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6" r:id="rId1"/>
    <p:sldMasterId id="2147483837" r:id="rId2"/>
  </p:sldMasterIdLst>
  <p:notesMasterIdLst>
    <p:notesMasterId r:id="rId19"/>
  </p:notesMasterIdLst>
  <p:sldIdLst>
    <p:sldId id="256" r:id="rId3"/>
    <p:sldId id="264" r:id="rId4"/>
    <p:sldId id="265" r:id="rId5"/>
    <p:sldId id="273" r:id="rId6"/>
    <p:sldId id="266" r:id="rId7"/>
    <p:sldId id="272" r:id="rId8"/>
    <p:sldId id="267" r:id="rId9"/>
    <p:sldId id="274" r:id="rId10"/>
    <p:sldId id="275" r:id="rId11"/>
    <p:sldId id="276" r:id="rId12"/>
    <p:sldId id="268" r:id="rId13"/>
    <p:sldId id="279" r:id="rId14"/>
    <p:sldId id="277" r:id="rId15"/>
    <p:sldId id="278" r:id="rId16"/>
    <p:sldId id="269" r:id="rId17"/>
    <p:sldId id="26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oang Bao Tran Tan" initials="HBTT" lastIdx="1" clrIdx="0">
    <p:extLst>
      <p:ext uri="{19B8F6BF-5375-455C-9EA6-DF929625EA0E}">
        <p15:presenceInfo xmlns:p15="http://schemas.microsoft.com/office/powerpoint/2012/main" userId="6c5bcd5cdf9a8e1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8839080-91F9-4EEE-8351-B3CD7B41C157}" v="213" dt="2019-11-03T05:09:07.9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92" autoAdjust="0"/>
    <p:restoredTop sz="96154" autoAdjust="0"/>
  </p:normalViewPr>
  <p:slideViewPr>
    <p:cSldViewPr snapToGrid="0">
      <p:cViewPr varScale="1">
        <p:scale>
          <a:sx n="70" d="100"/>
          <a:sy n="70" d="100"/>
        </p:scale>
        <p:origin x="61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ang Bao Tran Tan" userId="6c5bcd5cdf9a8e10" providerId="LiveId" clId="{D8839080-91F9-4EEE-8351-B3CD7B41C157}"/>
    <pc:docChg chg="undo custSel mod addSld delSld modSld">
      <pc:chgData name="Hoang Bao Tran Tan" userId="6c5bcd5cdf9a8e10" providerId="LiveId" clId="{D8839080-91F9-4EEE-8351-B3CD7B41C157}" dt="2019-11-03T05:09:15.932" v="5626" actId="122"/>
      <pc:docMkLst>
        <pc:docMk/>
      </pc:docMkLst>
      <pc:sldChg chg="addSp delSp modSp">
        <pc:chgData name="Hoang Bao Tran Tan" userId="6c5bcd5cdf9a8e10" providerId="LiveId" clId="{D8839080-91F9-4EEE-8351-B3CD7B41C157}" dt="2019-11-03T04:21:52.803" v="4197" actId="113"/>
        <pc:sldMkLst>
          <pc:docMk/>
          <pc:sldMk cId="1226300683" sldId="256"/>
        </pc:sldMkLst>
        <pc:spChg chg="mod">
          <ac:chgData name="Hoang Bao Tran Tan" userId="6c5bcd5cdf9a8e10" providerId="LiveId" clId="{D8839080-91F9-4EEE-8351-B3CD7B41C157}" dt="2019-11-03T04:21:33.729" v="4191" actId="1076"/>
          <ac:spMkLst>
            <pc:docMk/>
            <pc:sldMk cId="1226300683" sldId="256"/>
            <ac:spMk id="2" creationId="{4D5E7CBB-B44C-4453-86CB-49073E3A5726}"/>
          </ac:spMkLst>
        </pc:spChg>
        <pc:spChg chg="mod">
          <ac:chgData name="Hoang Bao Tran Tan" userId="6c5bcd5cdf9a8e10" providerId="LiveId" clId="{D8839080-91F9-4EEE-8351-B3CD7B41C157}" dt="2019-11-03T04:21:52.803" v="4197" actId="113"/>
          <ac:spMkLst>
            <pc:docMk/>
            <pc:sldMk cId="1226300683" sldId="256"/>
            <ac:spMk id="3" creationId="{88806358-470C-407B-ABDA-10C040212764}"/>
          </ac:spMkLst>
        </pc:spChg>
        <pc:spChg chg="add del mod">
          <ac:chgData name="Hoang Bao Tran Tan" userId="6c5bcd5cdf9a8e10" providerId="LiveId" clId="{D8839080-91F9-4EEE-8351-B3CD7B41C157}" dt="2019-11-03T01:38:13.372" v="24" actId="478"/>
          <ac:spMkLst>
            <pc:docMk/>
            <pc:sldMk cId="1226300683" sldId="256"/>
            <ac:spMk id="6" creationId="{5C1A16C3-0928-4096-9CDA-F7A37D3145ED}"/>
          </ac:spMkLst>
        </pc:spChg>
        <pc:picChg chg="add del mod">
          <ac:chgData name="Hoang Bao Tran Tan" userId="6c5bcd5cdf9a8e10" providerId="LiveId" clId="{D8839080-91F9-4EEE-8351-B3CD7B41C157}" dt="2019-11-03T04:21:29.819" v="4190" actId="14100"/>
          <ac:picMkLst>
            <pc:docMk/>
            <pc:sldMk cId="1226300683" sldId="256"/>
            <ac:picMk id="5" creationId="{74C42899-BAC9-4B7A-B203-EFE88D6620AC}"/>
          </ac:picMkLst>
        </pc:picChg>
        <pc:picChg chg="mod">
          <ac:chgData name="Hoang Bao Tran Tan" userId="6c5bcd5cdf9a8e10" providerId="LiveId" clId="{D8839080-91F9-4EEE-8351-B3CD7B41C157}" dt="2019-11-03T04:21:48.731" v="4196" actId="1076"/>
          <ac:picMkLst>
            <pc:docMk/>
            <pc:sldMk cId="1226300683" sldId="256"/>
            <ac:picMk id="17" creationId="{35D0EDF9-7830-4F8A-A30E-5B80440326A1}"/>
          </ac:picMkLst>
        </pc:picChg>
      </pc:sldChg>
      <pc:sldChg chg="addSp delSp modSp del mod setBg delDesignElem">
        <pc:chgData name="Hoang Bao Tran Tan" userId="6c5bcd5cdf9a8e10" providerId="LiveId" clId="{D8839080-91F9-4EEE-8351-B3CD7B41C157}" dt="2019-11-03T01:48:50.951" v="196" actId="2696"/>
        <pc:sldMkLst>
          <pc:docMk/>
          <pc:sldMk cId="2804036445" sldId="257"/>
        </pc:sldMkLst>
        <pc:spChg chg="mod">
          <ac:chgData name="Hoang Bao Tran Tan" userId="6c5bcd5cdf9a8e10" providerId="LiveId" clId="{D8839080-91F9-4EEE-8351-B3CD7B41C157}" dt="2019-11-03T01:43:18.141" v="129" actId="26606"/>
          <ac:spMkLst>
            <pc:docMk/>
            <pc:sldMk cId="2804036445" sldId="257"/>
            <ac:spMk id="2" creationId="{1C73A02E-84C7-4730-B8FE-5F2E3D9E676C}"/>
          </ac:spMkLst>
        </pc:spChg>
        <pc:spChg chg="mod">
          <ac:chgData name="Hoang Bao Tran Tan" userId="6c5bcd5cdf9a8e10" providerId="LiveId" clId="{D8839080-91F9-4EEE-8351-B3CD7B41C157}" dt="2019-11-03T01:43:18.141" v="129" actId="26606"/>
          <ac:spMkLst>
            <pc:docMk/>
            <pc:sldMk cId="2804036445" sldId="257"/>
            <ac:spMk id="3" creationId="{15F3E2A8-8358-4C60-8035-76E6AFA445B1}"/>
          </ac:spMkLst>
        </pc:spChg>
        <pc:spChg chg="add mod">
          <ac:chgData name="Hoang Bao Tran Tan" userId="6c5bcd5cdf9a8e10" providerId="LiveId" clId="{D8839080-91F9-4EEE-8351-B3CD7B41C157}" dt="2019-11-03T01:45:58.895" v="166" actId="1076"/>
          <ac:spMkLst>
            <pc:docMk/>
            <pc:sldMk cId="2804036445" sldId="257"/>
            <ac:spMk id="8" creationId="{56FA56BF-52B0-4899-9F45-AB163B95E237}"/>
          </ac:spMkLst>
        </pc:spChg>
        <pc:spChg chg="add del">
          <ac:chgData name="Hoang Bao Tran Tan" userId="6c5bcd5cdf9a8e10" providerId="LiveId" clId="{D8839080-91F9-4EEE-8351-B3CD7B41C157}" dt="2019-11-03T01:46:54" v="169"/>
          <ac:spMkLst>
            <pc:docMk/>
            <pc:sldMk cId="2804036445" sldId="257"/>
            <ac:spMk id="10" creationId="{2A2456A0-13DF-4BA8-9BDD-168E874C4211}"/>
          </ac:spMkLst>
        </pc:spChg>
        <pc:picChg chg="add mod">
          <ac:chgData name="Hoang Bao Tran Tan" userId="6c5bcd5cdf9a8e10" providerId="LiveId" clId="{D8839080-91F9-4EEE-8351-B3CD7B41C157}" dt="2019-11-03T01:47:59.189" v="183" actId="1076"/>
          <ac:picMkLst>
            <pc:docMk/>
            <pc:sldMk cId="2804036445" sldId="257"/>
            <ac:picMk id="5" creationId="{3C55C802-3FB4-4FDF-8BC5-D76E2D9469BC}"/>
          </ac:picMkLst>
        </pc:picChg>
        <pc:picChg chg="add mod">
          <ac:chgData name="Hoang Bao Tran Tan" userId="6c5bcd5cdf9a8e10" providerId="LiveId" clId="{D8839080-91F9-4EEE-8351-B3CD7B41C157}" dt="2019-11-03T01:44:58.164" v="139" actId="1076"/>
          <ac:picMkLst>
            <pc:docMk/>
            <pc:sldMk cId="2804036445" sldId="257"/>
            <ac:picMk id="7" creationId="{975D690A-7143-4F21-ADEB-E9624E9F8613}"/>
          </ac:picMkLst>
        </pc:picChg>
        <pc:picChg chg="add del">
          <ac:chgData name="Hoang Bao Tran Tan" userId="6c5bcd5cdf9a8e10" providerId="LiveId" clId="{D8839080-91F9-4EEE-8351-B3CD7B41C157}" dt="2019-11-03T01:46:54" v="169"/>
          <ac:picMkLst>
            <pc:docMk/>
            <pc:sldMk cId="2804036445" sldId="257"/>
            <ac:picMk id="12" creationId="{7AEE9CAC-347C-43C2-AE87-6BC5566E6068}"/>
          </ac:picMkLst>
        </pc:picChg>
      </pc:sldChg>
      <pc:sldChg chg="addSp delSp modSp add del setBg">
        <pc:chgData name="Hoang Bao Tran Tan" userId="6c5bcd5cdf9a8e10" providerId="LiveId" clId="{D8839080-91F9-4EEE-8351-B3CD7B41C157}" dt="2019-11-03T01:59:42.626" v="570" actId="2696"/>
        <pc:sldMkLst>
          <pc:docMk/>
          <pc:sldMk cId="650521552" sldId="258"/>
        </pc:sldMkLst>
        <pc:spChg chg="del">
          <ac:chgData name="Hoang Bao Tran Tan" userId="6c5bcd5cdf9a8e10" providerId="LiveId" clId="{D8839080-91F9-4EEE-8351-B3CD7B41C157}" dt="2019-11-03T01:48:17.784" v="189" actId="478"/>
          <ac:spMkLst>
            <pc:docMk/>
            <pc:sldMk cId="650521552" sldId="258"/>
            <ac:spMk id="2" creationId="{3FAAAC30-F1EF-4B78-8453-A957112D2637}"/>
          </ac:spMkLst>
        </pc:spChg>
        <pc:spChg chg="del">
          <ac:chgData name="Hoang Bao Tran Tan" userId="6c5bcd5cdf9a8e10" providerId="LiveId" clId="{D8839080-91F9-4EEE-8351-B3CD7B41C157}" dt="2019-11-03T01:48:16.306" v="188" actId="478"/>
          <ac:spMkLst>
            <pc:docMk/>
            <pc:sldMk cId="650521552" sldId="258"/>
            <ac:spMk id="3" creationId="{761BB36F-D4BD-46F6-BD13-CB977778611D}"/>
          </ac:spMkLst>
        </pc:spChg>
        <pc:spChg chg="add mod">
          <ac:chgData name="Hoang Bao Tran Tan" userId="6c5bcd5cdf9a8e10" providerId="LiveId" clId="{D8839080-91F9-4EEE-8351-B3CD7B41C157}" dt="2019-11-03T01:52:19.544" v="254" actId="207"/>
          <ac:spMkLst>
            <pc:docMk/>
            <pc:sldMk cId="650521552" sldId="258"/>
            <ac:spMk id="4" creationId="{9799D865-F5E3-4246-AB19-14B7032572C7}"/>
          </ac:spMkLst>
        </pc:spChg>
        <pc:spChg chg="add mod">
          <ac:chgData name="Hoang Bao Tran Tan" userId="6c5bcd5cdf9a8e10" providerId="LiveId" clId="{D8839080-91F9-4EEE-8351-B3CD7B41C157}" dt="2019-11-03T01:54:02.322" v="434" actId="207"/>
          <ac:spMkLst>
            <pc:docMk/>
            <pc:sldMk cId="650521552" sldId="258"/>
            <ac:spMk id="5" creationId="{54512687-34A8-491A-ADCD-6CD898D44523}"/>
          </ac:spMkLst>
        </pc:spChg>
        <pc:spChg chg="add mod">
          <ac:chgData name="Hoang Bao Tran Tan" userId="6c5bcd5cdf9a8e10" providerId="LiveId" clId="{D8839080-91F9-4EEE-8351-B3CD7B41C157}" dt="2019-11-03T01:57:57.400" v="557" actId="1076"/>
          <ac:spMkLst>
            <pc:docMk/>
            <pc:sldMk cId="650521552" sldId="258"/>
            <ac:spMk id="8" creationId="{CE0F6347-7E73-420C-BEAD-01F3C5A7BD37}"/>
          </ac:spMkLst>
        </pc:spChg>
        <pc:spChg chg="add mod">
          <ac:chgData name="Hoang Bao Tran Tan" userId="6c5bcd5cdf9a8e10" providerId="LiveId" clId="{D8839080-91F9-4EEE-8351-B3CD7B41C157}" dt="2019-11-03T01:58:01.591" v="558" actId="1076"/>
          <ac:spMkLst>
            <pc:docMk/>
            <pc:sldMk cId="650521552" sldId="258"/>
            <ac:spMk id="9" creationId="{96F4347C-372B-4DAA-A684-255F8A10EC76}"/>
          </ac:spMkLst>
        </pc:spChg>
        <pc:spChg chg="add del mod">
          <ac:chgData name="Hoang Bao Tran Tan" userId="6c5bcd5cdf9a8e10" providerId="LiveId" clId="{D8839080-91F9-4EEE-8351-B3CD7B41C157}" dt="2019-11-03T01:56:15.837" v="527" actId="478"/>
          <ac:spMkLst>
            <pc:docMk/>
            <pc:sldMk cId="650521552" sldId="258"/>
            <ac:spMk id="10" creationId="{85337CE4-E1C5-41DF-B76A-61D1E421248C}"/>
          </ac:spMkLst>
        </pc:spChg>
        <pc:spChg chg="add mod">
          <ac:chgData name="Hoang Bao Tran Tan" userId="6c5bcd5cdf9a8e10" providerId="LiveId" clId="{D8839080-91F9-4EEE-8351-B3CD7B41C157}" dt="2019-11-03T01:58:27.880" v="565" actId="14100"/>
          <ac:spMkLst>
            <pc:docMk/>
            <pc:sldMk cId="650521552" sldId="258"/>
            <ac:spMk id="11" creationId="{63D02C86-0949-4619-848F-2DC3CFAFAAE7}"/>
          </ac:spMkLst>
        </pc:spChg>
        <pc:spChg chg="add mod">
          <ac:chgData name="Hoang Bao Tran Tan" userId="6c5bcd5cdf9a8e10" providerId="LiveId" clId="{D8839080-91F9-4EEE-8351-B3CD7B41C157}" dt="2019-11-03T01:58:14.224" v="562" actId="14100"/>
          <ac:spMkLst>
            <pc:docMk/>
            <pc:sldMk cId="650521552" sldId="258"/>
            <ac:spMk id="12" creationId="{EE3CEC05-7F88-4A40-9BB7-CAD5F19AC358}"/>
          </ac:spMkLst>
        </pc:spChg>
        <pc:picChg chg="add mod">
          <ac:chgData name="Hoang Bao Tran Tan" userId="6c5bcd5cdf9a8e10" providerId="LiveId" clId="{D8839080-91F9-4EEE-8351-B3CD7B41C157}" dt="2019-11-03T01:57:51.223" v="556" actId="1076"/>
          <ac:picMkLst>
            <pc:docMk/>
            <pc:sldMk cId="650521552" sldId="258"/>
            <ac:picMk id="6" creationId="{2FAABD23-864F-49C4-A042-7FF6909B301A}"/>
          </ac:picMkLst>
        </pc:picChg>
        <pc:picChg chg="add mod">
          <ac:chgData name="Hoang Bao Tran Tan" userId="6c5bcd5cdf9a8e10" providerId="LiveId" clId="{D8839080-91F9-4EEE-8351-B3CD7B41C157}" dt="2019-11-03T01:57:42.411" v="554" actId="1076"/>
          <ac:picMkLst>
            <pc:docMk/>
            <pc:sldMk cId="650521552" sldId="258"/>
            <ac:picMk id="7" creationId="{5B30149C-58BA-4697-8CBA-1BD3619833AA}"/>
          </ac:picMkLst>
        </pc:picChg>
      </pc:sldChg>
      <pc:sldChg chg="addSp delSp modSp add">
        <pc:chgData name="Hoang Bao Tran Tan" userId="6c5bcd5cdf9a8e10" providerId="LiveId" clId="{D8839080-91F9-4EEE-8351-B3CD7B41C157}" dt="2019-11-03T04:32:29.723" v="4505" actId="20577"/>
        <pc:sldMkLst>
          <pc:docMk/>
          <pc:sldMk cId="2447331124" sldId="259"/>
        </pc:sldMkLst>
        <pc:spChg chg="del">
          <ac:chgData name="Hoang Bao Tran Tan" userId="6c5bcd5cdf9a8e10" providerId="LiveId" clId="{D8839080-91F9-4EEE-8351-B3CD7B41C157}" dt="2019-11-03T01:59:38.438" v="567" actId="478"/>
          <ac:spMkLst>
            <pc:docMk/>
            <pc:sldMk cId="2447331124" sldId="259"/>
            <ac:spMk id="2" creationId="{6AA75864-BDAB-46F4-859F-4FB540F0CE5D}"/>
          </ac:spMkLst>
        </pc:spChg>
        <pc:spChg chg="del">
          <ac:chgData name="Hoang Bao Tran Tan" userId="6c5bcd5cdf9a8e10" providerId="LiveId" clId="{D8839080-91F9-4EEE-8351-B3CD7B41C157}" dt="2019-11-03T01:59:39.837" v="568" actId="478"/>
          <ac:spMkLst>
            <pc:docMk/>
            <pc:sldMk cId="2447331124" sldId="259"/>
            <ac:spMk id="3" creationId="{2BCFE160-0E8D-4DEC-AC39-4A790CD5FD71}"/>
          </ac:spMkLst>
        </pc:spChg>
        <pc:spChg chg="add mod">
          <ac:chgData name="Hoang Bao Tran Tan" userId="6c5bcd5cdf9a8e10" providerId="LiveId" clId="{D8839080-91F9-4EEE-8351-B3CD7B41C157}" dt="2019-11-03T04:32:29.723" v="4505" actId="20577"/>
          <ac:spMkLst>
            <pc:docMk/>
            <pc:sldMk cId="2447331124" sldId="259"/>
            <ac:spMk id="4" creationId="{2B8AD1F1-A613-4D5D-BD38-E2FF06B56A1D}"/>
          </ac:spMkLst>
        </pc:spChg>
        <pc:spChg chg="add mod">
          <ac:chgData name="Hoang Bao Tran Tan" userId="6c5bcd5cdf9a8e10" providerId="LiveId" clId="{D8839080-91F9-4EEE-8351-B3CD7B41C157}" dt="2019-11-03T04:24:06.899" v="4231" actId="20577"/>
          <ac:spMkLst>
            <pc:docMk/>
            <pc:sldMk cId="2447331124" sldId="259"/>
            <ac:spMk id="5" creationId="{9B0B821A-7255-4790-BBD6-92B96A01FC04}"/>
          </ac:spMkLst>
        </pc:spChg>
        <pc:spChg chg="add mod">
          <ac:chgData name="Hoang Bao Tran Tan" userId="6c5bcd5cdf9a8e10" providerId="LiveId" clId="{D8839080-91F9-4EEE-8351-B3CD7B41C157}" dt="2019-11-03T04:26:15.074" v="4291" actId="1037"/>
          <ac:spMkLst>
            <pc:docMk/>
            <pc:sldMk cId="2447331124" sldId="259"/>
            <ac:spMk id="8" creationId="{36458681-D17D-41C9-8694-E76927A4A532}"/>
          </ac:spMkLst>
        </pc:spChg>
        <pc:spChg chg="add mod">
          <ac:chgData name="Hoang Bao Tran Tan" userId="6c5bcd5cdf9a8e10" providerId="LiveId" clId="{D8839080-91F9-4EEE-8351-B3CD7B41C157}" dt="2019-11-03T04:26:15.074" v="4291" actId="1037"/>
          <ac:spMkLst>
            <pc:docMk/>
            <pc:sldMk cId="2447331124" sldId="259"/>
            <ac:spMk id="9" creationId="{DD25D184-B355-44FC-B86A-E156657D4D33}"/>
          </ac:spMkLst>
        </pc:spChg>
        <pc:spChg chg="add del mod">
          <ac:chgData name="Hoang Bao Tran Tan" userId="6c5bcd5cdf9a8e10" providerId="LiveId" clId="{D8839080-91F9-4EEE-8351-B3CD7B41C157}" dt="2019-11-03T04:23:12.586" v="4214" actId="478"/>
          <ac:spMkLst>
            <pc:docMk/>
            <pc:sldMk cId="2447331124" sldId="259"/>
            <ac:spMk id="10" creationId="{BE5899C3-E737-4EAA-B328-60AEBC3597DD}"/>
          </ac:spMkLst>
        </pc:spChg>
        <pc:spChg chg="add mod">
          <ac:chgData name="Hoang Bao Tran Tan" userId="6c5bcd5cdf9a8e10" providerId="LiveId" clId="{D8839080-91F9-4EEE-8351-B3CD7B41C157}" dt="2019-11-03T04:26:15.074" v="4291" actId="1037"/>
          <ac:spMkLst>
            <pc:docMk/>
            <pc:sldMk cId="2447331124" sldId="259"/>
            <ac:spMk id="11" creationId="{0900DF9C-535D-4682-AA82-92D89DE3741D}"/>
          </ac:spMkLst>
        </pc:spChg>
        <pc:spChg chg="add mod">
          <ac:chgData name="Hoang Bao Tran Tan" userId="6c5bcd5cdf9a8e10" providerId="LiveId" clId="{D8839080-91F9-4EEE-8351-B3CD7B41C157}" dt="2019-11-03T04:26:15.074" v="4291" actId="1037"/>
          <ac:spMkLst>
            <pc:docMk/>
            <pc:sldMk cId="2447331124" sldId="259"/>
            <ac:spMk id="12" creationId="{46ED3E9F-473E-4AFD-91A5-25B4C000BEF5}"/>
          </ac:spMkLst>
        </pc:spChg>
        <pc:picChg chg="add mod">
          <ac:chgData name="Hoang Bao Tran Tan" userId="6c5bcd5cdf9a8e10" providerId="LiveId" clId="{D8839080-91F9-4EEE-8351-B3CD7B41C157}" dt="2019-11-03T04:26:15.074" v="4291" actId="1037"/>
          <ac:picMkLst>
            <pc:docMk/>
            <pc:sldMk cId="2447331124" sldId="259"/>
            <ac:picMk id="6" creationId="{01179F02-24C0-482B-9AE5-6CC1EB944EFF}"/>
          </ac:picMkLst>
        </pc:picChg>
        <pc:picChg chg="add mod">
          <ac:chgData name="Hoang Bao Tran Tan" userId="6c5bcd5cdf9a8e10" providerId="LiveId" clId="{D8839080-91F9-4EEE-8351-B3CD7B41C157}" dt="2019-11-03T04:26:15.074" v="4291" actId="1037"/>
          <ac:picMkLst>
            <pc:docMk/>
            <pc:sldMk cId="2447331124" sldId="259"/>
            <ac:picMk id="7" creationId="{52E93437-8315-408E-BF63-3317368CAD3A}"/>
          </ac:picMkLst>
        </pc:picChg>
      </pc:sldChg>
      <pc:sldChg chg="addSp delSp modSp add">
        <pc:chgData name="Hoang Bao Tran Tan" userId="6c5bcd5cdf9a8e10" providerId="LiveId" clId="{D8839080-91F9-4EEE-8351-B3CD7B41C157}" dt="2019-11-03T04:37:36.050" v="4649" actId="14100"/>
        <pc:sldMkLst>
          <pc:docMk/>
          <pc:sldMk cId="356125863" sldId="260"/>
        </pc:sldMkLst>
        <pc:spChg chg="mod">
          <ac:chgData name="Hoang Bao Tran Tan" userId="6c5bcd5cdf9a8e10" providerId="LiveId" clId="{D8839080-91F9-4EEE-8351-B3CD7B41C157}" dt="2019-11-03T04:32:37.299" v="4506" actId="113"/>
          <ac:spMkLst>
            <pc:docMk/>
            <pc:sldMk cId="356125863" sldId="260"/>
            <ac:spMk id="2" creationId="{E9513066-957D-4F99-9E5E-C718B2CA6611}"/>
          </ac:spMkLst>
        </pc:spChg>
        <pc:spChg chg="mod">
          <ac:chgData name="Hoang Bao Tran Tan" userId="6c5bcd5cdf9a8e10" providerId="LiveId" clId="{D8839080-91F9-4EEE-8351-B3CD7B41C157}" dt="2019-11-03T04:37:36.050" v="4649" actId="14100"/>
          <ac:spMkLst>
            <pc:docMk/>
            <pc:sldMk cId="356125863" sldId="260"/>
            <ac:spMk id="3" creationId="{7F387371-1FBC-46DD-8E72-EE6C716881E9}"/>
          </ac:spMkLst>
        </pc:spChg>
        <pc:spChg chg="add mod">
          <ac:chgData name="Hoang Bao Tran Tan" userId="6c5bcd5cdf9a8e10" providerId="LiveId" clId="{D8839080-91F9-4EEE-8351-B3CD7B41C157}" dt="2019-11-03T04:31:48.612" v="4473" actId="1035"/>
          <ac:spMkLst>
            <pc:docMk/>
            <pc:sldMk cId="356125863" sldId="260"/>
            <ac:spMk id="18" creationId="{01B9AF6B-F279-4526-B895-1EDB9A4B1A68}"/>
          </ac:spMkLst>
        </pc:spChg>
        <pc:spChg chg="add mod">
          <ac:chgData name="Hoang Bao Tran Tan" userId="6c5bcd5cdf9a8e10" providerId="LiveId" clId="{D8839080-91F9-4EEE-8351-B3CD7B41C157}" dt="2019-11-03T04:31:48.612" v="4473" actId="1035"/>
          <ac:spMkLst>
            <pc:docMk/>
            <pc:sldMk cId="356125863" sldId="260"/>
            <ac:spMk id="19" creationId="{CD288724-7B6D-4FD7-9A98-9E5748899D9B}"/>
          </ac:spMkLst>
        </pc:spChg>
        <pc:spChg chg="add mod">
          <ac:chgData name="Hoang Bao Tran Tan" userId="6c5bcd5cdf9a8e10" providerId="LiveId" clId="{D8839080-91F9-4EEE-8351-B3CD7B41C157}" dt="2019-11-03T04:31:48.612" v="4473" actId="1035"/>
          <ac:spMkLst>
            <pc:docMk/>
            <pc:sldMk cId="356125863" sldId="260"/>
            <ac:spMk id="20" creationId="{473B64D3-C578-4292-97AA-74C929863BFB}"/>
          </ac:spMkLst>
        </pc:spChg>
        <pc:spChg chg="add mod">
          <ac:chgData name="Hoang Bao Tran Tan" userId="6c5bcd5cdf9a8e10" providerId="LiveId" clId="{D8839080-91F9-4EEE-8351-B3CD7B41C157}" dt="2019-11-03T04:34:22.131" v="4534" actId="1035"/>
          <ac:spMkLst>
            <pc:docMk/>
            <pc:sldMk cId="356125863" sldId="260"/>
            <ac:spMk id="21" creationId="{BCA60D99-72BC-42AC-8238-28E0B191047F}"/>
          </ac:spMkLst>
        </pc:spChg>
        <pc:picChg chg="add mod">
          <ac:chgData name="Hoang Bao Tran Tan" userId="6c5bcd5cdf9a8e10" providerId="LiveId" clId="{D8839080-91F9-4EEE-8351-B3CD7B41C157}" dt="2019-11-03T04:31:48.612" v="4473" actId="1035"/>
          <ac:picMkLst>
            <pc:docMk/>
            <pc:sldMk cId="356125863" sldId="260"/>
            <ac:picMk id="5" creationId="{8BAD752B-EBC9-4437-84B3-3EDED4C046C5}"/>
          </ac:picMkLst>
        </pc:picChg>
        <pc:picChg chg="add del mod">
          <ac:chgData name="Hoang Bao Tran Tan" userId="6c5bcd5cdf9a8e10" providerId="LiveId" clId="{D8839080-91F9-4EEE-8351-B3CD7B41C157}" dt="2019-11-03T02:07:02.014" v="865" actId="478"/>
          <ac:picMkLst>
            <pc:docMk/>
            <pc:sldMk cId="356125863" sldId="260"/>
            <ac:picMk id="7" creationId="{00961018-5596-475D-96DA-2C698EB25141}"/>
          </ac:picMkLst>
        </pc:picChg>
        <pc:picChg chg="add del mod">
          <ac:chgData name="Hoang Bao Tran Tan" userId="6c5bcd5cdf9a8e10" providerId="LiveId" clId="{D8839080-91F9-4EEE-8351-B3CD7B41C157}" dt="2019-11-03T04:27:19.570" v="4294" actId="478"/>
          <ac:picMkLst>
            <pc:docMk/>
            <pc:sldMk cId="356125863" sldId="260"/>
            <ac:picMk id="9" creationId="{458986F6-5031-4E79-950A-ACBC919627AB}"/>
          </ac:picMkLst>
        </pc:picChg>
        <pc:picChg chg="add del mod">
          <ac:chgData name="Hoang Bao Tran Tan" userId="6c5bcd5cdf9a8e10" providerId="LiveId" clId="{D8839080-91F9-4EEE-8351-B3CD7B41C157}" dt="2019-11-03T04:27:21.112" v="4295" actId="478"/>
          <ac:picMkLst>
            <pc:docMk/>
            <pc:sldMk cId="356125863" sldId="260"/>
            <ac:picMk id="11" creationId="{2FAFB7FD-CEF0-40D5-B79C-3C47179EB0B5}"/>
          </ac:picMkLst>
        </pc:picChg>
        <pc:picChg chg="add mod">
          <ac:chgData name="Hoang Bao Tran Tan" userId="6c5bcd5cdf9a8e10" providerId="LiveId" clId="{D8839080-91F9-4EEE-8351-B3CD7B41C157}" dt="2019-11-03T04:34:22.131" v="4534" actId="1035"/>
          <ac:picMkLst>
            <pc:docMk/>
            <pc:sldMk cId="356125863" sldId="260"/>
            <ac:picMk id="13" creationId="{A73DBD44-329D-44D4-B6A8-E71DEC6A261B}"/>
          </ac:picMkLst>
        </pc:picChg>
        <pc:picChg chg="add mod">
          <ac:chgData name="Hoang Bao Tran Tan" userId="6c5bcd5cdf9a8e10" providerId="LiveId" clId="{D8839080-91F9-4EEE-8351-B3CD7B41C157}" dt="2019-11-03T04:31:48.612" v="4473" actId="1035"/>
          <ac:picMkLst>
            <pc:docMk/>
            <pc:sldMk cId="356125863" sldId="260"/>
            <ac:picMk id="15" creationId="{0800F4BF-1642-479C-BFDC-6C15215EC995}"/>
          </ac:picMkLst>
        </pc:picChg>
        <pc:picChg chg="add mod">
          <ac:chgData name="Hoang Bao Tran Tan" userId="6c5bcd5cdf9a8e10" providerId="LiveId" clId="{D8839080-91F9-4EEE-8351-B3CD7B41C157}" dt="2019-11-03T04:31:48.612" v="4473" actId="1035"/>
          <ac:picMkLst>
            <pc:docMk/>
            <pc:sldMk cId="356125863" sldId="260"/>
            <ac:picMk id="17" creationId="{A9BA0EF2-8153-41A8-879C-F9A1655102C7}"/>
          </ac:picMkLst>
        </pc:picChg>
      </pc:sldChg>
      <pc:sldChg chg="modSp add del">
        <pc:chgData name="Hoang Bao Tran Tan" userId="6c5bcd5cdf9a8e10" providerId="LiveId" clId="{D8839080-91F9-4EEE-8351-B3CD7B41C157}" dt="2019-11-03T02:11:00.039" v="899" actId="2696"/>
        <pc:sldMkLst>
          <pc:docMk/>
          <pc:sldMk cId="520347081" sldId="261"/>
        </pc:sldMkLst>
        <pc:spChg chg="mod">
          <ac:chgData name="Hoang Bao Tran Tan" userId="6c5bcd5cdf9a8e10" providerId="LiveId" clId="{D8839080-91F9-4EEE-8351-B3CD7B41C157}" dt="2019-11-03T02:10:55.190" v="897" actId="14100"/>
          <ac:spMkLst>
            <pc:docMk/>
            <pc:sldMk cId="520347081" sldId="261"/>
            <ac:spMk id="2" creationId="{68DB137B-1450-4E76-AC04-2E372518D9A4}"/>
          </ac:spMkLst>
        </pc:spChg>
      </pc:sldChg>
      <pc:sldChg chg="addSp delSp modSp add">
        <pc:chgData name="Hoang Bao Tran Tan" userId="6c5bcd5cdf9a8e10" providerId="LiveId" clId="{D8839080-91F9-4EEE-8351-B3CD7B41C157}" dt="2019-11-03T04:40:36.132" v="4761" actId="20577"/>
        <pc:sldMkLst>
          <pc:docMk/>
          <pc:sldMk cId="3226293477" sldId="262"/>
        </pc:sldMkLst>
        <pc:spChg chg="mod">
          <ac:chgData name="Hoang Bao Tran Tan" userId="6c5bcd5cdf9a8e10" providerId="LiveId" clId="{D8839080-91F9-4EEE-8351-B3CD7B41C157}" dt="2019-11-03T04:32:47.523" v="4507" actId="113"/>
          <ac:spMkLst>
            <pc:docMk/>
            <pc:sldMk cId="3226293477" sldId="262"/>
            <ac:spMk id="2" creationId="{E9513066-957D-4F99-9E5E-C718B2CA6611}"/>
          </ac:spMkLst>
        </pc:spChg>
        <pc:spChg chg="mod">
          <ac:chgData name="Hoang Bao Tran Tan" userId="6c5bcd5cdf9a8e10" providerId="LiveId" clId="{D8839080-91F9-4EEE-8351-B3CD7B41C157}" dt="2019-11-03T04:38:48.075" v="4679" actId="20577"/>
          <ac:spMkLst>
            <pc:docMk/>
            <pc:sldMk cId="3226293477" sldId="262"/>
            <ac:spMk id="3" creationId="{7F387371-1FBC-46DD-8E72-EE6C716881E9}"/>
          </ac:spMkLst>
        </pc:spChg>
        <pc:spChg chg="add mod">
          <ac:chgData name="Hoang Bao Tran Tan" userId="6c5bcd5cdf9a8e10" providerId="LiveId" clId="{D8839080-91F9-4EEE-8351-B3CD7B41C157}" dt="2019-11-03T04:40:07.276" v="4702" actId="1076"/>
          <ac:spMkLst>
            <pc:docMk/>
            <pc:sldMk cId="3226293477" sldId="262"/>
            <ac:spMk id="10" creationId="{BA480BF3-348E-4F2A-8E56-EB9C33E0BD7D}"/>
          </ac:spMkLst>
        </pc:spChg>
        <pc:spChg chg="add mod">
          <ac:chgData name="Hoang Bao Tran Tan" userId="6c5bcd5cdf9a8e10" providerId="LiveId" clId="{D8839080-91F9-4EEE-8351-B3CD7B41C157}" dt="2019-11-03T04:40:36.132" v="4761" actId="20577"/>
          <ac:spMkLst>
            <pc:docMk/>
            <pc:sldMk cId="3226293477" sldId="262"/>
            <ac:spMk id="14" creationId="{EBE64DD4-9F27-443A-BF8A-3938CB8DB881}"/>
          </ac:spMkLst>
        </pc:spChg>
        <pc:picChg chg="del">
          <ac:chgData name="Hoang Bao Tran Tan" userId="6c5bcd5cdf9a8e10" providerId="LiveId" clId="{D8839080-91F9-4EEE-8351-B3CD7B41C157}" dt="2019-11-03T02:12:37.766" v="951" actId="478"/>
          <ac:picMkLst>
            <pc:docMk/>
            <pc:sldMk cId="3226293477" sldId="262"/>
            <ac:picMk id="5" creationId="{8BAD752B-EBC9-4437-84B3-3EDED4C046C5}"/>
          </ac:picMkLst>
        </pc:picChg>
        <pc:picChg chg="add mod">
          <ac:chgData name="Hoang Bao Tran Tan" userId="6c5bcd5cdf9a8e10" providerId="LiveId" clId="{D8839080-91F9-4EEE-8351-B3CD7B41C157}" dt="2019-11-03T04:38:11.191" v="4659" actId="14100"/>
          <ac:picMkLst>
            <pc:docMk/>
            <pc:sldMk cId="3226293477" sldId="262"/>
            <ac:picMk id="6" creationId="{7258EA6F-BAE6-48A2-869A-3BC87FBBB1A8}"/>
          </ac:picMkLst>
        </pc:picChg>
        <pc:picChg chg="add mod">
          <ac:chgData name="Hoang Bao Tran Tan" userId="6c5bcd5cdf9a8e10" providerId="LiveId" clId="{D8839080-91F9-4EEE-8351-B3CD7B41C157}" dt="2019-11-03T04:38:07.309" v="4658" actId="14100"/>
          <ac:picMkLst>
            <pc:docMk/>
            <pc:sldMk cId="3226293477" sldId="262"/>
            <ac:picMk id="8" creationId="{AF52A977-85A7-41FA-9B20-A651A1186BC8}"/>
          </ac:picMkLst>
        </pc:picChg>
        <pc:picChg chg="del">
          <ac:chgData name="Hoang Bao Tran Tan" userId="6c5bcd5cdf9a8e10" providerId="LiveId" clId="{D8839080-91F9-4EEE-8351-B3CD7B41C157}" dt="2019-11-03T02:12:38.167" v="952" actId="478"/>
          <ac:picMkLst>
            <pc:docMk/>
            <pc:sldMk cId="3226293477" sldId="262"/>
            <ac:picMk id="9" creationId="{458986F6-5031-4E79-950A-ACBC919627AB}"/>
          </ac:picMkLst>
        </pc:picChg>
        <pc:picChg chg="del">
          <ac:chgData name="Hoang Bao Tran Tan" userId="6c5bcd5cdf9a8e10" providerId="LiveId" clId="{D8839080-91F9-4EEE-8351-B3CD7B41C157}" dt="2019-11-03T02:12:37.335" v="950" actId="478"/>
          <ac:picMkLst>
            <pc:docMk/>
            <pc:sldMk cId="3226293477" sldId="262"/>
            <ac:picMk id="11" creationId="{2FAFB7FD-CEF0-40D5-B79C-3C47179EB0B5}"/>
          </ac:picMkLst>
        </pc:picChg>
        <pc:picChg chg="del">
          <ac:chgData name="Hoang Bao Tran Tan" userId="6c5bcd5cdf9a8e10" providerId="LiveId" clId="{D8839080-91F9-4EEE-8351-B3CD7B41C157}" dt="2019-11-03T02:12:36.846" v="949" actId="478"/>
          <ac:picMkLst>
            <pc:docMk/>
            <pc:sldMk cId="3226293477" sldId="262"/>
            <ac:picMk id="13" creationId="{A73DBD44-329D-44D4-B6A8-E71DEC6A261B}"/>
          </ac:picMkLst>
        </pc:picChg>
      </pc:sldChg>
      <pc:sldChg chg="modSp add del">
        <pc:chgData name="Hoang Bao Tran Tan" userId="6c5bcd5cdf9a8e10" providerId="LiveId" clId="{D8839080-91F9-4EEE-8351-B3CD7B41C157}" dt="2019-11-03T02:15:09.885" v="1184" actId="2696"/>
        <pc:sldMkLst>
          <pc:docMk/>
          <pc:sldMk cId="1367977084" sldId="263"/>
        </pc:sldMkLst>
        <pc:spChg chg="mod">
          <ac:chgData name="Hoang Bao Tran Tan" userId="6c5bcd5cdf9a8e10" providerId="LiveId" clId="{D8839080-91F9-4EEE-8351-B3CD7B41C157}" dt="2019-11-03T02:15:07.903" v="1183" actId="20577"/>
          <ac:spMkLst>
            <pc:docMk/>
            <pc:sldMk cId="1367977084" sldId="263"/>
            <ac:spMk id="2" creationId="{F5AB15DD-01B1-43F9-ACF3-6338169530B5}"/>
          </ac:spMkLst>
        </pc:spChg>
      </pc:sldChg>
      <pc:sldChg chg="addSp delSp modSp add">
        <pc:chgData name="Hoang Bao Tran Tan" userId="6c5bcd5cdf9a8e10" providerId="LiveId" clId="{D8839080-91F9-4EEE-8351-B3CD7B41C157}" dt="2019-11-03T04:55:04.621" v="5071" actId="207"/>
        <pc:sldMkLst>
          <pc:docMk/>
          <pc:sldMk cId="2343214364" sldId="263"/>
        </pc:sldMkLst>
        <pc:spChg chg="mod">
          <ac:chgData name="Hoang Bao Tran Tan" userId="6c5bcd5cdf9a8e10" providerId="LiveId" clId="{D8839080-91F9-4EEE-8351-B3CD7B41C157}" dt="2019-11-03T04:41:19.143" v="4793" actId="113"/>
          <ac:spMkLst>
            <pc:docMk/>
            <pc:sldMk cId="2343214364" sldId="263"/>
            <ac:spMk id="2" creationId="{E9513066-957D-4F99-9E5E-C718B2CA6611}"/>
          </ac:spMkLst>
        </pc:spChg>
        <pc:spChg chg="mod">
          <ac:chgData name="Hoang Bao Tran Tan" userId="6c5bcd5cdf9a8e10" providerId="LiveId" clId="{D8839080-91F9-4EEE-8351-B3CD7B41C157}" dt="2019-11-03T04:55:04.621" v="5071" actId="207"/>
          <ac:spMkLst>
            <pc:docMk/>
            <pc:sldMk cId="2343214364" sldId="263"/>
            <ac:spMk id="3" creationId="{7F387371-1FBC-46DD-8E72-EE6C716881E9}"/>
          </ac:spMkLst>
        </pc:spChg>
        <pc:picChg chg="add mod">
          <ac:chgData name="Hoang Bao Tran Tan" userId="6c5bcd5cdf9a8e10" providerId="LiveId" clId="{D8839080-91F9-4EEE-8351-B3CD7B41C157}" dt="2019-11-03T04:54:37.653" v="5066" actId="14100"/>
          <ac:picMkLst>
            <pc:docMk/>
            <pc:sldMk cId="2343214364" sldId="263"/>
            <ac:picMk id="5" creationId="{69423844-5B33-4ACA-BC8A-E25B72B5BCD9}"/>
          </ac:picMkLst>
        </pc:picChg>
        <pc:picChg chg="del">
          <ac:chgData name="Hoang Bao Tran Tan" userId="6c5bcd5cdf9a8e10" providerId="LiveId" clId="{D8839080-91F9-4EEE-8351-B3CD7B41C157}" dt="2019-11-03T02:15:25.478" v="1212" actId="478"/>
          <ac:picMkLst>
            <pc:docMk/>
            <pc:sldMk cId="2343214364" sldId="263"/>
            <ac:picMk id="6" creationId="{7258EA6F-BAE6-48A2-869A-3BC87FBBB1A8}"/>
          </ac:picMkLst>
        </pc:picChg>
      </pc:sldChg>
      <pc:sldChg chg="addSp delSp modSp add addCm delCm">
        <pc:chgData name="Hoang Bao Tran Tan" userId="6c5bcd5cdf9a8e10" providerId="LiveId" clId="{D8839080-91F9-4EEE-8351-B3CD7B41C157}" dt="2019-11-03T04:59:32.876" v="5307" actId="1592"/>
        <pc:sldMkLst>
          <pc:docMk/>
          <pc:sldMk cId="539566633" sldId="264"/>
        </pc:sldMkLst>
        <pc:spChg chg="mod">
          <ac:chgData name="Hoang Bao Tran Tan" userId="6c5bcd5cdf9a8e10" providerId="LiveId" clId="{D8839080-91F9-4EEE-8351-B3CD7B41C157}" dt="2019-11-03T04:55:35.693" v="5094" actId="27636"/>
          <ac:spMkLst>
            <pc:docMk/>
            <pc:sldMk cId="539566633" sldId="264"/>
            <ac:spMk id="2" creationId="{E9513066-957D-4F99-9E5E-C718B2CA6611}"/>
          </ac:spMkLst>
        </pc:spChg>
        <pc:spChg chg="mod">
          <ac:chgData name="Hoang Bao Tran Tan" userId="6c5bcd5cdf9a8e10" providerId="LiveId" clId="{D8839080-91F9-4EEE-8351-B3CD7B41C157}" dt="2019-11-03T04:59:21.733" v="5306" actId="20577"/>
          <ac:spMkLst>
            <pc:docMk/>
            <pc:sldMk cId="539566633" sldId="264"/>
            <ac:spMk id="3" creationId="{7F387371-1FBC-46DD-8E72-EE6C716881E9}"/>
          </ac:spMkLst>
        </pc:spChg>
        <pc:spChg chg="add mod">
          <ac:chgData name="Hoang Bao Tran Tan" userId="6c5bcd5cdf9a8e10" providerId="LiveId" clId="{D8839080-91F9-4EEE-8351-B3CD7B41C157}" dt="2019-11-03T04:57:29.028" v="5211" actId="20577"/>
          <ac:spMkLst>
            <pc:docMk/>
            <pc:sldMk cId="539566633" sldId="264"/>
            <ac:spMk id="17" creationId="{2ECEEA33-FE6D-4F37-AF89-E4357790D2CD}"/>
          </ac:spMkLst>
        </pc:spChg>
        <pc:spChg chg="add mod">
          <ac:chgData name="Hoang Bao Tran Tan" userId="6c5bcd5cdf9a8e10" providerId="LiveId" clId="{D8839080-91F9-4EEE-8351-B3CD7B41C157}" dt="2019-11-03T04:57:45.594" v="5220" actId="20577"/>
          <ac:spMkLst>
            <pc:docMk/>
            <pc:sldMk cId="539566633" sldId="264"/>
            <ac:spMk id="18" creationId="{9CB77001-1808-44FB-BDA3-7A956ADE684A}"/>
          </ac:spMkLst>
        </pc:spChg>
        <pc:spChg chg="add mod">
          <ac:chgData name="Hoang Bao Tran Tan" userId="6c5bcd5cdf9a8e10" providerId="LiveId" clId="{D8839080-91F9-4EEE-8351-B3CD7B41C157}" dt="2019-11-03T04:58:20.971" v="5245" actId="20577"/>
          <ac:spMkLst>
            <pc:docMk/>
            <pc:sldMk cId="539566633" sldId="264"/>
            <ac:spMk id="19" creationId="{173FE067-2A01-45B5-B9CE-48B99B5FCC05}"/>
          </ac:spMkLst>
        </pc:spChg>
        <pc:spChg chg="add mod">
          <ac:chgData name="Hoang Bao Tran Tan" userId="6c5bcd5cdf9a8e10" providerId="LiveId" clId="{D8839080-91F9-4EEE-8351-B3CD7B41C157}" dt="2019-11-03T04:59:00.389" v="5298" actId="20577"/>
          <ac:spMkLst>
            <pc:docMk/>
            <pc:sldMk cId="539566633" sldId="264"/>
            <ac:spMk id="20" creationId="{01C3D8C7-96B3-42D1-88C2-DDBA9BF6125F}"/>
          </ac:spMkLst>
        </pc:spChg>
        <pc:picChg chg="add del mod">
          <ac:chgData name="Hoang Bao Tran Tan" userId="6c5bcd5cdf9a8e10" providerId="LiveId" clId="{D8839080-91F9-4EEE-8351-B3CD7B41C157}" dt="2019-11-03T02:25:19.015" v="1713" actId="478"/>
          <ac:picMkLst>
            <pc:docMk/>
            <pc:sldMk cId="539566633" sldId="264"/>
            <ac:picMk id="5" creationId="{372726CA-1C39-4EED-AE6F-5B5E742FF825}"/>
          </ac:picMkLst>
        </pc:picChg>
        <pc:picChg chg="del">
          <ac:chgData name="Hoang Bao Tran Tan" userId="6c5bcd5cdf9a8e10" providerId="LiveId" clId="{D8839080-91F9-4EEE-8351-B3CD7B41C157}" dt="2019-11-03T02:21:06.575" v="1652" actId="478"/>
          <ac:picMkLst>
            <pc:docMk/>
            <pc:sldMk cId="539566633" sldId="264"/>
            <ac:picMk id="6" creationId="{7258EA6F-BAE6-48A2-869A-3BC87FBBB1A8}"/>
          </ac:picMkLst>
        </pc:picChg>
        <pc:picChg chg="add del mod">
          <ac:chgData name="Hoang Bao Tran Tan" userId="6c5bcd5cdf9a8e10" providerId="LiveId" clId="{D8839080-91F9-4EEE-8351-B3CD7B41C157}" dt="2019-11-03T02:26:31.255" v="1728" actId="478"/>
          <ac:picMkLst>
            <pc:docMk/>
            <pc:sldMk cId="539566633" sldId="264"/>
            <ac:picMk id="8" creationId="{553F47F4-0623-4308-BB2F-F718EEC4BDAE}"/>
          </ac:picMkLst>
        </pc:picChg>
        <pc:picChg chg="add mod">
          <ac:chgData name="Hoang Bao Tran Tan" userId="6c5bcd5cdf9a8e10" providerId="LiveId" clId="{D8839080-91F9-4EEE-8351-B3CD7B41C157}" dt="2019-11-03T04:57:06.300" v="5155" actId="1035"/>
          <ac:picMkLst>
            <pc:docMk/>
            <pc:sldMk cId="539566633" sldId="264"/>
            <ac:picMk id="10" creationId="{47A07223-FF93-43DF-8F69-CED96425DF81}"/>
          </ac:picMkLst>
        </pc:picChg>
        <pc:picChg chg="add mod">
          <ac:chgData name="Hoang Bao Tran Tan" userId="6c5bcd5cdf9a8e10" providerId="LiveId" clId="{D8839080-91F9-4EEE-8351-B3CD7B41C157}" dt="2019-11-03T02:26:17.600" v="1724" actId="1076"/>
          <ac:picMkLst>
            <pc:docMk/>
            <pc:sldMk cId="539566633" sldId="264"/>
            <ac:picMk id="12" creationId="{E7020E1A-094F-43C1-B177-A7B0EA11B57B}"/>
          </ac:picMkLst>
        </pc:picChg>
        <pc:picChg chg="add mod">
          <ac:chgData name="Hoang Bao Tran Tan" userId="6c5bcd5cdf9a8e10" providerId="LiveId" clId="{D8839080-91F9-4EEE-8351-B3CD7B41C157}" dt="2019-11-03T04:57:06.300" v="5155" actId="1035"/>
          <ac:picMkLst>
            <pc:docMk/>
            <pc:sldMk cId="539566633" sldId="264"/>
            <ac:picMk id="14" creationId="{5DB3179D-A19D-4618-9814-D9C9AB9655F4}"/>
          </ac:picMkLst>
        </pc:picChg>
        <pc:picChg chg="add mod">
          <ac:chgData name="Hoang Bao Tran Tan" userId="6c5bcd5cdf9a8e10" providerId="LiveId" clId="{D8839080-91F9-4EEE-8351-B3CD7B41C157}" dt="2019-11-03T04:57:06.300" v="5155" actId="1035"/>
          <ac:picMkLst>
            <pc:docMk/>
            <pc:sldMk cId="539566633" sldId="264"/>
            <ac:picMk id="16" creationId="{0C9E02A8-D9D5-437F-AF98-348C93BEF82E}"/>
          </ac:picMkLst>
        </pc:picChg>
      </pc:sldChg>
      <pc:sldChg chg="addSp modSp add">
        <pc:chgData name="Hoang Bao Tran Tan" userId="6c5bcd5cdf9a8e10" providerId="LiveId" clId="{D8839080-91F9-4EEE-8351-B3CD7B41C157}" dt="2019-11-03T05:02:02.276" v="5405" actId="20577"/>
        <pc:sldMkLst>
          <pc:docMk/>
          <pc:sldMk cId="3802331953" sldId="265"/>
        </pc:sldMkLst>
        <pc:spChg chg="mod">
          <ac:chgData name="Hoang Bao Tran Tan" userId="6c5bcd5cdf9a8e10" providerId="LiveId" clId="{D8839080-91F9-4EEE-8351-B3CD7B41C157}" dt="2019-11-03T04:59:50.644" v="5309" actId="14100"/>
          <ac:spMkLst>
            <pc:docMk/>
            <pc:sldMk cId="3802331953" sldId="265"/>
            <ac:spMk id="2" creationId="{D903A2E8-2803-4EA9-9BB2-F27AFD67891F}"/>
          </ac:spMkLst>
        </pc:spChg>
        <pc:spChg chg="mod">
          <ac:chgData name="Hoang Bao Tran Tan" userId="6c5bcd5cdf9a8e10" providerId="LiveId" clId="{D8839080-91F9-4EEE-8351-B3CD7B41C157}" dt="2019-11-03T05:01:02.877" v="5351" actId="20577"/>
          <ac:spMkLst>
            <pc:docMk/>
            <pc:sldMk cId="3802331953" sldId="265"/>
            <ac:spMk id="3" creationId="{A885566B-54EB-4105-8EEA-57C1B86E70C9}"/>
          </ac:spMkLst>
        </pc:spChg>
        <pc:spChg chg="add mod">
          <ac:chgData name="Hoang Bao Tran Tan" userId="6c5bcd5cdf9a8e10" providerId="LiveId" clId="{D8839080-91F9-4EEE-8351-B3CD7B41C157}" dt="2019-11-03T05:01:47.901" v="5390" actId="122"/>
          <ac:spMkLst>
            <pc:docMk/>
            <pc:sldMk cId="3802331953" sldId="265"/>
            <ac:spMk id="8" creationId="{A6A69ED7-5BE6-44B6-B330-7C6CBFE14101}"/>
          </ac:spMkLst>
        </pc:spChg>
        <pc:spChg chg="add mod">
          <ac:chgData name="Hoang Bao Tran Tan" userId="6c5bcd5cdf9a8e10" providerId="LiveId" clId="{D8839080-91F9-4EEE-8351-B3CD7B41C157}" dt="2019-11-03T05:02:02.276" v="5405" actId="20577"/>
          <ac:spMkLst>
            <pc:docMk/>
            <pc:sldMk cId="3802331953" sldId="265"/>
            <ac:spMk id="9" creationId="{B7A93674-1751-4816-90A1-06C1A76B2BC4}"/>
          </ac:spMkLst>
        </pc:spChg>
        <pc:picChg chg="add mod">
          <ac:chgData name="Hoang Bao Tran Tan" userId="6c5bcd5cdf9a8e10" providerId="LiveId" clId="{D8839080-91F9-4EEE-8351-B3CD7B41C157}" dt="2019-11-03T05:01:18.197" v="5352" actId="1076"/>
          <ac:picMkLst>
            <pc:docMk/>
            <pc:sldMk cId="3802331953" sldId="265"/>
            <ac:picMk id="5" creationId="{D38EA14C-40CF-4D53-9F5C-84B7A01090C8}"/>
          </ac:picMkLst>
        </pc:picChg>
        <pc:picChg chg="add mod">
          <ac:chgData name="Hoang Bao Tran Tan" userId="6c5bcd5cdf9a8e10" providerId="LiveId" clId="{D8839080-91F9-4EEE-8351-B3CD7B41C157}" dt="2019-11-03T05:01:20.020" v="5353" actId="1076"/>
          <ac:picMkLst>
            <pc:docMk/>
            <pc:sldMk cId="3802331953" sldId="265"/>
            <ac:picMk id="7" creationId="{F226C540-5F37-4A53-B3F6-396F281C9101}"/>
          </ac:picMkLst>
        </pc:picChg>
      </pc:sldChg>
      <pc:sldChg chg="addSp modSp add">
        <pc:chgData name="Hoang Bao Tran Tan" userId="6c5bcd5cdf9a8e10" providerId="LiveId" clId="{D8839080-91F9-4EEE-8351-B3CD7B41C157}" dt="2019-11-03T05:03:09.462" v="5413" actId="1076"/>
        <pc:sldMkLst>
          <pc:docMk/>
          <pc:sldMk cId="3873339676" sldId="266"/>
        </pc:sldMkLst>
        <pc:spChg chg="mod">
          <ac:chgData name="Hoang Bao Tran Tan" userId="6c5bcd5cdf9a8e10" providerId="LiveId" clId="{D8839080-91F9-4EEE-8351-B3CD7B41C157}" dt="2019-11-03T05:02:18.596" v="5406" actId="113"/>
          <ac:spMkLst>
            <pc:docMk/>
            <pc:sldMk cId="3873339676" sldId="266"/>
            <ac:spMk id="2" creationId="{1CB0B88A-FE95-41A0-A5DE-6BFB05FB63E1}"/>
          </ac:spMkLst>
        </pc:spChg>
        <pc:spChg chg="mod">
          <ac:chgData name="Hoang Bao Tran Tan" userId="6c5bcd5cdf9a8e10" providerId="LiveId" clId="{D8839080-91F9-4EEE-8351-B3CD7B41C157}" dt="2019-11-03T05:03:04.094" v="5412" actId="14100"/>
          <ac:spMkLst>
            <pc:docMk/>
            <pc:sldMk cId="3873339676" sldId="266"/>
            <ac:spMk id="3" creationId="{AB2FB77C-A26D-4ED0-9742-F6AAB0CF9B5C}"/>
          </ac:spMkLst>
        </pc:spChg>
        <pc:picChg chg="add mod">
          <ac:chgData name="Hoang Bao Tran Tan" userId="6c5bcd5cdf9a8e10" providerId="LiveId" clId="{D8839080-91F9-4EEE-8351-B3CD7B41C157}" dt="2019-11-03T05:03:09.462" v="5413" actId="1076"/>
          <ac:picMkLst>
            <pc:docMk/>
            <pc:sldMk cId="3873339676" sldId="266"/>
            <ac:picMk id="5" creationId="{B197EFB7-0852-4015-AAE2-115BE3C54055}"/>
          </ac:picMkLst>
        </pc:picChg>
      </pc:sldChg>
      <pc:sldChg chg="addSp delSp modSp add">
        <pc:chgData name="Hoang Bao Tran Tan" userId="6c5bcd5cdf9a8e10" providerId="LiveId" clId="{D8839080-91F9-4EEE-8351-B3CD7B41C157}" dt="2019-11-03T05:05:53.181" v="5559" actId="1076"/>
        <pc:sldMkLst>
          <pc:docMk/>
          <pc:sldMk cId="1596132523" sldId="267"/>
        </pc:sldMkLst>
        <pc:spChg chg="mod">
          <ac:chgData name="Hoang Bao Tran Tan" userId="6c5bcd5cdf9a8e10" providerId="LiveId" clId="{D8839080-91F9-4EEE-8351-B3CD7B41C157}" dt="2019-11-03T05:03:49.130" v="5450" actId="27636"/>
          <ac:spMkLst>
            <pc:docMk/>
            <pc:sldMk cId="1596132523" sldId="267"/>
            <ac:spMk id="2" creationId="{9CF09609-763B-4E3C-A5CA-FB31EDC971BF}"/>
          </ac:spMkLst>
        </pc:spChg>
        <pc:spChg chg="mod">
          <ac:chgData name="Hoang Bao Tran Tan" userId="6c5bcd5cdf9a8e10" providerId="LiveId" clId="{D8839080-91F9-4EEE-8351-B3CD7B41C157}" dt="2019-11-03T05:04:59.198" v="5463" actId="1076"/>
          <ac:spMkLst>
            <pc:docMk/>
            <pc:sldMk cId="1596132523" sldId="267"/>
            <ac:spMk id="3" creationId="{77EC2A43-2A97-4CE6-88B2-BEAE31B0973D}"/>
          </ac:spMkLst>
        </pc:spChg>
        <pc:spChg chg="add del mod">
          <ac:chgData name="Hoang Bao Tran Tan" userId="6c5bcd5cdf9a8e10" providerId="LiveId" clId="{D8839080-91F9-4EEE-8351-B3CD7B41C157}" dt="2019-11-03T05:05:17.290" v="5467"/>
          <ac:spMkLst>
            <pc:docMk/>
            <pc:sldMk cId="1596132523" sldId="267"/>
            <ac:spMk id="11" creationId="{D03F9478-9837-4244-A9A4-B1288FFFCE90}"/>
          </ac:spMkLst>
        </pc:spChg>
        <pc:spChg chg="add mod">
          <ac:chgData name="Hoang Bao Tran Tan" userId="6c5bcd5cdf9a8e10" providerId="LiveId" clId="{D8839080-91F9-4EEE-8351-B3CD7B41C157}" dt="2019-11-03T05:05:53.181" v="5559" actId="1076"/>
          <ac:spMkLst>
            <pc:docMk/>
            <pc:sldMk cId="1596132523" sldId="267"/>
            <ac:spMk id="12" creationId="{EA8883F2-81BF-4B9B-8C7E-1D2A56B96227}"/>
          </ac:spMkLst>
        </pc:spChg>
        <pc:picChg chg="add del mod">
          <ac:chgData name="Hoang Bao Tran Tan" userId="6c5bcd5cdf9a8e10" providerId="LiveId" clId="{D8839080-91F9-4EEE-8351-B3CD7B41C157}" dt="2019-11-03T04:04:22.129" v="3458" actId="478"/>
          <ac:picMkLst>
            <pc:docMk/>
            <pc:sldMk cId="1596132523" sldId="267"/>
            <ac:picMk id="5" creationId="{2BB45677-1EDE-440B-A09A-4ABCDAF74746}"/>
          </ac:picMkLst>
        </pc:picChg>
        <pc:picChg chg="add del mod">
          <ac:chgData name="Hoang Bao Tran Tan" userId="6c5bcd5cdf9a8e10" providerId="LiveId" clId="{D8839080-91F9-4EEE-8351-B3CD7B41C157}" dt="2019-11-03T03:50:40.938" v="2837" actId="478"/>
          <ac:picMkLst>
            <pc:docMk/>
            <pc:sldMk cId="1596132523" sldId="267"/>
            <ac:picMk id="6" creationId="{8196827A-A98A-4AAA-95D4-FABB1D53E4AF}"/>
          </ac:picMkLst>
        </pc:picChg>
        <pc:picChg chg="add mod">
          <ac:chgData name="Hoang Bao Tran Tan" userId="6c5bcd5cdf9a8e10" providerId="LiveId" clId="{D8839080-91F9-4EEE-8351-B3CD7B41C157}" dt="2019-11-03T05:05:50.135" v="5558" actId="1076"/>
          <ac:picMkLst>
            <pc:docMk/>
            <pc:sldMk cId="1596132523" sldId="267"/>
            <ac:picMk id="8" creationId="{BDB5F1B3-1A25-44AE-9322-63B32B4C3BC3}"/>
          </ac:picMkLst>
        </pc:picChg>
        <pc:picChg chg="add mod">
          <ac:chgData name="Hoang Bao Tran Tan" userId="6c5bcd5cdf9a8e10" providerId="LiveId" clId="{D8839080-91F9-4EEE-8351-B3CD7B41C157}" dt="2019-11-03T05:04:41.645" v="5459" actId="1076"/>
          <ac:picMkLst>
            <pc:docMk/>
            <pc:sldMk cId="1596132523" sldId="267"/>
            <ac:picMk id="10" creationId="{50CF4FB9-FE97-47DB-9D84-8D2863051D8F}"/>
          </ac:picMkLst>
        </pc:picChg>
      </pc:sldChg>
      <pc:sldChg chg="addSp modSp add">
        <pc:chgData name="Hoang Bao Tran Tan" userId="6c5bcd5cdf9a8e10" providerId="LiveId" clId="{D8839080-91F9-4EEE-8351-B3CD7B41C157}" dt="2019-11-03T05:07:04.478" v="5596" actId="20577"/>
        <pc:sldMkLst>
          <pc:docMk/>
          <pc:sldMk cId="2972594910" sldId="268"/>
        </pc:sldMkLst>
        <pc:spChg chg="mod">
          <ac:chgData name="Hoang Bao Tran Tan" userId="6c5bcd5cdf9a8e10" providerId="LiveId" clId="{D8839080-91F9-4EEE-8351-B3CD7B41C157}" dt="2019-11-03T05:06:13.444" v="5560" actId="113"/>
          <ac:spMkLst>
            <pc:docMk/>
            <pc:sldMk cId="2972594910" sldId="268"/>
            <ac:spMk id="2" creationId="{9D9D056D-C705-4D10-8D61-93074153D2E1}"/>
          </ac:spMkLst>
        </pc:spChg>
        <pc:spChg chg="mod">
          <ac:chgData name="Hoang Bao Tran Tan" userId="6c5bcd5cdf9a8e10" providerId="LiveId" clId="{D8839080-91F9-4EEE-8351-B3CD7B41C157}" dt="2019-11-03T05:07:04.478" v="5596" actId="20577"/>
          <ac:spMkLst>
            <pc:docMk/>
            <pc:sldMk cId="2972594910" sldId="268"/>
            <ac:spMk id="3" creationId="{48AFF7C3-9462-481E-AE9F-3155FA0AC20B}"/>
          </ac:spMkLst>
        </pc:spChg>
        <pc:picChg chg="add mod">
          <ac:chgData name="Hoang Bao Tran Tan" userId="6c5bcd5cdf9a8e10" providerId="LiveId" clId="{D8839080-91F9-4EEE-8351-B3CD7B41C157}" dt="2019-11-03T05:06:39.341" v="5569" actId="1076"/>
          <ac:picMkLst>
            <pc:docMk/>
            <pc:sldMk cId="2972594910" sldId="268"/>
            <ac:picMk id="5" creationId="{7508143C-F344-41A1-A8D0-B9B5FCAD442B}"/>
          </ac:picMkLst>
        </pc:picChg>
      </pc:sldChg>
      <pc:sldChg chg="modSp add del setBg">
        <pc:chgData name="Hoang Bao Tran Tan" userId="6c5bcd5cdf9a8e10" providerId="LiveId" clId="{D8839080-91F9-4EEE-8351-B3CD7B41C157}" dt="2019-11-03T04:16:05.309" v="4157" actId="2696"/>
        <pc:sldMkLst>
          <pc:docMk/>
          <pc:sldMk cId="469946130" sldId="269"/>
        </pc:sldMkLst>
        <pc:spChg chg="mod">
          <ac:chgData name="Hoang Bao Tran Tan" userId="6c5bcd5cdf9a8e10" providerId="LiveId" clId="{D8839080-91F9-4EEE-8351-B3CD7B41C157}" dt="2019-11-03T04:13:45.836" v="4145" actId="14100"/>
          <ac:spMkLst>
            <pc:docMk/>
            <pc:sldMk cId="469946130" sldId="269"/>
            <ac:spMk id="2" creationId="{7D34D4CA-4333-475B-9A6C-27BA36ED6B2C}"/>
          </ac:spMkLst>
        </pc:spChg>
        <pc:spChg chg="mod">
          <ac:chgData name="Hoang Bao Tran Tan" userId="6c5bcd5cdf9a8e10" providerId="LiveId" clId="{D8839080-91F9-4EEE-8351-B3CD7B41C157}" dt="2019-11-03T04:14:50.614" v="4150" actId="207"/>
          <ac:spMkLst>
            <pc:docMk/>
            <pc:sldMk cId="469946130" sldId="269"/>
            <ac:spMk id="3" creationId="{36B4EBD8-B829-4188-BA23-4817F3BECD04}"/>
          </ac:spMkLst>
        </pc:spChg>
      </pc:sldChg>
      <pc:sldChg chg="addSp modSp add">
        <pc:chgData name="Hoang Bao Tran Tan" userId="6c5bcd5cdf9a8e10" providerId="LiveId" clId="{D8839080-91F9-4EEE-8351-B3CD7B41C157}" dt="2019-11-03T05:09:15.932" v="5626" actId="122"/>
        <pc:sldMkLst>
          <pc:docMk/>
          <pc:sldMk cId="867977644" sldId="269"/>
        </pc:sldMkLst>
        <pc:spChg chg="mod">
          <ac:chgData name="Hoang Bao Tran Tan" userId="6c5bcd5cdf9a8e10" providerId="LiveId" clId="{D8839080-91F9-4EEE-8351-B3CD7B41C157}" dt="2019-11-03T05:07:38.989" v="5599" actId="14100"/>
          <ac:spMkLst>
            <pc:docMk/>
            <pc:sldMk cId="867977644" sldId="269"/>
            <ac:spMk id="2" creationId="{42AF2F90-2E51-4ACB-9B87-30C56361CEBA}"/>
          </ac:spMkLst>
        </pc:spChg>
        <pc:spChg chg="mod">
          <ac:chgData name="Hoang Bao Tran Tan" userId="6c5bcd5cdf9a8e10" providerId="LiveId" clId="{D8839080-91F9-4EEE-8351-B3CD7B41C157}" dt="2019-11-03T05:08:47.309" v="5610" actId="1076"/>
          <ac:spMkLst>
            <pc:docMk/>
            <pc:sldMk cId="867977644" sldId="269"/>
            <ac:spMk id="3" creationId="{52AE6C04-FEEE-4D47-82D3-906E31F6C722}"/>
          </ac:spMkLst>
        </pc:spChg>
        <pc:spChg chg="add mod">
          <ac:chgData name="Hoang Bao Tran Tan" userId="6c5bcd5cdf9a8e10" providerId="LiveId" clId="{D8839080-91F9-4EEE-8351-B3CD7B41C157}" dt="2019-11-03T05:09:15.932" v="5626" actId="122"/>
          <ac:spMkLst>
            <pc:docMk/>
            <pc:sldMk cId="867977644" sldId="269"/>
            <ac:spMk id="4" creationId="{613F1E30-676A-40C3-87D9-3EBD3B938ED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E68D4B-1F88-4D03-A074-2DC05B23A272}" type="datetimeFigureOut">
              <a:rPr lang="en-GB" smtClean="0"/>
              <a:t>05/12/2019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64C153-2140-4380-855A-E97BC67141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75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77348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8D56-B5FF-4BFD-8DB6-56BD99D99599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616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B565D-21A9-487E-8E94-BA6457707A94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355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>
            <a:extLst>
              <a:ext uri="{FF2B5EF4-FFF2-40B4-BE49-F238E27FC236}">
                <a16:creationId xmlns:a16="http://schemas.microsoft.com/office/drawing/2014/main" id="{CE39118B-B3AD-4BD4-BA22-DEFF4E76CE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247728"/>
            <a:ext cx="10353762" cy="543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3009-B992-476C-B25A-CDA733B73006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453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76877-C98E-4D4F-BA8D-D4C3F2CCA35B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6437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D0878-BC14-4974-B87F-9BD7F96563FB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3F0D53-0705-41B7-8554-09D21E7807F9}"/>
              </a:ext>
            </a:extLst>
          </p:cNvPr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F647CD-0F1A-4BB3-89E0-A74F1E1B098D}"/>
              </a:ext>
            </a:extLst>
          </p:cNvPr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081045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49"/>
            <a:ext cx="3300984" cy="764783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768110"/>
            <a:ext cx="3300984" cy="302308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FA3D3-45BE-4BF9-BADE-C8F2D24BF4D5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875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>
            <a:extLst>
              <a:ext uri="{FF2B5EF4-FFF2-40B4-BE49-F238E27FC236}">
                <a16:creationId xmlns:a16="http://schemas.microsoft.com/office/drawing/2014/main" id="{7E87C569-D426-4615-ADA7-B370EA983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>
            <a:extLst>
              <a:ext uri="{FF2B5EF4-FFF2-40B4-BE49-F238E27FC236}">
                <a16:creationId xmlns:a16="http://schemas.microsoft.com/office/drawing/2014/main" id="{7B353ED4-7AD0-46C9-88ED-1A16B1433A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>
            <a:extLst>
              <a:ext uri="{FF2B5EF4-FFF2-40B4-BE49-F238E27FC236}">
                <a16:creationId xmlns:a16="http://schemas.microsoft.com/office/drawing/2014/main" id="{F561D985-AD57-459A-B3A6-EBF296039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572443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60715-5F42-43D7-B8D1-E9B9CCB346F7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6176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08D4-725F-4579-BEAA-ABC72A525739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2193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5F9C7-668D-49E7-922B-E66E080CF499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656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4A907-7B6B-43BA-A254-AA8D7245AA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DA505E-80EF-40FF-AA31-2BA90E8614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E0A9D8-C6E2-452E-B6FE-97DD69F65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A2656-50A9-4AF8-A7FC-FD8F94A94602}" type="datetime1">
              <a:rPr lang="en-US" smtClean="0"/>
              <a:t>12/5/2019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BAA587-BA49-4516-BC95-8D21B4C9B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D18AC-E24B-4BED-B72C-4E24D9527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5BC2-1A7C-4F2E-BCCD-75E09E62C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1052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79BA1-CCCC-4751-AE78-A0A2A0CE1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59186E-2D78-4E85-B6B6-83D53843AD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BB4350-5856-4846-9418-82790E542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B437-573C-4D1B-9B0B-A15BF700F984}" type="datetime1">
              <a:rPr lang="en-US" smtClean="0"/>
              <a:t>12/5/2019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788CC-9050-4BF9-A4E8-E4E627FA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BA07A1-305D-42A8-9474-D9B140D7D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5BC2-1A7C-4F2E-BCCD-75E09E62C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126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3EAE3-2C54-49FE-AC9A-3E6EDA0558FF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8387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22A72-13EC-4AD9-B405-0D58A3841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38F4E6-23B7-4EE8-AAC7-906064EE6B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70C78E-E70E-456F-B58D-C0858B6A5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D6177-2E21-41A0-BBA8-27C24F1F1C09}" type="datetime1">
              <a:rPr lang="en-US" smtClean="0"/>
              <a:t>12/5/2019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3B4BDF-65E1-4F07-A01F-EEB5CFFCD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10179B-608F-4D09-8EF0-93ABA1D47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5BC2-1A7C-4F2E-BCCD-75E09E62C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2038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07351-219F-4FE0-84E2-E9FDC205E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E1761-CA76-48E0-B47E-DC6E4AD64B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166958-A02C-46C8-A274-0C4C945856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A104E3-B126-42DF-80AB-78F5C552B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8E43-BEA7-42BE-B758-03736464CF27}" type="datetime1">
              <a:rPr lang="en-US" smtClean="0"/>
              <a:t>12/5/2019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ED914F-009D-496B-B326-C9B840461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148E17-0B02-4DE1-B6EF-0D97DDF1E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5BC2-1A7C-4F2E-BCCD-75E09E62C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627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E8D62-70C8-4180-AC12-0127EFC00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B53B12-D8D5-4D1E-93B3-94A86415B6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E04F1F-E4AF-4182-A7B9-64E36FD583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AEDB3C-78B6-464B-8A66-76C1D580C6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E1AE10-AF9C-4263-ADC1-291A089E4F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DA234D-862C-4990-83DA-31F7E7C2D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FD019-9D1B-45F0-9C1B-1EEE88DD6283}" type="datetime1">
              <a:rPr lang="en-US" smtClean="0"/>
              <a:t>12/5/2019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A23AF1-602B-427E-8061-05104C362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6333BF-5E09-4FF6-A51F-E28DBCA0E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5BC2-1A7C-4F2E-BCCD-75E09E62C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7399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C4A4E-FF47-4770-8238-D6AB505CF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6F7D11-4856-41CC-B993-D94A246D2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AB94-B82E-43B8-BFA4-CD7180A4A812}" type="datetime1">
              <a:rPr lang="en-US" smtClean="0"/>
              <a:t>12/5/2019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7CF4EA-7081-441E-9F73-D2ED9FDF5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D15727-309F-4E3C-82D1-568822B28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5BC2-1A7C-4F2E-BCCD-75E09E62C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340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0D948E-CE2B-451D-8D87-F1096D856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8004F-0EC0-4E13-8785-C60FAA1F4993}" type="datetime1">
              <a:rPr lang="en-US" smtClean="0"/>
              <a:t>12/5/2019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E2BF50-CD04-4755-A183-80CC906BD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6A1523-1069-4CBD-B286-92620B02D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5BC2-1A7C-4F2E-BCCD-75E09E62C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4716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7DF90-3304-47D6-A7E4-C82478979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8FB590-4323-484B-AEAD-C821662842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BAE936-856F-4877-8D1B-EFB1EDC572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5115E3-1AAA-4FB1-8B6B-F8F996BE2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0176F-BFC2-48C2-958B-851FD0288D49}" type="datetime1">
              <a:rPr lang="en-US" smtClean="0"/>
              <a:t>12/5/2019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27826-5A32-4A0F-BEAD-0BCB914F3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799F77-DA4A-4EF9-B74C-6F3EC67DD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5BC2-1A7C-4F2E-BCCD-75E09E62C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9789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3C5FA-6C6F-4818-B51E-2081B6EF2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0AD6DA-11C5-4048-B81D-A3B03B870A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C85C2C-AAB1-4487-B10E-4DF48EF0A0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B6B16E-2F8A-4464-917B-037B679CF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2248-D9AA-4BE2-B36F-3850A6CE101D}" type="datetime1">
              <a:rPr lang="en-US" smtClean="0"/>
              <a:t>12/5/2019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BB971B-DD5F-4263-9467-9CFEAF961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C2EA22-E081-458D-87B9-DE7B1059B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5BC2-1A7C-4F2E-BCCD-75E09E62C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6378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F3A09-9A13-493C-861B-49301AC6E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621781-DA09-4270-B402-B1F0D760DB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326F34-7921-42A4-BF1C-ADDDDEFDD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53A22-87F2-41C3-8F0D-CE92C8D0C9BC}" type="datetime1">
              <a:rPr lang="en-US" smtClean="0"/>
              <a:t>12/5/2019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355499-B21C-405C-90FA-F11AFD1A0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58A12B-2FDF-4E85-B58C-1E355D381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5BC2-1A7C-4F2E-BCCD-75E09E62C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21194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FCECD8-32AD-4901-BA39-F43B5FDB4C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7FB47D-7EE3-408E-BA5B-30C0DF6F86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4333D0-234C-4F96-A375-4675F4CFC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87DFD-BD45-4275-ADC5-FA5C28939334}" type="datetime1">
              <a:rPr lang="en-US" smtClean="0"/>
              <a:t>12/5/2019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80D973-A3BA-489D-9A77-6F5652C1D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DBE02F-F4FD-4D06-ABD1-9284E7FA4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5BC2-1A7C-4F2E-BCCD-75E09E62C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882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763439"/>
            <a:ext cx="9590550" cy="133349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1F0EE-9228-4E3F-A4D4-95209203703F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r>
              <a:rPr lang="en-US" dirty="0"/>
              <a:t>/10</a:t>
            </a:r>
          </a:p>
        </p:txBody>
      </p:sp>
    </p:spTree>
    <p:extLst>
      <p:ext uri="{BB962C8B-B14F-4D97-AF65-F5344CB8AC3E}">
        <p14:creationId xmlns:p14="http://schemas.microsoft.com/office/powerpoint/2010/main" val="2966364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618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76450"/>
            <a:ext cx="4856841" cy="362267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0716" y="2076451"/>
            <a:ext cx="4856841" cy="3622672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37328-6CB1-4E68-9591-FD48F43908FD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503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>
            <a:extLst>
              <a:ext uri="{FF2B5EF4-FFF2-40B4-BE49-F238E27FC236}">
                <a16:creationId xmlns:a16="http://schemas.microsoft.com/office/drawing/2014/main" id="{37B721FF-D609-4D98-9D19-CF75AA8A5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29200" cy="4099959"/>
          </a:xfrm>
          <a:prstGeom prst="rect">
            <a:avLst/>
          </a:prstGeom>
        </p:spPr>
      </p:pic>
      <p:pic>
        <p:nvPicPr>
          <p:cNvPr id="21" name="Picture 20" descr="Slate-V2-HD-compPhotoInset.png">
            <a:extLst>
              <a:ext uri="{FF2B5EF4-FFF2-40B4-BE49-F238E27FC236}">
                <a16:creationId xmlns:a16="http://schemas.microsoft.com/office/drawing/2014/main" id="{073936BD-C868-433F-8E84-D6DD8E640E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357" y="1734506"/>
            <a:ext cx="5029200" cy="40999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6013" y="1855153"/>
            <a:ext cx="4764764" cy="6924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6013" y="2702103"/>
            <a:ext cx="4764764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3166" y="1855152"/>
            <a:ext cx="4779582" cy="6924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3167" y="2702103"/>
            <a:ext cx="4779581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3B62C-8B44-47A1-B358-11FC208C2D1A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859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7647-13CE-4AA6-A0D7-7C0E4100F7C9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10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40BC1-4DF9-4665-B857-17FD8044B5C9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268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0800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673351"/>
            <a:ext cx="3706889" cy="301625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2B2A0-E833-48FA-9B30-7A615DE6F924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195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>
            <a:extLst>
              <a:ext uri="{FF2B5EF4-FFF2-40B4-BE49-F238E27FC236}">
                <a16:creationId xmlns:a16="http://schemas.microsoft.com/office/drawing/2014/main" id="{4D06E496-ACBA-4063-B4A1-C5C484EE5A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763701"/>
            <a:ext cx="5707899" cy="1675559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3698" y="2679699"/>
            <a:ext cx="4588094" cy="3135695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826C-05FA-4292-9D1B-F5D724EF5EE0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387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5730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76450"/>
            <a:ext cx="10353762" cy="3714749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60007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E4F5270A-E628-42C0-A5D4-CC4A0B81DE56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6000749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6000749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r>
              <a:rPr lang="en-US" dirty="0"/>
              <a:t>/10</a:t>
            </a:r>
          </a:p>
        </p:txBody>
      </p:sp>
    </p:spTree>
    <p:extLst>
      <p:ext uri="{BB962C8B-B14F-4D97-AF65-F5344CB8AC3E}">
        <p14:creationId xmlns:p14="http://schemas.microsoft.com/office/powerpoint/2010/main" val="34746458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19" r:id="rId6"/>
    <p:sldLayoutId id="2147483820" r:id="rId7"/>
    <p:sldLayoutId id="2147483821" r:id="rId8"/>
    <p:sldLayoutId id="2147483822" r:id="rId9"/>
    <p:sldLayoutId id="2147483825" r:id="rId10"/>
    <p:sldLayoutId id="2147483823" r:id="rId11"/>
    <p:sldLayoutId id="2147483830" r:id="rId12"/>
    <p:sldLayoutId id="2147483824" r:id="rId13"/>
    <p:sldLayoutId id="2147483826" r:id="rId14"/>
    <p:sldLayoutId id="2147483827" r:id="rId15"/>
    <p:sldLayoutId id="2147483828" r:id="rId16"/>
    <p:sldLayoutId id="2147483829" r:id="rId17"/>
  </p:sldLayoutIdLst>
  <p:hf hdr="0" ftr="0" dt="0"/>
  <p:txStyles>
    <p:titleStyle>
      <a:lvl1pPr algn="ctr" defTabSz="457200" rtl="0" eaLnBrk="1" latinLnBrk="0" hangingPunct="1">
        <a:lnSpc>
          <a:spcPct val="100000"/>
        </a:lnSpc>
        <a:spcBef>
          <a:spcPct val="0"/>
        </a:spcBef>
        <a:buNone/>
        <a:defRPr sz="4000" i="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2BDC0E-FBFF-4819-8DA2-E1E8FDBE3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9A52A9-EC12-48CF-B3A3-4869A6059F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CAEB56-C1EE-454B-87BD-02D8360BBA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B1AB5-FC51-41B9-ACDB-C69BC4447928}" type="datetime1">
              <a:rPr lang="en-US" smtClean="0"/>
              <a:t>12/5/2019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DDC8BB-CA43-4E2C-99B5-2B4F56AC95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550E2E-A294-44E3-9AA2-C667562BB7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65BC2-1A7C-4F2E-BCCD-75E09E62C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186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>
            <a:extLst>
              <a:ext uri="{FF2B5EF4-FFF2-40B4-BE49-F238E27FC236}">
                <a16:creationId xmlns:a16="http://schemas.microsoft.com/office/drawing/2014/main" id="{35D0EDF9-7830-4F8A-A30E-5B80440326A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D5E7CBB-B44C-4453-86CB-49073E3A57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4144" y="788962"/>
            <a:ext cx="10743709" cy="1727391"/>
          </a:xfrm>
        </p:spPr>
        <p:txBody>
          <a:bodyPr>
            <a:normAutofit fontScale="90000"/>
          </a:bodyPr>
          <a:lstStyle/>
          <a:p>
            <a:r>
              <a:rPr lang="en-AU" sz="3600" b="1" dirty="0">
                <a:solidFill>
                  <a:schemeClr val="tx1">
                    <a:lumMod val="75000"/>
                  </a:schemeClr>
                </a:solidFill>
              </a:rPr>
              <a:t>Searching for Axions and Axionic Dark Matter with Interference and</a:t>
            </a:r>
            <a:br>
              <a:rPr lang="en-AU" sz="3600" b="1" dirty="0">
                <a:solidFill>
                  <a:schemeClr val="tx1">
                    <a:lumMod val="75000"/>
                  </a:schemeClr>
                </a:solidFill>
              </a:rPr>
            </a:br>
            <a:r>
              <a:rPr lang="en-GB" sz="3600" b="1" dirty="0">
                <a:solidFill>
                  <a:schemeClr val="tx1">
                    <a:lumMod val="75000"/>
                  </a:schemeClr>
                </a:solidFill>
              </a:rPr>
              <a:t>Axion-induced Nuclear Moments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806358-470C-407B-ABDA-10C0402127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5982" y="2890167"/>
            <a:ext cx="9440034" cy="3594019"/>
          </a:xfrm>
        </p:spPr>
        <p:txBody>
          <a:bodyPr>
            <a:normAutofit fontScale="62500" lnSpcReduction="20000"/>
          </a:bodyPr>
          <a:lstStyle/>
          <a:p>
            <a:r>
              <a:rPr lang="en-US" sz="3300" b="1" dirty="0">
                <a:solidFill>
                  <a:schemeClr val="tx1">
                    <a:lumMod val="75000"/>
                  </a:schemeClr>
                </a:solidFill>
              </a:rPr>
              <a:t>V. V. Flambaum, I. B. Samsonov and </a:t>
            </a:r>
            <a:r>
              <a:rPr lang="en-US" sz="3300" b="1" u="sng" dirty="0">
                <a:solidFill>
                  <a:schemeClr val="tx1">
                    <a:lumMod val="75000"/>
                  </a:schemeClr>
                </a:solidFill>
              </a:rPr>
              <a:t>H. B. Tran Tan</a:t>
            </a:r>
          </a:p>
          <a:p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School of Physics</a:t>
            </a:r>
          </a:p>
          <a:p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University of New South Wales, Sydney, Australia</a:t>
            </a:r>
          </a:p>
          <a:p>
            <a:endParaRPr lang="en-US" dirty="0"/>
          </a:p>
          <a:p>
            <a:r>
              <a:rPr lang="en-AU" dirty="0">
                <a:solidFill>
                  <a:srgbClr val="FFFF00"/>
                </a:solidFill>
              </a:rPr>
              <a:t>Phys. Dark Universe 24, 100272, </a:t>
            </a:r>
            <a:r>
              <a:rPr lang="en-AU" u="sng" dirty="0">
                <a:solidFill>
                  <a:srgbClr val="FFFF00"/>
                </a:solidFill>
              </a:rPr>
              <a:t>Flambaum, Samsonov, Tran Tan, Stadnik &amp; Budker</a:t>
            </a:r>
          </a:p>
          <a:p>
            <a:r>
              <a:rPr lang="en-AU" dirty="0">
                <a:solidFill>
                  <a:srgbClr val="FFFF00"/>
                </a:solidFill>
                <a:effectLst/>
              </a:rPr>
              <a:t>Int. J. Mod. Phys. A, 33, 31, 1844030, </a:t>
            </a:r>
            <a:r>
              <a:rPr lang="en-AU" u="sng" dirty="0">
                <a:solidFill>
                  <a:srgbClr val="FFFF00"/>
                </a:solidFill>
              </a:rPr>
              <a:t>Flambaum, Samsonov, Tran Tan, Stadnik &amp; Budker</a:t>
            </a:r>
            <a:endParaRPr lang="en-GB" u="sng" dirty="0">
              <a:solidFill>
                <a:srgbClr val="FFFF00"/>
              </a:solidFill>
            </a:endParaRPr>
          </a:p>
          <a:p>
            <a:r>
              <a:rPr lang="en-AU" dirty="0">
                <a:solidFill>
                  <a:srgbClr val="FFFF00"/>
                </a:solidFill>
                <a:effectLst/>
              </a:rPr>
              <a:t>Phys. Rev. D 98, 095028, </a:t>
            </a:r>
            <a:r>
              <a:rPr lang="en-AU" u="sng" dirty="0">
                <a:solidFill>
                  <a:srgbClr val="FFFF00"/>
                </a:solidFill>
              </a:rPr>
              <a:t>Flambaum, Samsonov, Tran Tan &amp; Budker</a:t>
            </a:r>
          </a:p>
          <a:p>
            <a:r>
              <a:rPr lang="en-AU" dirty="0">
                <a:solidFill>
                  <a:srgbClr val="FFFF00"/>
                </a:solidFill>
                <a:effectLst/>
              </a:rPr>
              <a:t>Phys. Rev. D 99, 115019, </a:t>
            </a:r>
            <a:r>
              <a:rPr lang="en-AU" u="sng" dirty="0">
                <a:solidFill>
                  <a:srgbClr val="FFFF00"/>
                </a:solidFill>
              </a:rPr>
              <a:t>Flambaum, Samsonov &amp; Tran Tan</a:t>
            </a:r>
            <a:endParaRPr lang="en-AU" dirty="0">
              <a:solidFill>
                <a:srgbClr val="FFFF00"/>
              </a:solidFill>
            </a:endParaRPr>
          </a:p>
          <a:p>
            <a:r>
              <a:rPr lang="en-AU" dirty="0">
                <a:solidFill>
                  <a:srgbClr val="FFFF00"/>
                </a:solidFill>
              </a:rPr>
              <a:t>Phys. Rev. A 99, 013430, </a:t>
            </a:r>
            <a:r>
              <a:rPr lang="en-AU" u="sng" dirty="0">
                <a:solidFill>
                  <a:srgbClr val="FFFF00"/>
                </a:solidFill>
              </a:rPr>
              <a:t>Tran Tan, Flambaum &amp; Samsonov</a:t>
            </a:r>
            <a:r>
              <a:rPr lang="en-AU" dirty="0">
                <a:solidFill>
                  <a:srgbClr val="FFFF00"/>
                </a:solidFill>
              </a:rPr>
              <a:t> </a:t>
            </a:r>
          </a:p>
          <a:p>
            <a:r>
              <a:rPr lang="en-AU" dirty="0">
                <a:solidFill>
                  <a:srgbClr val="FFFF00"/>
                </a:solidFill>
                <a:effectLst/>
              </a:rPr>
              <a:t>ArXiv:1808.01856, </a:t>
            </a:r>
            <a:r>
              <a:rPr lang="en-AU" u="sng" dirty="0">
                <a:solidFill>
                  <a:srgbClr val="FFFF00"/>
                </a:solidFill>
              </a:rPr>
              <a:t>Tran Tan, Flambaum &amp; Berengut</a:t>
            </a:r>
            <a:r>
              <a:rPr lang="en-AU" dirty="0">
                <a:solidFill>
                  <a:srgbClr val="FFFF00"/>
                </a:solidFill>
              </a:rPr>
              <a:t> </a:t>
            </a:r>
          </a:p>
          <a:p>
            <a:r>
              <a:rPr lang="en-US" dirty="0">
                <a:solidFill>
                  <a:srgbClr val="FFFF00"/>
                </a:solidFill>
              </a:rPr>
              <a:t>ArXiv:1904.07609, </a:t>
            </a:r>
            <a:r>
              <a:rPr lang="en-US" u="sng" dirty="0">
                <a:solidFill>
                  <a:srgbClr val="FFFF00"/>
                </a:solidFill>
              </a:rPr>
              <a:t>Flambaum &amp; Tran Tan</a:t>
            </a:r>
          </a:p>
          <a:p>
            <a:r>
              <a:rPr lang="en-GB" dirty="0">
                <a:solidFill>
                  <a:srgbClr val="FFFF00"/>
                </a:solidFill>
              </a:rPr>
              <a:t>ArXiv:1910.07705, </a:t>
            </a:r>
            <a:r>
              <a:rPr lang="en-US" u="sng" dirty="0">
                <a:solidFill>
                  <a:srgbClr val="FFFF00"/>
                </a:solidFill>
              </a:rPr>
              <a:t>Flambaum, Tran Tan, Budker &amp; </a:t>
            </a:r>
            <a:r>
              <a:rPr lang="en-US" u="sng" dirty="0" err="1">
                <a:solidFill>
                  <a:srgbClr val="FFFF00"/>
                </a:solidFill>
              </a:rPr>
              <a:t>Wickenbrock</a:t>
            </a:r>
            <a:endParaRPr lang="en-AU" dirty="0">
              <a:solidFill>
                <a:srgbClr val="FFFF00"/>
              </a:solidFill>
            </a:endParaRPr>
          </a:p>
          <a:p>
            <a:endParaRPr lang="en-US" dirty="0">
              <a:solidFill>
                <a:srgbClr val="00B050"/>
              </a:solidFill>
            </a:endParaRP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C42899-BAC9-4B7A-B203-EFE88D6620A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79" y="1"/>
            <a:ext cx="1263116" cy="788962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3A95FB-5D57-453A-A0B2-58005176D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38435" y="6492865"/>
            <a:ext cx="753545" cy="365125"/>
          </a:xfrm>
        </p:spPr>
        <p:txBody>
          <a:bodyPr/>
          <a:lstStyle/>
          <a:p>
            <a:fld id="{3A98EE3D-8CD1-4C3F-BD1C-C98C9596463C}" type="slidenum">
              <a:rPr lang="en-US" sz="1600" smtClean="0">
                <a:solidFill>
                  <a:schemeClr val="tx1">
                    <a:lumMod val="75000"/>
                  </a:schemeClr>
                </a:solidFill>
              </a:rPr>
              <a:pPr/>
              <a:t>1</a:t>
            </a:fld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/15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A3AF6E-E7DE-44A6-81D2-7E388E46C590}"/>
              </a:ext>
            </a:extLst>
          </p:cNvPr>
          <p:cNvSpPr txBox="1"/>
          <p:nvPr/>
        </p:nvSpPr>
        <p:spPr>
          <a:xfrm>
            <a:off x="-10580" y="6492865"/>
            <a:ext cx="5150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tx1">
                    <a:lumMod val="75000"/>
                  </a:schemeClr>
                </a:solidFill>
              </a:rPr>
              <a:t>TeVPA</a:t>
            </a:r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 – Sydney, Australia – December 2019</a:t>
            </a:r>
            <a:endParaRPr lang="en-GB" sz="16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3006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09609-763B-4E3C-A5CA-FB31EDC97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57300"/>
          </a:xfrm>
        </p:spPr>
        <p:txBody>
          <a:bodyPr>
            <a:normAutofit/>
          </a:bodyPr>
          <a:lstStyle/>
          <a:p>
            <a:r>
              <a:rPr lang="en-US" b="1" u="sng" dirty="0"/>
              <a:t>Our solution:</a:t>
            </a:r>
            <a:r>
              <a:rPr lang="en-US" b="1" dirty="0"/>
              <a:t> Breaking Schiff’s theorem - Molecules</a:t>
            </a:r>
            <a:endParaRPr lang="en-GB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9A5C8B-67CB-4C70-B38F-DAA3E0140103}"/>
              </a:ext>
            </a:extLst>
          </p:cNvPr>
          <p:cNvSpPr txBox="1"/>
          <p:nvPr/>
        </p:nvSpPr>
        <p:spPr>
          <a:xfrm>
            <a:off x="-10580" y="6492865"/>
            <a:ext cx="5150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tx1">
                    <a:lumMod val="75000"/>
                  </a:schemeClr>
                </a:solidFill>
              </a:rPr>
              <a:t>TeVPA</a:t>
            </a:r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 – Sydney, Australia – December 2019</a:t>
            </a:r>
            <a:endParaRPr lang="en-GB" sz="16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10" name="Content Placeholder 5" descr="A close up of a map&#10;&#10;Description automatically generated">
            <a:extLst>
              <a:ext uri="{FF2B5EF4-FFF2-40B4-BE49-F238E27FC236}">
                <a16:creationId xmlns:a16="http://schemas.microsoft.com/office/drawing/2014/main" id="{4252F0DF-8316-4C4A-BA58-0054BAFE68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565" y="1542753"/>
            <a:ext cx="5700960" cy="368459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</p:pic>
      <p:pic>
        <p:nvPicPr>
          <p:cNvPr id="6" name="Picture 5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99AA2C5A-AF0B-435D-A1F4-307AC7EF05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4227" y="1542753"/>
            <a:ext cx="4494208" cy="368459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A6F774D-6A9E-4F40-8DF7-CEEE94455F95}"/>
                  </a:ext>
                </a:extLst>
              </p:cNvPr>
              <p:cNvSpPr txBox="1"/>
              <p:nvPr/>
            </p:nvSpPr>
            <p:spPr>
              <a:xfrm>
                <a:off x="753565" y="5315247"/>
                <a:ext cx="5700960" cy="6552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1">
                        <a:lumMod val="75000"/>
                      </a:schemeClr>
                    </a:solidFill>
                  </a:rPr>
                  <a:t>Contributions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x-none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x-none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altLang="x-none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𝑟𝑜𝑡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tx1">
                        <a:lumMod val="75000"/>
                      </a:schemeClr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x-none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x-none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altLang="x-none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𝑣𝑖𝑏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tx1">
                        <a:lumMod val="75000"/>
                      </a:schemeClr>
                    </a:solidFill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x-none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x-none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altLang="x-none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𝑒𝑙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tx1">
                        <a:lumMod val="75000"/>
                      </a:schemeClr>
                    </a:solidFill>
                  </a:rPr>
                  <a:t> to the ratio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altLang="x-none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x-none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x-none" b="0" i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Nucl</m:t>
                        </m:r>
                      </m:sub>
                    </m:sSub>
                    <m:r>
                      <a:rPr lang="en-US" altLang="x-none" i="1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x-none" i="1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>
                    <a:solidFill>
                      <a:schemeClr val="tx1">
                        <a:lumMod val="75000"/>
                      </a:schemeClr>
                    </a:solidFill>
                  </a:rPr>
                  <a:t> – Dependence on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endParaRPr lang="en-GB" dirty="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A6F774D-6A9E-4F40-8DF7-CEEE94455F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565" y="5315247"/>
                <a:ext cx="5700960" cy="655244"/>
              </a:xfrm>
              <a:prstGeom prst="rect">
                <a:avLst/>
              </a:prstGeom>
              <a:blipFill>
                <a:blip r:embed="rId4"/>
                <a:stretch>
                  <a:fillRect t="-3738" b="-149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72E089A-7FBE-4407-8381-862AB9B26559}"/>
                  </a:ext>
                </a:extLst>
              </p:cNvPr>
              <p:cNvSpPr txBox="1"/>
              <p:nvPr/>
            </p:nvSpPr>
            <p:spPr>
              <a:xfrm>
                <a:off x="6944227" y="5315247"/>
                <a:ext cx="4494208" cy="3782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1">
                        <a:lumMod val="75000"/>
                      </a:schemeClr>
                    </a:solidFill>
                  </a:rPr>
                  <a:t>Definitions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x-none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x-none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altLang="x-none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𝑟𝑜𝑡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tx1">
                        <a:lumMod val="75000"/>
                      </a:schemeClr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x-none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x-none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altLang="x-none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𝑣𝑖𝑏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tx1">
                        <a:lumMod val="75000"/>
                      </a:schemeClr>
                    </a:solidFill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x-none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x-none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altLang="x-none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𝑒𝑙</m:t>
                        </m:r>
                      </m:sup>
                    </m:sSup>
                  </m:oMath>
                </a14:m>
                <a:endParaRPr lang="en-GB" dirty="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72E089A-7FBE-4407-8381-862AB9B265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4227" y="5315247"/>
                <a:ext cx="4494208" cy="378245"/>
              </a:xfrm>
              <a:prstGeom prst="rect">
                <a:avLst/>
              </a:prstGeom>
              <a:blipFill>
                <a:blip r:embed="rId5"/>
                <a:stretch>
                  <a:fillRect t="-6452" b="-258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FEA6A1B5-D6B6-420C-A251-81D91F02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38435" y="6492865"/>
            <a:ext cx="753545" cy="365125"/>
          </a:xfrm>
        </p:spPr>
        <p:txBody>
          <a:bodyPr/>
          <a:lstStyle/>
          <a:p>
            <a:fld id="{3A98EE3D-8CD1-4C3F-BD1C-C98C9596463C}" type="slidenum">
              <a:rPr lang="en-US" sz="1600" smtClean="0">
                <a:solidFill>
                  <a:schemeClr val="tx1">
                    <a:lumMod val="75000"/>
                  </a:schemeClr>
                </a:solidFill>
              </a:rPr>
              <a:pPr/>
              <a:t>10</a:t>
            </a:fld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/15</a:t>
            </a:r>
          </a:p>
        </p:txBody>
      </p:sp>
    </p:spTree>
    <p:extLst>
      <p:ext uri="{BB962C8B-B14F-4D97-AF65-F5344CB8AC3E}">
        <p14:creationId xmlns:p14="http://schemas.microsoft.com/office/powerpoint/2010/main" val="2651340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D056D-C705-4D10-8D61-93074153D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8"/>
            <a:ext cx="12192000" cy="1257300"/>
          </a:xfrm>
        </p:spPr>
        <p:txBody>
          <a:bodyPr>
            <a:normAutofit/>
          </a:bodyPr>
          <a:lstStyle/>
          <a:p>
            <a:r>
              <a:rPr lang="en-US" b="1" u="sng" dirty="0"/>
              <a:t>Our work:</a:t>
            </a:r>
            <a:r>
              <a:rPr lang="en-US" b="1" dirty="0"/>
              <a:t>  Effects of oscillating nuclear EDMs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AFF7C3-9462-481E-AE9F-3155FA0AC20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19119" y="1336640"/>
                <a:ext cx="10353762" cy="2489636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2800" dirty="0"/>
                  <a:t>Axionic Dark Matter field may be oscillating </a:t>
                </a:r>
                <a:r>
                  <a:rPr lang="en-US" sz="2800" dirty="0">
                    <a:sym typeface="Wingdings" panose="05000000000000000000" pitchFamily="2" charset="2"/>
                  </a:rPr>
                  <a:t> oscillating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𝜃</m:t>
                    </m:r>
                  </m:oMath>
                </a14:m>
                <a:r>
                  <a:rPr lang="en-US" sz="2800" dirty="0">
                    <a:sym typeface="Wingdings" panose="05000000000000000000" pitchFamily="2" charset="2"/>
                  </a:rPr>
                  <a:t>  </a:t>
                </a:r>
                <a:r>
                  <a:rPr lang="en-US" sz="2800" u="sng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oscillating nuclear EDMs</a:t>
                </a:r>
                <a:r>
                  <a:rPr lang="en-US" sz="2800" dirty="0">
                    <a:sym typeface="Wingdings" panose="05000000000000000000" pitchFamily="2" charset="2"/>
                  </a:rPr>
                  <a:t> </a:t>
                </a:r>
                <a:r>
                  <a:rPr lang="en-US" sz="2800" dirty="0">
                    <a:solidFill>
                      <a:schemeClr val="tx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</a:t>
                </a:r>
                <a:r>
                  <a:rPr lang="en-US" sz="2800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US" sz="2800" u="sng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oscillating atomic/molecular EDMs</a:t>
                </a:r>
                <a:r>
                  <a:rPr lang="en-US" sz="2800" dirty="0">
                    <a:sym typeface="Wingdings" panose="05000000000000000000" pitchFamily="2" charset="2"/>
                  </a:rPr>
                  <a:t>.</a:t>
                </a:r>
              </a:p>
              <a:p>
                <a:r>
                  <a:rPr lang="en-US" sz="2800" dirty="0">
                    <a:sym typeface="Wingdings" panose="05000000000000000000" pitchFamily="2" charset="2"/>
                  </a:rPr>
                  <a:t>Similar to oscillating electric field screening problem.</a:t>
                </a:r>
              </a:p>
              <a:p>
                <a:r>
                  <a:rPr lang="en-US" sz="2800" dirty="0">
                    <a:sym typeface="Wingdings" panose="05000000000000000000" pitchFamily="2" charset="2"/>
                  </a:rPr>
                  <a:t>Molecules have enhancement factor </a:t>
                </a:r>
                <a14:m>
                  <m:oMath xmlns:m="http://schemas.openxmlformats.org/officeDocument/2006/math">
                    <m:r>
                      <a:rPr lang="en-AU" altLang="x-none" sz="28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altLang="x-none" sz="28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x-none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x-none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x-none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altLang="x-none" sz="28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altLang="x-none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x-none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x-none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2800" dirty="0">
                    <a:sym typeface="Wingdings" panose="05000000000000000000" pitchFamily="2" charset="2"/>
                  </a:rPr>
                  <a:t>.</a:t>
                </a:r>
              </a:p>
              <a:p>
                <a:r>
                  <a:rPr lang="en-US" sz="2800" dirty="0">
                    <a:sym typeface="Wingdings" panose="05000000000000000000" pitchFamily="2" charset="2"/>
                  </a:rPr>
                  <a:t>Large resonance enhancement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10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4</m:t>
                        </m:r>
                      </m:sup>
                    </m:sSup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~ 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10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sz="2800" dirty="0">
                    <a:sym typeface="Wingdings" panose="05000000000000000000" pitchFamily="2" charset="2"/>
                  </a:rPr>
                  <a:t>.</a:t>
                </a:r>
              </a:p>
              <a:p>
                <a:endParaRPr lang="en-US" sz="2800" dirty="0">
                  <a:sym typeface="Wingdings" panose="05000000000000000000" pitchFamily="2" charset="2"/>
                </a:endParaRPr>
              </a:p>
              <a:p>
                <a:endParaRPr lang="en-GB" sz="28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AFF7C3-9462-481E-AE9F-3155FA0AC20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9119" y="1336640"/>
                <a:ext cx="10353762" cy="248963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9C5B2134-BA62-4098-BFA5-AFF1C4A1D1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184" y="4032780"/>
            <a:ext cx="2672001" cy="1488580"/>
          </a:xfrm>
          <a:prstGeom prst="rect">
            <a:avLst/>
          </a:prstGeom>
        </p:spPr>
      </p:pic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4A56D1A4-FE82-4B6D-8E8A-2E5534D5B0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036540"/>
            <a:ext cx="4543550" cy="148482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ABA2B8E-C8C8-4092-AA39-C957FE99D710}"/>
              </a:ext>
            </a:extLst>
          </p:cNvPr>
          <p:cNvSpPr txBox="1"/>
          <p:nvPr/>
        </p:nvSpPr>
        <p:spPr>
          <a:xfrm>
            <a:off x="1979184" y="5525927"/>
            <a:ext cx="2672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Atomic EDM induced by oscillating nuclear EDM</a:t>
            </a:r>
            <a:endParaRPr lang="en-GB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F0A8DE-E1E8-4012-84B8-6247ACFC48B2}"/>
              </a:ext>
            </a:extLst>
          </p:cNvPr>
          <p:cNvSpPr txBox="1"/>
          <p:nvPr/>
        </p:nvSpPr>
        <p:spPr>
          <a:xfrm>
            <a:off x="6096000" y="5521360"/>
            <a:ext cx="4543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Molecular EDM induced by oscillating nuclear EDM</a:t>
            </a:r>
            <a:endParaRPr lang="en-GB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F7B595-7301-491B-9304-C5ABE01CCE2A}"/>
              </a:ext>
            </a:extLst>
          </p:cNvPr>
          <p:cNvSpPr txBox="1"/>
          <p:nvPr/>
        </p:nvSpPr>
        <p:spPr>
          <a:xfrm>
            <a:off x="-10580" y="6492865"/>
            <a:ext cx="5150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tx1">
                    <a:lumMod val="75000"/>
                  </a:schemeClr>
                </a:solidFill>
              </a:rPr>
              <a:t>TeVPA</a:t>
            </a:r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 – Sydney, Australia – December 2019</a:t>
            </a:r>
            <a:endParaRPr lang="en-GB" sz="16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A72DBB8-D177-4995-8A9F-442B29435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38435" y="6492865"/>
            <a:ext cx="753545" cy="365125"/>
          </a:xfrm>
        </p:spPr>
        <p:txBody>
          <a:bodyPr/>
          <a:lstStyle/>
          <a:p>
            <a:fld id="{3A98EE3D-8CD1-4C3F-BD1C-C98C9596463C}" type="slidenum">
              <a:rPr lang="en-US" sz="1600" smtClean="0">
                <a:solidFill>
                  <a:schemeClr val="tx1">
                    <a:lumMod val="75000"/>
                  </a:schemeClr>
                </a:solidFill>
              </a:rPr>
              <a:pPr/>
              <a:t>11</a:t>
            </a:fld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/15</a:t>
            </a:r>
          </a:p>
        </p:txBody>
      </p:sp>
    </p:spTree>
    <p:extLst>
      <p:ext uri="{BB962C8B-B14F-4D97-AF65-F5344CB8AC3E}">
        <p14:creationId xmlns:p14="http://schemas.microsoft.com/office/powerpoint/2010/main" val="29725949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D056D-C705-4D10-8D61-93074153D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8"/>
            <a:ext cx="12192000" cy="1257300"/>
          </a:xfrm>
        </p:spPr>
        <p:txBody>
          <a:bodyPr>
            <a:normAutofit/>
          </a:bodyPr>
          <a:lstStyle/>
          <a:p>
            <a:r>
              <a:rPr lang="en-US" b="1" u="sng" dirty="0"/>
              <a:t>Our work:</a:t>
            </a:r>
            <a:r>
              <a:rPr lang="en-US" b="1" dirty="0"/>
              <a:t>  Effects of oscillating nuclear EDMs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ABA2B8E-C8C8-4092-AA39-C957FE99D710}"/>
                  </a:ext>
                </a:extLst>
              </p:cNvPr>
              <p:cNvSpPr txBox="1"/>
              <p:nvPr/>
            </p:nvSpPr>
            <p:spPr>
              <a:xfrm>
                <a:off x="822383" y="5144726"/>
                <a:ext cx="4985604" cy="669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1">
                        <a:lumMod val="75000"/>
                      </a:schemeClr>
                    </a:solidFill>
                  </a:rPr>
                  <a:t>LiF EDM induced by oscillating nuclear EDM of Li. First rotational resonance 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3.4 </m:t>
                        </m:r>
                        <m:r>
                          <a:rPr lang="en-US" b="0" i="1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 </m:t>
                        </m:r>
                        <m:r>
                          <a:rPr lang="en-US" b="0" i="1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  <m:r>
                      <a:rPr lang="en-US" b="0" i="1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eV</m:t>
                    </m:r>
                  </m:oMath>
                </a14:m>
                <a:r>
                  <a:rPr lang="en-GB" dirty="0">
                    <a:solidFill>
                      <a:schemeClr val="tx1">
                        <a:lumMod val="75000"/>
                      </a:schemeClr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ABA2B8E-C8C8-4092-AA39-C957FE99D7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383" y="5144726"/>
                <a:ext cx="4985604" cy="669992"/>
              </a:xfrm>
              <a:prstGeom prst="rect">
                <a:avLst/>
              </a:prstGeom>
              <a:blipFill>
                <a:blip r:embed="rId2"/>
                <a:stretch>
                  <a:fillRect l="-1100" t="-5455" r="-2078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D1F7B595-7301-491B-9304-C5ABE01CCE2A}"/>
              </a:ext>
            </a:extLst>
          </p:cNvPr>
          <p:cNvSpPr txBox="1"/>
          <p:nvPr/>
        </p:nvSpPr>
        <p:spPr>
          <a:xfrm>
            <a:off x="-10580" y="6492865"/>
            <a:ext cx="5150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tx1">
                    <a:lumMod val="75000"/>
                  </a:schemeClr>
                </a:solidFill>
              </a:rPr>
              <a:t>TeVPA</a:t>
            </a:r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 – Sydney, Australia – December 2019</a:t>
            </a:r>
            <a:endParaRPr lang="en-GB" sz="16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17" name="Picture 16" descr="A screenshot of a cell phone&#10;&#10;Description automatically generated">
            <a:extLst>
              <a:ext uri="{FF2B5EF4-FFF2-40B4-BE49-F238E27FC236}">
                <a16:creationId xmlns:a16="http://schemas.microsoft.com/office/drawing/2014/main" id="{27D6EBB5-1640-432D-AA8D-BE4904E9D5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82" y="1722176"/>
            <a:ext cx="4985604" cy="3280968"/>
          </a:xfrm>
          <a:prstGeom prst="rect">
            <a:avLst/>
          </a:prstGeom>
        </p:spPr>
      </p:pic>
      <p:pic>
        <p:nvPicPr>
          <p:cNvPr id="19" name="Picture 18" descr="A close up of a map&#10;&#10;Description automatically generated">
            <a:extLst>
              <a:ext uri="{FF2B5EF4-FFF2-40B4-BE49-F238E27FC236}">
                <a16:creationId xmlns:a16="http://schemas.microsoft.com/office/drawing/2014/main" id="{F75A7914-2425-4184-97C2-D9745DB92F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1706014"/>
            <a:ext cx="5010285" cy="32809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8E338DF-77B1-4BFD-8D51-233164DE4AFD}"/>
                  </a:ext>
                </a:extLst>
              </p:cNvPr>
              <p:cNvSpPr txBox="1"/>
              <p:nvPr/>
            </p:nvSpPr>
            <p:spPr>
              <a:xfrm>
                <a:off x="6108339" y="5144726"/>
                <a:ext cx="4985604" cy="669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1">
                        <a:lumMod val="75000"/>
                      </a:schemeClr>
                    </a:solidFill>
                  </a:rPr>
                  <a:t>TlF EDM induced by oscillating nuclear EDM of F. First rotational resonance 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5.6 </m:t>
                        </m:r>
                        <m:r>
                          <a:rPr lang="en-US" b="0" i="1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 </m:t>
                        </m:r>
                        <m:r>
                          <a:rPr lang="en-US" b="0" i="1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US" b="0" i="1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eV</m:t>
                    </m:r>
                  </m:oMath>
                </a14:m>
                <a:r>
                  <a:rPr lang="en-GB" dirty="0">
                    <a:solidFill>
                      <a:schemeClr val="tx1">
                        <a:lumMod val="75000"/>
                      </a:schemeClr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8E338DF-77B1-4BFD-8D51-233164DE4A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8339" y="5144726"/>
                <a:ext cx="4985604" cy="669992"/>
              </a:xfrm>
              <a:prstGeom prst="rect">
                <a:avLst/>
              </a:prstGeom>
              <a:blipFill>
                <a:blip r:embed="rId5"/>
                <a:stretch>
                  <a:fillRect l="-978" t="-5455" r="-2200" b="-109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C8A80FA-B113-4BF6-B8A0-14230C0C5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38435" y="6492865"/>
            <a:ext cx="753545" cy="365125"/>
          </a:xfrm>
        </p:spPr>
        <p:txBody>
          <a:bodyPr/>
          <a:lstStyle/>
          <a:p>
            <a:fld id="{3A98EE3D-8CD1-4C3F-BD1C-C98C9596463C}" type="slidenum">
              <a:rPr lang="en-US" sz="1600" smtClean="0">
                <a:solidFill>
                  <a:schemeClr val="tx1">
                    <a:lumMod val="75000"/>
                  </a:schemeClr>
                </a:solidFill>
              </a:rPr>
              <a:pPr/>
              <a:t>12</a:t>
            </a:fld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/15</a:t>
            </a:r>
          </a:p>
        </p:txBody>
      </p:sp>
    </p:spTree>
    <p:extLst>
      <p:ext uri="{BB962C8B-B14F-4D97-AF65-F5344CB8AC3E}">
        <p14:creationId xmlns:p14="http://schemas.microsoft.com/office/powerpoint/2010/main" val="2750639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D056D-C705-4D10-8D61-93074153D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8"/>
            <a:ext cx="12192000" cy="1257300"/>
          </a:xfrm>
        </p:spPr>
        <p:txBody>
          <a:bodyPr>
            <a:normAutofit/>
          </a:bodyPr>
          <a:lstStyle/>
          <a:p>
            <a:r>
              <a:rPr lang="en-US" b="1" dirty="0"/>
              <a:t>Why molecules? – Nuclear spin rotation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AFF7C3-9462-481E-AE9F-3155FA0AC20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06511" y="1172258"/>
                <a:ext cx="9299959" cy="3340822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sz="2800" dirty="0"/>
                  <a:t>String theory </a:t>
                </a:r>
                <a:r>
                  <a:rPr lang="en-US" sz="2800" dirty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𝑚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𝑎</m:t>
                        </m:r>
                      </m:sub>
                    </m:sSub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~ 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10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−5</m:t>
                        </m:r>
                      </m:sup>
                    </m:sSup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m:rPr>
                        <m:sty m:val="p"/>
                      </m:rPr>
                      <a:rPr lang="en-US" sz="2800" b="0" i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eV</m:t>
                    </m:r>
                  </m:oMath>
                </a14:m>
                <a:r>
                  <a:rPr lang="en-US" sz="2800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US" sz="2800" dirty="0">
                    <a:sym typeface="Wingdings" panose="05000000000000000000" pitchFamily="2" charset="2"/>
                  </a:rPr>
                  <a:t> rotational energy in molecules.</a:t>
                </a:r>
              </a:p>
              <a:p>
                <a:r>
                  <a:rPr lang="en-US" sz="2800" dirty="0">
                    <a:sym typeface="Wingdings" panose="05000000000000000000" pitchFamily="2" charset="2"/>
                  </a:rPr>
                  <a:t>Ultralight Dark Matter 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𝑚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𝑎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≤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sSup>
                      <m:sSupPr>
                        <m:ctrlPr>
                          <a:rPr lang="en-US" sz="28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10</m:t>
                        </m:r>
                      </m:e>
                      <m:sup>
                        <m: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10</m:t>
                        </m:r>
                      </m:sup>
                    </m:sSup>
                    <m:r>
                      <a:rPr lang="en-US" sz="28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m:rPr>
                        <m:sty m:val="p"/>
                      </m:rPr>
                      <a:rPr lang="en-US" sz="280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eV</m:t>
                    </m:r>
                  </m:oMath>
                </a14:m>
                <a:r>
                  <a:rPr lang="en-US" sz="2800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US" sz="2800" dirty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Ω</m:t>
                    </m:r>
                  </m:oMath>
                </a14:m>
                <a:r>
                  <a:rPr lang="en-US" sz="2800" dirty="0">
                    <a:sym typeface="Wingdings" panose="05000000000000000000" pitchFamily="2" charset="2"/>
                  </a:rPr>
                  <a:t>-doublet.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𝐸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0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𝑐𝑜𝑠</m:t>
                    </m:r>
                    <m:r>
                      <m:rPr>
                        <m:sty m:val="p"/>
                      </m:rPr>
                      <a:rPr lang="el-G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Ω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𝑡</m:t>
                    </m:r>
                  </m:oMath>
                </a14:m>
                <a:r>
                  <a:rPr lang="en-US" sz="2800" dirty="0">
                    <a:sym typeface="Wingdings" panose="05000000000000000000" pitchFamily="2" charset="2"/>
                  </a:rPr>
                  <a:t> 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Nucl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𝑐𝑜𝑠</m:t>
                    </m:r>
                    <m:r>
                      <m:rPr>
                        <m:sty m:val="p"/>
                      </m:rPr>
                      <a:rPr lang="el-GR" sz="28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Ω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𝑡</m:t>
                    </m:r>
                  </m:oMath>
                </a14:m>
                <a:r>
                  <a:rPr lang="en-US" sz="2800" dirty="0">
                    <a:sym typeface="Wingdings" panose="05000000000000000000" pitchFamily="2" charset="2"/>
                  </a:rPr>
                  <a:t> 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𝑑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Nucl</m:t>
                        </m:r>
                      </m:sub>
                    </m:sSub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∙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𝐸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Nucl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𝑐𝑜𝑠</m:t>
                    </m:r>
                    <m:r>
                      <a:rPr lang="el-GR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𝜔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𝑡</m:t>
                    </m:r>
                    <m:r>
                      <a:rPr lang="en-US" sz="2800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𝑐𝑜𝑠</m:t>
                    </m:r>
                    <m:r>
                      <m:rPr>
                        <m:sty m:val="p"/>
                      </m:rPr>
                      <a:rPr lang="el-GR" sz="28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Ω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𝑡</m:t>
                    </m:r>
                  </m:oMath>
                </a14:m>
                <a:r>
                  <a:rPr lang="en-US" sz="2800" dirty="0">
                    <a:sym typeface="Wingdings" panose="05000000000000000000" pitchFamily="2" charset="2"/>
                  </a:rPr>
                  <a:t>.</a:t>
                </a:r>
              </a:p>
              <a:p>
                <a:r>
                  <a:rPr lang="en-US" sz="2800" dirty="0">
                    <a:sym typeface="Wingdings" panose="05000000000000000000" pitchFamily="2" charset="2"/>
                  </a:rPr>
                  <a:t>Double resonance: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80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Ω</m:t>
                    </m:r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= </m:t>
                    </m:r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𝜔</m:t>
                    </m:r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= </m:t>
                    </m:r>
                    <m:acc>
                      <m:accPr>
                        <m:chr m:val="̅"/>
                        <m:ctrlP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𝜔</m:t>
                        </m:r>
                      </m:e>
                    </m:acc>
                  </m:oMath>
                </a14:m>
                <a:r>
                  <a:rPr lang="en-US" sz="2800" dirty="0">
                    <a:sym typeface="Wingdings" panose="05000000000000000000" pitchFamily="2" charset="2"/>
                  </a:rPr>
                  <a:t> (scan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8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Ω</m:t>
                    </m:r>
                  </m:oMath>
                </a14:m>
                <a:r>
                  <a:rPr lang="en-US" sz="2800" dirty="0">
                    <a:sym typeface="Wingdings" panose="05000000000000000000" pitchFamily="2" charset="2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accPr>
                      <m:e>
                        <m: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𝜔</m:t>
                        </m:r>
                      </m:e>
                    </m:acc>
                  </m:oMath>
                </a14:m>
                <a:r>
                  <a:rPr lang="en-US" sz="2800" dirty="0">
                    <a:sym typeface="Wingdings" panose="05000000000000000000" pitchFamily="2" charset="2"/>
                  </a:rPr>
                  <a:t> to match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𝜔</m:t>
                    </m:r>
                  </m:oMath>
                </a14:m>
                <a:r>
                  <a:rPr lang="en-US" sz="2800" dirty="0">
                    <a:sym typeface="Wingdings" panose="05000000000000000000" pitchFamily="2" charset="2"/>
                  </a:rPr>
                  <a:t>).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Nucl</m:t>
                        </m:r>
                      </m:sub>
                    </m:sSub>
                  </m:oMath>
                </a14:m>
                <a:r>
                  <a:rPr lang="en-GB" sz="2800" dirty="0"/>
                  <a:t> is large </a:t>
                </a:r>
                <a14:m>
                  <m:oMath xmlns:m="http://schemas.openxmlformats.org/officeDocument/2006/math">
                    <m:r>
                      <a:rPr lang="en-GB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V</m:t>
                    </m:r>
                    <m:r>
                      <a:rPr lang="en-US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cm</m:t>
                    </m:r>
                  </m:oMath>
                </a14:m>
                <a:r>
                  <a:rPr lang="en-GB" sz="2800" dirty="0"/>
                  <a:t>.</a:t>
                </a:r>
              </a:p>
              <a:p>
                <a:r>
                  <a:rPr lang="en-GB" sz="2800" dirty="0"/>
                  <a:t>Constant torque: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8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𝑑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Nucl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∙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8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𝐸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Nucl</m:t>
                        </m:r>
                      </m:sub>
                    </m:sSub>
                  </m:oMath>
                </a14:m>
                <a:r>
                  <a:rPr lang="en-GB" sz="2800" dirty="0"/>
                  <a:t>/2 </a:t>
                </a:r>
                <a:r>
                  <a:rPr lang="en-GB" sz="2800" dirty="0">
                    <a:sym typeface="Wingdings" panose="05000000000000000000" pitchFamily="2" charset="2"/>
                  </a:rPr>
                  <a:t> </a:t>
                </a:r>
                <a:r>
                  <a:rPr lang="en-GB" sz="2800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nuclear spin rotation!</a:t>
                </a:r>
              </a:p>
              <a:p>
                <a:r>
                  <a:rPr lang="en-GB" sz="2800" dirty="0">
                    <a:solidFill>
                      <a:schemeClr val="tx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Rotation angle: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𝑑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Nucl</m:t>
                        </m:r>
                      </m:sub>
                    </m:sSub>
                    <m:sSub>
                      <m:sSubPr>
                        <m:ctrlPr>
                          <a:rPr lang="en-GB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Nucl</m:t>
                        </m:r>
                      </m:sub>
                    </m:sSub>
                    <m:r>
                      <a:rPr lang="en-US" sz="28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𝑡</m:t>
                    </m:r>
                    <m:r>
                      <a:rPr lang="en-US" sz="2800" b="0" i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/2</m:t>
                    </m:r>
                  </m:oMath>
                </a14:m>
                <a:r>
                  <a:rPr lang="en-GB" sz="2800" dirty="0">
                    <a:solidFill>
                      <a:schemeClr val="tx1">
                        <a:lumMod val="75000"/>
                      </a:schemeClr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AFF7C3-9462-481E-AE9F-3155FA0AC20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06511" y="1172258"/>
                <a:ext cx="9299959" cy="334082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D1F7B595-7301-491B-9304-C5ABE01CCE2A}"/>
              </a:ext>
            </a:extLst>
          </p:cNvPr>
          <p:cNvSpPr txBox="1"/>
          <p:nvPr/>
        </p:nvSpPr>
        <p:spPr>
          <a:xfrm>
            <a:off x="-10580" y="6492865"/>
            <a:ext cx="5150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tx1">
                    <a:lumMod val="75000"/>
                  </a:schemeClr>
                </a:solidFill>
              </a:rPr>
              <a:t>TeVPA</a:t>
            </a:r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 – Sydney, Australia – December 2019</a:t>
            </a:r>
            <a:endParaRPr lang="en-GB" sz="16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6" name="Picture 5" descr="A picture containing object, clock&#10;&#10;Description automatically generated">
            <a:extLst>
              <a:ext uri="{FF2B5EF4-FFF2-40B4-BE49-F238E27FC236}">
                <a16:creationId xmlns:a16="http://schemas.microsoft.com/office/drawing/2014/main" id="{F662381A-0477-4909-A124-21FA9E6FD0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076" y="4513080"/>
            <a:ext cx="7276828" cy="10166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D2FF35B-96CF-44F5-864E-546809965B68}"/>
              </a:ext>
            </a:extLst>
          </p:cNvPr>
          <p:cNvSpPr txBox="1"/>
          <p:nvPr/>
        </p:nvSpPr>
        <p:spPr>
          <a:xfrm>
            <a:off x="2457586" y="5542074"/>
            <a:ext cx="72768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Precession of nuclear spin ½ due to interaction of an oscillating nuclear EDM and an oscillating electric field</a:t>
            </a:r>
            <a:endParaRPr lang="en-GB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EEC3C00-F555-4F2E-B16A-379753A4D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38435" y="6492865"/>
            <a:ext cx="753545" cy="365125"/>
          </a:xfrm>
        </p:spPr>
        <p:txBody>
          <a:bodyPr/>
          <a:lstStyle/>
          <a:p>
            <a:fld id="{3A98EE3D-8CD1-4C3F-BD1C-C98C9596463C}" type="slidenum">
              <a:rPr lang="en-US" sz="1600" smtClean="0">
                <a:solidFill>
                  <a:schemeClr val="tx1">
                    <a:lumMod val="75000"/>
                  </a:schemeClr>
                </a:solidFill>
              </a:rPr>
              <a:pPr/>
              <a:t>13</a:t>
            </a:fld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/15</a:t>
            </a:r>
          </a:p>
        </p:txBody>
      </p:sp>
    </p:spTree>
    <p:extLst>
      <p:ext uri="{BB962C8B-B14F-4D97-AF65-F5344CB8AC3E}">
        <p14:creationId xmlns:p14="http://schemas.microsoft.com/office/powerpoint/2010/main" val="39219648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D056D-C705-4D10-8D61-93074153D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8"/>
            <a:ext cx="12192000" cy="1257300"/>
          </a:xfrm>
        </p:spPr>
        <p:txBody>
          <a:bodyPr>
            <a:normAutofit/>
          </a:bodyPr>
          <a:lstStyle/>
          <a:p>
            <a:r>
              <a:rPr lang="en-US" b="1" dirty="0"/>
              <a:t>Oscillating nuclear moments cause transitions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AFF7C3-9462-481E-AE9F-3155FA0AC20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84569" y="1163251"/>
                <a:ext cx="9822862" cy="5157651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2800" dirty="0"/>
                  <a:t>Oscillating nuclear EDMs </a:t>
                </a:r>
                <a:r>
                  <a:rPr lang="en-US" sz="2800" dirty="0">
                    <a:sym typeface="Wingdings" panose="05000000000000000000" pitchFamily="2" charset="2"/>
                  </a:rPr>
                  <a:t> atomic and molecular transitions.</a:t>
                </a:r>
              </a:p>
              <a:p>
                <a:r>
                  <a:rPr lang="en-US" sz="2800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Transition probability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28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~</m:t>
                        </m:r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 </m:t>
                        </m:r>
                        <m:r>
                          <a:rPr lang="en-US" sz="28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𝜔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2800" dirty="0">
                    <a:sym typeface="Wingdings" panose="05000000000000000000" pitchFamily="2" charset="2"/>
                  </a:rPr>
                  <a:t>  can’t search for low mass axions</a:t>
                </a:r>
              </a:p>
              <a:p>
                <a:r>
                  <a:rPr lang="en-US" sz="2800" dirty="0">
                    <a:solidFill>
                      <a:schemeClr val="tx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EDM selection rule is </a:t>
                </a:r>
                <a:r>
                  <a:rPr lang="en-US" sz="2800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E1</a:t>
                </a:r>
                <a:r>
                  <a:rPr lang="en-US" sz="2800" dirty="0">
                    <a:solidFill>
                      <a:schemeClr val="tx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  dominated by background noise.</a:t>
                </a:r>
              </a:p>
              <a:p>
                <a:r>
                  <a:rPr lang="en-US" sz="2800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But: </a:t>
                </a:r>
                <a:r>
                  <a:rPr lang="en-US" sz="2800" u="sng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oscillating nuclear Magnetic Quadrupole Moments</a:t>
                </a:r>
                <a:r>
                  <a:rPr lang="en-US" sz="2800" dirty="0">
                    <a:solidFill>
                      <a:schemeClr val="tx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 can also induce transitions.</a:t>
                </a:r>
              </a:p>
              <a:p>
                <a:r>
                  <a:rPr lang="en-US" sz="2800" dirty="0">
                    <a:solidFill>
                      <a:schemeClr val="tx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MQM transition induced independent of </a:t>
                </a:r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𝜔</m:t>
                    </m:r>
                  </m:oMath>
                </a14:m>
                <a:r>
                  <a:rPr lang="en-US" sz="2800" dirty="0">
                    <a:solidFill>
                      <a:schemeClr val="tx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  can search for low axion mass.</a:t>
                </a:r>
              </a:p>
              <a:p>
                <a:r>
                  <a:rPr lang="en-US" sz="2800" dirty="0">
                    <a:solidFill>
                      <a:schemeClr val="tx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MQM selection rule is </a:t>
                </a:r>
                <a:r>
                  <a:rPr lang="en-US" sz="2800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M2</a:t>
                </a:r>
                <a:r>
                  <a:rPr lang="en-US" sz="2800" dirty="0">
                    <a:solidFill>
                      <a:schemeClr val="tx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  good for suppressing background.</a:t>
                </a:r>
              </a:p>
              <a:p>
                <a:r>
                  <a:rPr lang="en-US" sz="2800" dirty="0">
                    <a:sym typeface="Wingdings" panose="05000000000000000000" pitchFamily="2" charset="2"/>
                  </a:rPr>
                  <a:t>Theoretical estimates: MQM  </a:t>
                </a:r>
                <a:r>
                  <a:rPr lang="en-US" sz="2800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one transition every three hours</a:t>
                </a:r>
                <a:r>
                  <a:rPr lang="en-US" sz="2800" dirty="0">
                    <a:sym typeface="Wingdings" panose="05000000000000000000" pitchFamily="2" charset="2"/>
                  </a:rPr>
                  <a:t>.</a:t>
                </a:r>
              </a:p>
              <a:p>
                <a:r>
                  <a:rPr lang="en-US" sz="2800" dirty="0">
                    <a:sym typeface="Wingdings" panose="05000000000000000000" pitchFamily="2" charset="2"/>
                  </a:rPr>
                  <a:t>Collective effect  </a:t>
                </a:r>
                <a:r>
                  <a:rPr lang="en-US" sz="2800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transition rate ~ N</a:t>
                </a:r>
                <a:r>
                  <a:rPr lang="en-US" sz="2800" baseline="30000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2</a:t>
                </a:r>
                <a:r>
                  <a:rPr lang="en-US" sz="2800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US" sz="2800" dirty="0">
                    <a:solidFill>
                      <a:schemeClr val="tx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 enhancement.</a:t>
                </a:r>
                <a:endParaRPr lang="en-US" sz="2800" dirty="0">
                  <a:solidFill>
                    <a:schemeClr val="tx1">
                      <a:lumMod val="75000"/>
                    </a:schemeClr>
                  </a:solidFill>
                </a:endParaRPr>
              </a:p>
              <a:p>
                <a:endParaRPr lang="en-US" sz="2800" dirty="0">
                  <a:sym typeface="Wingdings" panose="05000000000000000000" pitchFamily="2" charset="2"/>
                </a:endParaRPr>
              </a:p>
              <a:p>
                <a:endParaRPr lang="en-US" sz="2800" dirty="0">
                  <a:solidFill>
                    <a:schemeClr val="tx1">
                      <a:lumMod val="75000"/>
                    </a:schemeClr>
                  </a:solidFill>
                  <a:sym typeface="Wingdings" panose="05000000000000000000" pitchFamily="2" charset="2"/>
                </a:endParaRPr>
              </a:p>
              <a:p>
                <a:endParaRPr lang="en-GB" sz="2800" dirty="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AFF7C3-9462-481E-AE9F-3155FA0AC20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4569" y="1163251"/>
                <a:ext cx="9822862" cy="5157651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D1F7B595-7301-491B-9304-C5ABE01CCE2A}"/>
              </a:ext>
            </a:extLst>
          </p:cNvPr>
          <p:cNvSpPr txBox="1"/>
          <p:nvPr/>
        </p:nvSpPr>
        <p:spPr>
          <a:xfrm>
            <a:off x="-10580" y="6492865"/>
            <a:ext cx="5150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tx1">
                    <a:lumMod val="75000"/>
                  </a:schemeClr>
                </a:solidFill>
              </a:rPr>
              <a:t>TeVPA</a:t>
            </a:r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 – Sydney, Australia – December 2019</a:t>
            </a:r>
            <a:endParaRPr lang="en-GB" sz="16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1FB768-FC25-40F2-8335-09E2D0059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38435" y="6492865"/>
            <a:ext cx="753545" cy="365125"/>
          </a:xfrm>
        </p:spPr>
        <p:txBody>
          <a:bodyPr/>
          <a:lstStyle/>
          <a:p>
            <a:fld id="{3A98EE3D-8CD1-4C3F-BD1C-C98C9596463C}" type="slidenum">
              <a:rPr lang="en-US" sz="1600" smtClean="0">
                <a:solidFill>
                  <a:schemeClr val="tx1">
                    <a:lumMod val="75000"/>
                  </a:schemeClr>
                </a:solidFill>
              </a:rPr>
              <a:pPr/>
              <a:t>14</a:t>
            </a:fld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/15</a:t>
            </a:r>
          </a:p>
        </p:txBody>
      </p:sp>
    </p:spTree>
    <p:extLst>
      <p:ext uri="{BB962C8B-B14F-4D97-AF65-F5344CB8AC3E}">
        <p14:creationId xmlns:p14="http://schemas.microsoft.com/office/powerpoint/2010/main" val="32847925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F2F90-2E51-4ACB-9B87-30C56361C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57300"/>
          </a:xfrm>
        </p:spPr>
        <p:txBody>
          <a:bodyPr/>
          <a:lstStyle/>
          <a:p>
            <a:r>
              <a:rPr lang="en-US" b="1" dirty="0"/>
              <a:t>Summary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AE6C04-FEEE-4D47-82D3-906E31F6C7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8" y="1257300"/>
            <a:ext cx="10364400" cy="4202259"/>
          </a:xfrm>
        </p:spPr>
        <p:txBody>
          <a:bodyPr>
            <a:noAutofit/>
          </a:bodyPr>
          <a:lstStyle/>
          <a:p>
            <a:r>
              <a:rPr lang="en-GB" sz="2700" dirty="0">
                <a:solidFill>
                  <a:srgbClr val="99F7F9"/>
                </a:solidFill>
              </a:rPr>
              <a:t>Our proposal:</a:t>
            </a:r>
            <a:r>
              <a:rPr lang="en-GB" sz="2700" dirty="0">
                <a:solidFill>
                  <a:schemeClr val="tx1"/>
                </a:solidFill>
              </a:rPr>
              <a:t> </a:t>
            </a:r>
            <a:r>
              <a:rPr lang="en-GB" sz="2700" dirty="0"/>
              <a:t>using </a:t>
            </a:r>
            <a:r>
              <a:rPr lang="en-GB" sz="2700" dirty="0">
                <a:solidFill>
                  <a:srgbClr val="FFFF00"/>
                </a:solidFill>
              </a:rPr>
              <a:t>Axion-photon interference</a:t>
            </a:r>
            <a:r>
              <a:rPr lang="en-GB" sz="2700" dirty="0"/>
              <a:t> </a:t>
            </a:r>
            <a:r>
              <a:rPr lang="en-GB" sz="2700" dirty="0">
                <a:sym typeface="Wingdings" panose="05000000000000000000" pitchFamily="2" charset="2"/>
              </a:rPr>
              <a:t></a:t>
            </a:r>
            <a:r>
              <a:rPr lang="en-GB" sz="2700" dirty="0"/>
              <a:t> linear in coupling constant </a:t>
            </a:r>
            <a:r>
              <a:rPr lang="en-GB" sz="2700" dirty="0">
                <a:sym typeface="Wingdings" panose="05000000000000000000" pitchFamily="2" charset="2"/>
              </a:rPr>
              <a:t> better sensitivity.</a:t>
            </a:r>
          </a:p>
          <a:p>
            <a:r>
              <a:rPr lang="en-GB" sz="2700" dirty="0">
                <a:solidFill>
                  <a:srgbClr val="99F7F9"/>
                </a:solidFill>
                <a:sym typeface="Wingdings" panose="05000000000000000000" pitchFamily="2" charset="2"/>
              </a:rPr>
              <a:t>Schiff’s theorem</a:t>
            </a:r>
            <a:r>
              <a:rPr lang="en-GB" sz="2700" dirty="0">
                <a:sym typeface="Wingdings" panose="05000000000000000000" pitchFamily="2" charset="2"/>
              </a:rPr>
              <a:t> stops us detecting axions with nuclear EDMs.</a:t>
            </a:r>
          </a:p>
          <a:p>
            <a:r>
              <a:rPr lang="en-GB" sz="2700" dirty="0">
                <a:solidFill>
                  <a:srgbClr val="99F7F9"/>
                </a:solidFill>
                <a:sym typeface="Wingdings" panose="05000000000000000000" pitchFamily="2" charset="2"/>
              </a:rPr>
              <a:t>Our solution:</a:t>
            </a:r>
            <a:r>
              <a:rPr lang="en-GB" sz="2700" dirty="0">
                <a:sym typeface="Wingdings" panose="05000000000000000000" pitchFamily="2" charset="2"/>
              </a:rPr>
              <a:t> use </a:t>
            </a:r>
            <a:r>
              <a:rPr lang="en-GB" sz="2700" u="sng" dirty="0">
                <a:solidFill>
                  <a:srgbClr val="FFFF00"/>
                </a:solidFill>
                <a:sym typeface="Wingdings" panose="05000000000000000000" pitchFamily="2" charset="2"/>
              </a:rPr>
              <a:t>Oscillating electric fields</a:t>
            </a:r>
            <a:r>
              <a:rPr lang="en-GB" sz="2700" dirty="0">
                <a:sym typeface="Wingdings" panose="05000000000000000000" pitchFamily="2" charset="2"/>
              </a:rPr>
              <a:t>  circumvent Schiff’s theorem.</a:t>
            </a:r>
          </a:p>
          <a:p>
            <a:r>
              <a:rPr lang="en-GB" sz="2700" u="sng" dirty="0">
                <a:solidFill>
                  <a:srgbClr val="FFFF00"/>
                </a:solidFill>
                <a:sym typeface="Wingdings" panose="05000000000000000000" pitchFamily="2" charset="2"/>
              </a:rPr>
              <a:t>Oscillating nuclear EDMs</a:t>
            </a:r>
            <a:r>
              <a:rPr lang="en-GB" sz="2700" dirty="0">
                <a:sym typeface="Wingdings" panose="05000000000000000000" pitchFamily="2" charset="2"/>
              </a:rPr>
              <a:t>  oscillating Atomic &amp; Molecular EDMs or nuclear </a:t>
            </a:r>
            <a:r>
              <a:rPr lang="en-GB" sz="2700">
                <a:sym typeface="Wingdings" panose="05000000000000000000" pitchFamily="2" charset="2"/>
              </a:rPr>
              <a:t>spin rotation.</a:t>
            </a:r>
            <a:endParaRPr lang="en-GB" sz="2700" dirty="0">
              <a:sym typeface="Wingdings" panose="05000000000000000000" pitchFamily="2" charset="2"/>
            </a:endParaRPr>
          </a:p>
          <a:p>
            <a:r>
              <a:rPr lang="en-GB" sz="2700" u="sng" dirty="0">
                <a:solidFill>
                  <a:srgbClr val="FFFF00"/>
                </a:solidFill>
                <a:sym typeface="Wingdings" panose="05000000000000000000" pitchFamily="2" charset="2"/>
              </a:rPr>
              <a:t>Oscillating nuclear MQMs</a:t>
            </a:r>
            <a:r>
              <a:rPr lang="en-GB" sz="2700" dirty="0">
                <a:solidFill>
                  <a:srgbClr val="FFFF00"/>
                </a:solidFill>
                <a:sym typeface="Wingdings" panose="05000000000000000000" pitchFamily="2" charset="2"/>
              </a:rPr>
              <a:t> </a:t>
            </a:r>
            <a:r>
              <a:rPr lang="en-GB" sz="2700" dirty="0">
                <a:solidFill>
                  <a:schemeClr val="tx1">
                    <a:lumMod val="85000"/>
                  </a:schemeClr>
                </a:solidFill>
                <a:sym typeface="Wingdings" panose="05000000000000000000" pitchFamily="2" charset="2"/>
              </a:rPr>
              <a:t> Atomic &amp; Molecular transitions.</a:t>
            </a:r>
            <a:endParaRPr lang="en-GB" sz="2700" dirty="0">
              <a:solidFill>
                <a:schemeClr val="tx1">
                  <a:lumMod val="85000"/>
                </a:schemeClr>
              </a:solidFill>
            </a:endParaRPr>
          </a:p>
          <a:p>
            <a:endParaRPr lang="en-GB" sz="27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3F1E30-676A-40C3-87D9-3EBD3B938EDE}"/>
              </a:ext>
            </a:extLst>
          </p:cNvPr>
          <p:cNvSpPr txBox="1"/>
          <p:nvPr/>
        </p:nvSpPr>
        <p:spPr>
          <a:xfrm>
            <a:off x="3944848" y="5600700"/>
            <a:ext cx="43022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85000"/>
                  </a:schemeClr>
                </a:solidFill>
                <a:latin typeface="+mj-lt"/>
              </a:rPr>
              <a:t>Thank you!</a:t>
            </a:r>
            <a:endParaRPr lang="en-GB" sz="4000" b="1" dirty="0">
              <a:solidFill>
                <a:schemeClr val="tx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74D80E-C23B-4C79-9BC3-EF5B6DFE3220}"/>
              </a:ext>
            </a:extLst>
          </p:cNvPr>
          <p:cNvSpPr txBox="1"/>
          <p:nvPr/>
        </p:nvSpPr>
        <p:spPr>
          <a:xfrm>
            <a:off x="-10580" y="6492865"/>
            <a:ext cx="5150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tx1">
                    <a:lumMod val="75000"/>
                  </a:schemeClr>
                </a:solidFill>
              </a:rPr>
              <a:t>TeVPA</a:t>
            </a:r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 – Sydney, Australia – December 2019</a:t>
            </a:r>
            <a:endParaRPr lang="en-GB" sz="16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CBD37F4-7BCC-4AB8-BDFA-040E8EBFB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38435" y="6492865"/>
            <a:ext cx="753545" cy="365125"/>
          </a:xfrm>
        </p:spPr>
        <p:txBody>
          <a:bodyPr/>
          <a:lstStyle/>
          <a:p>
            <a:fld id="{3A98EE3D-8CD1-4C3F-BD1C-C98C9596463C}" type="slidenum">
              <a:rPr lang="en-US" sz="1600" smtClean="0">
                <a:solidFill>
                  <a:schemeClr val="tx1">
                    <a:lumMod val="75000"/>
                  </a:schemeClr>
                </a:solidFill>
              </a:rPr>
              <a:pPr/>
              <a:t>15</a:t>
            </a:fld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/15</a:t>
            </a:r>
          </a:p>
        </p:txBody>
      </p:sp>
    </p:spTree>
    <p:extLst>
      <p:ext uri="{BB962C8B-B14F-4D97-AF65-F5344CB8AC3E}">
        <p14:creationId xmlns:p14="http://schemas.microsoft.com/office/powerpoint/2010/main" val="8679776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13066-957D-4F99-9E5E-C718B2CA6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57300"/>
          </a:xfrm>
        </p:spPr>
        <p:txBody>
          <a:bodyPr/>
          <a:lstStyle/>
          <a:p>
            <a:r>
              <a:rPr lang="en-US" b="1" dirty="0">
                <a:solidFill>
                  <a:schemeClr val="tx1">
                    <a:lumMod val="75000"/>
                  </a:schemeClr>
                </a:solidFill>
              </a:rPr>
              <a:t>Axion as a Dark Matter Candidate</a:t>
            </a:r>
            <a:endParaRPr lang="en-GB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87371-1FBC-46DD-8E72-EE6C716881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8916" y="1257300"/>
            <a:ext cx="10094168" cy="4726821"/>
          </a:xfrm>
        </p:spPr>
        <p:txBody>
          <a:bodyPr>
            <a:noAutofit/>
          </a:bodyPr>
          <a:lstStyle/>
          <a:p>
            <a:r>
              <a:rPr lang="en-US" sz="2800" b="1" u="sng" dirty="0">
                <a:solidFill>
                  <a:srgbClr val="FFFF00"/>
                </a:solidFill>
              </a:rPr>
              <a:t>AXION</a:t>
            </a:r>
            <a:r>
              <a:rPr lang="en-US" sz="2800" dirty="0">
                <a:solidFill>
                  <a:schemeClr val="tx1">
                    <a:lumMod val="75000"/>
                  </a:schemeClr>
                </a:solidFill>
              </a:rPr>
              <a:t> was proposed to resolve the CP problem in QCD.</a:t>
            </a:r>
          </a:p>
          <a:p>
            <a:r>
              <a:rPr lang="en-US" sz="2800" b="1" u="sng" dirty="0">
                <a:solidFill>
                  <a:srgbClr val="FFFF00"/>
                </a:solidFill>
              </a:rPr>
              <a:t>AXION</a:t>
            </a:r>
            <a:r>
              <a:rPr lang="en-US" sz="2800" b="1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US" sz="2800" dirty="0">
                <a:solidFill>
                  <a:schemeClr val="tx1">
                    <a:lumMod val="75000"/>
                  </a:schemeClr>
                </a:solidFill>
              </a:rPr>
              <a:t>is electrically neutral and interacts very weakly with normal matter.</a:t>
            </a:r>
          </a:p>
          <a:p>
            <a:r>
              <a:rPr lang="en-US" sz="2800" b="1" u="sng" dirty="0">
                <a:solidFill>
                  <a:srgbClr val="FFFF00"/>
                </a:solidFill>
              </a:rPr>
              <a:t>AXION</a:t>
            </a:r>
            <a:r>
              <a:rPr lang="en-US" sz="2800" dirty="0">
                <a:solidFill>
                  <a:schemeClr val="tx1">
                    <a:lumMod val="75000"/>
                  </a:schemeClr>
                </a:solidFill>
              </a:rPr>
              <a:t> field may be created non-thermally in the early Universe.</a:t>
            </a:r>
          </a:p>
          <a:p>
            <a:r>
              <a:rPr lang="en-US" sz="2800" b="1" u="sng" dirty="0">
                <a:solidFill>
                  <a:srgbClr val="FFFF00"/>
                </a:solidFill>
              </a:rPr>
              <a:t>AXION</a:t>
            </a:r>
            <a:r>
              <a:rPr lang="en-US" sz="2800" dirty="0">
                <a:solidFill>
                  <a:schemeClr val="tx1">
                    <a:lumMod val="75000"/>
                  </a:schemeClr>
                </a:solidFill>
              </a:rPr>
              <a:t> field may form a coherent condensate of zero momentum </a:t>
            </a:r>
            <a:r>
              <a:rPr lang="en-US" sz="2800" dirty="0">
                <a:solidFill>
                  <a:schemeClr val="tx1">
                    <a:lumMod val="75000"/>
                  </a:schemeClr>
                </a:solidFill>
                <a:sym typeface="Wingdings" panose="05000000000000000000" pitchFamily="2" charset="2"/>
              </a:rPr>
              <a:t> cold Dark Matter</a:t>
            </a:r>
            <a:r>
              <a:rPr lang="en-US" sz="2800" dirty="0">
                <a:solidFill>
                  <a:schemeClr val="tx1">
                    <a:lumMod val="75000"/>
                  </a:schemeClr>
                </a:solidFill>
              </a:rPr>
              <a:t>.</a:t>
            </a:r>
          </a:p>
          <a:p>
            <a:r>
              <a:rPr lang="en-US" sz="2800" b="1" u="sng" dirty="0">
                <a:solidFill>
                  <a:srgbClr val="FFFF00"/>
                </a:solidFill>
              </a:rPr>
              <a:t>AXION</a:t>
            </a:r>
            <a:r>
              <a:rPr lang="en-US" sz="2800" dirty="0">
                <a:solidFill>
                  <a:schemeClr val="tx1">
                    <a:lumMod val="75000"/>
                  </a:schemeClr>
                </a:solidFill>
                <a:sym typeface="Wingdings" panose="05000000000000000000" pitchFamily="2" charset="2"/>
              </a:rPr>
              <a:t> mass and coupling constants are unknown  need to probe these parameters.</a:t>
            </a:r>
          </a:p>
          <a:p>
            <a:pPr marL="36900" indent="0">
              <a:buNone/>
            </a:pP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A1FC7F-5235-4208-AE23-A8A2581D8C7C}"/>
              </a:ext>
            </a:extLst>
          </p:cNvPr>
          <p:cNvSpPr txBox="1"/>
          <p:nvPr/>
        </p:nvSpPr>
        <p:spPr>
          <a:xfrm>
            <a:off x="-10580" y="6492865"/>
            <a:ext cx="5150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tx1">
                    <a:lumMod val="75000"/>
                  </a:schemeClr>
                </a:solidFill>
              </a:rPr>
              <a:t>TeVPA</a:t>
            </a:r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 – Sydney, Australia – December 2019</a:t>
            </a:r>
            <a:endParaRPr lang="en-GB" sz="16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06DDD38-5B3B-45D4-B23E-DAA614126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38435" y="6492865"/>
            <a:ext cx="753545" cy="365125"/>
          </a:xfrm>
        </p:spPr>
        <p:txBody>
          <a:bodyPr/>
          <a:lstStyle/>
          <a:p>
            <a:fld id="{3A98EE3D-8CD1-4C3F-BD1C-C98C9596463C}" type="slidenum">
              <a:rPr lang="en-US" sz="1600" smtClean="0">
                <a:solidFill>
                  <a:schemeClr val="tx1">
                    <a:lumMod val="75000"/>
                  </a:schemeClr>
                </a:solidFill>
              </a:rPr>
              <a:pPr/>
              <a:t>16</a:t>
            </a:fld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/16</a:t>
            </a:r>
          </a:p>
        </p:txBody>
      </p:sp>
    </p:spTree>
    <p:extLst>
      <p:ext uri="{BB962C8B-B14F-4D97-AF65-F5344CB8AC3E}">
        <p14:creationId xmlns:p14="http://schemas.microsoft.com/office/powerpoint/2010/main" val="2343214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13066-957D-4F99-9E5E-C718B2CA6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573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1">
                    <a:lumMod val="75000"/>
                  </a:schemeClr>
                </a:solidFill>
              </a:rPr>
              <a:t>Traditional searches for Axion</a:t>
            </a:r>
            <a:endParaRPr lang="en-GB" b="1" dirty="0">
              <a:solidFill>
                <a:schemeClr val="tx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387371-1FBC-46DD-8E72-EE6C716881E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1255" y="1234697"/>
                <a:ext cx="7020478" cy="4932262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sz="2600" dirty="0">
                    <a:solidFill>
                      <a:schemeClr val="tx1">
                        <a:lumMod val="75000"/>
                      </a:schemeClr>
                    </a:solidFill>
                  </a:rPr>
                  <a:t>Axion – Photon coupling:</a:t>
                </a:r>
                <a:r>
                  <a:rPr lang="en-US" sz="2600" dirty="0"/>
                  <a:t> </a:t>
                </a:r>
                <a14:m>
                  <m:oMath xmlns:m="http://schemas.openxmlformats.org/officeDocument/2006/math">
                    <m:r>
                      <a:rPr lang="en-US" sz="26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6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6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26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𝛾𝛾</m:t>
                        </m:r>
                      </m:sub>
                    </m:sSub>
                    <m:r>
                      <a:rPr lang="en-US" sz="26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acc>
                      <m:accPr>
                        <m:chr m:val="⃗"/>
                        <m:ctrlPr>
                          <a:rPr lang="en-US" sz="26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6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  <m:r>
                      <a:rPr lang="en-US" sz="26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en-US" sz="26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6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2600" dirty="0">
                    <a:sym typeface="Wingdings" panose="05000000000000000000" pitchFamily="2" charset="2"/>
                  </a:rPr>
                  <a:t>.</a:t>
                </a:r>
              </a:p>
              <a:p>
                <a:r>
                  <a:rPr lang="en-US" sz="2600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Axion </a:t>
                </a:r>
                <a14:m>
                  <m:oMath xmlns:m="http://schemas.openxmlformats.org/officeDocument/2006/math">
                    <m:r>
                      <a:rPr lang="en-US" sz="260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↔</m:t>
                    </m:r>
                  </m:oMath>
                </a14:m>
                <a:r>
                  <a:rPr lang="en-US" sz="2600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 Photon </a:t>
                </a:r>
                <a:r>
                  <a:rPr lang="en-US" sz="2600" dirty="0">
                    <a:solidFill>
                      <a:schemeClr val="tx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conversion in magnetic field.</a:t>
                </a:r>
              </a:p>
              <a:p>
                <a:r>
                  <a:rPr lang="en-US" sz="2600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Helio-scope:</a:t>
                </a:r>
                <a:r>
                  <a:rPr lang="en-US" sz="2600" dirty="0">
                    <a:sym typeface="Wingdings" panose="05000000000000000000" pitchFamily="2" charset="2"/>
                  </a:rPr>
                  <a:t> </a:t>
                </a:r>
                <a:r>
                  <a:rPr lang="en-US" sz="2600" dirty="0" err="1">
                    <a:solidFill>
                      <a:schemeClr val="tx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Sumico</a:t>
                </a:r>
                <a:r>
                  <a:rPr lang="en-US" sz="2600" dirty="0">
                    <a:solidFill>
                      <a:schemeClr val="tx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, CAST, SOLAX, COSME, DAMA, CDMS, IAXO.</a:t>
                </a:r>
              </a:p>
              <a:p>
                <a:r>
                  <a:rPr lang="en-US" sz="2600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Halo-scope:</a:t>
                </a:r>
                <a:r>
                  <a:rPr lang="en-US" sz="2600" dirty="0">
                    <a:sym typeface="Wingdings" panose="05000000000000000000" pitchFamily="2" charset="2"/>
                  </a:rPr>
                  <a:t> </a:t>
                </a:r>
                <a:r>
                  <a:rPr lang="en-US" sz="2600" dirty="0">
                    <a:solidFill>
                      <a:schemeClr val="tx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ADMX, HAYSTAC, ORGAN.</a:t>
                </a:r>
              </a:p>
              <a:p>
                <a:r>
                  <a:rPr lang="en-US" sz="2600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Light-shining-through-a-wall:</a:t>
                </a:r>
                <a:r>
                  <a:rPr lang="en-US" sz="2600" dirty="0">
                    <a:sym typeface="Wingdings" panose="05000000000000000000" pitchFamily="2" charset="2"/>
                  </a:rPr>
                  <a:t> </a:t>
                </a:r>
                <a:r>
                  <a:rPr lang="en-US" sz="2600" dirty="0">
                    <a:solidFill>
                      <a:schemeClr val="tx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ALPS, OSQAR, </a:t>
                </a:r>
                <a:r>
                  <a:rPr lang="en-US" sz="2600" dirty="0" err="1">
                    <a:solidFill>
                      <a:schemeClr val="tx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GammeV</a:t>
                </a:r>
                <a:r>
                  <a:rPr lang="en-US" sz="2600" dirty="0">
                    <a:solidFill>
                      <a:schemeClr val="tx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.</a:t>
                </a:r>
              </a:p>
              <a:p>
                <a:r>
                  <a:rPr lang="en-US" sz="2600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Birefringence &amp; dichroism: </a:t>
                </a:r>
                <a:r>
                  <a:rPr lang="en-US" sz="2600" dirty="0">
                    <a:solidFill>
                      <a:schemeClr val="tx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PVLAS, Q&amp;A, BMV</a:t>
                </a:r>
              </a:p>
              <a:p>
                <a:pPr algn="just"/>
                <a:r>
                  <a:rPr lang="en-US" sz="2600" u="sng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Problems:</a:t>
                </a:r>
                <a:r>
                  <a:rPr lang="en-US" sz="2600" dirty="0">
                    <a:sym typeface="Wingdings" panose="05000000000000000000" pitchFamily="2" charset="2"/>
                  </a:rPr>
                  <a:t>  -   </a:t>
                </a:r>
                <a:r>
                  <a:rPr lang="en-US" sz="2600" dirty="0">
                    <a:solidFill>
                      <a:schemeClr val="tx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unknown axion mass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𝑚</m:t>
                        </m:r>
                      </m:e>
                      <m:sub>
                        <m:r>
                          <a:rPr lang="en-US" sz="26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2600" dirty="0">
                    <a:sym typeface="Wingdings" panose="05000000000000000000" pitchFamily="2" charset="2"/>
                  </a:rPr>
                  <a:t>,</a:t>
                </a:r>
              </a:p>
              <a:p>
                <a:pPr marL="36900" indent="0" algn="just">
                  <a:buNone/>
                </a:pPr>
                <a:r>
                  <a:rPr lang="en-US" sz="2600" dirty="0">
                    <a:sym typeface="Wingdings" panose="05000000000000000000" pitchFamily="2" charset="2"/>
                  </a:rPr>
                  <a:t>			      </a:t>
                </a:r>
                <a:r>
                  <a:rPr lang="en-US" sz="2600" dirty="0">
                    <a:solidFill>
                      <a:schemeClr val="tx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- sensitivity of detection scales as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6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SupPr>
                      <m:e>
                        <m:r>
                          <a:rPr lang="en-US" sz="26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𝑔</m:t>
                        </m:r>
                      </m:e>
                      <m:sub>
                        <m:r>
                          <a:rPr lang="en-US" sz="26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𝑎</m:t>
                        </m:r>
                        <m:r>
                          <a:rPr lang="en-US" sz="26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𝛾𝛾</m:t>
                        </m:r>
                      </m:sub>
                      <m:sup>
                        <m:r>
                          <a:rPr lang="en-US" sz="26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600" dirty="0">
                    <a:sym typeface="Wingdings" panose="05000000000000000000" pitchFamily="2" charset="2"/>
                  </a:rPr>
                  <a:t> very small.</a:t>
                </a:r>
              </a:p>
              <a:p>
                <a:endParaRPr lang="en-US" sz="2400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387371-1FBC-46DD-8E72-EE6C716881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1255" y="1234697"/>
                <a:ext cx="7020478" cy="493226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CF33181D-FC70-432A-9CCE-4C70ED4C7388}"/>
              </a:ext>
            </a:extLst>
          </p:cNvPr>
          <p:cNvSpPr txBox="1"/>
          <p:nvPr/>
        </p:nvSpPr>
        <p:spPr>
          <a:xfrm>
            <a:off x="-10580" y="6492865"/>
            <a:ext cx="5150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tx1">
                    <a:lumMod val="75000"/>
                  </a:schemeClr>
                </a:solidFill>
              </a:rPr>
              <a:t>TeVPA</a:t>
            </a:r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 – Sydney, Australia – December 2019</a:t>
            </a:r>
            <a:endParaRPr lang="en-GB" sz="16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13" name="Picture 12" descr="A picture containing table, sitting, green, computer&#10;&#10;Description automatically generated">
            <a:extLst>
              <a:ext uri="{FF2B5EF4-FFF2-40B4-BE49-F238E27FC236}">
                <a16:creationId xmlns:a16="http://schemas.microsoft.com/office/drawing/2014/main" id="{C97B3382-D41E-4953-82E6-758F47D721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0786" y="3571048"/>
            <a:ext cx="4059960" cy="195732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B356E5D-90B9-4D56-B57B-D15AC323B338}"/>
              </a:ext>
            </a:extLst>
          </p:cNvPr>
          <p:cNvSpPr txBox="1"/>
          <p:nvPr/>
        </p:nvSpPr>
        <p:spPr>
          <a:xfrm>
            <a:off x="7730787" y="3074679"/>
            <a:ext cx="4059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Converting solar axions into photons</a:t>
            </a:r>
            <a:endParaRPr lang="en-GB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106BF3-B07C-4F87-8753-ECBC6D0A4522}"/>
              </a:ext>
            </a:extLst>
          </p:cNvPr>
          <p:cNvSpPr txBox="1"/>
          <p:nvPr/>
        </p:nvSpPr>
        <p:spPr>
          <a:xfrm>
            <a:off x="7513511" y="5563718"/>
            <a:ext cx="4494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Light-shining-through-a-wall (ALPS)</a:t>
            </a:r>
            <a:endParaRPr lang="en-GB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C401031-EA3A-41E7-B688-A41A3C168F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0786" y="1234697"/>
            <a:ext cx="4059960" cy="1839982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7E5000AB-DB23-4653-BC0D-1BA80C513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38435" y="6492865"/>
            <a:ext cx="753545" cy="365125"/>
          </a:xfrm>
        </p:spPr>
        <p:txBody>
          <a:bodyPr/>
          <a:lstStyle/>
          <a:p>
            <a:fld id="{3A98EE3D-8CD1-4C3F-BD1C-C98C9596463C}" type="slidenum">
              <a:rPr lang="en-US" sz="1600" smtClean="0">
                <a:solidFill>
                  <a:schemeClr val="tx1">
                    <a:lumMod val="75000"/>
                  </a:schemeClr>
                </a:solidFill>
              </a:rPr>
              <a:pPr/>
              <a:t>2</a:t>
            </a:fld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/15</a:t>
            </a:r>
          </a:p>
        </p:txBody>
      </p:sp>
    </p:spTree>
    <p:extLst>
      <p:ext uri="{BB962C8B-B14F-4D97-AF65-F5344CB8AC3E}">
        <p14:creationId xmlns:p14="http://schemas.microsoft.com/office/powerpoint/2010/main" val="539566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3A2E8-2803-4EA9-9BB2-F27AFD678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54545"/>
          </a:xfrm>
        </p:spPr>
        <p:txBody>
          <a:bodyPr/>
          <a:lstStyle/>
          <a:p>
            <a:r>
              <a:rPr lang="en-US" b="1" u="sng" dirty="0"/>
              <a:t>Our work</a:t>
            </a:r>
            <a:r>
              <a:rPr lang="en-US" b="1" dirty="0"/>
              <a:t>: Axion – Photon interference – Set-up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85566B-54EB-4105-8EEA-57C1B86E70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9119" y="1011130"/>
            <a:ext cx="10353762" cy="2103545"/>
          </a:xfrm>
        </p:spPr>
        <p:txBody>
          <a:bodyPr>
            <a:normAutofit lnSpcReduction="10000"/>
          </a:bodyPr>
          <a:lstStyle/>
          <a:p>
            <a:r>
              <a:rPr lang="en-US" sz="2100" dirty="0">
                <a:solidFill>
                  <a:srgbClr val="FFFF00"/>
                </a:solidFill>
              </a:rPr>
              <a:t>Don’t</a:t>
            </a:r>
            <a:r>
              <a:rPr lang="en-US" sz="2100" dirty="0"/>
              <a:t> block all photons with the wall.</a:t>
            </a:r>
          </a:p>
          <a:p>
            <a:r>
              <a:rPr lang="en-US" sz="2100" dirty="0">
                <a:solidFill>
                  <a:srgbClr val="FFFF00"/>
                </a:solidFill>
              </a:rPr>
              <a:t>Use</a:t>
            </a:r>
            <a:r>
              <a:rPr lang="en-US" sz="2100" dirty="0"/>
              <a:t> Atomic/Molecular transitions for detection.</a:t>
            </a:r>
          </a:p>
          <a:p>
            <a:r>
              <a:rPr lang="en-US" sz="2100" dirty="0"/>
              <a:t>M</a:t>
            </a:r>
            <a:r>
              <a:rPr lang="en-US" sz="2100" baseline="-25000" dirty="0"/>
              <a:t>total</a:t>
            </a:r>
            <a:r>
              <a:rPr lang="en-US" sz="2100" dirty="0"/>
              <a:t> = M</a:t>
            </a:r>
            <a:r>
              <a:rPr lang="en-US" sz="2100" baseline="-25000" dirty="0"/>
              <a:t>axion</a:t>
            </a:r>
            <a:r>
              <a:rPr lang="en-US" sz="2100" dirty="0"/>
              <a:t> + M</a:t>
            </a:r>
            <a:r>
              <a:rPr lang="en-US" sz="2100" baseline="-25000" dirty="0"/>
              <a:t>photon</a:t>
            </a:r>
            <a:r>
              <a:rPr lang="en-US" sz="2100" dirty="0"/>
              <a:t> </a:t>
            </a:r>
            <a:r>
              <a:rPr lang="en-US" sz="2100" dirty="0">
                <a:sym typeface="Wingdings" panose="05000000000000000000" pitchFamily="2" charset="2"/>
              </a:rPr>
              <a:t> P = M</a:t>
            </a:r>
            <a:r>
              <a:rPr lang="en-US" sz="2100" baseline="30000" dirty="0">
                <a:sym typeface="Wingdings" panose="05000000000000000000" pitchFamily="2" charset="2"/>
              </a:rPr>
              <a:t>2</a:t>
            </a:r>
            <a:r>
              <a:rPr lang="en-US" sz="2100" baseline="-25000" dirty="0">
                <a:sym typeface="Wingdings" panose="05000000000000000000" pitchFamily="2" charset="2"/>
              </a:rPr>
              <a:t>total</a:t>
            </a:r>
            <a:r>
              <a:rPr lang="en-US" sz="2100" dirty="0">
                <a:sym typeface="Wingdings" panose="05000000000000000000" pitchFamily="2" charset="2"/>
              </a:rPr>
              <a:t> = M</a:t>
            </a:r>
            <a:r>
              <a:rPr lang="en-US" sz="2100" baseline="30000" dirty="0">
                <a:sym typeface="Wingdings" panose="05000000000000000000" pitchFamily="2" charset="2"/>
              </a:rPr>
              <a:t>2</a:t>
            </a:r>
            <a:r>
              <a:rPr lang="en-US" sz="2100" baseline="-25000" dirty="0">
                <a:sym typeface="Wingdings" panose="05000000000000000000" pitchFamily="2" charset="2"/>
              </a:rPr>
              <a:t>axion</a:t>
            </a:r>
            <a:r>
              <a:rPr lang="en-US" sz="2100" dirty="0">
                <a:sym typeface="Wingdings" panose="05000000000000000000" pitchFamily="2" charset="2"/>
              </a:rPr>
              <a:t> + </a:t>
            </a:r>
            <a:r>
              <a:rPr lang="en-US" sz="2100" dirty="0">
                <a:solidFill>
                  <a:srgbClr val="FFFF00"/>
                </a:solidFill>
                <a:sym typeface="Wingdings" panose="05000000000000000000" pitchFamily="2" charset="2"/>
              </a:rPr>
              <a:t>2 M</a:t>
            </a:r>
            <a:r>
              <a:rPr lang="en-US" sz="2100" baseline="-25000" dirty="0">
                <a:solidFill>
                  <a:srgbClr val="FFFF00"/>
                </a:solidFill>
                <a:sym typeface="Wingdings" panose="05000000000000000000" pitchFamily="2" charset="2"/>
              </a:rPr>
              <a:t>axion</a:t>
            </a:r>
            <a:r>
              <a:rPr lang="en-US" sz="2100" dirty="0">
                <a:solidFill>
                  <a:srgbClr val="FFFF00"/>
                </a:solidFill>
                <a:sym typeface="Wingdings" panose="05000000000000000000" pitchFamily="2" charset="2"/>
              </a:rPr>
              <a:t>M</a:t>
            </a:r>
            <a:r>
              <a:rPr lang="en-US" sz="2100" baseline="-25000" dirty="0">
                <a:solidFill>
                  <a:srgbClr val="FFFF00"/>
                </a:solidFill>
                <a:sym typeface="Wingdings" panose="05000000000000000000" pitchFamily="2" charset="2"/>
              </a:rPr>
              <a:t>photon </a:t>
            </a:r>
            <a:r>
              <a:rPr lang="en-US" sz="2100" dirty="0">
                <a:sym typeface="Wingdings" panose="05000000000000000000" pitchFamily="2" charset="2"/>
              </a:rPr>
              <a:t>+ M</a:t>
            </a:r>
            <a:r>
              <a:rPr lang="en-US" sz="2100" baseline="30000" dirty="0">
                <a:sym typeface="Wingdings" panose="05000000000000000000" pitchFamily="2" charset="2"/>
              </a:rPr>
              <a:t>2</a:t>
            </a:r>
            <a:r>
              <a:rPr lang="en-US" sz="2100" baseline="-25000" dirty="0">
                <a:sym typeface="Wingdings" panose="05000000000000000000" pitchFamily="2" charset="2"/>
              </a:rPr>
              <a:t>photon</a:t>
            </a:r>
            <a:endParaRPr lang="en-US" sz="2100" dirty="0"/>
          </a:p>
          <a:p>
            <a:r>
              <a:rPr lang="en-US" sz="2100" dirty="0"/>
              <a:t>Interference of absorption amplitudes </a:t>
            </a:r>
            <a:r>
              <a:rPr lang="en-US" sz="2100" dirty="0">
                <a:sym typeface="Wingdings" panose="05000000000000000000" pitchFamily="2" charset="2"/>
              </a:rPr>
              <a:t> </a:t>
            </a:r>
            <a:r>
              <a:rPr lang="en-US" sz="2100" u="sng" dirty="0">
                <a:solidFill>
                  <a:srgbClr val="FFFF00"/>
                </a:solidFill>
                <a:sym typeface="Wingdings" panose="05000000000000000000" pitchFamily="2" charset="2"/>
              </a:rPr>
              <a:t>signal linear in coupling constant</a:t>
            </a:r>
            <a:r>
              <a:rPr lang="en-US" sz="2100" dirty="0">
                <a:solidFill>
                  <a:srgbClr val="FFFF00"/>
                </a:solidFill>
                <a:sym typeface="Wingdings" panose="05000000000000000000" pitchFamily="2" charset="2"/>
              </a:rPr>
              <a:t> </a:t>
            </a:r>
            <a:r>
              <a:rPr lang="en-US" sz="2100" dirty="0">
                <a:sym typeface="Wingdings" panose="05000000000000000000" pitchFamily="2" charset="2"/>
              </a:rPr>
              <a:t> enhancement.</a:t>
            </a:r>
          </a:p>
        </p:txBody>
      </p:sp>
      <p:pic>
        <p:nvPicPr>
          <p:cNvPr id="5" name="Picture 4" descr="A close up of a device&#10;&#10;Description automatically generated">
            <a:extLst>
              <a:ext uri="{FF2B5EF4-FFF2-40B4-BE49-F238E27FC236}">
                <a16:creationId xmlns:a16="http://schemas.microsoft.com/office/drawing/2014/main" id="{D38EA14C-40CF-4D53-9F5C-84B7A01090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5993" y="2890633"/>
            <a:ext cx="4859158" cy="297076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6A69ED7-5BE6-44B6-B330-7C6CBFE14101}"/>
              </a:ext>
            </a:extLst>
          </p:cNvPr>
          <p:cNvSpPr txBox="1"/>
          <p:nvPr/>
        </p:nvSpPr>
        <p:spPr>
          <a:xfrm>
            <a:off x="3515993" y="5846870"/>
            <a:ext cx="4859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85000"/>
                  </a:schemeClr>
                </a:solidFill>
              </a:rPr>
              <a:t>Axion-photon Interference set-up</a:t>
            </a:r>
            <a:endParaRPr lang="en-GB" dirty="0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2DC311-CA12-471E-B4C7-7B3166A8CF89}"/>
              </a:ext>
            </a:extLst>
          </p:cNvPr>
          <p:cNvSpPr txBox="1"/>
          <p:nvPr/>
        </p:nvSpPr>
        <p:spPr>
          <a:xfrm>
            <a:off x="-10580" y="6492865"/>
            <a:ext cx="5150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tx1">
                    <a:lumMod val="75000"/>
                  </a:schemeClr>
                </a:solidFill>
              </a:rPr>
              <a:t>TeVPA</a:t>
            </a:r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 – Sydney, Australia – December 2019</a:t>
            </a:r>
            <a:endParaRPr lang="en-GB" sz="16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C5C592A-CCD9-4E9D-867D-FAAF24CD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38435" y="6492865"/>
            <a:ext cx="753545" cy="365125"/>
          </a:xfrm>
        </p:spPr>
        <p:txBody>
          <a:bodyPr/>
          <a:lstStyle/>
          <a:p>
            <a:fld id="{3A98EE3D-8CD1-4C3F-BD1C-C98C9596463C}" type="slidenum">
              <a:rPr lang="en-US" sz="1600" smtClean="0">
                <a:solidFill>
                  <a:schemeClr val="tx1">
                    <a:lumMod val="75000"/>
                  </a:schemeClr>
                </a:solidFill>
              </a:rPr>
              <a:pPr/>
              <a:t>3</a:t>
            </a:fld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/15</a:t>
            </a:r>
          </a:p>
        </p:txBody>
      </p:sp>
    </p:spTree>
    <p:extLst>
      <p:ext uri="{BB962C8B-B14F-4D97-AF65-F5344CB8AC3E}">
        <p14:creationId xmlns:p14="http://schemas.microsoft.com/office/powerpoint/2010/main" val="3802331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3A2E8-2803-4EA9-9BB2-F27AFD678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54545"/>
          </a:xfrm>
        </p:spPr>
        <p:txBody>
          <a:bodyPr/>
          <a:lstStyle/>
          <a:p>
            <a:r>
              <a:rPr lang="en-US" b="1" u="sng" dirty="0"/>
              <a:t>Our work</a:t>
            </a:r>
            <a:r>
              <a:rPr lang="en-US" b="1" dirty="0"/>
              <a:t>: Axion – Photon interference – Sensitivity</a:t>
            </a:r>
            <a:endParaRPr lang="en-GB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885566B-54EB-4105-8EEA-57C1B86E70C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19119" y="1011131"/>
                <a:ext cx="10353762" cy="1803804"/>
              </a:xfrm>
            </p:spPr>
            <p:txBody>
              <a:bodyPr>
                <a:normAutofit/>
              </a:bodyPr>
              <a:lstStyle/>
              <a:p>
                <a:r>
                  <a:rPr lang="en-US" sz="2100" dirty="0"/>
                  <a:t>Sensitive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1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21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𝛾𝛾</m:t>
                        </m:r>
                      </m:sub>
                    </m:sSub>
                    <m:sSub>
                      <m:sSubPr>
                        <m:ctrlPr>
                          <a:rPr lang="en-US" sz="21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1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𝑎𝑒𝑒</m:t>
                        </m:r>
                      </m:sub>
                    </m:sSub>
                    <m:r>
                      <a:rPr lang="en-US" sz="21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10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1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1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1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1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−24</m:t>
                        </m:r>
                      </m:sup>
                    </m:sSup>
                    <m:r>
                      <a:rPr lang="en-US" sz="21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1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GeV</m:t>
                        </m:r>
                      </m:e>
                      <m:sup>
                        <m:r>
                          <a:rPr lang="en-US" sz="21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2100" dirty="0">
                    <a:sym typeface="Wingdings" panose="05000000000000000000" pitchFamily="2" charset="2"/>
                  </a:rPr>
                  <a:t>  </a:t>
                </a:r>
                <a:r>
                  <a:rPr lang="en-US" sz="2100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better than CAST</a:t>
                </a:r>
                <a:r>
                  <a:rPr lang="en-US" sz="2100" dirty="0">
                    <a:sym typeface="Wingdings" panose="05000000000000000000" pitchFamily="2" charset="2"/>
                  </a:rPr>
                  <a:t>.</a:t>
                </a:r>
              </a:p>
              <a:p>
                <a:r>
                  <a:rPr lang="en-US" sz="2100" dirty="0">
                    <a:sym typeface="Wingdings" panose="05000000000000000000" pitchFamily="2" charset="2"/>
                  </a:rPr>
                  <a:t>Assume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1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𝑔</m:t>
                        </m:r>
                      </m:e>
                      <m:sub>
                        <m:r>
                          <a:rPr lang="en-US" sz="21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𝑎</m:t>
                        </m:r>
                        <m:r>
                          <a:rPr lang="en-US" sz="2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𝛾𝛾</m:t>
                        </m:r>
                      </m:sub>
                    </m:sSub>
                    <m:r>
                      <a:rPr lang="en-US" sz="21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≈</m:t>
                    </m:r>
                    <m:f>
                      <m:fPr>
                        <m:ctrlPr>
                          <a:rPr lang="en-US" sz="21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a:rPr lang="en-US" sz="21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𝛼</m:t>
                        </m:r>
                      </m:num>
                      <m:den>
                        <m:r>
                          <a:rPr lang="en-US" sz="2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  <m:r>
                          <a:rPr lang="en-US" sz="2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𝜋</m:t>
                        </m:r>
                        <m:sSub>
                          <m:sSubPr>
                            <m:ctrlPr>
                              <a:rPr lang="en-US" sz="2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2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𝑎</m:t>
                            </m:r>
                          </m:sub>
                        </m:sSub>
                      </m:den>
                    </m:f>
                    <m:d>
                      <m:dPr>
                        <m:ctrlPr>
                          <a:rPr lang="en-US" sz="21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1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fPr>
                          <m:num>
                            <m:r>
                              <a:rPr lang="en-US" sz="2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𝐸</m:t>
                            </m:r>
                          </m:num>
                          <m:den>
                            <m:r>
                              <a:rPr lang="en-US" sz="2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𝑁</m:t>
                            </m:r>
                          </m:den>
                        </m:f>
                        <m:r>
                          <a:rPr lang="en-US" sz="2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−1.92</m:t>
                        </m:r>
                      </m:e>
                    </m:d>
                  </m:oMath>
                </a14:m>
                <a:r>
                  <a:rPr lang="en-US" sz="2100" dirty="0">
                    <a:sym typeface="Wingdings" panose="05000000000000000000" pitchFamily="2" charset="2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𝑔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𝑎</m:t>
                        </m:r>
                        <m:r>
                          <a:rPr lang="en-US" sz="21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𝑒𝑒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≈</m:t>
                    </m:r>
                    <m:f>
                      <m:fPr>
                        <m:ctrlPr>
                          <a:rPr lang="en-US" sz="21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1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2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𝑒</m:t>
                            </m:r>
                          </m:sub>
                        </m:sSub>
                        <m:sSub>
                          <m:sSubPr>
                            <m:ctrlPr>
                              <a:rPr lang="en-US" sz="21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2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2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𝑎</m:t>
                            </m:r>
                          </m:sub>
                        </m:sSub>
                      </m:den>
                    </m:f>
                    <m:r>
                      <a:rPr lang="en-US" sz="2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r>
                  <a:rPr lang="en-US" sz="2100" dirty="0">
                    <a:sym typeface="Wingdings" panose="05000000000000000000" pitchFamily="2" charset="2"/>
                  </a:rPr>
                  <a:t> convert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𝑔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𝑎</m:t>
                        </m:r>
                        <m:r>
                          <a:rPr lang="en-US" sz="21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𝑒𝑒</m:t>
                        </m:r>
                      </m:sub>
                    </m:sSub>
                  </m:oMath>
                </a14:m>
                <a:r>
                  <a:rPr lang="en-US" sz="2100" dirty="0">
                    <a:sym typeface="Wingdings" panose="05000000000000000000" pitchFamily="2" charset="2"/>
                  </a:rPr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𝑔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𝑎</m:t>
                        </m:r>
                        <m:r>
                          <a:rPr lang="en-US" sz="21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𝛾𝛾</m:t>
                        </m:r>
                      </m:sub>
                    </m:sSub>
                  </m:oMath>
                </a14:m>
                <a:r>
                  <a:rPr lang="en-US" sz="2100" dirty="0">
                    <a:sym typeface="Wingdings" panose="05000000000000000000" pitchFamily="2" charset="2"/>
                  </a:rPr>
                  <a:t>.</a:t>
                </a:r>
              </a:p>
              <a:p>
                <a:r>
                  <a:rPr lang="en-US" sz="2100" dirty="0">
                    <a:sym typeface="Wingdings" panose="05000000000000000000" pitchFamily="2" charset="2"/>
                  </a:rPr>
                  <a:t>For DFSZ axion: sensitivity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1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21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𝛾𝛾</m:t>
                        </m:r>
                      </m:sub>
                    </m:sSub>
                    <m:r>
                      <a:rPr lang="en-US" sz="21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1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  <m:sSup>
                      <m:sSupPr>
                        <m:ctrlPr>
                          <a:rPr lang="en-US" sz="21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1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1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1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</m:sup>
                    </m:sSup>
                    <m:r>
                      <a:rPr lang="en-US" sz="21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1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GeV</m:t>
                        </m:r>
                      </m:e>
                      <m:sup>
                        <m:r>
                          <a:rPr lang="en-US" sz="21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2100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US" sz="2100" dirty="0">
                    <a:solidFill>
                      <a:schemeClr val="tx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</a:t>
                </a:r>
                <a:r>
                  <a:rPr lang="en-US" sz="2100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 better than ALPS-II</a:t>
                </a:r>
                <a:r>
                  <a:rPr lang="en-US" sz="2100" dirty="0">
                    <a:sym typeface="Wingdings" panose="05000000000000000000" pitchFamily="2" charset="2"/>
                  </a:rPr>
                  <a:t>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885566B-54EB-4105-8EEA-57C1B86E70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9119" y="1011131"/>
                <a:ext cx="10353762" cy="1803804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736155D-1CCB-4B6D-B38A-4FDE914F27E7}"/>
                  </a:ext>
                </a:extLst>
              </p:cNvPr>
              <p:cNvSpPr txBox="1"/>
              <p:nvPr/>
            </p:nvSpPr>
            <p:spPr>
              <a:xfrm>
                <a:off x="1157691" y="5636804"/>
                <a:ext cx="4183655" cy="6685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1">
                        <a:lumMod val="85000"/>
                      </a:schemeClr>
                    </a:solidFill>
                  </a:rPr>
                  <a:t>Axion-photon Interference sensitivity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𝛾𝛾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𝑎𝑒𝑒</m:t>
                        </m:r>
                      </m:sub>
                    </m:sSub>
                  </m:oMath>
                </a14:m>
                <a:endParaRPr lang="en-GB" dirty="0">
                  <a:solidFill>
                    <a:schemeClr val="tx1">
                      <a:lumMod val="8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736155D-1CCB-4B6D-B38A-4FDE914F27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7691" y="5636804"/>
                <a:ext cx="4183655" cy="668516"/>
              </a:xfrm>
              <a:prstGeom prst="rect">
                <a:avLst/>
              </a:prstGeom>
              <a:blipFill>
                <a:blip r:embed="rId3"/>
                <a:stretch>
                  <a:fillRect t="-5505" r="-583" b="-18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45BFA630-F981-4789-B121-62EEE79106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648" y="2835675"/>
            <a:ext cx="4588988" cy="2780387"/>
          </a:xfrm>
          <a:prstGeom prst="rect">
            <a:avLst/>
          </a:prstGeom>
        </p:spPr>
      </p:pic>
      <p:pic>
        <p:nvPicPr>
          <p:cNvPr id="12" name="Picture 11" descr="A screenshot of a cell phone&#10;&#10;Description automatically generated">
            <a:extLst>
              <a:ext uri="{FF2B5EF4-FFF2-40B4-BE49-F238E27FC236}">
                <a16:creationId xmlns:a16="http://schemas.microsoft.com/office/drawing/2014/main" id="{B58EBC1C-7BD5-4FBF-87A2-BBE836058D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691" y="2835676"/>
            <a:ext cx="4183655" cy="27803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309A691-80B4-443C-9E5C-3A8CB99A4CCE}"/>
                  </a:ext>
                </a:extLst>
              </p:cNvPr>
              <p:cNvSpPr txBox="1"/>
              <p:nvPr/>
            </p:nvSpPr>
            <p:spPr>
              <a:xfrm>
                <a:off x="6334816" y="5616062"/>
                <a:ext cx="4384651" cy="6685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1">
                        <a:lumMod val="85000"/>
                      </a:schemeClr>
                    </a:solidFill>
                  </a:rPr>
                  <a:t>Axion-photon Interference sensitivity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𝛾𝛾</m:t>
                        </m:r>
                      </m:sub>
                    </m:sSub>
                  </m:oMath>
                </a14:m>
                <a:endParaRPr lang="en-GB" dirty="0">
                  <a:solidFill>
                    <a:schemeClr val="tx1">
                      <a:lumMod val="8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309A691-80B4-443C-9E5C-3A8CB99A4C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4816" y="5616062"/>
                <a:ext cx="4384651" cy="668516"/>
              </a:xfrm>
              <a:prstGeom prst="rect">
                <a:avLst/>
              </a:prstGeom>
              <a:blipFill>
                <a:blip r:embed="rId6"/>
                <a:stretch>
                  <a:fillRect t="-4545" b="-18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9FBFC6E1-9686-4449-8DA1-BCCBA985B2C4}"/>
              </a:ext>
            </a:extLst>
          </p:cNvPr>
          <p:cNvSpPr txBox="1"/>
          <p:nvPr/>
        </p:nvSpPr>
        <p:spPr>
          <a:xfrm>
            <a:off x="-10580" y="6492865"/>
            <a:ext cx="5150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tx1">
                    <a:lumMod val="75000"/>
                  </a:schemeClr>
                </a:solidFill>
              </a:rPr>
              <a:t>TeVPA</a:t>
            </a:r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 – Sydney, Australia – December 2019</a:t>
            </a:r>
            <a:endParaRPr lang="en-GB" sz="16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CE308D5-89D4-4F84-96FB-6071F107E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38435" y="6492865"/>
            <a:ext cx="753545" cy="365125"/>
          </a:xfrm>
        </p:spPr>
        <p:txBody>
          <a:bodyPr/>
          <a:lstStyle/>
          <a:p>
            <a:fld id="{3A98EE3D-8CD1-4C3F-BD1C-C98C9596463C}" type="slidenum">
              <a:rPr lang="en-US" sz="1600" smtClean="0">
                <a:solidFill>
                  <a:schemeClr val="tx1">
                    <a:lumMod val="75000"/>
                  </a:schemeClr>
                </a:solidFill>
              </a:rPr>
              <a:pPr/>
              <a:t>4</a:t>
            </a:fld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/15</a:t>
            </a:r>
          </a:p>
        </p:txBody>
      </p:sp>
    </p:spTree>
    <p:extLst>
      <p:ext uri="{BB962C8B-B14F-4D97-AF65-F5344CB8AC3E}">
        <p14:creationId xmlns:p14="http://schemas.microsoft.com/office/powerpoint/2010/main" val="2332889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0B88A-FE95-41A0-A5DE-6BFB05FB6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57300"/>
          </a:xfrm>
        </p:spPr>
        <p:txBody>
          <a:bodyPr>
            <a:normAutofit/>
          </a:bodyPr>
          <a:lstStyle/>
          <a:p>
            <a:r>
              <a:rPr lang="en-US" b="1" dirty="0"/>
              <a:t>Nuclear EDMs &amp; Schiff’s theorem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B2FB77C-A26D-4ED0-9742-F6AAB0CF9B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67390" y="1207067"/>
                <a:ext cx="10657219" cy="5285798"/>
              </a:xfrm>
            </p:spPr>
            <p:txBody>
              <a:bodyPr>
                <a:noAutofit/>
              </a:bodyPr>
              <a:lstStyle/>
              <a:p>
                <a:r>
                  <a:rPr lang="en-US" sz="2200" dirty="0"/>
                  <a:t>Axionic Dark Matter </a:t>
                </a:r>
                <a:r>
                  <a:rPr lang="en-US" sz="2200" dirty="0">
                    <a:sym typeface="Wingdings" panose="05000000000000000000" pitchFamily="2" charset="2"/>
                  </a:rPr>
                  <a:t> QCD </a:t>
                </a:r>
                <a14:m>
                  <m:oMath xmlns:m="http://schemas.openxmlformats.org/officeDocument/2006/math">
                    <m:r>
                      <a:rPr lang="en-US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𝜃</m:t>
                    </m:r>
                  </m:oMath>
                </a14:m>
                <a:r>
                  <a:rPr lang="en-US" sz="2200" dirty="0"/>
                  <a:t>-term </a:t>
                </a:r>
                <a:r>
                  <a:rPr lang="en-US" sz="2200" dirty="0">
                    <a:sym typeface="Wingdings" panose="05000000000000000000" pitchFamily="2" charset="2"/>
                  </a:rPr>
                  <a:t> </a:t>
                </a:r>
                <a:r>
                  <a:rPr lang="en-US" sz="2200" u="sng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nuclear</a:t>
                </a:r>
                <a:r>
                  <a:rPr lang="en-US" sz="2200" u="sng" dirty="0">
                    <a:solidFill>
                      <a:srgbClr val="FFFF00"/>
                    </a:solidFill>
                  </a:rPr>
                  <a:t> Electric Dipole Moments</a:t>
                </a:r>
                <a:r>
                  <a:rPr lang="en-US" sz="2200" dirty="0">
                    <a:solidFill>
                      <a:schemeClr val="tx1">
                        <a:lumMod val="75000"/>
                      </a:schemeClr>
                    </a:solidFill>
                  </a:rPr>
                  <a:t>.</a:t>
                </a:r>
                <a:endParaRPr lang="en-US" sz="2200" dirty="0">
                  <a:solidFill>
                    <a:schemeClr val="tx1">
                      <a:lumMod val="75000"/>
                    </a:schemeClr>
                  </a:solidFill>
                  <a:sym typeface="Wingdings" panose="05000000000000000000" pitchFamily="2" charset="2"/>
                </a:endParaRPr>
              </a:p>
              <a:p>
                <a:r>
                  <a:rPr lang="en-US" sz="2200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Attempt:</a:t>
                </a:r>
                <a:r>
                  <a:rPr lang="en-US" sz="2200" dirty="0">
                    <a:sym typeface="Wingdings" panose="05000000000000000000" pitchFamily="2" charset="2"/>
                  </a:rPr>
                  <a:t> apply electric field on the nucleus and measure </a:t>
                </a:r>
                <a:r>
                  <a:rPr lang="en-US" sz="2200" b="1" dirty="0">
                    <a:sym typeface="Wingdings" panose="05000000000000000000" pitchFamily="2" charset="2"/>
                  </a:rPr>
                  <a:t>d . E</a:t>
                </a:r>
                <a:r>
                  <a:rPr lang="en-US" sz="2200" dirty="0">
                    <a:sym typeface="Wingdings" panose="05000000000000000000" pitchFamily="2" charset="2"/>
                  </a:rPr>
                  <a:t>.</a:t>
                </a:r>
                <a:endParaRPr lang="en-US" sz="2200" b="1" dirty="0">
                  <a:sym typeface="Wingdings" panose="05000000000000000000" pitchFamily="2" charset="2"/>
                </a:endParaRPr>
              </a:p>
              <a:p>
                <a:r>
                  <a:rPr lang="en-US" sz="2200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Problem: </a:t>
                </a:r>
                <a:r>
                  <a:rPr lang="en-US" sz="2200" u="sng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Schiff’s theorem</a:t>
                </a:r>
                <a:r>
                  <a:rPr lang="en-US" sz="2200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US" sz="2200" dirty="0">
                    <a:sym typeface="Wingdings" panose="05000000000000000000" pitchFamily="2" charset="2"/>
                  </a:rPr>
                  <a:t>– the nucleus of a neutral atom/molecule is completely shielded from external </a:t>
                </a:r>
                <a:r>
                  <a:rPr lang="en-US" sz="2200" u="sng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static</a:t>
                </a:r>
                <a:r>
                  <a:rPr lang="en-US" sz="2200" dirty="0">
                    <a:sym typeface="Wingdings" panose="05000000000000000000" pitchFamily="2" charset="2"/>
                  </a:rPr>
                  <a:t> electric fields.</a:t>
                </a:r>
              </a:p>
              <a:p>
                <a:r>
                  <a:rPr lang="en-US" sz="2200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Reason:</a:t>
                </a:r>
                <a:r>
                  <a:rPr lang="en-US" sz="2200" dirty="0">
                    <a:sym typeface="Wingdings" panose="05000000000000000000" pitchFamily="2" charset="2"/>
                  </a:rPr>
                  <a:t> a neutral atom doesn’t accelerate in the field  atomic nucleus doesn’t accelerate  no field on the nucleus.</a:t>
                </a:r>
              </a:p>
              <a:p>
                <a:r>
                  <a:rPr lang="en-AU" altLang="x-none" sz="2200" dirty="0">
                    <a:solidFill>
                      <a:srgbClr val="FFFF00"/>
                    </a:solidFill>
                  </a:rPr>
                  <a:t>Atomic ions:     </a:t>
                </a:r>
                <a:r>
                  <a:rPr lang="en-AU" altLang="x-none" sz="2200" dirty="0"/>
                  <a:t>-</a:t>
                </a:r>
                <a:r>
                  <a:rPr lang="en-AU" altLang="x-none" sz="2200" dirty="0">
                    <a:solidFill>
                      <a:srgbClr val="FFFF00"/>
                    </a:solidFill>
                  </a:rPr>
                  <a:t> </a:t>
                </a:r>
                <a:r>
                  <a:rPr lang="en-AU" altLang="x-none" sz="2200" dirty="0"/>
                  <a:t>Ion acceleration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x-none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x-none" sz="22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x-none" sz="2200" i="1">
                            <a:latin typeface="Cambria Math" panose="02040503050406030204" pitchFamily="18" charset="0"/>
                          </a:rPr>
                          <m:t>𝑖𝑜𝑛</m:t>
                        </m:r>
                      </m:sub>
                    </m:sSub>
                    <m:r>
                      <a:rPr lang="en-US" altLang="x-none" sz="22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x-none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x-none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x-none" sz="2200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altLang="x-none" sz="22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x-none" sz="2200" i="1">
                            <a:latin typeface="Cambria Math" panose="02040503050406030204" pitchFamily="18" charset="0"/>
                          </a:rPr>
                          <m:t>𝑒𝐸</m:t>
                        </m:r>
                      </m:num>
                      <m:den>
                        <m:r>
                          <a:rPr lang="en-US" altLang="x-none" sz="2200" i="1">
                            <a:latin typeface="Cambria Math" panose="02040503050406030204" pitchFamily="18" charset="0"/>
                          </a:rPr>
                          <m:t>𝑀</m:t>
                        </m:r>
                      </m:den>
                    </m:f>
                  </m:oMath>
                </a14:m>
                <a:r>
                  <a:rPr lang="en-AU" altLang="x-none" sz="2200" dirty="0"/>
                  <a:t>,</a:t>
                </a:r>
              </a:p>
              <a:p>
                <a:pPr>
                  <a:buNone/>
                </a:pPr>
                <a:r>
                  <a:rPr lang="en-AU" altLang="x-none" sz="2200" dirty="0"/>
                  <a:t>                               - Nucleus acceleration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x-none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x-none" sz="22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x-none" sz="2200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altLang="x-none" sz="22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x-none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x-none" sz="2200" i="1">
                            <a:latin typeface="Cambria Math" panose="02040503050406030204" pitchFamily="18" charset="0"/>
                          </a:rPr>
                          <m:t>𝑍𝑒𝐸</m:t>
                        </m:r>
                      </m:num>
                      <m:den>
                        <m:r>
                          <a:rPr lang="en-US" altLang="x-none" sz="2200" i="1">
                            <a:latin typeface="Cambria Math" panose="02040503050406030204" pitchFamily="18" charset="0"/>
                          </a:rPr>
                          <m:t>𝑀</m:t>
                        </m:r>
                      </m:den>
                    </m:f>
                  </m:oMath>
                </a14:m>
                <a:r>
                  <a:rPr lang="en-AU" altLang="x-none" sz="2200" dirty="0"/>
                  <a:t>,</a:t>
                </a:r>
              </a:p>
              <a:p>
                <a:pPr>
                  <a:buNone/>
                </a:pPr>
                <a:r>
                  <a:rPr lang="en-US" altLang="x-none" sz="2200" dirty="0"/>
                  <a:t>					     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x-none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x-none" sz="22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x-none" sz="2200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altLang="x-none" sz="2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x-none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x-none" sz="22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x-none" sz="2200" b="0" i="1" smtClean="0">
                            <a:latin typeface="Cambria Math" panose="02040503050406030204" pitchFamily="18" charset="0"/>
                          </a:rPr>
                          <m:t>𝑖𝑜𝑛</m:t>
                        </m:r>
                      </m:sub>
                    </m:sSub>
                    <m:r>
                      <a:rPr lang="en-US" altLang="x-non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  <m:sSub>
                      <m:sSubPr>
                        <m:ctrlPr>
                          <a:rPr lang="en-US" altLang="x-none" sz="22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x-none" sz="22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x-none" sz="22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altLang="x-none" sz="22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=</m:t>
                    </m:r>
                    <m:box>
                      <m:boxPr>
                        <m:ctrlPr>
                          <a:rPr lang="en-US" altLang="x-none" sz="22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altLang="x-none" sz="22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x-none" sz="22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x-none" sz="22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altLang="x-none" sz="22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x-none" sz="22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𝑍</m:t>
                            </m:r>
                          </m:den>
                        </m:f>
                      </m:e>
                    </m:box>
                    <m:r>
                      <a:rPr lang="en-US" altLang="x-none" sz="22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AU" altLang="x-none" sz="2200" dirty="0"/>
                  <a:t>.</a:t>
                </a:r>
              </a:p>
              <a:p>
                <a:r>
                  <a:rPr lang="en-AU" altLang="x-none" sz="2200" dirty="0">
                    <a:solidFill>
                      <a:srgbClr val="FFFF00"/>
                    </a:solidFill>
                  </a:rPr>
                  <a:t>Molecular ions:</a:t>
                </a:r>
                <a:r>
                  <a:rPr lang="en-AU" altLang="x-none" sz="2200" dirty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x-none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x-none" sz="22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x-none" sz="2200" i="1">
                            <a:latin typeface="Cambria Math" panose="02040503050406030204" pitchFamily="18" charset="0"/>
                          </a:rPr>
                          <m:t>𝑖𝑜𝑛</m:t>
                        </m:r>
                      </m:sub>
                    </m:sSub>
                    <m:r>
                      <a:rPr lang="en-US" altLang="x-none" sz="2200" i="1">
                        <a:latin typeface="Cambria Math" panose="02040503050406030204" pitchFamily="18" charset="0"/>
                      </a:rPr>
                      <m:t>=</m:t>
                    </m:r>
                    <m:box>
                      <m:boxPr>
                        <m:ctrlPr>
                          <a:rPr lang="en-US" altLang="x-none" sz="2200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altLang="x-none" sz="22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x-none" sz="2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x-none" sz="2200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altLang="x-none" sz="22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x-none" sz="2200" i="1" smtClean="0">
                                <a:latin typeface="Cambria Math" panose="02040503050406030204" pitchFamily="18" charset="0"/>
                              </a:rPr>
                              <m:t>𝑒𝐸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x-none" sz="22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x-none" sz="2200" b="0" i="1" smtClean="0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altLang="x-none" sz="22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x-none" sz="22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x-none" sz="2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x-none" sz="2200" i="1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altLang="x-none" sz="2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e>
                    </m:box>
                    <m:r>
                      <a:rPr lang="en-US" altLang="x-non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  <m:sSub>
                      <m:sSubPr>
                        <m:ctrlPr>
                          <a:rPr lang="en-US" altLang="x-none" sz="22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x-none" sz="22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x-none" sz="22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altLang="x-none" sz="22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box>
                      <m:boxPr>
                        <m:ctrlPr>
                          <a:rPr lang="en-US" altLang="x-none" sz="22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altLang="x-none" sz="22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x-none" sz="22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x-none" sz="22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altLang="x-none" sz="22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x-none" sz="22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𝑍</m:t>
                            </m:r>
                          </m:den>
                        </m:f>
                      </m:e>
                    </m:box>
                    <m:box>
                      <m:boxPr>
                        <m:ctrlPr>
                          <a:rPr lang="en-US" altLang="x-none" sz="22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r>
                          <m:rPr>
                            <m:brk m:alnAt="63"/>
                          </m:rPr>
                          <a:rPr lang="en-US" altLang="x-none" sz="22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en-US" altLang="x-none" sz="220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x-none" sz="22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x-none" sz="22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altLang="x-none" sz="22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x-none" sz="22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x-none" sz="22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altLang="x-none" sz="22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x-none" sz="22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x-none" sz="22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x-none" sz="22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altLang="x-none" sz="22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e>
                    </m:box>
                    <m:r>
                      <a:rPr lang="en-US" altLang="x-none" sz="22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AU" altLang="x-none" sz="2200" dirty="0"/>
                  <a:t>.</a:t>
                </a:r>
              </a:p>
              <a:p>
                <a:pPr>
                  <a:buNone/>
                </a:pPr>
                <a:endParaRPr lang="en-US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B2FB77C-A26D-4ED0-9742-F6AAB0CF9B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7390" y="1207067"/>
                <a:ext cx="10657219" cy="528579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FB101425-8828-4C98-920D-CA79F006352B}"/>
              </a:ext>
            </a:extLst>
          </p:cNvPr>
          <p:cNvSpPr txBox="1"/>
          <p:nvPr/>
        </p:nvSpPr>
        <p:spPr>
          <a:xfrm>
            <a:off x="-10580" y="6492865"/>
            <a:ext cx="5150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tx1">
                    <a:lumMod val="75000"/>
                  </a:schemeClr>
                </a:solidFill>
              </a:rPr>
              <a:t>TeVPA</a:t>
            </a:r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 – Sydney, Australia – December 2019</a:t>
            </a:r>
            <a:endParaRPr lang="en-GB" sz="16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1FA6A8F-DCCE-4607-BEA6-FF00AF9AD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38435" y="6492865"/>
            <a:ext cx="753545" cy="365125"/>
          </a:xfrm>
        </p:spPr>
        <p:txBody>
          <a:bodyPr/>
          <a:lstStyle/>
          <a:p>
            <a:fld id="{3A98EE3D-8CD1-4C3F-BD1C-C98C9596463C}" type="slidenum">
              <a:rPr lang="en-US" sz="1600" smtClean="0">
                <a:solidFill>
                  <a:schemeClr val="tx1">
                    <a:lumMod val="75000"/>
                  </a:schemeClr>
                </a:solidFill>
              </a:rPr>
              <a:pPr/>
              <a:t>5</a:t>
            </a:fld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/15</a:t>
            </a:r>
          </a:p>
        </p:txBody>
      </p:sp>
    </p:spTree>
    <p:extLst>
      <p:ext uri="{BB962C8B-B14F-4D97-AF65-F5344CB8AC3E}">
        <p14:creationId xmlns:p14="http://schemas.microsoft.com/office/powerpoint/2010/main" val="3873339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0B88A-FE95-41A0-A5DE-6BFB05FB6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57300"/>
          </a:xfrm>
        </p:spPr>
        <p:txBody>
          <a:bodyPr>
            <a:normAutofit/>
          </a:bodyPr>
          <a:lstStyle/>
          <a:p>
            <a:r>
              <a:rPr lang="en-US" b="1" u="sng" dirty="0"/>
              <a:t>Our solution:</a:t>
            </a:r>
            <a:r>
              <a:rPr lang="en-US" b="1" dirty="0"/>
              <a:t> Breaking Schiff’s theorem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2FB77C-A26D-4ED0-9742-F6AAB0CF9B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2773" y="2464375"/>
            <a:ext cx="4773227" cy="2262321"/>
          </a:xfrm>
        </p:spPr>
        <p:txBody>
          <a:bodyPr>
            <a:noAutofit/>
          </a:bodyPr>
          <a:lstStyle/>
          <a:p>
            <a:r>
              <a:rPr lang="en-US" sz="2800" u="sng" dirty="0">
                <a:solidFill>
                  <a:srgbClr val="99F7F9"/>
                </a:solidFill>
              </a:rPr>
              <a:t>Schiff’s theorem:</a:t>
            </a:r>
            <a:r>
              <a:rPr lang="en-US" sz="2800" dirty="0"/>
              <a:t> </a:t>
            </a:r>
            <a:r>
              <a:rPr lang="en-US" sz="2800" u="sng" dirty="0">
                <a:solidFill>
                  <a:srgbClr val="FFFF00"/>
                </a:solidFill>
              </a:rPr>
              <a:t>Constant</a:t>
            </a:r>
            <a:r>
              <a:rPr lang="en-US" sz="2800" dirty="0"/>
              <a:t> electric fields are screened.</a:t>
            </a:r>
          </a:p>
          <a:p>
            <a:r>
              <a:rPr lang="en-US" sz="2800" u="sng" dirty="0">
                <a:solidFill>
                  <a:srgbClr val="99F7F9"/>
                </a:solidFill>
              </a:rPr>
              <a:t>Our solution:</a:t>
            </a:r>
            <a:r>
              <a:rPr lang="en-US" sz="2800" dirty="0"/>
              <a:t> </a:t>
            </a:r>
            <a:r>
              <a:rPr lang="en-US" sz="2800" u="sng" dirty="0">
                <a:solidFill>
                  <a:srgbClr val="FFFF00"/>
                </a:solidFill>
              </a:rPr>
              <a:t>Oscillating</a:t>
            </a:r>
            <a:r>
              <a:rPr lang="en-US" sz="2800" dirty="0"/>
              <a:t> electric fields are </a:t>
            </a:r>
            <a:r>
              <a:rPr lang="en-US" sz="2800" u="sng" dirty="0">
                <a:solidFill>
                  <a:srgbClr val="FFFF00"/>
                </a:solidFill>
              </a:rPr>
              <a:t>NOT</a:t>
            </a:r>
            <a:r>
              <a:rPr lang="en-US" sz="2800" dirty="0"/>
              <a:t> screened!</a:t>
            </a:r>
            <a:endParaRPr lang="en-GB" sz="2800" dirty="0"/>
          </a:p>
        </p:txBody>
      </p:sp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674EF2CB-B950-4753-8FCE-E3D157166D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07075"/>
            <a:ext cx="4609030" cy="52531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91CFAB5-B6EA-4D22-B7C4-FF0BAF1A44E7}"/>
              </a:ext>
            </a:extLst>
          </p:cNvPr>
          <p:cNvSpPr txBox="1"/>
          <p:nvPr/>
        </p:nvSpPr>
        <p:spPr>
          <a:xfrm>
            <a:off x="-10580" y="6492865"/>
            <a:ext cx="5150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tx1">
                    <a:lumMod val="75000"/>
                  </a:schemeClr>
                </a:solidFill>
              </a:rPr>
              <a:t>TeVPA</a:t>
            </a:r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 – Sydney, Australia – December 2019</a:t>
            </a:r>
            <a:endParaRPr lang="en-GB" sz="16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55A2426-EBBC-4168-892A-7205F62F9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38435" y="6492865"/>
            <a:ext cx="753545" cy="365125"/>
          </a:xfrm>
        </p:spPr>
        <p:txBody>
          <a:bodyPr/>
          <a:lstStyle/>
          <a:p>
            <a:fld id="{3A98EE3D-8CD1-4C3F-BD1C-C98C9596463C}" type="slidenum">
              <a:rPr lang="en-US" sz="1600" smtClean="0">
                <a:solidFill>
                  <a:schemeClr val="tx1">
                    <a:lumMod val="75000"/>
                  </a:schemeClr>
                </a:solidFill>
              </a:rPr>
              <a:pPr/>
              <a:t>6</a:t>
            </a:fld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/15</a:t>
            </a:r>
          </a:p>
        </p:txBody>
      </p:sp>
    </p:spTree>
    <p:extLst>
      <p:ext uri="{BB962C8B-B14F-4D97-AF65-F5344CB8AC3E}">
        <p14:creationId xmlns:p14="http://schemas.microsoft.com/office/powerpoint/2010/main" val="3887907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09609-763B-4E3C-A5CA-FB31EDC97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57300"/>
          </a:xfrm>
        </p:spPr>
        <p:txBody>
          <a:bodyPr>
            <a:normAutofit/>
          </a:bodyPr>
          <a:lstStyle/>
          <a:p>
            <a:r>
              <a:rPr lang="en-US" b="1" u="sng" dirty="0"/>
              <a:t>Our solution:</a:t>
            </a:r>
            <a:r>
              <a:rPr lang="en-US" b="1" dirty="0"/>
              <a:t> Breaking Schiff’s theorem - Atoms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7EC2A43-2A97-4CE6-88B2-BEAE31B0973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84526" y="1202685"/>
                <a:ext cx="10222948" cy="2894319"/>
              </a:xfrm>
            </p:spPr>
            <p:txBody>
              <a:bodyPr>
                <a:noAutofit/>
              </a:bodyPr>
              <a:lstStyle/>
              <a:p>
                <a:r>
                  <a:rPr lang="en-US" sz="2400" dirty="0"/>
                  <a:t>An </a:t>
                </a:r>
                <a:r>
                  <a:rPr lang="en-US" sz="2400" u="sng" dirty="0">
                    <a:solidFill>
                      <a:srgbClr val="FFFF00"/>
                    </a:solidFill>
                  </a:rPr>
                  <a:t>oscillating</a:t>
                </a:r>
                <a:r>
                  <a:rPr lang="en-US" sz="2400" dirty="0"/>
                  <a:t> electric field is not fully screened by the electrons </a:t>
                </a:r>
                <a:r>
                  <a:rPr lang="en-US" sz="2400" dirty="0">
                    <a:sym typeface="Wingdings" panose="05000000000000000000" pitchFamily="2" charset="2"/>
                  </a:rPr>
                  <a:t> field on nucleus is </a:t>
                </a:r>
                <a:r>
                  <a:rPr lang="en-US" sz="2400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non-zero</a:t>
                </a:r>
                <a:r>
                  <a:rPr lang="en-US" sz="2400" dirty="0">
                    <a:sym typeface="Wingdings" panose="05000000000000000000" pitchFamily="2" charset="2"/>
                  </a:rPr>
                  <a:t>.</a:t>
                </a:r>
              </a:p>
              <a:p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𝜔</m:t>
                    </m:r>
                  </m:oMath>
                </a14:m>
                <a:r>
                  <a:rPr lang="en-GB" sz="2400" dirty="0"/>
                  <a:t>: field’s frequency,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2400" dirty="0"/>
                  <a:t>: atomic polarizability,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GB" sz="2400" dirty="0"/>
                  <a:t>: atomic electric dipole </a:t>
                </a:r>
                <a:r>
                  <a:rPr lang="en-GB" sz="2400" dirty="0">
                    <a:solidFill>
                      <a:srgbClr val="FFFF00"/>
                    </a:solidFill>
                  </a:rPr>
                  <a:t>operator</a:t>
                </a:r>
                <a:r>
                  <a:rPr lang="en-GB" sz="2400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GB" sz="2400" dirty="0"/>
                  <a:t>: width of n-state.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GB" sz="2400" dirty="0"/>
                  <a:t> </a:t>
                </a:r>
                <a:r>
                  <a:rPr lang="en-GB" sz="2400" dirty="0">
                    <a:sym typeface="Wingdings" panose="05000000000000000000" pitchFamily="2" charset="2"/>
                  </a:rPr>
                  <a:t> </a:t>
                </a:r>
                <a:r>
                  <a:rPr lang="en-GB" sz="2400" u="sng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huge resonance enhancement!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x-none" sz="240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x-none" sz="2400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x-none" sz="2400" b="0" i="0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Nucl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altLang="x-none" sz="2400" b="0" i="0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max</m:t>
                        </m:r>
                      </m:sup>
                    </m:sSubSup>
                    <m:r>
                      <a:rPr lang="en-US" altLang="x-none" sz="2400" b="0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x-none" sz="2400" b="0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  <m:sSup>
                      <m:sSupPr>
                        <m:ctrlPr>
                          <a:rPr lang="en-AU" altLang="x-none" sz="2400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x-none" sz="2400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x-none" sz="2400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en-US" altLang="x-none" sz="2400" i="1" dirty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AU" altLang="x-none" sz="2400" dirty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V</m:t>
                    </m:r>
                    <m:r>
                      <a:rPr lang="en-AU" altLang="x-none" sz="2400" dirty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AU" altLang="x-none" sz="2400" dirty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cm</m:t>
                    </m:r>
                  </m:oMath>
                </a14:m>
                <a:r>
                  <a:rPr lang="en-GB" dirty="0">
                    <a:sym typeface="Wingdings" panose="05000000000000000000" pitchFamily="2" charset="2"/>
                  </a:rPr>
                  <a:t>.</a:t>
                </a:r>
                <a:endParaRPr lang="en-GB" sz="2400" u="sng" dirty="0">
                  <a:solidFill>
                    <a:srgbClr val="FFFF00"/>
                  </a:solidFill>
                  <a:sym typeface="Wingdings" panose="05000000000000000000" pitchFamily="2" charset="2"/>
                </a:endParaRPr>
              </a:p>
              <a:p>
                <a:endParaRPr lang="en-GB" sz="2400" u="sng" dirty="0">
                  <a:solidFill>
                    <a:srgbClr val="FFFF00"/>
                  </a:solidFill>
                </a:endParaRPr>
              </a:p>
              <a:p>
                <a:pPr marL="36900" indent="0">
                  <a:buNone/>
                </a:pPr>
                <a:endParaRPr lang="en-GB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7EC2A43-2A97-4CE6-88B2-BEAE31B0973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84526" y="1202685"/>
                <a:ext cx="10222948" cy="2894319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EA8883F2-81BF-4B9B-8C7E-1D2A56B96227}"/>
              </a:ext>
            </a:extLst>
          </p:cNvPr>
          <p:cNvSpPr txBox="1"/>
          <p:nvPr/>
        </p:nvSpPr>
        <p:spPr>
          <a:xfrm>
            <a:off x="1666353" y="5877138"/>
            <a:ext cx="34390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Off-resonance screening</a:t>
            </a:r>
            <a:endParaRPr lang="en-GB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15" name="Picture 14" descr="A drawing of a person&#10;&#10;Description automatically generated">
            <a:extLst>
              <a:ext uri="{FF2B5EF4-FFF2-40B4-BE49-F238E27FC236}">
                <a16:creationId xmlns:a16="http://schemas.microsoft.com/office/drawing/2014/main" id="{27AE8C3B-87EA-4CA2-A07F-E9AD38AFEF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353" y="4343400"/>
            <a:ext cx="3439005" cy="1533739"/>
          </a:xfrm>
          <a:prstGeom prst="rect">
            <a:avLst/>
          </a:prstGeom>
        </p:spPr>
      </p:pic>
      <p:pic>
        <p:nvPicPr>
          <p:cNvPr id="17" name="Picture 16" descr="A picture containing drawing, clock&#10;&#10;Description automatically generated">
            <a:extLst>
              <a:ext uri="{FF2B5EF4-FFF2-40B4-BE49-F238E27FC236}">
                <a16:creationId xmlns:a16="http://schemas.microsoft.com/office/drawing/2014/main" id="{AC9006E9-9648-4560-9DC9-2B6B4B012D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620" y="4343399"/>
            <a:ext cx="5220429" cy="153373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29223EC-6A8C-4774-B5D5-9CB4CBBC9911}"/>
              </a:ext>
            </a:extLst>
          </p:cNvPr>
          <p:cNvSpPr txBox="1"/>
          <p:nvPr/>
        </p:nvSpPr>
        <p:spPr>
          <a:xfrm>
            <a:off x="5605620" y="5882603"/>
            <a:ext cx="5220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On-resonance enhancement</a:t>
            </a:r>
            <a:endParaRPr lang="en-GB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9A5C8B-67CB-4C70-B38F-DAA3E0140103}"/>
              </a:ext>
            </a:extLst>
          </p:cNvPr>
          <p:cNvSpPr txBox="1"/>
          <p:nvPr/>
        </p:nvSpPr>
        <p:spPr>
          <a:xfrm>
            <a:off x="-10580" y="6492865"/>
            <a:ext cx="5150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tx1">
                    <a:lumMod val="75000"/>
                  </a:schemeClr>
                </a:solidFill>
              </a:rPr>
              <a:t>TeVPA</a:t>
            </a:r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 – Sydney, Australia – December 2019</a:t>
            </a:r>
            <a:endParaRPr lang="en-GB" sz="16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0EB9E49-A506-4804-8355-479E299F6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38435" y="6492865"/>
            <a:ext cx="753545" cy="365125"/>
          </a:xfrm>
        </p:spPr>
        <p:txBody>
          <a:bodyPr/>
          <a:lstStyle/>
          <a:p>
            <a:fld id="{3A98EE3D-8CD1-4C3F-BD1C-C98C9596463C}" type="slidenum">
              <a:rPr lang="en-US" sz="1600" smtClean="0">
                <a:solidFill>
                  <a:schemeClr val="tx1">
                    <a:lumMod val="75000"/>
                  </a:schemeClr>
                </a:solidFill>
              </a:rPr>
              <a:pPr/>
              <a:t>7</a:t>
            </a:fld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/15</a:t>
            </a:r>
          </a:p>
        </p:txBody>
      </p:sp>
    </p:spTree>
    <p:extLst>
      <p:ext uri="{BB962C8B-B14F-4D97-AF65-F5344CB8AC3E}">
        <p14:creationId xmlns:p14="http://schemas.microsoft.com/office/powerpoint/2010/main" val="1596132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09609-763B-4E3C-A5CA-FB31EDC97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57300"/>
          </a:xfrm>
        </p:spPr>
        <p:txBody>
          <a:bodyPr>
            <a:normAutofit/>
          </a:bodyPr>
          <a:lstStyle/>
          <a:p>
            <a:r>
              <a:rPr lang="en-US" b="1" u="sng" dirty="0"/>
              <a:t>Our solution:</a:t>
            </a:r>
            <a:r>
              <a:rPr lang="en-US" b="1" dirty="0"/>
              <a:t> Breaking Schiff’s theorem - Atoms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A8883F2-81BF-4B9B-8C7E-1D2A56B96227}"/>
                  </a:ext>
                </a:extLst>
              </p:cNvPr>
              <p:cNvSpPr txBox="1"/>
              <p:nvPr/>
            </p:nvSpPr>
            <p:spPr>
              <a:xfrm>
                <a:off x="5365800" y="5569545"/>
                <a:ext cx="60726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altLang="x-none" i="1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x-none" b="0" i="1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x-none" b="0" i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nucl</m:t>
                        </m:r>
                      </m:sub>
                    </m:sSub>
                    <m:r>
                      <a:rPr lang="en-US" altLang="x-none" i="1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x-none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x-none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x-none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>
                        <a:lumMod val="75000"/>
                      </a:schemeClr>
                    </a:solidFill>
                  </a:rPr>
                  <a:t> – Dependence on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endParaRPr lang="en-GB" dirty="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A8883F2-81BF-4B9B-8C7E-1D2A56B962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5800" y="5569545"/>
                <a:ext cx="6072654" cy="369332"/>
              </a:xfrm>
              <a:prstGeom prst="rect">
                <a:avLst/>
              </a:prstGeom>
              <a:blipFill>
                <a:blip r:embed="rId2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Content Placeholder 4" descr="A close up of a map&#10;&#10;Description automatically generated">
            <a:extLst>
              <a:ext uri="{FF2B5EF4-FFF2-40B4-BE49-F238E27FC236}">
                <a16:creationId xmlns:a16="http://schemas.microsoft.com/office/drawing/2014/main" id="{01F88DF4-BC55-4975-A0CF-1A60DA8F5F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53545" y="1376758"/>
            <a:ext cx="4054222" cy="4104481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DC40BF1-E691-4ABB-8370-99D6411F0CFD}"/>
                  </a:ext>
                </a:extLst>
              </p:cNvPr>
              <p:cNvSpPr txBox="1"/>
              <p:nvPr/>
            </p:nvSpPr>
            <p:spPr>
              <a:xfrm>
                <a:off x="753545" y="5600697"/>
                <a:ext cx="40542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x-none" b="0" i="1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en-US" altLang="x-none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x-none" b="0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en-US" altLang="x-none" b="0" i="1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x-none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x-none" b="0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x-none" b="0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x-none" dirty="0">
                    <a:solidFill>
                      <a:schemeClr val="tx1">
                        <a:lumMod val="75000"/>
                      </a:schemeClr>
                    </a:solidFill>
                  </a:rPr>
                  <a:t>, Xe, </a:t>
                </a:r>
                <a14:m>
                  <m:oMath xmlns:m="http://schemas.openxmlformats.org/officeDocument/2006/math">
                    <m:r>
                      <a:rPr lang="en-US" b="0" i="1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𝜔</m:t>
                    </m:r>
                    <m:r>
                      <a:rPr lang="en-US" b="0" i="1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=0.3</m:t>
                    </m:r>
                  </m:oMath>
                </a14:m>
                <a:r>
                  <a:rPr lang="en-US" altLang="x-none" dirty="0">
                    <a:solidFill>
                      <a:schemeClr val="tx1">
                        <a:lumMod val="75000"/>
                      </a:schemeClr>
                    </a:solidFill>
                  </a:rPr>
                  <a:t> </a:t>
                </a:r>
                <a:r>
                  <a:rPr lang="en-US" altLang="x-none" dirty="0" err="1">
                    <a:solidFill>
                      <a:schemeClr val="tx1">
                        <a:lumMod val="75000"/>
                      </a:schemeClr>
                    </a:solidFill>
                  </a:rPr>
                  <a:t>a.u</a:t>
                </a:r>
                <a:r>
                  <a:rPr lang="en-GB" dirty="0">
                    <a:solidFill>
                      <a:schemeClr val="tx1">
                        <a:lumMod val="75000"/>
                      </a:schemeClr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DC40BF1-E691-4ABB-8370-99D6411F0C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545" y="5600697"/>
                <a:ext cx="4054222" cy="369332"/>
              </a:xfrm>
              <a:prstGeom prst="rect">
                <a:avLst/>
              </a:prstGeom>
              <a:blipFill>
                <a:blip r:embed="rId4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CBEB3633-2D71-4DA3-BF56-0F26D85838B2}"/>
              </a:ext>
            </a:extLst>
          </p:cNvPr>
          <p:cNvSpPr txBox="1"/>
          <p:nvPr/>
        </p:nvSpPr>
        <p:spPr>
          <a:xfrm>
            <a:off x="-10580" y="6492865"/>
            <a:ext cx="5150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tx1">
                    <a:lumMod val="75000"/>
                  </a:schemeClr>
                </a:solidFill>
              </a:rPr>
              <a:t>TeVPA</a:t>
            </a:r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 – Sydney, Australia – December 2019</a:t>
            </a:r>
            <a:endParaRPr lang="en-GB" sz="16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86756D7-8357-488E-B44C-24795FD48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38435" y="6492865"/>
            <a:ext cx="753545" cy="365125"/>
          </a:xfrm>
        </p:spPr>
        <p:txBody>
          <a:bodyPr/>
          <a:lstStyle/>
          <a:p>
            <a:fld id="{3A98EE3D-8CD1-4C3F-BD1C-C98C9596463C}" type="slidenum">
              <a:rPr lang="en-US" sz="1600" smtClean="0">
                <a:solidFill>
                  <a:schemeClr val="tx1">
                    <a:lumMod val="75000"/>
                  </a:schemeClr>
                </a:solidFill>
              </a:rPr>
              <a:pPr/>
              <a:t>8</a:t>
            </a:fld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/15</a:t>
            </a:r>
          </a:p>
        </p:txBody>
      </p:sp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F38A1DC6-3263-44A0-A04D-C6CE841F62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1789" y="1376758"/>
            <a:ext cx="6160675" cy="4104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3586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09609-763B-4E3C-A5CA-FB31EDC97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57300"/>
          </a:xfrm>
        </p:spPr>
        <p:txBody>
          <a:bodyPr>
            <a:normAutofit/>
          </a:bodyPr>
          <a:lstStyle/>
          <a:p>
            <a:r>
              <a:rPr lang="en-US" b="1" u="sng" dirty="0"/>
              <a:t>Our solution:</a:t>
            </a:r>
            <a:r>
              <a:rPr lang="en-US" b="1" dirty="0"/>
              <a:t> Breaking Schiff’s theorem - Molecules</a:t>
            </a:r>
            <a:endParaRPr lang="en-GB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7EC2A43-2A97-4CE6-88B2-BEAE31B0973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84526" y="1192251"/>
                <a:ext cx="10222948" cy="2604488"/>
              </a:xfrm>
            </p:spPr>
            <p:txBody>
              <a:bodyPr>
                <a:noAutofit/>
              </a:bodyPr>
              <a:lstStyle/>
              <a:p>
                <a:r>
                  <a:rPr lang="en-US" sz="2300" dirty="0">
                    <a:solidFill>
                      <a:schemeClr val="tx1">
                        <a:lumMod val="75000"/>
                      </a:schemeClr>
                    </a:solidFill>
                  </a:rPr>
                  <a:t>Molecules have low frequency rotational &amp;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300" i="1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sz="2300" dirty="0">
                    <a:solidFill>
                      <a:schemeClr val="tx1">
                        <a:lumMod val="75000"/>
                      </a:schemeClr>
                    </a:solidFill>
                  </a:rPr>
                  <a:t>-doublet transitions </a:t>
                </a:r>
                <a:r>
                  <a:rPr lang="en-US" sz="2300" dirty="0">
                    <a:solidFill>
                      <a:schemeClr val="tx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 good for light axion searches.</a:t>
                </a:r>
                <a:endParaRPr lang="en-US" sz="2300" dirty="0">
                  <a:solidFill>
                    <a:schemeClr val="tx1">
                      <a:lumMod val="75000"/>
                    </a:schemeClr>
                  </a:solidFill>
                </a:endParaRPr>
              </a:p>
              <a:p>
                <a:r>
                  <a:rPr lang="en-US" sz="2300" dirty="0">
                    <a:solidFill>
                      <a:schemeClr val="tx1">
                        <a:lumMod val="75000"/>
                      </a:schemeClr>
                    </a:solidFill>
                  </a:rPr>
                  <a:t>Screening of a nucleus </a:t>
                </a:r>
                <a:r>
                  <a:rPr lang="en-US" sz="2300" dirty="0">
                    <a:solidFill>
                      <a:schemeClr val="tx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 electrons and </a:t>
                </a:r>
                <a:r>
                  <a:rPr lang="en-US" sz="2300" u="sng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other nuclei</a:t>
                </a:r>
                <a:r>
                  <a:rPr lang="en-US" sz="2300" dirty="0">
                    <a:solidFill>
                      <a:schemeClr val="tx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.</a:t>
                </a:r>
                <a:endParaRPr lang="en-GB" sz="2300" dirty="0">
                  <a:solidFill>
                    <a:schemeClr val="tx1">
                      <a:lumMod val="75000"/>
                    </a:schemeClr>
                  </a:solidFill>
                </a:endParaRPr>
              </a:p>
              <a:p>
                <a:r>
                  <a:rPr lang="en-GB" sz="2300" dirty="0"/>
                  <a:t>Nuclei are slow </a:t>
                </a:r>
                <a:r>
                  <a:rPr lang="en-GB" sz="2300" dirty="0">
                    <a:sym typeface="Wingdings" panose="05000000000000000000" pitchFamily="2" charset="2"/>
                  </a:rPr>
                  <a:t> enhancement factor </a:t>
                </a:r>
                <a14:m>
                  <m:oMath xmlns:m="http://schemas.openxmlformats.org/officeDocument/2006/math">
                    <m:r>
                      <a:rPr lang="en-AU" altLang="x-none" sz="23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altLang="x-none" sz="23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x-none" sz="23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x-none" sz="23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x-none" sz="23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altLang="x-none" sz="23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altLang="x-none" sz="23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x-none" sz="23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x-none" sz="23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GB" sz="2300" dirty="0">
                    <a:solidFill>
                      <a:schemeClr val="tx1">
                        <a:lumMod val="75000"/>
                      </a:schemeClr>
                    </a:solidFill>
                  </a:rPr>
                  <a:t>.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x-none" sz="23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x-none" sz="23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</m:acc>
                  </m:oMath>
                </a14:m>
                <a:r>
                  <a:rPr lang="en-GB" sz="2300" dirty="0">
                    <a:solidFill>
                      <a:schemeClr val="tx1">
                        <a:lumMod val="75000"/>
                      </a:schemeClr>
                    </a:solidFill>
                  </a:rPr>
                  <a:t>: first transition frequency,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AU" altLang="x-none" sz="23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x-none" sz="23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</m:oMath>
                </a14:m>
                <a:r>
                  <a:rPr lang="en-GB" sz="2300" dirty="0">
                    <a:solidFill>
                      <a:schemeClr val="tx1">
                        <a:lumMod val="75000"/>
                      </a:schemeClr>
                    </a:solidFill>
                  </a:rPr>
                  <a:t>: internuclear separation,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AU" altLang="x-none" sz="23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x-none" sz="23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acc>
                  </m:oMath>
                </a14:m>
                <a:r>
                  <a:rPr lang="en-GB" sz="2300" dirty="0">
                    <a:solidFill>
                      <a:schemeClr val="tx1">
                        <a:lumMod val="75000"/>
                      </a:schemeClr>
                    </a:solidFill>
                  </a:rPr>
                  <a:t>: molecular EDM.</a:t>
                </a:r>
              </a:p>
              <a:p>
                <a:r>
                  <a:rPr lang="en-GB" sz="2300" dirty="0">
                    <a:solidFill>
                      <a:schemeClr val="tx1">
                        <a:lumMod val="75000"/>
                      </a:schemeClr>
                    </a:solidFill>
                  </a:rPr>
                  <a:t>On resonance </a:t>
                </a:r>
                <a:r>
                  <a:rPr lang="en-GB" sz="2300" dirty="0">
                    <a:solidFill>
                      <a:schemeClr val="tx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 </a:t>
                </a:r>
                <a:r>
                  <a:rPr lang="en-GB" sz="2300" u="sng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huge resonance enhancement!</a:t>
                </a:r>
                <a:r>
                  <a:rPr lang="en-GB" sz="2300" dirty="0">
                    <a:solidFill>
                      <a:schemeClr val="tx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 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x-none" sz="2300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x-none" sz="2300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x-none" sz="2300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Nucl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altLang="x-none" sz="2300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max</m:t>
                        </m:r>
                      </m:sup>
                    </m:sSubSup>
                    <m:r>
                      <a:rPr lang="en-US" altLang="x-none" sz="2300" i="1" dirty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x-none" sz="2300" i="1" dirty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  <m:sSup>
                      <m:sSupPr>
                        <m:ctrlPr>
                          <a:rPr lang="en-AU" altLang="x-none" sz="230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x-none" sz="2300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x-none" sz="2300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altLang="x-none" sz="2300" i="1" dirty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AU" altLang="x-none" sz="2300" dirty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V</m:t>
                    </m:r>
                    <m:r>
                      <a:rPr lang="en-AU" altLang="x-none" sz="2300" dirty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AU" altLang="x-none" sz="2300" dirty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cm</m:t>
                    </m:r>
                  </m:oMath>
                </a14:m>
                <a:r>
                  <a:rPr lang="en-GB" dirty="0">
                    <a:sym typeface="Wingdings" panose="05000000000000000000" pitchFamily="2" charset="2"/>
                  </a:rPr>
                  <a:t>.</a:t>
                </a:r>
                <a:endParaRPr lang="en-GB" sz="2300" u="sng" dirty="0">
                  <a:solidFill>
                    <a:srgbClr val="FFFF00"/>
                  </a:solidFill>
                  <a:sym typeface="Wingdings" panose="05000000000000000000" pitchFamily="2" charset="2"/>
                </a:endParaRPr>
              </a:p>
              <a:p>
                <a:endParaRPr lang="en-GB" sz="2400" dirty="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7EC2A43-2A97-4CE6-88B2-BEAE31B0973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84526" y="1192251"/>
                <a:ext cx="10222948" cy="260448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EA8883F2-81BF-4B9B-8C7E-1D2A56B96227}"/>
              </a:ext>
            </a:extLst>
          </p:cNvPr>
          <p:cNvSpPr txBox="1"/>
          <p:nvPr/>
        </p:nvSpPr>
        <p:spPr>
          <a:xfrm>
            <a:off x="1127464" y="5555817"/>
            <a:ext cx="4382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Off-resonance screening</a:t>
            </a:r>
            <a:endParaRPr lang="en-GB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29223EC-6A8C-4774-B5D5-9CB4CBBC9911}"/>
              </a:ext>
            </a:extLst>
          </p:cNvPr>
          <p:cNvSpPr txBox="1"/>
          <p:nvPr/>
        </p:nvSpPr>
        <p:spPr>
          <a:xfrm>
            <a:off x="5901164" y="5648833"/>
            <a:ext cx="5153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On-resonance enhancement (first rotational frequency)</a:t>
            </a:r>
            <a:endParaRPr lang="en-GB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9A5C8B-67CB-4C70-B38F-DAA3E0140103}"/>
              </a:ext>
            </a:extLst>
          </p:cNvPr>
          <p:cNvSpPr txBox="1"/>
          <p:nvPr/>
        </p:nvSpPr>
        <p:spPr>
          <a:xfrm>
            <a:off x="-10580" y="6492865"/>
            <a:ext cx="5150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tx1">
                    <a:lumMod val="75000"/>
                  </a:schemeClr>
                </a:solidFill>
              </a:rPr>
              <a:t>TeVPA</a:t>
            </a:r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 – Sydney, Australia – December 2019</a:t>
            </a:r>
            <a:endParaRPr lang="en-GB" sz="16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A74020D1-0215-4A6C-BB7B-C5AEFDA172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112" y="4080597"/>
            <a:ext cx="4382112" cy="1457528"/>
          </a:xfrm>
          <a:prstGeom prst="rect">
            <a:avLst/>
          </a:prstGeom>
        </p:spPr>
      </p:pic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363F32DA-7823-40A8-847F-DF22A4D368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164" y="4080597"/>
            <a:ext cx="5153744" cy="1457528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328F457-390D-4C95-A260-E6F23D02A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38435" y="6492865"/>
            <a:ext cx="753545" cy="365125"/>
          </a:xfrm>
        </p:spPr>
        <p:txBody>
          <a:bodyPr/>
          <a:lstStyle/>
          <a:p>
            <a:fld id="{3A98EE3D-8CD1-4C3F-BD1C-C98C9596463C}" type="slidenum">
              <a:rPr lang="en-US" sz="1600" smtClean="0">
                <a:solidFill>
                  <a:schemeClr val="tx1">
                    <a:lumMod val="75000"/>
                  </a:schemeClr>
                </a:solidFill>
              </a:rPr>
              <a:pPr/>
              <a:t>9</a:t>
            </a:fld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/15</a:t>
            </a:r>
          </a:p>
        </p:txBody>
      </p:sp>
    </p:spTree>
    <p:extLst>
      <p:ext uri="{BB962C8B-B14F-4D97-AF65-F5344CB8AC3E}">
        <p14:creationId xmlns:p14="http://schemas.microsoft.com/office/powerpoint/2010/main" val="34351973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VTI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VTI" id="{35C4A07C-0176-4A32-9BCB-B016516853F0}" vid="{9B70D35C-BCA8-4715-BB49-8BE54A7FC07C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1977</TotalTime>
  <Words>1344</Words>
  <Application>Microsoft Office PowerPoint</Application>
  <PresentationFormat>Widescreen</PresentationFormat>
  <Paragraphs>143</Paragraphs>
  <Slides>16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Calisto MT</vt:lpstr>
      <vt:lpstr>Cambria Math</vt:lpstr>
      <vt:lpstr>Wingdings 2</vt:lpstr>
      <vt:lpstr>SlateVTI</vt:lpstr>
      <vt:lpstr>Custom Design</vt:lpstr>
      <vt:lpstr>Searching for Axions and Axionic Dark Matter with Interference and Axion-induced Nuclear Moments</vt:lpstr>
      <vt:lpstr>Traditional searches for Axion</vt:lpstr>
      <vt:lpstr>Our work: Axion – Photon interference – Set-up</vt:lpstr>
      <vt:lpstr>Our work: Axion – Photon interference – Sensitivity</vt:lpstr>
      <vt:lpstr>Nuclear EDMs &amp; Schiff’s theorem</vt:lpstr>
      <vt:lpstr>Our solution: Breaking Schiff’s theorem</vt:lpstr>
      <vt:lpstr>Our solution: Breaking Schiff’s theorem - Atoms</vt:lpstr>
      <vt:lpstr>Our solution: Breaking Schiff’s theorem - Atoms</vt:lpstr>
      <vt:lpstr>Our solution: Breaking Schiff’s theorem - Molecules</vt:lpstr>
      <vt:lpstr>Our solution: Breaking Schiff’s theorem - Molecules</vt:lpstr>
      <vt:lpstr>Our work:  Effects of oscillating nuclear EDMs</vt:lpstr>
      <vt:lpstr>Our work:  Effects of oscillating nuclear EDMs</vt:lpstr>
      <vt:lpstr>Why molecules? – Nuclear spin rotation</vt:lpstr>
      <vt:lpstr>Oscillating nuclear moments cause transitions</vt:lpstr>
      <vt:lpstr>Summary</vt:lpstr>
      <vt:lpstr>Axion as a Dark Matter Candidate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Effects of Dark Matter in atomic and molecular phenomena </dc:title>
  <dc:creator>Hoang Bao Tran Tan</dc:creator>
  <cp:lastModifiedBy>Hoang Bao Tran Tan</cp:lastModifiedBy>
  <cp:revision>164</cp:revision>
  <cp:lastPrinted>2019-12-01T07:20:22Z</cp:lastPrinted>
  <dcterms:created xsi:type="dcterms:W3CDTF">2019-11-03T01:43:18Z</dcterms:created>
  <dcterms:modified xsi:type="dcterms:W3CDTF">2019-12-05T04:03:04Z</dcterms:modified>
</cp:coreProperties>
</file>