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theme/theme4.xml" ContentType="application/vnd.openxmlformats-officedocument.theme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6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7.xml" ContentType="application/vnd.openxmlformats-officedocument.theme+xml"/>
  <Override PartName="/ppt/slideLayouts/slideLayout18.xml" ContentType="application/vnd.openxmlformats-officedocument.presentationml.slideLayout+xml"/>
  <Override PartName="/ppt/theme/theme8.xml" ContentType="application/vnd.openxmlformats-officedocument.theme+xml"/>
  <Override PartName="/ppt/slideLayouts/slideLayout19.xml" ContentType="application/vnd.openxmlformats-officedocument.presentationml.slideLayout+xml"/>
  <Override PartName="/ppt/theme/theme9.xml" ContentType="application/vnd.openxmlformats-officedocument.theme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87" r:id="rId1"/>
    <p:sldMasterId id="2147483693" r:id="rId2"/>
    <p:sldMasterId id="2147483696" r:id="rId3"/>
    <p:sldMasterId id="2147483698" r:id="rId4"/>
    <p:sldMasterId id="2147483700" r:id="rId5"/>
    <p:sldMasterId id="2147483702" r:id="rId6"/>
    <p:sldMasterId id="2147483708" r:id="rId7"/>
    <p:sldMasterId id="2147483711" r:id="rId8"/>
    <p:sldMasterId id="2147483713" r:id="rId9"/>
    <p:sldMasterId id="2147483715" r:id="rId10"/>
  </p:sldMasterIdLst>
  <p:notesMasterIdLst>
    <p:notesMasterId r:id="rId39"/>
  </p:notesMasterIdLst>
  <p:sldIdLst>
    <p:sldId id="256" r:id="rId11"/>
    <p:sldId id="257" r:id="rId12"/>
    <p:sldId id="259" r:id="rId13"/>
    <p:sldId id="260" r:id="rId14"/>
    <p:sldId id="261" r:id="rId15"/>
    <p:sldId id="262" r:id="rId16"/>
    <p:sldId id="263" r:id="rId17"/>
    <p:sldId id="264" r:id="rId18"/>
    <p:sldId id="265" r:id="rId19"/>
    <p:sldId id="266" r:id="rId20"/>
    <p:sldId id="267" r:id="rId21"/>
    <p:sldId id="268" r:id="rId22"/>
    <p:sldId id="269" r:id="rId23"/>
    <p:sldId id="270" r:id="rId24"/>
    <p:sldId id="271" r:id="rId25"/>
    <p:sldId id="272" r:id="rId26"/>
    <p:sldId id="283" r:id="rId27"/>
    <p:sldId id="273" r:id="rId28"/>
    <p:sldId id="274" r:id="rId29"/>
    <p:sldId id="276" r:id="rId30"/>
    <p:sldId id="277" r:id="rId31"/>
    <p:sldId id="278" r:id="rId32"/>
    <p:sldId id="284" r:id="rId33"/>
    <p:sldId id="285" r:id="rId34"/>
    <p:sldId id="279" r:id="rId35"/>
    <p:sldId id="280" r:id="rId36"/>
    <p:sldId id="281" r:id="rId37"/>
    <p:sldId id="282" r:id="rId38"/>
  </p:sldIdLst>
  <p:sldSz cx="9144000" cy="6858000" type="screen4x3"/>
  <p:notesSz cx="7559675" cy="106918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CC"/>
    <a:srgbClr val="00FFFF"/>
    <a:srgbClr val="FF33CC"/>
    <a:srgbClr val="FF99FF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140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tableStyles" Target="tableStyle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zh-CN" sz="1800" b="0" strike="noStrike" spc="-1">
                <a:solidFill>
                  <a:srgbClr val="000000"/>
                </a:solidFill>
                <a:latin typeface="Arial"/>
              </a:rPr>
              <a:t>单击鼠标移动幻灯片</a:t>
            </a:r>
          </a:p>
        </p:txBody>
      </p:sp>
      <p:sp>
        <p:nvSpPr>
          <p:cNvPr id="127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2000" b="0" strike="noStrike" spc="-1">
                <a:latin typeface="Arial"/>
              </a:rPr>
              <a:t>单击编辑备注格式</a:t>
            </a:r>
          </a:p>
        </p:txBody>
      </p:sp>
      <p:sp>
        <p:nvSpPr>
          <p:cNvPr id="128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>
                <a:latin typeface="Times New Roman"/>
              </a:rPr>
              <a:t> </a:t>
            </a:r>
          </a:p>
        </p:txBody>
      </p:sp>
      <p:sp>
        <p:nvSpPr>
          <p:cNvPr id="129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en-US" sz="1400" b="0" strike="noStrike" spc="-1">
                <a:latin typeface="Times New Roman"/>
              </a:rPr>
              <a:t> </a:t>
            </a:r>
          </a:p>
        </p:txBody>
      </p:sp>
      <p:sp>
        <p:nvSpPr>
          <p:cNvPr id="130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en-US" sz="1400" b="0" strike="noStrike" spc="-1">
                <a:latin typeface="Times New Roman"/>
              </a:rPr>
              <a:t> </a:t>
            </a:r>
          </a:p>
        </p:txBody>
      </p:sp>
      <p:sp>
        <p:nvSpPr>
          <p:cNvPr id="131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2B948D56-2DC9-47A0-AADC-DE02DF9B3B8F}" type="slidenum">
              <a:rPr lang="en-US" sz="1400" b="0" strike="noStrike" spc="-1"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695755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2B948D56-2DC9-47A0-AADC-DE02DF9B3B8F}" type="slidenum">
              <a:rPr lang="en-US" sz="1400" b="0" strike="noStrike" spc="-1" smtClean="0">
                <a:latin typeface="Times New Roman"/>
              </a:rPr>
              <a:t>5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422277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2B948D56-2DC9-47A0-AADC-DE02DF9B3B8F}" type="slidenum">
              <a:rPr lang="en-US" sz="1400" b="0" strike="noStrike" spc="-1" smtClean="0">
                <a:latin typeface="Times New Roman"/>
              </a:rPr>
              <a:t>7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318308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2B948D56-2DC9-47A0-AADC-DE02DF9B3B8F}" type="slidenum">
              <a:rPr lang="en-US" sz="1400" b="0" strike="noStrike" spc="-1" smtClean="0">
                <a:latin typeface="Times New Roman"/>
              </a:rPr>
              <a:t>23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671420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1938" cy="4006850"/>
          </a:xfrm>
          <a:prstGeom prst="rect">
            <a:avLst/>
          </a:prstGeom>
        </p:spPr>
      </p:sp>
      <p:sp>
        <p:nvSpPr>
          <p:cNvPr id="294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6200" cy="48096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295" name="CustomShape 3"/>
          <p:cNvSpPr/>
          <p:nvPr/>
        </p:nvSpPr>
        <p:spPr>
          <a:xfrm>
            <a:off x="4278960" y="10157400"/>
            <a:ext cx="3279240" cy="532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9FBC58B5-0FB2-43E2-BDED-22DD54E0C3EE}" type="slidenum">
              <a:rPr lang="en-US" sz="14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27</a:t>
            </a:fld>
            <a:endParaRPr lang="en-US" sz="14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32677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z="1270" b="0" strike="noStrike" spc="-1" smtClean="0">
                <a:latin typeface="Times New Roman"/>
              </a:rPr>
              <a:t>&lt;日期/时间&gt;</a:t>
            </a:r>
            <a:endParaRPr lang="en-US" sz="1270" b="0" strike="noStrike" spc="-1">
              <a:latin typeface="Times New Roman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/>
            <a:r>
              <a:rPr lang="en-US" sz="1270" b="0" strike="noStrike" spc="-1" smtClean="0">
                <a:latin typeface="Times New Roman"/>
              </a:rPr>
              <a:t>&lt;页脚&gt;</a:t>
            </a:r>
            <a:endParaRPr lang="en-US" sz="1270" b="0" strike="noStrike" spc="-1">
              <a:latin typeface="Times New Roman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/>
            <a:fld id="{B377D99B-E468-4555-B6BD-80135018C5FF}" type="slidenum">
              <a:rPr lang="en-US" sz="1270" b="0" strike="noStrike" spc="-1" smtClean="0">
                <a:latin typeface="Times New Roman"/>
              </a:rPr>
              <a:t>‹#›</a:t>
            </a:fld>
            <a:endParaRPr lang="en-US" sz="127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50519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Administrator\桌面\t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1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图片 7" descr="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2826" y="5637214"/>
            <a:ext cx="3051175" cy="1220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457200" y="1340769"/>
            <a:ext cx="8229600" cy="4785395"/>
          </a:xfrm>
        </p:spPr>
        <p:txBody>
          <a:bodyPr/>
          <a:lstStyle>
            <a:lvl1pPr>
              <a:spcAft>
                <a:spcPts val="600"/>
              </a:spcAft>
              <a:defRPr sz="2799">
                <a:solidFill>
                  <a:schemeClr val="accent4">
                    <a:lumMod val="75000"/>
                  </a:schemeClr>
                </a:solidFill>
                <a:latin typeface="黑体" pitchFamily="2" charset="-122"/>
                <a:ea typeface="黑体" pitchFamily="2" charset="-122"/>
              </a:defRPr>
            </a:lvl1pPr>
            <a:lvl2pPr>
              <a:defRPr sz="2400">
                <a:solidFill>
                  <a:schemeClr val="accent4">
                    <a:lumMod val="75000"/>
                  </a:schemeClr>
                </a:solidFill>
                <a:latin typeface="黑体" pitchFamily="2" charset="-122"/>
                <a:ea typeface="黑体" pitchFamily="2" charset="-122"/>
              </a:defRPr>
            </a:lvl2pPr>
            <a:lvl3pPr>
              <a:defRPr sz="1800">
                <a:solidFill>
                  <a:schemeClr val="accent4">
                    <a:lumMod val="75000"/>
                  </a:schemeClr>
                </a:solidFill>
                <a:latin typeface="楷体_GB2312" pitchFamily="49" charset="-122"/>
                <a:ea typeface="楷体_GB2312" pitchFamily="49" charset="-122"/>
              </a:defRPr>
            </a:lvl3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1907704" y="188640"/>
            <a:ext cx="6779096" cy="634082"/>
          </a:xfrm>
        </p:spPr>
        <p:txBody>
          <a:bodyPr>
            <a:normAutofit/>
          </a:bodyPr>
          <a:lstStyle>
            <a:lvl1pPr algn="l">
              <a:defRPr sz="3199">
                <a:solidFill>
                  <a:schemeClr val="bg1"/>
                </a:solidFill>
                <a:latin typeface="黑体" pitchFamily="2" charset="-122"/>
                <a:ea typeface="黑体" pitchFamily="2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A8F49C-7CF3-4ADF-BAE2-47573394506E}" type="datetimeFigureOut">
              <a:rPr lang="zh-CN" altLang="en-US"/>
              <a:pPr>
                <a:defRPr/>
              </a:pPr>
              <a:t>2019/12/3</a:t>
            </a:fld>
            <a:endParaRPr lang="zh-CN" altLang="en-US"/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C8CBB9-044C-479A-8677-138C23C9380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1721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z="1270" b="0" strike="noStrike" spc="-1" smtClean="0">
                <a:latin typeface="Times New Roman"/>
              </a:rPr>
              <a:t>&lt;日期/时间&gt;</a:t>
            </a:r>
            <a:endParaRPr lang="en-US" sz="1270" b="0" strike="noStrike" spc="-1">
              <a:latin typeface="Times New Roman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/>
            <a:r>
              <a:rPr lang="en-US" sz="1270" b="0" strike="noStrike" spc="-1" smtClean="0">
                <a:latin typeface="Times New Roman"/>
              </a:rPr>
              <a:t>&lt;页脚&gt;</a:t>
            </a:r>
            <a:endParaRPr lang="en-US" sz="1270" b="0" strike="noStrike" spc="-1">
              <a:latin typeface="Times New Roman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/>
            <a:fld id="{B377D99B-E468-4555-B6BD-80135018C5FF}" type="slidenum">
              <a:rPr lang="en-US" sz="1270" b="0" strike="noStrike" spc="-1" smtClean="0">
                <a:latin typeface="Times New Roman"/>
              </a:rPr>
              <a:t>‹#›</a:t>
            </a:fld>
            <a:endParaRPr lang="en-US" sz="127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118891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Administrator\桌面\t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1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图片 7" descr="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0" y="5638800"/>
            <a:ext cx="3048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Aft>
                <a:spcPts val="600"/>
              </a:spcAft>
              <a:defRPr/>
            </a:lvl1pPr>
            <a:lvl3pPr>
              <a:defRPr sz="1800">
                <a:latin typeface="楷体_GB2312" pitchFamily="49" charset="-122"/>
                <a:ea typeface="楷体_GB2312" pitchFamily="49" charset="-122"/>
              </a:defRPr>
            </a:lvl3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z="1270" b="0" strike="noStrike" spc="-1" smtClean="0">
                <a:latin typeface="Times New Roman"/>
              </a:rPr>
              <a:t>&lt;日期/时间&gt;</a:t>
            </a:r>
            <a:endParaRPr lang="en-US" sz="1270" b="0" strike="noStrike" spc="-1">
              <a:latin typeface="Times New Roman"/>
            </a:endParaRPr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/>
            <a:r>
              <a:rPr lang="en-US" sz="1270" b="0" strike="noStrike" spc="-1" smtClean="0">
                <a:latin typeface="Times New Roman"/>
              </a:rPr>
              <a:t>&lt;页脚&gt;</a:t>
            </a:r>
            <a:endParaRPr lang="en-US" sz="1270" b="0" strike="noStrike" spc="-1">
              <a:latin typeface="Times New Roman"/>
            </a:endParaRPr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/>
            <a:fld id="{B377D99B-E468-4555-B6BD-80135018C5FF}" type="slidenum">
              <a:rPr lang="en-US" sz="1270" b="0" strike="noStrike" spc="-1" smtClean="0">
                <a:latin typeface="Times New Roman"/>
              </a:rPr>
              <a:t>‹#›</a:t>
            </a:fld>
            <a:endParaRPr lang="en-US" sz="127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017538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z="1270" b="0" strike="noStrike" spc="-1" smtClean="0">
                <a:latin typeface="Times New Roman"/>
              </a:rPr>
              <a:t>&lt;日期/时间&gt;</a:t>
            </a:r>
            <a:endParaRPr lang="en-US" sz="1270" b="0" strike="noStrike" spc="-1">
              <a:latin typeface="Times New Roman"/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/>
            <a:r>
              <a:rPr lang="en-US" sz="1270" b="0" strike="noStrike" spc="-1" smtClean="0">
                <a:latin typeface="Times New Roman"/>
              </a:rPr>
              <a:t>&lt;页脚&gt;</a:t>
            </a:r>
            <a:endParaRPr lang="en-US" sz="1270" b="0" strike="noStrike" spc="-1">
              <a:latin typeface="Times New Roman"/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/>
            <a:fld id="{B377D99B-E468-4555-B6BD-80135018C5FF}" type="slidenum">
              <a:rPr lang="en-US" sz="1270" b="0" strike="noStrike" spc="-1" smtClean="0">
                <a:latin typeface="Times New Roman"/>
              </a:rPr>
              <a:t>‹#›</a:t>
            </a:fld>
            <a:endParaRPr lang="en-US" sz="127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386072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z="1270" b="0" strike="noStrike" spc="-1" smtClean="0">
                <a:latin typeface="Times New Roman"/>
              </a:rPr>
              <a:t>&lt;日期/时间&gt;</a:t>
            </a:r>
            <a:endParaRPr lang="en-US" sz="1270" b="0" strike="noStrike" spc="-1">
              <a:latin typeface="Times New Roman"/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/>
            <a:r>
              <a:rPr lang="en-US" sz="1270" b="0" strike="noStrike" spc="-1" smtClean="0">
                <a:latin typeface="Times New Roman"/>
              </a:rPr>
              <a:t>&lt;页脚&gt;</a:t>
            </a:r>
            <a:endParaRPr lang="en-US" sz="1270" b="0" strike="noStrike" spc="-1">
              <a:latin typeface="Times New Roman"/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/>
            <a:fld id="{B377D99B-E468-4555-B6BD-80135018C5FF}" type="slidenum">
              <a:rPr lang="en-US" sz="1270" b="0" strike="noStrike" spc="-1" smtClean="0">
                <a:latin typeface="Times New Roman"/>
              </a:rPr>
              <a:t>‹#›</a:t>
            </a:fld>
            <a:endParaRPr lang="en-US" sz="127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471164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172" y="273352"/>
            <a:ext cx="8228763" cy="1144682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zh-CN" altLang="en-US" sz="5325" b="0" strike="noStrike" spc="-1" smtClean="0">
                <a:latin typeface="Arial"/>
              </a:rPr>
              <a:t>单击此处编辑母版标题样式</a:t>
            </a:r>
            <a:endParaRPr lang="en-US" sz="5325" b="0" strike="noStrike" spc="-1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172" y="1604515"/>
            <a:ext cx="8228763" cy="3977484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zh-CN" altLang="en-US" sz="2903" b="0" strike="noStrike" spc="-1" smtClean="0">
                <a:latin typeface="Arial"/>
              </a:rPr>
              <a:t>单击此处编辑母版副标题样式</a:t>
            </a:r>
            <a:endParaRPr lang="en-US" sz="2903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272693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Administrator\桌面\t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1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图片 7" descr="2.jpg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2826" y="5637214"/>
            <a:ext cx="3051175" cy="1220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内容占位符 2"/>
          <p:cNvSpPr>
            <a:spLocks noGrp="1"/>
          </p:cNvSpPr>
          <p:nvPr>
            <p:ph idx="1"/>
          </p:nvPr>
        </p:nvSpPr>
        <p:spPr>
          <a:xfrm>
            <a:off x="457200" y="1340769"/>
            <a:ext cx="8229600" cy="4785395"/>
          </a:xfrm>
        </p:spPr>
        <p:txBody>
          <a:bodyPr/>
          <a:lstStyle>
            <a:lvl1pPr>
              <a:spcAft>
                <a:spcPts val="600"/>
              </a:spcAft>
              <a:defRPr/>
            </a:lvl1pPr>
            <a:lvl3pPr>
              <a:defRPr sz="1800">
                <a:latin typeface="楷体_GB2312" pitchFamily="49" charset="-122"/>
                <a:ea typeface="楷体_GB2312" pitchFamily="49" charset="-122"/>
              </a:defRPr>
            </a:lvl3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</p:txBody>
      </p:sp>
      <p:sp>
        <p:nvSpPr>
          <p:cNvPr id="9" name="标题 1"/>
          <p:cNvSpPr>
            <a:spLocks noGrp="1"/>
          </p:cNvSpPr>
          <p:nvPr>
            <p:ph type="title"/>
          </p:nvPr>
        </p:nvSpPr>
        <p:spPr>
          <a:xfrm>
            <a:off x="1907704" y="188640"/>
            <a:ext cx="6779096" cy="634082"/>
          </a:xfrm>
        </p:spPr>
        <p:txBody>
          <a:bodyPr>
            <a:normAutofit/>
          </a:bodyPr>
          <a:lstStyle>
            <a:lvl1pPr algn="l">
              <a:defRPr sz="3199">
                <a:solidFill>
                  <a:schemeClr val="bg1"/>
                </a:solidFill>
                <a:latin typeface="黑体" pitchFamily="2" charset="-122"/>
                <a:ea typeface="黑体" pitchFamily="2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CD7804-9E8B-4361-B092-133324BAE2CD}" type="datetimeFigureOut">
              <a:rPr lang="zh-CN" altLang="en-US"/>
              <a:pPr>
                <a:defRPr/>
              </a:pPr>
              <a:t>2019/12/3</a:t>
            </a:fld>
            <a:endParaRPr lang="zh-CN" altLang="en-US"/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970233-B4B8-48EE-A59E-965BF726CAC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75641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318EDF-637B-4D7C-846D-725BB9539C81}" type="datetimeFigureOut">
              <a:rPr lang="zh-CN" altLang="en-US"/>
              <a:pPr>
                <a:defRPr/>
              </a:pPr>
              <a:t>2019/12/3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4E460F-D7B8-44BA-879F-C61383762E6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15976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Administrator\桌面\t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1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图片 7" descr="3.jpg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4414" y="5637214"/>
            <a:ext cx="3049587" cy="1220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内容占位符 2"/>
          <p:cNvSpPr>
            <a:spLocks noGrp="1"/>
          </p:cNvSpPr>
          <p:nvPr>
            <p:ph idx="1"/>
          </p:nvPr>
        </p:nvSpPr>
        <p:spPr>
          <a:xfrm>
            <a:off x="457200" y="1340769"/>
            <a:ext cx="8229600" cy="4785395"/>
          </a:xfrm>
        </p:spPr>
        <p:txBody>
          <a:bodyPr/>
          <a:lstStyle>
            <a:lvl1pPr>
              <a:spcAft>
                <a:spcPts val="600"/>
              </a:spcAft>
              <a:defRPr sz="2799">
                <a:solidFill>
                  <a:schemeClr val="accent4">
                    <a:lumMod val="75000"/>
                  </a:schemeClr>
                </a:solidFill>
                <a:latin typeface="黑体" pitchFamily="2" charset="-122"/>
                <a:ea typeface="黑体" pitchFamily="2" charset="-122"/>
              </a:defRPr>
            </a:lvl1pPr>
            <a:lvl2pPr>
              <a:defRPr sz="2400">
                <a:solidFill>
                  <a:schemeClr val="accent4">
                    <a:lumMod val="75000"/>
                  </a:schemeClr>
                </a:solidFill>
                <a:latin typeface="黑体" pitchFamily="2" charset="-122"/>
                <a:ea typeface="黑体" pitchFamily="2" charset="-122"/>
              </a:defRPr>
            </a:lvl2pPr>
            <a:lvl3pPr>
              <a:defRPr sz="1800">
                <a:solidFill>
                  <a:schemeClr val="accent4">
                    <a:lumMod val="75000"/>
                  </a:schemeClr>
                </a:solidFill>
                <a:latin typeface="楷体_GB2312" pitchFamily="49" charset="-122"/>
                <a:ea typeface="楷体_GB2312" pitchFamily="49" charset="-122"/>
              </a:defRPr>
            </a:lvl3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</p:txBody>
      </p:sp>
      <p:sp>
        <p:nvSpPr>
          <p:cNvPr id="10" name="标题 1"/>
          <p:cNvSpPr>
            <a:spLocks noGrp="1"/>
          </p:cNvSpPr>
          <p:nvPr>
            <p:ph type="title"/>
          </p:nvPr>
        </p:nvSpPr>
        <p:spPr>
          <a:xfrm>
            <a:off x="1907704" y="188640"/>
            <a:ext cx="6779096" cy="634082"/>
          </a:xfrm>
        </p:spPr>
        <p:txBody>
          <a:bodyPr>
            <a:normAutofit/>
          </a:bodyPr>
          <a:lstStyle>
            <a:lvl1pPr algn="l">
              <a:defRPr sz="3199">
                <a:solidFill>
                  <a:schemeClr val="bg1"/>
                </a:solidFill>
                <a:latin typeface="黑体" pitchFamily="2" charset="-122"/>
                <a:ea typeface="黑体" pitchFamily="2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B1C5F7-E2A7-4BED-9523-8F365A702F09}" type="datetimeFigureOut">
              <a:rPr lang="zh-CN" altLang="en-US"/>
              <a:pPr>
                <a:defRPr/>
              </a:pPr>
              <a:t>2019/12/3</a:t>
            </a:fld>
            <a:endParaRPr lang="zh-CN" altLang="en-US"/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252C8-7865-4D24-AF13-CA5EF53DBB5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890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Administrator\桌面\t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1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图片 7" descr="4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2826" y="5637214"/>
            <a:ext cx="3051175" cy="1220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内容占位符 2"/>
          <p:cNvSpPr>
            <a:spLocks noGrp="1"/>
          </p:cNvSpPr>
          <p:nvPr>
            <p:ph idx="1"/>
          </p:nvPr>
        </p:nvSpPr>
        <p:spPr>
          <a:xfrm>
            <a:off x="457200" y="1340769"/>
            <a:ext cx="8229600" cy="4785395"/>
          </a:xfrm>
        </p:spPr>
        <p:txBody>
          <a:bodyPr/>
          <a:lstStyle>
            <a:lvl1pPr>
              <a:spcAft>
                <a:spcPts val="600"/>
              </a:spcAft>
              <a:defRPr sz="2799">
                <a:solidFill>
                  <a:schemeClr val="accent4">
                    <a:lumMod val="75000"/>
                  </a:schemeClr>
                </a:solidFill>
                <a:latin typeface="黑体" pitchFamily="2" charset="-122"/>
                <a:ea typeface="黑体" pitchFamily="2" charset="-122"/>
              </a:defRPr>
            </a:lvl1pPr>
            <a:lvl2pPr>
              <a:defRPr sz="2400">
                <a:solidFill>
                  <a:schemeClr val="accent4">
                    <a:lumMod val="75000"/>
                  </a:schemeClr>
                </a:solidFill>
                <a:latin typeface="黑体" pitchFamily="2" charset="-122"/>
                <a:ea typeface="黑体" pitchFamily="2" charset="-122"/>
              </a:defRPr>
            </a:lvl2pPr>
            <a:lvl3pPr>
              <a:defRPr sz="1800">
                <a:solidFill>
                  <a:schemeClr val="accent4">
                    <a:lumMod val="75000"/>
                  </a:schemeClr>
                </a:solidFill>
                <a:latin typeface="楷体_GB2312" pitchFamily="49" charset="-122"/>
                <a:ea typeface="楷体_GB2312" pitchFamily="49" charset="-122"/>
              </a:defRPr>
            </a:lvl3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</p:txBody>
      </p:sp>
      <p:sp>
        <p:nvSpPr>
          <p:cNvPr id="10" name="标题 1"/>
          <p:cNvSpPr>
            <a:spLocks noGrp="1"/>
          </p:cNvSpPr>
          <p:nvPr>
            <p:ph type="title"/>
          </p:nvPr>
        </p:nvSpPr>
        <p:spPr>
          <a:xfrm>
            <a:off x="1907704" y="188640"/>
            <a:ext cx="6779096" cy="634082"/>
          </a:xfrm>
        </p:spPr>
        <p:txBody>
          <a:bodyPr>
            <a:normAutofit/>
          </a:bodyPr>
          <a:lstStyle>
            <a:lvl1pPr algn="l">
              <a:defRPr sz="3199">
                <a:solidFill>
                  <a:schemeClr val="bg1"/>
                </a:solidFill>
                <a:latin typeface="黑体" pitchFamily="2" charset="-122"/>
                <a:ea typeface="黑体" pitchFamily="2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3C2AC-FBB1-497C-BF80-DAB43FC6CCB3}" type="datetimeFigureOut">
              <a:rPr lang="zh-CN" altLang="en-US"/>
              <a:pPr>
                <a:defRPr/>
              </a:pPr>
              <a:t>2019/12/3</a:t>
            </a:fld>
            <a:endParaRPr lang="zh-CN" altLang="en-US"/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774EEB-48FB-4EDA-AFFA-EC00533CE45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1396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Administrator\桌面\t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7103"/>
            <a:ext cx="9144000" cy="141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图片 7" descr="1.jpg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500" b="100000" l="47600" r="100000"/>
                    </a14:imgEffect>
                  </a14:imgLayer>
                </a14:imgProps>
              </a:ext>
            </a:extLst>
          </a:blip>
          <a:srcRect l="41827" b="29762"/>
          <a:stretch/>
        </p:blipFill>
        <p:spPr bwMode="auto">
          <a:xfrm>
            <a:off x="7370900" y="-18256"/>
            <a:ext cx="1773100" cy="856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491457"/>
            <a:ext cx="8229600" cy="4784725"/>
          </a:xfrm>
        </p:spPr>
        <p:txBody>
          <a:bodyPr/>
          <a:lstStyle>
            <a:lvl1pPr>
              <a:spcAft>
                <a:spcPts val="600"/>
              </a:spcAft>
              <a:defRPr>
                <a:latin typeface="Comic Sans MS" panose="030F0702030302020204" pitchFamily="66" charset="0"/>
              </a:defRPr>
            </a:lvl1pPr>
            <a:lvl2pPr>
              <a:defRPr>
                <a:latin typeface="Comic Sans MS" panose="030F0702030302020204" pitchFamily="66" charset="0"/>
              </a:defRPr>
            </a:lvl2pPr>
            <a:lvl3pPr>
              <a:defRPr sz="1800">
                <a:latin typeface="Comic Sans MS" panose="030F0702030302020204" pitchFamily="66" charset="0"/>
                <a:ea typeface="楷体_GB2312" pitchFamily="49" charset="-122"/>
              </a:defRPr>
            </a:lvl3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05564" y="166015"/>
            <a:ext cx="6778625" cy="63341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z="1270" b="0" strike="noStrike" spc="-1" smtClean="0">
                <a:latin typeface="Times New Roman"/>
              </a:rPr>
              <a:t>&lt;日期/时间&gt;</a:t>
            </a:r>
            <a:endParaRPr lang="en-US" sz="1270" b="0" strike="noStrike" spc="-1">
              <a:latin typeface="Times New Roman"/>
            </a:endParaRPr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/>
            <a:r>
              <a:rPr lang="en-US" sz="1270" b="0" strike="noStrike" spc="-1" smtClean="0">
                <a:latin typeface="Times New Roman"/>
              </a:rPr>
              <a:t>&lt;页脚&gt;</a:t>
            </a:r>
            <a:endParaRPr lang="en-US" sz="1270" b="0" strike="noStrike" spc="-1">
              <a:latin typeface="Times New Roman"/>
            </a:endParaRPr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/>
            <a:fld id="{B377D99B-E468-4555-B6BD-80135018C5FF}" type="slidenum">
              <a:rPr lang="en-US" sz="1270" b="0" strike="noStrike" spc="-1" smtClean="0">
                <a:latin typeface="Times New Roman"/>
              </a:rPr>
              <a:t>‹#›</a:t>
            </a:fld>
            <a:endParaRPr lang="en-US" sz="127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971887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Administrator\桌面\t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1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图片 7" descr="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2826" y="5637214"/>
            <a:ext cx="3051175" cy="1220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457200" y="1340769"/>
            <a:ext cx="8229600" cy="4785395"/>
          </a:xfrm>
        </p:spPr>
        <p:txBody>
          <a:bodyPr/>
          <a:lstStyle>
            <a:lvl1pPr>
              <a:spcAft>
                <a:spcPts val="600"/>
              </a:spcAft>
              <a:defRPr sz="2799">
                <a:solidFill>
                  <a:schemeClr val="accent4">
                    <a:lumMod val="75000"/>
                  </a:schemeClr>
                </a:solidFill>
                <a:latin typeface="黑体" pitchFamily="2" charset="-122"/>
                <a:ea typeface="黑体" pitchFamily="2" charset="-122"/>
              </a:defRPr>
            </a:lvl1pPr>
            <a:lvl2pPr>
              <a:defRPr sz="2400">
                <a:solidFill>
                  <a:schemeClr val="accent4">
                    <a:lumMod val="75000"/>
                  </a:schemeClr>
                </a:solidFill>
                <a:latin typeface="黑体" pitchFamily="2" charset="-122"/>
                <a:ea typeface="黑体" pitchFamily="2" charset="-122"/>
              </a:defRPr>
            </a:lvl2pPr>
            <a:lvl3pPr>
              <a:defRPr sz="1800">
                <a:solidFill>
                  <a:schemeClr val="accent4">
                    <a:lumMod val="75000"/>
                  </a:schemeClr>
                </a:solidFill>
                <a:latin typeface="楷体_GB2312" pitchFamily="49" charset="-122"/>
                <a:ea typeface="楷体_GB2312" pitchFamily="49" charset="-122"/>
              </a:defRPr>
            </a:lvl3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1907704" y="188640"/>
            <a:ext cx="6779096" cy="634082"/>
          </a:xfrm>
        </p:spPr>
        <p:txBody>
          <a:bodyPr>
            <a:normAutofit/>
          </a:bodyPr>
          <a:lstStyle>
            <a:lvl1pPr algn="l">
              <a:defRPr sz="3199">
                <a:solidFill>
                  <a:schemeClr val="bg1"/>
                </a:solidFill>
                <a:latin typeface="黑体" pitchFamily="2" charset="-122"/>
                <a:ea typeface="黑体" pitchFamily="2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A8F49C-7CF3-4ADF-BAE2-47573394506E}" type="datetimeFigureOut">
              <a:rPr lang="zh-CN" altLang="en-US"/>
              <a:pPr>
                <a:defRPr/>
              </a:pPr>
              <a:t>2019/12/3</a:t>
            </a:fld>
            <a:endParaRPr lang="zh-CN" altLang="en-US"/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C8CBB9-044C-479A-8677-138C23C9380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7059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z="1270" b="0" strike="noStrike" spc="-1" smtClean="0">
                <a:latin typeface="Times New Roman"/>
              </a:rPr>
              <a:t>&lt;日期/时间&gt;</a:t>
            </a:r>
            <a:endParaRPr lang="en-US" sz="1270" b="0" strike="noStrike" spc="-1">
              <a:latin typeface="Times New Roman"/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/>
            <a:r>
              <a:rPr lang="en-US" sz="1270" b="0" strike="noStrike" spc="-1" smtClean="0">
                <a:latin typeface="Times New Roman"/>
              </a:rPr>
              <a:t>&lt;页脚&gt;</a:t>
            </a:r>
            <a:endParaRPr lang="en-US" sz="1270" b="0" strike="noStrike" spc="-1">
              <a:latin typeface="Times New Roman"/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/>
            <a:fld id="{B377D99B-E468-4555-B6BD-80135018C5FF}" type="slidenum">
              <a:rPr lang="en-US" sz="1270" b="0" strike="noStrike" spc="-1" smtClean="0">
                <a:latin typeface="Times New Roman"/>
              </a:rPr>
              <a:t>‹#›</a:t>
            </a:fld>
            <a:endParaRPr lang="en-US" sz="127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05486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z="1270" b="0" strike="noStrike" spc="-1" smtClean="0">
                <a:latin typeface="Times New Roman"/>
              </a:rPr>
              <a:t>&lt;日期/时间&gt;</a:t>
            </a:r>
            <a:endParaRPr lang="en-US" sz="1270" b="0" strike="noStrike" spc="-1">
              <a:latin typeface="Times New Roman"/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/>
            <a:r>
              <a:rPr lang="en-US" sz="1270" b="0" strike="noStrike" spc="-1" smtClean="0">
                <a:latin typeface="Times New Roman"/>
              </a:rPr>
              <a:t>&lt;页脚&gt;</a:t>
            </a:r>
            <a:endParaRPr lang="en-US" sz="1270" b="0" strike="noStrike" spc="-1">
              <a:latin typeface="Times New Roman"/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/>
            <a:fld id="{B377D99B-E468-4555-B6BD-80135018C5FF}" type="slidenum">
              <a:rPr lang="en-US" sz="1270" b="0" strike="noStrike" spc="-1" smtClean="0">
                <a:latin typeface="Times New Roman"/>
              </a:rPr>
              <a:t>‹#›</a:t>
            </a:fld>
            <a:endParaRPr lang="en-US" sz="127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88125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172" y="273352"/>
            <a:ext cx="8228763" cy="1144682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zh-CN" altLang="en-US" sz="5325" b="0" strike="noStrike" spc="-1" smtClean="0">
                <a:latin typeface="Arial"/>
              </a:rPr>
              <a:t>单击此处编辑母版标题样式</a:t>
            </a:r>
            <a:endParaRPr lang="en-US" sz="5325" b="0" strike="noStrike" spc="-1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172" y="1604515"/>
            <a:ext cx="8228763" cy="3977484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zh-CN" altLang="en-US" sz="2903" b="0" strike="noStrike" spc="-1" smtClean="0">
                <a:latin typeface="Arial"/>
              </a:rPr>
              <a:t>单击此处编辑母版副标题样式</a:t>
            </a:r>
            <a:endParaRPr lang="en-US" sz="2903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99387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Administrator\桌面\t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1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图片 7" descr="2.jpg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2826" y="5637214"/>
            <a:ext cx="3051175" cy="1220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内容占位符 2"/>
          <p:cNvSpPr>
            <a:spLocks noGrp="1"/>
          </p:cNvSpPr>
          <p:nvPr>
            <p:ph idx="1"/>
          </p:nvPr>
        </p:nvSpPr>
        <p:spPr>
          <a:xfrm>
            <a:off x="457200" y="1340769"/>
            <a:ext cx="8229600" cy="4785395"/>
          </a:xfrm>
        </p:spPr>
        <p:txBody>
          <a:bodyPr/>
          <a:lstStyle>
            <a:lvl1pPr>
              <a:spcAft>
                <a:spcPts val="600"/>
              </a:spcAft>
              <a:defRPr/>
            </a:lvl1pPr>
            <a:lvl3pPr>
              <a:defRPr sz="1800">
                <a:latin typeface="楷体_GB2312" pitchFamily="49" charset="-122"/>
                <a:ea typeface="楷体_GB2312" pitchFamily="49" charset="-122"/>
              </a:defRPr>
            </a:lvl3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</p:txBody>
      </p:sp>
      <p:sp>
        <p:nvSpPr>
          <p:cNvPr id="9" name="标题 1"/>
          <p:cNvSpPr>
            <a:spLocks noGrp="1"/>
          </p:cNvSpPr>
          <p:nvPr>
            <p:ph type="title"/>
          </p:nvPr>
        </p:nvSpPr>
        <p:spPr>
          <a:xfrm>
            <a:off x="1907704" y="188640"/>
            <a:ext cx="6779096" cy="634082"/>
          </a:xfrm>
        </p:spPr>
        <p:txBody>
          <a:bodyPr>
            <a:normAutofit/>
          </a:bodyPr>
          <a:lstStyle>
            <a:lvl1pPr algn="l">
              <a:defRPr sz="3199">
                <a:solidFill>
                  <a:schemeClr val="bg1"/>
                </a:solidFill>
                <a:latin typeface="黑体" pitchFamily="2" charset="-122"/>
                <a:ea typeface="黑体" pitchFamily="2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CD7804-9E8B-4361-B092-133324BAE2CD}" type="datetimeFigureOut">
              <a:rPr lang="zh-CN" altLang="en-US"/>
              <a:pPr>
                <a:defRPr/>
              </a:pPr>
              <a:t>2019/12/3</a:t>
            </a:fld>
            <a:endParaRPr lang="zh-CN" altLang="en-US"/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970233-B4B8-48EE-A59E-965BF726CAC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40376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318EDF-637B-4D7C-846D-725BB9539C81}" type="datetimeFigureOut">
              <a:rPr lang="zh-CN" altLang="en-US"/>
              <a:pPr>
                <a:defRPr/>
              </a:pPr>
              <a:t>2019/12/3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4E460F-D7B8-44BA-879F-C61383762E6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5955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Administrator\桌面\t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1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图片 7" descr="3.jpg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4414" y="5637214"/>
            <a:ext cx="3049587" cy="1220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内容占位符 2"/>
          <p:cNvSpPr>
            <a:spLocks noGrp="1"/>
          </p:cNvSpPr>
          <p:nvPr>
            <p:ph idx="1"/>
          </p:nvPr>
        </p:nvSpPr>
        <p:spPr>
          <a:xfrm>
            <a:off x="457200" y="1340769"/>
            <a:ext cx="8229600" cy="4785395"/>
          </a:xfrm>
        </p:spPr>
        <p:txBody>
          <a:bodyPr/>
          <a:lstStyle>
            <a:lvl1pPr>
              <a:spcAft>
                <a:spcPts val="600"/>
              </a:spcAft>
              <a:defRPr sz="2799">
                <a:solidFill>
                  <a:schemeClr val="accent4">
                    <a:lumMod val="75000"/>
                  </a:schemeClr>
                </a:solidFill>
                <a:latin typeface="黑体" pitchFamily="2" charset="-122"/>
                <a:ea typeface="黑体" pitchFamily="2" charset="-122"/>
              </a:defRPr>
            </a:lvl1pPr>
            <a:lvl2pPr>
              <a:defRPr sz="2400">
                <a:solidFill>
                  <a:schemeClr val="accent4">
                    <a:lumMod val="75000"/>
                  </a:schemeClr>
                </a:solidFill>
                <a:latin typeface="黑体" pitchFamily="2" charset="-122"/>
                <a:ea typeface="黑体" pitchFamily="2" charset="-122"/>
              </a:defRPr>
            </a:lvl2pPr>
            <a:lvl3pPr>
              <a:defRPr sz="1800">
                <a:solidFill>
                  <a:schemeClr val="accent4">
                    <a:lumMod val="75000"/>
                  </a:schemeClr>
                </a:solidFill>
                <a:latin typeface="楷体_GB2312" pitchFamily="49" charset="-122"/>
                <a:ea typeface="楷体_GB2312" pitchFamily="49" charset="-122"/>
              </a:defRPr>
            </a:lvl3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</p:txBody>
      </p:sp>
      <p:sp>
        <p:nvSpPr>
          <p:cNvPr id="10" name="标题 1"/>
          <p:cNvSpPr>
            <a:spLocks noGrp="1"/>
          </p:cNvSpPr>
          <p:nvPr>
            <p:ph type="title"/>
          </p:nvPr>
        </p:nvSpPr>
        <p:spPr>
          <a:xfrm>
            <a:off x="1907704" y="188640"/>
            <a:ext cx="6779096" cy="634082"/>
          </a:xfrm>
        </p:spPr>
        <p:txBody>
          <a:bodyPr>
            <a:normAutofit/>
          </a:bodyPr>
          <a:lstStyle>
            <a:lvl1pPr algn="l">
              <a:defRPr sz="3199">
                <a:solidFill>
                  <a:schemeClr val="bg1"/>
                </a:solidFill>
                <a:latin typeface="黑体" pitchFamily="2" charset="-122"/>
                <a:ea typeface="黑体" pitchFamily="2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B1C5F7-E2A7-4BED-9523-8F365A702F09}" type="datetimeFigureOut">
              <a:rPr lang="zh-CN" altLang="en-US"/>
              <a:pPr>
                <a:defRPr/>
              </a:pPr>
              <a:t>2019/12/3</a:t>
            </a:fld>
            <a:endParaRPr lang="zh-CN" altLang="en-US"/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252C8-7865-4D24-AF13-CA5EF53DBB5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87580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Administrator\桌面\t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1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图片 7" descr="4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2826" y="5637214"/>
            <a:ext cx="3051175" cy="1220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内容占位符 2"/>
          <p:cNvSpPr>
            <a:spLocks noGrp="1"/>
          </p:cNvSpPr>
          <p:nvPr>
            <p:ph idx="1"/>
          </p:nvPr>
        </p:nvSpPr>
        <p:spPr>
          <a:xfrm>
            <a:off x="457200" y="1340769"/>
            <a:ext cx="8229600" cy="4785395"/>
          </a:xfrm>
        </p:spPr>
        <p:txBody>
          <a:bodyPr/>
          <a:lstStyle>
            <a:lvl1pPr>
              <a:spcAft>
                <a:spcPts val="600"/>
              </a:spcAft>
              <a:defRPr sz="2799">
                <a:solidFill>
                  <a:schemeClr val="accent4">
                    <a:lumMod val="75000"/>
                  </a:schemeClr>
                </a:solidFill>
                <a:latin typeface="黑体" pitchFamily="2" charset="-122"/>
                <a:ea typeface="黑体" pitchFamily="2" charset="-122"/>
              </a:defRPr>
            </a:lvl1pPr>
            <a:lvl2pPr>
              <a:defRPr sz="2400">
                <a:solidFill>
                  <a:schemeClr val="accent4">
                    <a:lumMod val="75000"/>
                  </a:schemeClr>
                </a:solidFill>
                <a:latin typeface="黑体" pitchFamily="2" charset="-122"/>
                <a:ea typeface="黑体" pitchFamily="2" charset="-122"/>
              </a:defRPr>
            </a:lvl2pPr>
            <a:lvl3pPr>
              <a:defRPr sz="1800">
                <a:solidFill>
                  <a:schemeClr val="accent4">
                    <a:lumMod val="75000"/>
                  </a:schemeClr>
                </a:solidFill>
                <a:latin typeface="楷体_GB2312" pitchFamily="49" charset="-122"/>
                <a:ea typeface="楷体_GB2312" pitchFamily="49" charset="-122"/>
              </a:defRPr>
            </a:lvl3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</p:txBody>
      </p:sp>
      <p:sp>
        <p:nvSpPr>
          <p:cNvPr id="10" name="标题 1"/>
          <p:cNvSpPr>
            <a:spLocks noGrp="1"/>
          </p:cNvSpPr>
          <p:nvPr>
            <p:ph type="title"/>
          </p:nvPr>
        </p:nvSpPr>
        <p:spPr>
          <a:xfrm>
            <a:off x="1907704" y="188640"/>
            <a:ext cx="6779096" cy="634082"/>
          </a:xfrm>
        </p:spPr>
        <p:txBody>
          <a:bodyPr>
            <a:normAutofit/>
          </a:bodyPr>
          <a:lstStyle>
            <a:lvl1pPr algn="l">
              <a:defRPr sz="3199">
                <a:solidFill>
                  <a:schemeClr val="bg1"/>
                </a:solidFill>
                <a:latin typeface="黑体" pitchFamily="2" charset="-122"/>
                <a:ea typeface="黑体" pitchFamily="2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3C2AC-FBB1-497C-BF80-DAB43FC6CCB3}" type="datetimeFigureOut">
              <a:rPr lang="zh-CN" altLang="en-US"/>
              <a:pPr>
                <a:defRPr/>
              </a:pPr>
              <a:t>2019/12/3</a:t>
            </a:fld>
            <a:endParaRPr lang="zh-CN" altLang="en-US"/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774EEB-48FB-4EDA-AFFA-EC00533CE45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4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2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8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9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0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theme" Target="../theme/theme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8.xml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1908176" y="274639"/>
            <a:ext cx="6778625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341439"/>
            <a:ext cx="8229600" cy="478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r>
              <a:rPr lang="en-US" sz="1270" b="0" strike="noStrike" spc="-1" smtClean="0">
                <a:latin typeface="Times New Roman"/>
              </a:rPr>
              <a:t>&lt;日期/时间&gt;</a:t>
            </a:r>
            <a:endParaRPr lang="en-US" sz="1270" b="0" strike="noStrike" spc="-1">
              <a:latin typeface="Times New Roman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algn="ctr"/>
            <a:r>
              <a:rPr lang="en-US" sz="1270" b="0" strike="noStrike" spc="-1" smtClean="0">
                <a:latin typeface="Times New Roman"/>
              </a:rPr>
              <a:t>&lt;页脚&gt;</a:t>
            </a:r>
            <a:endParaRPr lang="en-US" sz="1270" b="0" strike="noStrike" spc="-1">
              <a:latin typeface="Times New Roman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algn="r"/>
            <a:fld id="{B377D99B-E468-4555-B6BD-80135018C5FF}" type="slidenum">
              <a:rPr lang="en-US" sz="1270" b="0" strike="noStrike" spc="-1" smtClean="0">
                <a:latin typeface="Times New Roman"/>
              </a:rPr>
              <a:t>‹#›</a:t>
            </a:fld>
            <a:endParaRPr lang="en-US" sz="127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91577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199" kern="1200">
          <a:solidFill>
            <a:srgbClr val="403152"/>
          </a:solidFill>
          <a:latin typeface="黑体" pitchFamily="2" charset="-122"/>
          <a:ea typeface="黑体" pitchFamily="2" charset="-122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199">
          <a:solidFill>
            <a:srgbClr val="403152"/>
          </a:solidFill>
          <a:latin typeface="黑体" pitchFamily="2" charset="-122"/>
          <a:ea typeface="黑体" pitchFamily="2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199">
          <a:solidFill>
            <a:srgbClr val="403152"/>
          </a:solidFill>
          <a:latin typeface="黑体" pitchFamily="2" charset="-122"/>
          <a:ea typeface="黑体" pitchFamily="2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199">
          <a:solidFill>
            <a:srgbClr val="403152"/>
          </a:solidFill>
          <a:latin typeface="黑体" pitchFamily="2" charset="-122"/>
          <a:ea typeface="黑体" pitchFamily="2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199">
          <a:solidFill>
            <a:srgbClr val="403152"/>
          </a:solidFill>
          <a:latin typeface="黑体" pitchFamily="2" charset="-122"/>
          <a:ea typeface="黑体" pitchFamily="2" charset="-122"/>
        </a:defRPr>
      </a:lvl5pPr>
      <a:lvl6pPr marL="457153" algn="l" rtl="0" eaLnBrk="1" fontAlgn="base" hangingPunct="1">
        <a:spcBef>
          <a:spcPct val="0"/>
        </a:spcBef>
        <a:spcAft>
          <a:spcPct val="0"/>
        </a:spcAft>
        <a:defRPr sz="3199">
          <a:solidFill>
            <a:srgbClr val="403152"/>
          </a:solidFill>
          <a:latin typeface="黑体" pitchFamily="2" charset="-122"/>
          <a:ea typeface="黑体" pitchFamily="2" charset="-122"/>
        </a:defRPr>
      </a:lvl6pPr>
      <a:lvl7pPr marL="914305" algn="l" rtl="0" eaLnBrk="1" fontAlgn="base" hangingPunct="1">
        <a:spcBef>
          <a:spcPct val="0"/>
        </a:spcBef>
        <a:spcAft>
          <a:spcPct val="0"/>
        </a:spcAft>
        <a:defRPr sz="3199">
          <a:solidFill>
            <a:srgbClr val="403152"/>
          </a:solidFill>
          <a:latin typeface="黑体" pitchFamily="2" charset="-122"/>
          <a:ea typeface="黑体" pitchFamily="2" charset="-122"/>
        </a:defRPr>
      </a:lvl7pPr>
      <a:lvl8pPr marL="1371458" algn="l" rtl="0" eaLnBrk="1" fontAlgn="base" hangingPunct="1">
        <a:spcBef>
          <a:spcPct val="0"/>
        </a:spcBef>
        <a:spcAft>
          <a:spcPct val="0"/>
        </a:spcAft>
        <a:defRPr sz="3199">
          <a:solidFill>
            <a:srgbClr val="403152"/>
          </a:solidFill>
          <a:latin typeface="黑体" pitchFamily="2" charset="-122"/>
          <a:ea typeface="黑体" pitchFamily="2" charset="-122"/>
        </a:defRPr>
      </a:lvl8pPr>
      <a:lvl9pPr marL="1828610" algn="l" rtl="0" eaLnBrk="1" fontAlgn="base" hangingPunct="1">
        <a:spcBef>
          <a:spcPct val="0"/>
        </a:spcBef>
        <a:spcAft>
          <a:spcPct val="0"/>
        </a:spcAft>
        <a:defRPr sz="3199">
          <a:solidFill>
            <a:srgbClr val="403152"/>
          </a:solidFill>
          <a:latin typeface="黑体" pitchFamily="2" charset="-122"/>
          <a:ea typeface="黑体" pitchFamily="2" charset="-122"/>
        </a:defRPr>
      </a:lvl9pPr>
    </p:titleStyle>
    <p:bodyStyle>
      <a:lvl1pPr marL="342865" indent="-34286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799" kern="1200">
          <a:solidFill>
            <a:srgbClr val="604A7B"/>
          </a:solidFill>
          <a:latin typeface="黑体" pitchFamily="2" charset="-122"/>
          <a:ea typeface="黑体" pitchFamily="2" charset="-122"/>
          <a:cs typeface="+mn-cs"/>
        </a:defRPr>
      </a:lvl1pPr>
      <a:lvl2pPr marL="742873" indent="-28572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rgbClr val="604A7B"/>
          </a:solidFill>
          <a:latin typeface="黑体" pitchFamily="2" charset="-122"/>
          <a:ea typeface="黑体" pitchFamily="2" charset="-122"/>
          <a:cs typeface="+mn-cs"/>
        </a:defRPr>
      </a:lvl2pPr>
      <a:lvl3pPr marL="1142882" indent="-228577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rgbClr val="604A7B"/>
          </a:solidFill>
          <a:latin typeface="黑体" pitchFamily="2" charset="-122"/>
          <a:ea typeface="黑体" pitchFamily="2" charset="-122"/>
          <a:cs typeface="+mn-cs"/>
        </a:defRPr>
      </a:lvl3pPr>
      <a:lvl4pPr marL="1600034" indent="-228577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ü"/>
        <a:defRPr sz="2000" kern="1200">
          <a:solidFill>
            <a:srgbClr val="604A7B"/>
          </a:solidFill>
          <a:latin typeface="黑体" pitchFamily="2" charset="-122"/>
          <a:ea typeface="黑体" pitchFamily="2" charset="-122"/>
          <a:cs typeface="+mn-cs"/>
        </a:defRPr>
      </a:lvl4pPr>
      <a:lvl5pPr marL="2057187" indent="-228577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7375E"/>
          </a:solidFill>
          <a:latin typeface="黑体" pitchFamily="2" charset="-122"/>
          <a:ea typeface="黑体" pitchFamily="2" charset="-122"/>
          <a:cs typeface="+mn-cs"/>
        </a:defRPr>
      </a:lvl5pPr>
      <a:lvl6pPr marL="2514340" indent="-228577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92" indent="-228577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45" indent="-228577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97" indent="-228577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3315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D9F6B7E-30BC-4AB4-9CAC-150973BC5AE4}" type="datetimeFigureOut">
              <a:rPr lang="zh-CN" altLang="en-US"/>
              <a:pPr>
                <a:defRPr/>
              </a:pPr>
              <a:t>2019/12/3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D2E5C4A-AD1A-4A11-B1F0-44F1925B327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2993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153" algn="ctr" rtl="0" eaLnBrk="1" fontAlgn="base" hangingPunct="1"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305" algn="ctr" rtl="0" eaLnBrk="1" fontAlgn="base" hangingPunct="1"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458" algn="ctr" rtl="0" eaLnBrk="1" fontAlgn="base" hangingPunct="1"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610" algn="ctr" rtl="0" eaLnBrk="1" fontAlgn="base" hangingPunct="1"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865" indent="-34286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199" kern="1200">
          <a:solidFill>
            <a:schemeClr val="tx1"/>
          </a:solidFill>
          <a:latin typeface="+mn-lt"/>
          <a:ea typeface="+mn-ea"/>
          <a:cs typeface="+mn-cs"/>
        </a:defRPr>
      </a:lvl1pPr>
      <a:lvl2pPr marL="742873" indent="-28572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7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2" indent="-228577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34" indent="-228577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87" indent="-228577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0" indent="-228577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92" indent="-228577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45" indent="-228577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97" indent="-228577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614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109CDA6-C75C-45AF-8DAA-F8321D7FB500}" type="datetimeFigureOut">
              <a:rPr lang="zh-CN" altLang="en-US"/>
              <a:pPr>
                <a:defRPr/>
              </a:pPr>
              <a:t>2019/12/3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111D3FA-6645-4EA9-8713-880C38F535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4630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153" algn="ctr" rtl="0" eaLnBrk="1" fontAlgn="base" hangingPunct="1"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305" algn="ctr" rtl="0" eaLnBrk="1" fontAlgn="base" hangingPunct="1"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458" algn="ctr" rtl="0" eaLnBrk="1" fontAlgn="base" hangingPunct="1"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610" algn="ctr" rtl="0" eaLnBrk="1" fontAlgn="base" hangingPunct="1"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865" indent="-34286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799" kern="1200">
          <a:solidFill>
            <a:srgbClr val="604A7B"/>
          </a:solidFill>
          <a:latin typeface="黑体" pitchFamily="2" charset="-122"/>
          <a:ea typeface="黑体" pitchFamily="2" charset="-122"/>
          <a:cs typeface="+mn-cs"/>
        </a:defRPr>
      </a:lvl1pPr>
      <a:lvl2pPr marL="742873" indent="-28572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rgbClr val="604A7B"/>
          </a:solidFill>
          <a:latin typeface="黑体" pitchFamily="2" charset="-122"/>
          <a:ea typeface="黑体" pitchFamily="2" charset="-122"/>
          <a:cs typeface="+mn-cs"/>
        </a:defRPr>
      </a:lvl2pPr>
      <a:lvl3pPr marL="1142882" indent="-228577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rgbClr val="604A7B"/>
          </a:solidFill>
          <a:latin typeface="黑体" pitchFamily="2" charset="-122"/>
          <a:ea typeface="黑体" pitchFamily="2" charset="-122"/>
          <a:cs typeface="+mn-cs"/>
        </a:defRPr>
      </a:lvl3pPr>
      <a:lvl4pPr marL="1600034" indent="-228577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87" indent="-228577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0" indent="-228577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92" indent="-228577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45" indent="-228577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97" indent="-228577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9219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DB3A632-0AA9-462A-8747-CED5C57E47AE}" type="datetimeFigureOut">
              <a:rPr lang="zh-CN" altLang="en-US"/>
              <a:pPr>
                <a:defRPr/>
              </a:pPr>
              <a:t>2019/12/3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2209ED4-7E14-4424-9703-1B73028E80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678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153" algn="ctr" rtl="0" eaLnBrk="1" fontAlgn="base" hangingPunct="1"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305" algn="ctr" rtl="0" eaLnBrk="1" fontAlgn="base" hangingPunct="1"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458" algn="ctr" rtl="0" eaLnBrk="1" fontAlgn="base" hangingPunct="1"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610" algn="ctr" rtl="0" eaLnBrk="1" fontAlgn="base" hangingPunct="1"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865" indent="-34286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199" kern="1200">
          <a:solidFill>
            <a:schemeClr val="tx1"/>
          </a:solidFill>
          <a:latin typeface="+mn-lt"/>
          <a:ea typeface="+mn-ea"/>
          <a:cs typeface="+mn-cs"/>
        </a:defRPr>
      </a:lvl1pPr>
      <a:lvl2pPr marL="742873" indent="-28572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7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2" indent="-228577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34" indent="-228577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87" indent="-228577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0" indent="-228577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92" indent="-228577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45" indent="-228577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97" indent="-228577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126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9A1CE76-1B9C-434A-901F-98CBC9E3CF2E}" type="datetimeFigureOut">
              <a:rPr lang="zh-CN" altLang="en-US"/>
              <a:pPr>
                <a:defRPr/>
              </a:pPr>
              <a:t>2019/12/3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031DB2B-2A70-4077-B1F2-6943B8E122F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1042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153" algn="ctr" rtl="0" eaLnBrk="1" fontAlgn="base" hangingPunct="1"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305" algn="ctr" rtl="0" eaLnBrk="1" fontAlgn="base" hangingPunct="1"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458" algn="ctr" rtl="0" eaLnBrk="1" fontAlgn="base" hangingPunct="1"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610" algn="ctr" rtl="0" eaLnBrk="1" fontAlgn="base" hangingPunct="1"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865" indent="-34286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199" kern="1200">
          <a:solidFill>
            <a:schemeClr val="tx1"/>
          </a:solidFill>
          <a:latin typeface="+mn-lt"/>
          <a:ea typeface="+mn-ea"/>
          <a:cs typeface="+mn-cs"/>
        </a:defRPr>
      </a:lvl1pPr>
      <a:lvl2pPr marL="742873" indent="-28572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7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2" indent="-228577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34" indent="-228577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87" indent="-228577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0" indent="-228577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92" indent="-228577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45" indent="-228577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97" indent="-228577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3315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D9F6B7E-30BC-4AB4-9CAC-150973BC5AE4}" type="datetimeFigureOut">
              <a:rPr lang="zh-CN" altLang="en-US"/>
              <a:pPr>
                <a:defRPr/>
              </a:pPr>
              <a:t>2019/12/3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D2E5C4A-AD1A-4A11-B1F0-44F1925B327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1443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153" algn="ctr" rtl="0" eaLnBrk="1" fontAlgn="base" hangingPunct="1"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305" algn="ctr" rtl="0" eaLnBrk="1" fontAlgn="base" hangingPunct="1"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458" algn="ctr" rtl="0" eaLnBrk="1" fontAlgn="base" hangingPunct="1"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610" algn="ctr" rtl="0" eaLnBrk="1" fontAlgn="base" hangingPunct="1"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865" indent="-34286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199" kern="1200">
          <a:solidFill>
            <a:schemeClr val="tx1"/>
          </a:solidFill>
          <a:latin typeface="+mn-lt"/>
          <a:ea typeface="+mn-ea"/>
          <a:cs typeface="+mn-cs"/>
        </a:defRPr>
      </a:lvl1pPr>
      <a:lvl2pPr marL="742873" indent="-28572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7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2" indent="-228577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34" indent="-228577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87" indent="-228577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0" indent="-228577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92" indent="-228577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45" indent="-228577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97" indent="-228577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1908176" y="274639"/>
            <a:ext cx="6778625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341439"/>
            <a:ext cx="8229600" cy="478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r>
              <a:rPr lang="en-US" sz="1270" b="0" strike="noStrike" spc="-1" smtClean="0">
                <a:latin typeface="Times New Roman"/>
              </a:rPr>
              <a:t>&lt;日期/时间&gt;</a:t>
            </a:r>
            <a:endParaRPr lang="en-US" sz="1270" b="0" strike="noStrike" spc="-1">
              <a:latin typeface="Times New Roman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algn="ctr"/>
            <a:r>
              <a:rPr lang="en-US" sz="1270" b="0" strike="noStrike" spc="-1" smtClean="0">
                <a:latin typeface="Times New Roman"/>
              </a:rPr>
              <a:t>&lt;页脚&gt;</a:t>
            </a:r>
            <a:endParaRPr lang="en-US" sz="1270" b="0" strike="noStrike" spc="-1">
              <a:latin typeface="Times New Roman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algn="r"/>
            <a:fld id="{B377D99B-E468-4555-B6BD-80135018C5FF}" type="slidenum">
              <a:rPr lang="en-US" sz="1270" b="0" strike="noStrike" spc="-1" smtClean="0">
                <a:latin typeface="Times New Roman"/>
              </a:rPr>
              <a:t>‹#›</a:t>
            </a:fld>
            <a:endParaRPr lang="en-US" sz="127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15338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199" kern="1200">
          <a:solidFill>
            <a:srgbClr val="403152"/>
          </a:solidFill>
          <a:latin typeface="黑体" pitchFamily="2" charset="-122"/>
          <a:ea typeface="黑体" pitchFamily="2" charset="-122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199">
          <a:solidFill>
            <a:srgbClr val="403152"/>
          </a:solidFill>
          <a:latin typeface="黑体" pitchFamily="2" charset="-122"/>
          <a:ea typeface="黑体" pitchFamily="2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199">
          <a:solidFill>
            <a:srgbClr val="403152"/>
          </a:solidFill>
          <a:latin typeface="黑体" pitchFamily="2" charset="-122"/>
          <a:ea typeface="黑体" pitchFamily="2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199">
          <a:solidFill>
            <a:srgbClr val="403152"/>
          </a:solidFill>
          <a:latin typeface="黑体" pitchFamily="2" charset="-122"/>
          <a:ea typeface="黑体" pitchFamily="2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199">
          <a:solidFill>
            <a:srgbClr val="403152"/>
          </a:solidFill>
          <a:latin typeface="黑体" pitchFamily="2" charset="-122"/>
          <a:ea typeface="黑体" pitchFamily="2" charset="-122"/>
        </a:defRPr>
      </a:lvl5pPr>
      <a:lvl6pPr marL="457153" algn="l" rtl="0" eaLnBrk="1" fontAlgn="base" hangingPunct="1">
        <a:spcBef>
          <a:spcPct val="0"/>
        </a:spcBef>
        <a:spcAft>
          <a:spcPct val="0"/>
        </a:spcAft>
        <a:defRPr sz="3199">
          <a:solidFill>
            <a:srgbClr val="403152"/>
          </a:solidFill>
          <a:latin typeface="黑体" pitchFamily="2" charset="-122"/>
          <a:ea typeface="黑体" pitchFamily="2" charset="-122"/>
        </a:defRPr>
      </a:lvl6pPr>
      <a:lvl7pPr marL="914305" algn="l" rtl="0" eaLnBrk="1" fontAlgn="base" hangingPunct="1">
        <a:spcBef>
          <a:spcPct val="0"/>
        </a:spcBef>
        <a:spcAft>
          <a:spcPct val="0"/>
        </a:spcAft>
        <a:defRPr sz="3199">
          <a:solidFill>
            <a:srgbClr val="403152"/>
          </a:solidFill>
          <a:latin typeface="黑体" pitchFamily="2" charset="-122"/>
          <a:ea typeface="黑体" pitchFamily="2" charset="-122"/>
        </a:defRPr>
      </a:lvl7pPr>
      <a:lvl8pPr marL="1371458" algn="l" rtl="0" eaLnBrk="1" fontAlgn="base" hangingPunct="1">
        <a:spcBef>
          <a:spcPct val="0"/>
        </a:spcBef>
        <a:spcAft>
          <a:spcPct val="0"/>
        </a:spcAft>
        <a:defRPr sz="3199">
          <a:solidFill>
            <a:srgbClr val="403152"/>
          </a:solidFill>
          <a:latin typeface="黑体" pitchFamily="2" charset="-122"/>
          <a:ea typeface="黑体" pitchFamily="2" charset="-122"/>
        </a:defRPr>
      </a:lvl8pPr>
      <a:lvl9pPr marL="1828610" algn="l" rtl="0" eaLnBrk="1" fontAlgn="base" hangingPunct="1">
        <a:spcBef>
          <a:spcPct val="0"/>
        </a:spcBef>
        <a:spcAft>
          <a:spcPct val="0"/>
        </a:spcAft>
        <a:defRPr sz="3199">
          <a:solidFill>
            <a:srgbClr val="403152"/>
          </a:solidFill>
          <a:latin typeface="黑体" pitchFamily="2" charset="-122"/>
          <a:ea typeface="黑体" pitchFamily="2" charset="-122"/>
        </a:defRPr>
      </a:lvl9pPr>
    </p:titleStyle>
    <p:bodyStyle>
      <a:lvl1pPr marL="342865" indent="-34286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799" kern="1200">
          <a:solidFill>
            <a:srgbClr val="604A7B"/>
          </a:solidFill>
          <a:latin typeface="黑体" pitchFamily="2" charset="-122"/>
          <a:ea typeface="黑体" pitchFamily="2" charset="-122"/>
          <a:cs typeface="+mn-cs"/>
        </a:defRPr>
      </a:lvl1pPr>
      <a:lvl2pPr marL="742873" indent="-28572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rgbClr val="604A7B"/>
          </a:solidFill>
          <a:latin typeface="黑体" pitchFamily="2" charset="-122"/>
          <a:ea typeface="黑体" pitchFamily="2" charset="-122"/>
          <a:cs typeface="+mn-cs"/>
        </a:defRPr>
      </a:lvl2pPr>
      <a:lvl3pPr marL="1142882" indent="-228577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rgbClr val="604A7B"/>
          </a:solidFill>
          <a:latin typeface="黑体" pitchFamily="2" charset="-122"/>
          <a:ea typeface="黑体" pitchFamily="2" charset="-122"/>
          <a:cs typeface="+mn-cs"/>
        </a:defRPr>
      </a:lvl3pPr>
      <a:lvl4pPr marL="1600034" indent="-228577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ü"/>
        <a:defRPr sz="2000" kern="1200">
          <a:solidFill>
            <a:srgbClr val="604A7B"/>
          </a:solidFill>
          <a:latin typeface="黑体" pitchFamily="2" charset="-122"/>
          <a:ea typeface="黑体" pitchFamily="2" charset="-122"/>
          <a:cs typeface="+mn-cs"/>
        </a:defRPr>
      </a:lvl4pPr>
      <a:lvl5pPr marL="2057187" indent="-228577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7375E"/>
          </a:solidFill>
          <a:latin typeface="黑体" pitchFamily="2" charset="-122"/>
          <a:ea typeface="黑体" pitchFamily="2" charset="-122"/>
          <a:cs typeface="+mn-cs"/>
        </a:defRPr>
      </a:lvl5pPr>
      <a:lvl6pPr marL="2514340" indent="-228577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92" indent="-228577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45" indent="-228577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97" indent="-228577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614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109CDA6-C75C-45AF-8DAA-F8321D7FB500}" type="datetimeFigureOut">
              <a:rPr lang="zh-CN" altLang="en-US"/>
              <a:pPr>
                <a:defRPr/>
              </a:pPr>
              <a:t>2019/12/3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111D3FA-6645-4EA9-8713-880C38F535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1885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153" algn="ctr" rtl="0" eaLnBrk="1" fontAlgn="base" hangingPunct="1"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305" algn="ctr" rtl="0" eaLnBrk="1" fontAlgn="base" hangingPunct="1"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458" algn="ctr" rtl="0" eaLnBrk="1" fontAlgn="base" hangingPunct="1"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610" algn="ctr" rtl="0" eaLnBrk="1" fontAlgn="base" hangingPunct="1"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865" indent="-34286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799" kern="1200">
          <a:solidFill>
            <a:srgbClr val="604A7B"/>
          </a:solidFill>
          <a:latin typeface="黑体" pitchFamily="2" charset="-122"/>
          <a:ea typeface="黑体" pitchFamily="2" charset="-122"/>
          <a:cs typeface="+mn-cs"/>
        </a:defRPr>
      </a:lvl1pPr>
      <a:lvl2pPr marL="742873" indent="-28572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rgbClr val="604A7B"/>
          </a:solidFill>
          <a:latin typeface="黑体" pitchFamily="2" charset="-122"/>
          <a:ea typeface="黑体" pitchFamily="2" charset="-122"/>
          <a:cs typeface="+mn-cs"/>
        </a:defRPr>
      </a:lvl2pPr>
      <a:lvl3pPr marL="1142882" indent="-228577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rgbClr val="604A7B"/>
          </a:solidFill>
          <a:latin typeface="黑体" pitchFamily="2" charset="-122"/>
          <a:ea typeface="黑体" pitchFamily="2" charset="-122"/>
          <a:cs typeface="+mn-cs"/>
        </a:defRPr>
      </a:lvl3pPr>
      <a:lvl4pPr marL="1600034" indent="-228577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87" indent="-228577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0" indent="-228577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92" indent="-228577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45" indent="-228577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97" indent="-228577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9219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DB3A632-0AA9-462A-8747-CED5C57E47AE}" type="datetimeFigureOut">
              <a:rPr lang="zh-CN" altLang="en-US"/>
              <a:pPr>
                <a:defRPr/>
              </a:pPr>
              <a:t>2019/12/3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2209ED4-7E14-4424-9703-1B73028E80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2653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153" algn="ctr" rtl="0" eaLnBrk="1" fontAlgn="base" hangingPunct="1"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305" algn="ctr" rtl="0" eaLnBrk="1" fontAlgn="base" hangingPunct="1"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458" algn="ctr" rtl="0" eaLnBrk="1" fontAlgn="base" hangingPunct="1"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610" algn="ctr" rtl="0" eaLnBrk="1" fontAlgn="base" hangingPunct="1"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865" indent="-34286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199" kern="1200">
          <a:solidFill>
            <a:schemeClr val="tx1"/>
          </a:solidFill>
          <a:latin typeface="+mn-lt"/>
          <a:ea typeface="+mn-ea"/>
          <a:cs typeface="+mn-cs"/>
        </a:defRPr>
      </a:lvl1pPr>
      <a:lvl2pPr marL="742873" indent="-28572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7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2" indent="-228577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34" indent="-228577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87" indent="-228577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0" indent="-228577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92" indent="-228577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45" indent="-228577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97" indent="-228577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126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9A1CE76-1B9C-434A-901F-98CBC9E3CF2E}" type="datetimeFigureOut">
              <a:rPr lang="zh-CN" altLang="en-US"/>
              <a:pPr>
                <a:defRPr/>
              </a:pPr>
              <a:t>2019/12/3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031DB2B-2A70-4077-B1F2-6943B8E122F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8688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153" algn="ctr" rtl="0" eaLnBrk="1" fontAlgn="base" hangingPunct="1"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305" algn="ctr" rtl="0" eaLnBrk="1" fontAlgn="base" hangingPunct="1"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458" algn="ctr" rtl="0" eaLnBrk="1" fontAlgn="base" hangingPunct="1"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610" algn="ctr" rtl="0" eaLnBrk="1" fontAlgn="base" hangingPunct="1"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865" indent="-34286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199" kern="1200">
          <a:solidFill>
            <a:schemeClr val="tx1"/>
          </a:solidFill>
          <a:latin typeface="+mn-lt"/>
          <a:ea typeface="+mn-ea"/>
          <a:cs typeface="+mn-cs"/>
        </a:defRPr>
      </a:lvl1pPr>
      <a:lvl2pPr marL="742873" indent="-28572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7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2" indent="-228577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34" indent="-228577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87" indent="-228577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0" indent="-228577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92" indent="-228577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45" indent="-228577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97" indent="-228577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11" Type="http://schemas.openxmlformats.org/officeDocument/2006/relationships/image" Target="../media/image57.png"/><Relationship Id="rId5" Type="http://schemas.openxmlformats.org/officeDocument/2006/relationships/image" Target="../media/image51.png"/><Relationship Id="rId10" Type="http://schemas.openxmlformats.org/officeDocument/2006/relationships/image" Target="../media/image56.png"/><Relationship Id="rId4" Type="http://schemas.openxmlformats.org/officeDocument/2006/relationships/image" Target="../media/image50.png"/><Relationship Id="rId9" Type="http://schemas.openxmlformats.org/officeDocument/2006/relationships/image" Target="../media/image55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Zhou@TeVPA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图片 89"/>
          <p:cNvPicPr/>
          <p:nvPr/>
        </p:nvPicPr>
        <p:blipFill>
          <a:blip r:embed="rId2"/>
          <a:srcRect t="1802" b="2246"/>
          <a:stretch/>
        </p:blipFill>
        <p:spPr>
          <a:xfrm>
            <a:off x="0" y="-117720"/>
            <a:ext cx="9142560" cy="5774760"/>
          </a:xfrm>
          <a:prstGeom prst="rect">
            <a:avLst/>
          </a:prstGeom>
          <a:ln>
            <a:noFill/>
          </a:ln>
        </p:spPr>
      </p:pic>
      <p:sp>
        <p:nvSpPr>
          <p:cNvPr id="133" name="CustomShape 1"/>
          <p:cNvSpPr/>
          <p:nvPr/>
        </p:nvSpPr>
        <p:spPr>
          <a:xfrm>
            <a:off x="685800" y="1122480"/>
            <a:ext cx="7769520" cy="2384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4" name="CustomShape 2"/>
          <p:cNvSpPr/>
          <p:nvPr/>
        </p:nvSpPr>
        <p:spPr>
          <a:xfrm>
            <a:off x="1143000" y="3602160"/>
            <a:ext cx="6855120" cy="1652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5" name="CustomShape 3"/>
          <p:cNvSpPr/>
          <p:nvPr/>
        </p:nvSpPr>
        <p:spPr>
          <a:xfrm>
            <a:off x="1296000" y="1440000"/>
            <a:ext cx="6838200" cy="350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3200" b="1" strike="noStrike" spc="-1" dirty="0">
                <a:solidFill>
                  <a:srgbClr val="FFF200"/>
                </a:solidFill>
                <a:latin typeface="Britannic Bold" panose="020B0903060703020204" pitchFamily="34" charset="0"/>
                <a:ea typeface="华文中宋"/>
              </a:rPr>
              <a:t>Understanding the Multi-wavelength Observation on the </a:t>
            </a:r>
            <a:r>
              <a:rPr lang="en-US" sz="3200" b="1" strike="noStrike" spc="-1" dirty="0" err="1">
                <a:solidFill>
                  <a:srgbClr val="FFF200"/>
                </a:solidFill>
                <a:latin typeface="Britannic Bold" panose="020B0903060703020204" pitchFamily="34" charset="0"/>
                <a:ea typeface="华文中宋"/>
              </a:rPr>
              <a:t>TeV</a:t>
            </a:r>
            <a:r>
              <a:rPr lang="en-US" sz="3200" b="1" strike="noStrike" spc="-1" dirty="0">
                <a:solidFill>
                  <a:srgbClr val="FFF200"/>
                </a:solidFill>
                <a:latin typeface="Britannic Bold" panose="020B0903060703020204" pitchFamily="34" charset="0"/>
                <a:ea typeface="华文中宋"/>
              </a:rPr>
              <a:t> halo of </a:t>
            </a:r>
            <a:r>
              <a:rPr lang="en-US" sz="3200" b="1" strike="noStrike" spc="-1" dirty="0" err="1">
                <a:solidFill>
                  <a:srgbClr val="FFF200"/>
                </a:solidFill>
                <a:latin typeface="Britannic Bold" panose="020B0903060703020204" pitchFamily="34" charset="0"/>
                <a:ea typeface="华文中宋"/>
              </a:rPr>
              <a:t>Geminga</a:t>
            </a:r>
            <a:endParaRPr lang="en-US" sz="3200" b="0" strike="noStrike" spc="-1" dirty="0">
              <a:latin typeface="Britannic Bold" panose="020B0903060703020204" pitchFamily="34" charset="0"/>
            </a:endParaRPr>
          </a:p>
        </p:txBody>
      </p:sp>
      <p:sp>
        <p:nvSpPr>
          <p:cNvPr id="136" name="CustomShape 4"/>
          <p:cNvSpPr/>
          <p:nvPr/>
        </p:nvSpPr>
        <p:spPr>
          <a:xfrm>
            <a:off x="1296000" y="3826440"/>
            <a:ext cx="5854320" cy="948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000" b="1" strike="noStrike" spc="-1" dirty="0" err="1">
                <a:solidFill>
                  <a:srgbClr val="FFF200"/>
                </a:solidFill>
                <a:latin typeface="华文中宋"/>
                <a:ea typeface="华文中宋"/>
              </a:rPr>
              <a:t>Ruoyu</a:t>
            </a:r>
            <a:r>
              <a:rPr lang="en-US" sz="2000" b="1" strike="noStrike" spc="-1" dirty="0">
                <a:solidFill>
                  <a:srgbClr val="FFF200"/>
                </a:solidFill>
                <a:latin typeface="华文中宋"/>
                <a:ea typeface="华文中宋"/>
              </a:rPr>
              <a:t> Liu</a:t>
            </a:r>
            <a:endParaRPr lang="en-US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000" b="1" strike="noStrike" spc="-1" dirty="0">
                <a:solidFill>
                  <a:srgbClr val="FFF200"/>
                </a:solidFill>
                <a:latin typeface="华文中宋"/>
                <a:ea typeface="华文中宋"/>
              </a:rPr>
              <a:t>Nanjing University</a:t>
            </a:r>
            <a:endParaRPr lang="en-US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000" b="1" strike="noStrike" spc="-1" dirty="0" err="1">
                <a:solidFill>
                  <a:srgbClr val="FFF200"/>
                </a:solidFill>
                <a:latin typeface="华文中宋"/>
                <a:ea typeface="华文中宋"/>
              </a:rPr>
              <a:t>Deutsches</a:t>
            </a:r>
            <a:r>
              <a:rPr lang="en-US" sz="2000" b="1" strike="noStrike" spc="-1" dirty="0">
                <a:solidFill>
                  <a:srgbClr val="FFF200"/>
                </a:solidFill>
                <a:latin typeface="华文中宋"/>
                <a:ea typeface="华文中宋"/>
              </a:rPr>
              <a:t> </a:t>
            </a:r>
            <a:r>
              <a:rPr lang="en-US" sz="2000" b="1" strike="noStrike" spc="-1" dirty="0" err="1">
                <a:solidFill>
                  <a:srgbClr val="FFF200"/>
                </a:solidFill>
                <a:latin typeface="华文中宋"/>
                <a:ea typeface="华文中宋"/>
              </a:rPr>
              <a:t>Electronen</a:t>
            </a:r>
            <a:r>
              <a:rPr lang="en-US" sz="2000" b="1" strike="noStrike" spc="-1" dirty="0">
                <a:solidFill>
                  <a:srgbClr val="FFF200"/>
                </a:solidFill>
                <a:latin typeface="华文中宋"/>
                <a:ea typeface="华文中宋"/>
              </a:rPr>
              <a:t>-Synchrotron</a:t>
            </a:r>
            <a:endParaRPr lang="en-US" sz="2000" b="0" strike="noStrike" spc="-1" dirty="0">
              <a:latin typeface="Arial"/>
            </a:endParaRPr>
          </a:p>
        </p:txBody>
      </p:sp>
      <p:sp>
        <p:nvSpPr>
          <p:cNvPr id="137" name="CustomShape 5"/>
          <p:cNvSpPr/>
          <p:nvPr/>
        </p:nvSpPr>
        <p:spPr>
          <a:xfrm>
            <a:off x="2376000" y="6480000"/>
            <a:ext cx="4678920" cy="303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华文隶书"/>
                <a:ea typeface="华文隶书"/>
              </a:rPr>
              <a:t>03.12.2019, 2019 TeVPA, Sydney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138" name="CustomShape 6"/>
          <p:cNvSpPr/>
          <p:nvPr/>
        </p:nvSpPr>
        <p:spPr>
          <a:xfrm>
            <a:off x="2354040" y="5748840"/>
            <a:ext cx="5531040" cy="576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000000"/>
                </a:solidFill>
                <a:latin typeface="华文中宋"/>
                <a:ea typeface="华文中宋"/>
              </a:rPr>
              <a:t>Collaborators: Huirong Yan, Heshou Zhang, Shao-Qiang Xi, Chong Ge, Xiao-Na Sun, Xiang-Yu Wang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" y="5735139"/>
            <a:ext cx="837286" cy="1048701"/>
          </a:xfrm>
          <a:prstGeom prst="rect">
            <a:avLst/>
          </a:prstGeom>
        </p:spPr>
      </p:pic>
      <p:pic>
        <p:nvPicPr>
          <p:cNvPr id="14" name="Grafik 7"/>
          <p:cNvPicPr/>
          <p:nvPr/>
        </p:nvPicPr>
        <p:blipFill>
          <a:blip r:embed="rId4"/>
          <a:stretch/>
        </p:blipFill>
        <p:spPr>
          <a:xfrm>
            <a:off x="8134200" y="5748840"/>
            <a:ext cx="936270" cy="936696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" name="图片 203"/>
          <p:cNvPicPr/>
          <p:nvPr/>
        </p:nvPicPr>
        <p:blipFill>
          <a:blip r:embed="rId2"/>
          <a:stretch/>
        </p:blipFill>
        <p:spPr>
          <a:xfrm>
            <a:off x="4938120" y="2930760"/>
            <a:ext cx="3989160" cy="3608280"/>
          </a:xfrm>
          <a:prstGeom prst="rect">
            <a:avLst/>
          </a:prstGeom>
          <a:ln>
            <a:noFill/>
          </a:ln>
        </p:spPr>
      </p:pic>
      <p:pic>
        <p:nvPicPr>
          <p:cNvPr id="202" name="图片 3"/>
          <p:cNvPicPr/>
          <p:nvPr/>
        </p:nvPicPr>
        <p:blipFill>
          <a:blip r:embed="rId3"/>
          <a:stretch/>
        </p:blipFill>
        <p:spPr>
          <a:xfrm>
            <a:off x="504000" y="4887720"/>
            <a:ext cx="3621240" cy="505080"/>
          </a:xfrm>
          <a:prstGeom prst="rect">
            <a:avLst/>
          </a:prstGeom>
          <a:ln>
            <a:noFill/>
          </a:ln>
        </p:spPr>
      </p:pic>
      <p:sp>
        <p:nvSpPr>
          <p:cNvPr id="203" name="CustomShape 1"/>
          <p:cNvSpPr/>
          <p:nvPr/>
        </p:nvSpPr>
        <p:spPr>
          <a:xfrm>
            <a:off x="494640" y="4205880"/>
            <a:ext cx="5837400" cy="362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40680" rIns="81720" bIns="40680"/>
          <a:lstStyle/>
          <a:p>
            <a:pPr>
              <a:lnSpc>
                <a:spcPct val="100000"/>
              </a:lnSpc>
            </a:pPr>
            <a:r>
              <a:rPr lang="en-US" sz="1640" b="0" strike="noStrike" spc="-1">
                <a:solidFill>
                  <a:srgbClr val="000000"/>
                </a:solidFill>
                <a:latin typeface="华文中宋"/>
                <a:ea typeface="华文中宋"/>
              </a:rPr>
              <a:t>Diffusion coefficient -&gt; Diffusion  coefficient tensor</a:t>
            </a:r>
            <a:endParaRPr lang="en-US" sz="1640" b="0" strike="noStrike" spc="-1">
              <a:latin typeface="Arial"/>
            </a:endParaRPr>
          </a:p>
        </p:txBody>
      </p:sp>
      <p:pic>
        <p:nvPicPr>
          <p:cNvPr id="204" name="图片 5"/>
          <p:cNvPicPr/>
          <p:nvPr/>
        </p:nvPicPr>
        <p:blipFill>
          <a:blip r:embed="rId4"/>
          <a:stretch/>
        </p:blipFill>
        <p:spPr>
          <a:xfrm>
            <a:off x="563400" y="3264480"/>
            <a:ext cx="2559240" cy="740520"/>
          </a:xfrm>
          <a:prstGeom prst="rect">
            <a:avLst/>
          </a:prstGeom>
          <a:ln>
            <a:noFill/>
          </a:ln>
        </p:spPr>
      </p:pic>
      <p:sp>
        <p:nvSpPr>
          <p:cNvPr id="205" name="CustomShape 2"/>
          <p:cNvSpPr/>
          <p:nvPr/>
        </p:nvSpPr>
        <p:spPr>
          <a:xfrm>
            <a:off x="455400" y="2143440"/>
            <a:ext cx="6238800" cy="362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40680" rIns="81720" bIns="40680"/>
          <a:lstStyle/>
          <a:p>
            <a:pPr>
              <a:lnSpc>
                <a:spcPct val="100000"/>
              </a:lnSpc>
            </a:pPr>
            <a:r>
              <a:rPr lang="en-US" sz="1640" b="0" strike="noStrike" spc="-1">
                <a:solidFill>
                  <a:srgbClr val="000000"/>
                </a:solidFill>
                <a:latin typeface="华文中宋"/>
                <a:ea typeface="华文中宋"/>
              </a:rPr>
              <a:t>sub-Alfvenic (M</a:t>
            </a:r>
            <a:r>
              <a:rPr lang="en-US" sz="1639" b="0" strike="noStrike" spc="-1" baseline="-33000">
                <a:solidFill>
                  <a:srgbClr val="000000"/>
                </a:solidFill>
                <a:latin typeface="华文中宋"/>
                <a:ea typeface="华文中宋"/>
              </a:rPr>
              <a:t>A</a:t>
            </a:r>
            <a:r>
              <a:rPr lang="en-US" sz="1640" b="0" strike="noStrike" spc="-1">
                <a:solidFill>
                  <a:srgbClr val="000000"/>
                </a:solidFill>
                <a:latin typeface="华文中宋"/>
                <a:ea typeface="华文中宋"/>
              </a:rPr>
              <a:t>~</a:t>
            </a:r>
            <a:r>
              <a:rPr lang="en-US" sz="1640" b="0" strike="noStrike" spc="-1">
                <a:solidFill>
                  <a:srgbClr val="000000"/>
                </a:solidFill>
                <a:latin typeface="Ubuntu"/>
                <a:ea typeface="Ubuntu"/>
              </a:rPr>
              <a:t>Δ</a:t>
            </a:r>
            <a:r>
              <a:rPr lang="en-US" sz="1640" b="0" strike="noStrike" spc="-1">
                <a:solidFill>
                  <a:srgbClr val="000000"/>
                </a:solidFill>
                <a:latin typeface="华文中宋"/>
                <a:ea typeface="Ubuntu"/>
              </a:rPr>
              <a:t>B/B</a:t>
            </a:r>
            <a:r>
              <a:rPr lang="en-US" sz="1640" b="0" strike="noStrike" spc="-1">
                <a:solidFill>
                  <a:srgbClr val="000000"/>
                </a:solidFill>
                <a:latin typeface="华文中宋"/>
                <a:ea typeface="华文中宋"/>
              </a:rPr>
              <a:t>&lt;1) turbulence, </a:t>
            </a:r>
            <a:r>
              <a:rPr lang="en-US" sz="1640" b="1" strike="noStrike" spc="-1">
                <a:solidFill>
                  <a:srgbClr val="CE181E"/>
                </a:solidFill>
                <a:latin typeface="华文中宋"/>
                <a:ea typeface="华文中宋"/>
              </a:rPr>
              <a:t>anisotropic</a:t>
            </a:r>
            <a:endParaRPr lang="en-US" sz="1640" b="0" strike="noStrike" spc="-1">
              <a:latin typeface="Arial"/>
            </a:endParaRPr>
          </a:p>
        </p:txBody>
      </p:sp>
      <p:sp>
        <p:nvSpPr>
          <p:cNvPr id="206" name="CustomShape 3"/>
          <p:cNvSpPr/>
          <p:nvPr/>
        </p:nvSpPr>
        <p:spPr>
          <a:xfrm>
            <a:off x="485640" y="477720"/>
            <a:ext cx="3824640" cy="518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40680" rIns="81720" bIns="40680"/>
          <a:lstStyle/>
          <a:p>
            <a:pPr>
              <a:lnSpc>
                <a:spcPct val="100000"/>
              </a:lnSpc>
            </a:pPr>
            <a:endParaRPr lang="en-US" sz="2180" b="0" strike="noStrike" spc="-1" dirty="0">
              <a:latin typeface="Arial"/>
            </a:endParaRPr>
          </a:p>
        </p:txBody>
      </p:sp>
      <p:sp>
        <p:nvSpPr>
          <p:cNvPr id="207" name="CustomShape 4"/>
          <p:cNvSpPr/>
          <p:nvPr/>
        </p:nvSpPr>
        <p:spPr>
          <a:xfrm>
            <a:off x="494640" y="1233720"/>
            <a:ext cx="5010120" cy="732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40680" rIns="81720" bIns="40680"/>
          <a:lstStyle/>
          <a:p>
            <a:pPr>
              <a:lnSpc>
                <a:spcPct val="100000"/>
              </a:lnSpc>
            </a:pPr>
            <a:r>
              <a:rPr lang="en-US" sz="1640" b="0" strike="noStrike" spc="-1" dirty="0">
                <a:solidFill>
                  <a:srgbClr val="000000"/>
                </a:solidFill>
                <a:latin typeface="华文中宋"/>
                <a:ea typeface="华文中宋"/>
              </a:rPr>
              <a:t>ISM turbulence: coherent length 50-100pc, mean B field 3-6μG</a:t>
            </a:r>
            <a:endParaRPr lang="en-US" sz="1640" b="0" strike="noStrike" spc="-1" dirty="0">
              <a:latin typeface="Arial"/>
            </a:endParaRPr>
          </a:p>
        </p:txBody>
      </p:sp>
      <p:sp>
        <p:nvSpPr>
          <p:cNvPr id="208" name="CustomShape 5"/>
          <p:cNvSpPr/>
          <p:nvPr/>
        </p:nvSpPr>
        <p:spPr>
          <a:xfrm>
            <a:off x="6246360" y="1248832"/>
            <a:ext cx="2134800" cy="1101600"/>
          </a:xfrm>
          <a:custGeom>
            <a:avLst/>
            <a:gdLst/>
            <a:ahLst/>
            <a:cxnLst/>
            <a:rect l="l" t="t" r="r" b="b"/>
            <a:pathLst>
              <a:path w="2136618" h="1103352">
                <a:moveTo>
                  <a:pt x="0" y="16936"/>
                </a:moveTo>
                <a:cubicBezTo>
                  <a:pt x="62620" y="4110"/>
                  <a:pt x="125240" y="-8716"/>
                  <a:pt x="153909" y="7882"/>
                </a:cubicBezTo>
                <a:cubicBezTo>
                  <a:pt x="182578" y="24480"/>
                  <a:pt x="170507" y="83328"/>
                  <a:pt x="172016" y="116524"/>
                </a:cubicBezTo>
                <a:cubicBezTo>
                  <a:pt x="173525" y="149720"/>
                  <a:pt x="137311" y="182916"/>
                  <a:pt x="162962" y="207058"/>
                </a:cubicBezTo>
                <a:cubicBezTo>
                  <a:pt x="188613" y="231200"/>
                  <a:pt x="289711" y="268923"/>
                  <a:pt x="325925" y="261379"/>
                </a:cubicBezTo>
                <a:cubicBezTo>
                  <a:pt x="362139" y="253835"/>
                  <a:pt x="345541" y="142175"/>
                  <a:pt x="380246" y="161791"/>
                </a:cubicBezTo>
                <a:cubicBezTo>
                  <a:pt x="414951" y="181407"/>
                  <a:pt x="491906" y="329280"/>
                  <a:pt x="534155" y="379074"/>
                </a:cubicBezTo>
                <a:cubicBezTo>
                  <a:pt x="576405" y="428868"/>
                  <a:pt x="594511" y="472626"/>
                  <a:pt x="633743" y="460555"/>
                </a:cubicBezTo>
                <a:cubicBezTo>
                  <a:pt x="672975" y="448484"/>
                  <a:pt x="721260" y="347388"/>
                  <a:pt x="769545" y="306647"/>
                </a:cubicBezTo>
                <a:cubicBezTo>
                  <a:pt x="817830" y="265907"/>
                  <a:pt x="878187" y="204041"/>
                  <a:pt x="923454" y="216112"/>
                </a:cubicBezTo>
                <a:cubicBezTo>
                  <a:pt x="968721" y="228183"/>
                  <a:pt x="1015498" y="350405"/>
                  <a:pt x="1041149" y="379074"/>
                </a:cubicBezTo>
                <a:cubicBezTo>
                  <a:pt x="1066800" y="407743"/>
                  <a:pt x="1059255" y="374548"/>
                  <a:pt x="1077362" y="388128"/>
                </a:cubicBezTo>
                <a:cubicBezTo>
                  <a:pt x="1095469" y="401708"/>
                  <a:pt x="1133192" y="448484"/>
                  <a:pt x="1149790" y="460555"/>
                </a:cubicBezTo>
                <a:cubicBezTo>
                  <a:pt x="1166388" y="472626"/>
                  <a:pt x="1175442" y="440939"/>
                  <a:pt x="1176951" y="460555"/>
                </a:cubicBezTo>
                <a:cubicBezTo>
                  <a:pt x="1178460" y="480171"/>
                  <a:pt x="1179969" y="546564"/>
                  <a:pt x="1158844" y="578251"/>
                </a:cubicBezTo>
                <a:cubicBezTo>
                  <a:pt x="1137719" y="609938"/>
                  <a:pt x="1047184" y="640116"/>
                  <a:pt x="1050202" y="650678"/>
                </a:cubicBezTo>
                <a:cubicBezTo>
                  <a:pt x="1053220" y="661240"/>
                  <a:pt x="1149791" y="602393"/>
                  <a:pt x="1176951" y="641625"/>
                </a:cubicBezTo>
                <a:cubicBezTo>
                  <a:pt x="1204111" y="680857"/>
                  <a:pt x="1186004" y="852872"/>
                  <a:pt x="1213164" y="886068"/>
                </a:cubicBezTo>
                <a:cubicBezTo>
                  <a:pt x="1240324" y="919264"/>
                  <a:pt x="1305208" y="866452"/>
                  <a:pt x="1339913" y="840801"/>
                </a:cubicBezTo>
                <a:cubicBezTo>
                  <a:pt x="1374618" y="815150"/>
                  <a:pt x="1406305" y="760828"/>
                  <a:pt x="1421394" y="732159"/>
                </a:cubicBezTo>
                <a:cubicBezTo>
                  <a:pt x="1436483" y="703490"/>
                  <a:pt x="1406305" y="640116"/>
                  <a:pt x="1430448" y="668785"/>
                </a:cubicBezTo>
                <a:cubicBezTo>
                  <a:pt x="1454591" y="697454"/>
                  <a:pt x="1469680" y="858908"/>
                  <a:pt x="1566250" y="904175"/>
                </a:cubicBezTo>
                <a:cubicBezTo>
                  <a:pt x="1662820" y="949442"/>
                  <a:pt x="1952531" y="928318"/>
                  <a:pt x="2009869" y="940389"/>
                </a:cubicBezTo>
                <a:cubicBezTo>
                  <a:pt x="2067208" y="952460"/>
                  <a:pt x="1910281" y="960005"/>
                  <a:pt x="1910281" y="976603"/>
                </a:cubicBezTo>
                <a:cubicBezTo>
                  <a:pt x="1910281" y="993201"/>
                  <a:pt x="1972146" y="1018852"/>
                  <a:pt x="2009869" y="1039977"/>
                </a:cubicBezTo>
                <a:cubicBezTo>
                  <a:pt x="2047592" y="1061102"/>
                  <a:pt x="2092105" y="1082227"/>
                  <a:pt x="2136618" y="1103352"/>
                </a:cubicBezTo>
              </a:path>
            </a:pathLst>
          </a:custGeom>
          <a:noFill/>
          <a:ln>
            <a:round/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9" name="CustomShape 6"/>
          <p:cNvSpPr/>
          <p:nvPr/>
        </p:nvSpPr>
        <p:spPr>
          <a:xfrm>
            <a:off x="6273571" y="1283429"/>
            <a:ext cx="2134800" cy="10846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FFC000"/>
            </a:solidFill>
            <a:custDash>
              <a:ds d="400000" sp="300000"/>
            </a:custDash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dirty="0" smtClean="0">
                <a:solidFill>
                  <a:schemeClr val="bg2"/>
                </a:solidFill>
                <a:latin typeface="Berlin Sans FB" panose="020E0602020502020306" pitchFamily="34" charset="0"/>
              </a:rPr>
              <a:t>A more realistic scenario</a:t>
            </a:r>
            <a:endParaRPr lang="zh-CN" altLang="en-US" sz="2800" dirty="0">
              <a:solidFill>
                <a:schemeClr val="bg2"/>
              </a:solidFill>
              <a:latin typeface="Berlin Sans FB" panose="020E0602020502020306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CustomShape 1"/>
          <p:cNvSpPr/>
          <p:nvPr/>
        </p:nvSpPr>
        <p:spPr>
          <a:xfrm>
            <a:off x="628200" y="365040"/>
            <a:ext cx="7883640" cy="132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1" name="CustomShape 2"/>
          <p:cNvSpPr/>
          <p:nvPr/>
        </p:nvSpPr>
        <p:spPr>
          <a:xfrm>
            <a:off x="628200" y="1825920"/>
            <a:ext cx="7883640" cy="4348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2" name="CustomShape 3"/>
          <p:cNvSpPr/>
          <p:nvPr/>
        </p:nvSpPr>
        <p:spPr>
          <a:xfrm>
            <a:off x="926947" y="1439002"/>
            <a:ext cx="5613480" cy="732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40680" rIns="81720" bIns="40680"/>
          <a:lstStyle/>
          <a:p>
            <a:pPr>
              <a:lnSpc>
                <a:spcPct val="100000"/>
              </a:lnSpc>
            </a:pPr>
            <a:r>
              <a:rPr lang="en-US" sz="1640" b="0" strike="noStrike" spc="-1" dirty="0">
                <a:solidFill>
                  <a:srgbClr val="000000"/>
                </a:solidFill>
                <a:latin typeface="华文中宋"/>
                <a:ea typeface="华文中宋"/>
              </a:rPr>
              <a:t>Synchrotron radiation also becomes </a:t>
            </a:r>
            <a:r>
              <a:rPr lang="en-US" sz="1640" b="0" strike="noStrike" spc="-1" dirty="0" smtClean="0">
                <a:solidFill>
                  <a:srgbClr val="CE181E"/>
                </a:solidFill>
                <a:latin typeface="华文中宋"/>
                <a:ea typeface="华文中宋"/>
              </a:rPr>
              <a:t>anisotr</a:t>
            </a:r>
            <a:r>
              <a:rPr lang="en-US" altLang="zh-CN" sz="1640" b="0" strike="noStrike" spc="-1" dirty="0" smtClean="0">
                <a:solidFill>
                  <a:srgbClr val="CE181E"/>
                </a:solidFill>
                <a:latin typeface="华文中宋"/>
                <a:ea typeface="华文中宋"/>
              </a:rPr>
              <a:t>o</a:t>
            </a:r>
            <a:r>
              <a:rPr lang="en-US" sz="1640" b="0" strike="noStrike" spc="-1" dirty="0" smtClean="0">
                <a:solidFill>
                  <a:srgbClr val="CE181E"/>
                </a:solidFill>
                <a:latin typeface="华文中宋"/>
                <a:ea typeface="华文中宋"/>
              </a:rPr>
              <a:t>pic</a:t>
            </a:r>
            <a:endParaRPr lang="en-US" sz="1640" b="0" strike="noStrike" spc="-1" dirty="0">
              <a:latin typeface="Arial"/>
            </a:endParaRPr>
          </a:p>
        </p:txBody>
      </p:sp>
      <p:pic>
        <p:nvPicPr>
          <p:cNvPr id="213" name="图片 178"/>
          <p:cNvPicPr/>
          <p:nvPr/>
        </p:nvPicPr>
        <p:blipFill>
          <a:blip r:embed="rId2"/>
          <a:stretch/>
        </p:blipFill>
        <p:spPr>
          <a:xfrm>
            <a:off x="5556018" y="2042640"/>
            <a:ext cx="2612571" cy="3231816"/>
          </a:xfrm>
          <a:prstGeom prst="rect">
            <a:avLst/>
          </a:prstGeom>
          <a:ln>
            <a:noFill/>
          </a:ln>
        </p:spPr>
      </p:pic>
      <p:pic>
        <p:nvPicPr>
          <p:cNvPr id="214" name="图片 179"/>
          <p:cNvPicPr/>
          <p:nvPr/>
        </p:nvPicPr>
        <p:blipFill>
          <a:blip r:embed="rId3"/>
          <a:stretch/>
        </p:blipFill>
        <p:spPr>
          <a:xfrm>
            <a:off x="926947" y="2352237"/>
            <a:ext cx="2157840" cy="766800"/>
          </a:xfrm>
          <a:prstGeom prst="rect">
            <a:avLst/>
          </a:prstGeom>
          <a:ln>
            <a:noFill/>
          </a:ln>
        </p:spPr>
      </p:pic>
      <p:pic>
        <p:nvPicPr>
          <p:cNvPr id="215" name="图片 180"/>
          <p:cNvPicPr/>
          <p:nvPr/>
        </p:nvPicPr>
        <p:blipFill>
          <a:blip r:embed="rId4"/>
          <a:stretch/>
        </p:blipFill>
        <p:spPr>
          <a:xfrm>
            <a:off x="926947" y="3328965"/>
            <a:ext cx="1959120" cy="702360"/>
          </a:xfrm>
          <a:prstGeom prst="rect">
            <a:avLst/>
          </a:prstGeom>
          <a:ln>
            <a:noFill/>
          </a:ln>
        </p:spPr>
      </p:pic>
      <p:sp>
        <p:nvSpPr>
          <p:cNvPr id="216" name="CustomShape 4"/>
          <p:cNvSpPr/>
          <p:nvPr/>
        </p:nvSpPr>
        <p:spPr>
          <a:xfrm>
            <a:off x="881947" y="4651904"/>
            <a:ext cx="4155480" cy="732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40680" rIns="81720" bIns="40680"/>
          <a:lstStyle/>
          <a:p>
            <a:pPr>
              <a:lnSpc>
                <a:spcPct val="100000"/>
              </a:lnSpc>
            </a:pPr>
            <a:r>
              <a:rPr lang="en-US" sz="1640" b="0" strike="noStrike" spc="-1" dirty="0">
                <a:solidFill>
                  <a:srgbClr val="000000"/>
                </a:solidFill>
                <a:latin typeface="华文中宋"/>
                <a:ea typeface="华文中宋"/>
              </a:rPr>
              <a:t>X-ray emission can be </a:t>
            </a:r>
            <a:r>
              <a:rPr lang="en-US" sz="1640" b="1" strike="noStrike" spc="-1" dirty="0">
                <a:solidFill>
                  <a:srgbClr val="7030A0"/>
                </a:solidFill>
                <a:latin typeface="华文中宋"/>
                <a:ea typeface="华文中宋"/>
              </a:rPr>
              <a:t>reduced</a:t>
            </a:r>
            <a:r>
              <a:rPr lang="en-US" sz="1640" b="0" strike="noStrike" spc="-1" dirty="0">
                <a:solidFill>
                  <a:srgbClr val="000000"/>
                </a:solidFill>
                <a:latin typeface="华文中宋"/>
                <a:ea typeface="华文中宋"/>
              </a:rPr>
              <a:t> significantly if the mean B field is roughly aligned with our line of sight </a:t>
            </a:r>
            <a:endParaRPr lang="en-US" sz="1640" b="0" strike="noStrike" spc="-1" dirty="0">
              <a:latin typeface="Arial"/>
            </a:endParaRPr>
          </a:p>
        </p:txBody>
      </p:sp>
      <p:sp>
        <p:nvSpPr>
          <p:cNvPr id="217" name="CustomShape 5"/>
          <p:cNvSpPr/>
          <p:nvPr/>
        </p:nvSpPr>
        <p:spPr>
          <a:xfrm>
            <a:off x="5693439" y="5631709"/>
            <a:ext cx="3297240" cy="363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40680" rIns="81720" bIns="40680"/>
          <a:lstStyle/>
          <a:p>
            <a:pPr>
              <a:lnSpc>
                <a:spcPct val="100000"/>
              </a:lnSpc>
            </a:pPr>
            <a:r>
              <a:rPr lang="en-US" sz="1640" b="0" strike="noStrike" spc="-1" dirty="0" err="1">
                <a:solidFill>
                  <a:srgbClr val="000000"/>
                </a:solidFill>
                <a:latin typeface="华文中宋"/>
                <a:ea typeface="华文中宋"/>
              </a:rPr>
              <a:t>Rybicki</a:t>
            </a:r>
            <a:r>
              <a:rPr lang="en-US" sz="1640" b="0" strike="noStrike" spc="-1" dirty="0">
                <a:solidFill>
                  <a:srgbClr val="000000"/>
                </a:solidFill>
                <a:latin typeface="华文中宋"/>
                <a:ea typeface="华文中宋"/>
              </a:rPr>
              <a:t> &amp; </a:t>
            </a:r>
            <a:r>
              <a:rPr lang="en-US" sz="1640" b="0" strike="noStrike" spc="-1" dirty="0" err="1">
                <a:solidFill>
                  <a:srgbClr val="000000"/>
                </a:solidFill>
                <a:latin typeface="华文中宋"/>
                <a:ea typeface="华文中宋"/>
              </a:rPr>
              <a:t>Lightman</a:t>
            </a:r>
            <a:r>
              <a:rPr lang="en-US" sz="1640" b="0" strike="noStrike" spc="-1" dirty="0">
                <a:solidFill>
                  <a:srgbClr val="000000"/>
                </a:solidFill>
                <a:latin typeface="华文中宋"/>
                <a:ea typeface="华文中宋"/>
              </a:rPr>
              <a:t> 1979</a:t>
            </a:r>
            <a:endParaRPr lang="en-US" sz="1640" b="0" strike="noStrike" spc="-1" dirty="0">
              <a:latin typeface="Arial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33215" y="-51652"/>
            <a:ext cx="6778625" cy="633412"/>
          </a:xfrm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8" name="图片 3"/>
          <p:cNvPicPr/>
          <p:nvPr/>
        </p:nvPicPr>
        <p:blipFill>
          <a:blip r:embed="rId2"/>
          <a:srcRect l="16091" t="15423" r="32862" b="18173"/>
          <a:stretch/>
        </p:blipFill>
        <p:spPr>
          <a:xfrm>
            <a:off x="725400" y="820440"/>
            <a:ext cx="7749000" cy="5671440"/>
          </a:xfrm>
          <a:prstGeom prst="rect">
            <a:avLst/>
          </a:prstGeom>
          <a:ln>
            <a:noFill/>
          </a:ln>
        </p:spPr>
      </p:pic>
      <p:sp>
        <p:nvSpPr>
          <p:cNvPr id="219" name="CustomShape 1"/>
          <p:cNvSpPr/>
          <p:nvPr/>
        </p:nvSpPr>
        <p:spPr>
          <a:xfrm>
            <a:off x="1566994" y="117418"/>
            <a:ext cx="5411880" cy="63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40680" rIns="81720" bIns="40680"/>
          <a:lstStyle/>
          <a:p>
            <a:pPr>
              <a:lnSpc>
                <a:spcPct val="100000"/>
              </a:lnSpc>
            </a:pPr>
            <a:r>
              <a:rPr lang="en-US" sz="1640" b="1" strike="noStrike" spc="-1" dirty="0">
                <a:solidFill>
                  <a:schemeClr val="bg2"/>
                </a:solidFill>
                <a:latin typeface="华文中宋"/>
                <a:ea typeface="华文中宋"/>
              </a:rPr>
              <a:t>Horizontal: different viewing angle</a:t>
            </a:r>
            <a:endParaRPr lang="en-US" sz="1640" b="0" strike="noStrike" spc="-1" dirty="0">
              <a:solidFill>
                <a:schemeClr val="bg2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40" b="1" strike="noStrike" spc="-1" dirty="0">
                <a:solidFill>
                  <a:schemeClr val="bg2"/>
                </a:solidFill>
                <a:latin typeface="华文中宋"/>
                <a:ea typeface="华文中宋"/>
              </a:rPr>
              <a:t>Vertical: different </a:t>
            </a:r>
            <a:r>
              <a:rPr lang="en-US" sz="1640" b="1" strike="noStrike" spc="-1" dirty="0" err="1">
                <a:solidFill>
                  <a:schemeClr val="bg2"/>
                </a:solidFill>
                <a:latin typeface="华文中宋"/>
                <a:ea typeface="华文中宋"/>
              </a:rPr>
              <a:t>Alfvenic</a:t>
            </a:r>
            <a:r>
              <a:rPr lang="en-US" sz="1640" b="1" strike="noStrike" spc="-1" dirty="0">
                <a:solidFill>
                  <a:schemeClr val="bg2"/>
                </a:solidFill>
                <a:latin typeface="华文中宋"/>
                <a:ea typeface="华文中宋"/>
              </a:rPr>
              <a:t> Mach Number</a:t>
            </a:r>
            <a:endParaRPr lang="en-US" sz="1640" b="0" strike="noStrike" spc="-1" dirty="0">
              <a:solidFill>
                <a:schemeClr val="bg2"/>
              </a:solidFill>
              <a:latin typeface="Arial"/>
            </a:endParaRPr>
          </a:p>
        </p:txBody>
      </p:sp>
      <p:sp>
        <p:nvSpPr>
          <p:cNvPr id="220" name="CustomShape 2"/>
          <p:cNvSpPr/>
          <p:nvPr/>
        </p:nvSpPr>
        <p:spPr>
          <a:xfrm>
            <a:off x="5992895" y="135248"/>
            <a:ext cx="3926160" cy="732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40680" rIns="81720" bIns="40680"/>
          <a:lstStyle/>
          <a:p>
            <a:pPr>
              <a:lnSpc>
                <a:spcPct val="100000"/>
              </a:lnSpc>
            </a:pPr>
            <a:r>
              <a:rPr lang="en-US" sz="1640" b="0" strike="noStrike" spc="-1" dirty="0">
                <a:solidFill>
                  <a:schemeClr val="bg2"/>
                </a:solidFill>
                <a:latin typeface="华文中宋"/>
                <a:ea typeface="华文中宋"/>
              </a:rPr>
              <a:t>D</a:t>
            </a:r>
            <a:r>
              <a:rPr lang="en-US" sz="1639" b="0" strike="noStrike" spc="-1" baseline="-25000" dirty="0">
                <a:solidFill>
                  <a:schemeClr val="bg2"/>
                </a:solidFill>
                <a:latin typeface="华文中宋"/>
                <a:ea typeface="华文中宋"/>
              </a:rPr>
              <a:t>//</a:t>
            </a:r>
            <a:r>
              <a:rPr lang="en-US" sz="1640" b="0" strike="noStrike" spc="-1" dirty="0">
                <a:solidFill>
                  <a:schemeClr val="bg2"/>
                </a:solidFill>
                <a:latin typeface="华文中宋"/>
                <a:ea typeface="华文中宋"/>
              </a:rPr>
              <a:t>=4x10</a:t>
            </a:r>
            <a:r>
              <a:rPr lang="en-US" sz="1639" b="0" strike="noStrike" spc="-1" baseline="30000" dirty="0">
                <a:solidFill>
                  <a:schemeClr val="bg2"/>
                </a:solidFill>
                <a:latin typeface="华文中宋"/>
                <a:ea typeface="华文中宋"/>
              </a:rPr>
              <a:t>28</a:t>
            </a:r>
            <a:r>
              <a:rPr lang="en-US" sz="1640" b="0" strike="noStrike" spc="-1" dirty="0">
                <a:solidFill>
                  <a:schemeClr val="bg2"/>
                </a:solidFill>
                <a:latin typeface="华文中宋"/>
                <a:ea typeface="华文中宋"/>
              </a:rPr>
              <a:t> (</a:t>
            </a:r>
            <a:r>
              <a:rPr lang="en-US" sz="1640" b="0" strike="noStrike" spc="-1" dirty="0" smtClean="0">
                <a:solidFill>
                  <a:schemeClr val="bg2"/>
                </a:solidFill>
                <a:latin typeface="华文中宋"/>
                <a:ea typeface="华文中宋"/>
              </a:rPr>
              <a:t>E/1GeV)</a:t>
            </a:r>
            <a:r>
              <a:rPr lang="en-US" sz="1639" b="0" strike="noStrike" spc="-1" baseline="30000" dirty="0" smtClean="0">
                <a:solidFill>
                  <a:schemeClr val="bg2"/>
                </a:solidFill>
                <a:latin typeface="华文中宋"/>
                <a:ea typeface="华文中宋"/>
              </a:rPr>
              <a:t>1/3</a:t>
            </a:r>
            <a:r>
              <a:rPr lang="en-US" sz="1640" b="0" strike="noStrike" spc="-1" dirty="0" smtClean="0">
                <a:solidFill>
                  <a:schemeClr val="bg2"/>
                </a:solidFill>
                <a:latin typeface="华文中宋"/>
                <a:ea typeface="华文中宋"/>
              </a:rPr>
              <a:t>cm</a:t>
            </a:r>
            <a:r>
              <a:rPr lang="en-US" sz="1639" b="0" strike="noStrike" spc="-1" baseline="30000" dirty="0" smtClean="0">
                <a:solidFill>
                  <a:schemeClr val="bg2"/>
                </a:solidFill>
                <a:latin typeface="华文中宋"/>
                <a:ea typeface="华文中宋"/>
              </a:rPr>
              <a:t>2</a:t>
            </a:r>
            <a:r>
              <a:rPr lang="en-US" sz="1640" b="0" strike="noStrike" spc="-1" dirty="0" smtClean="0">
                <a:solidFill>
                  <a:schemeClr val="bg2"/>
                </a:solidFill>
                <a:latin typeface="华文中宋"/>
                <a:ea typeface="华文中宋"/>
              </a:rPr>
              <a:t>/s</a:t>
            </a:r>
          </a:p>
          <a:p>
            <a:pPr>
              <a:lnSpc>
                <a:spcPct val="100000"/>
              </a:lnSpc>
            </a:pPr>
            <a:r>
              <a:rPr lang="en-US" altLang="zh-CN" sz="1640" spc="-1" dirty="0" smtClean="0">
                <a:solidFill>
                  <a:schemeClr val="bg2"/>
                </a:solidFill>
                <a:latin typeface="华文中宋"/>
                <a:ea typeface="华文中宋"/>
              </a:rPr>
              <a:t>B=3</a:t>
            </a:r>
            <a:r>
              <a:rPr lang="el-GR" altLang="zh-CN" sz="1640" spc="-1" dirty="0" smtClean="0">
                <a:solidFill>
                  <a:schemeClr val="bg2"/>
                </a:solidFill>
                <a:latin typeface="华文中宋"/>
                <a:ea typeface="华文中宋"/>
              </a:rPr>
              <a:t>μ</a:t>
            </a:r>
            <a:r>
              <a:rPr lang="en-US" altLang="zh-CN" sz="1640" spc="-1" dirty="0" smtClean="0">
                <a:solidFill>
                  <a:schemeClr val="bg2"/>
                </a:solidFill>
                <a:latin typeface="华文中宋"/>
                <a:ea typeface="华文中宋"/>
              </a:rPr>
              <a:t>G</a:t>
            </a:r>
            <a:endParaRPr lang="en-US" sz="1640" b="0" strike="noStrike" spc="-1" dirty="0">
              <a:solidFill>
                <a:schemeClr val="bg2"/>
              </a:solidFill>
              <a:latin typeface="Arial"/>
            </a:endParaRPr>
          </a:p>
        </p:txBody>
      </p:sp>
      <p:sp>
        <p:nvSpPr>
          <p:cNvPr id="221" name="CustomShape 3"/>
          <p:cNvSpPr/>
          <p:nvPr/>
        </p:nvSpPr>
        <p:spPr>
          <a:xfrm>
            <a:off x="1151640" y="1050120"/>
            <a:ext cx="1892520" cy="518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40680" rIns="81720" bIns="40680"/>
          <a:lstStyle/>
          <a:p>
            <a:pPr>
              <a:lnSpc>
                <a:spcPct val="100000"/>
              </a:lnSpc>
            </a:pPr>
            <a:r>
              <a:rPr lang="en-US" sz="1270" b="0" strike="noStrike" spc="-1">
                <a:solidFill>
                  <a:srgbClr val="FF9900"/>
                </a:solidFill>
                <a:latin typeface="华文中宋"/>
                <a:ea typeface="华文中宋"/>
              </a:rPr>
              <a:t>M</a:t>
            </a:r>
            <a:r>
              <a:rPr lang="en-US" sz="1268" b="0" strike="noStrike" spc="-1" baseline="-33000">
                <a:solidFill>
                  <a:srgbClr val="FF9900"/>
                </a:solidFill>
                <a:latin typeface="华文中宋"/>
                <a:ea typeface="华文中宋"/>
              </a:rPr>
              <a:t>A</a:t>
            </a:r>
            <a:r>
              <a:rPr lang="en-US" sz="1270" b="0" strike="noStrike" spc="-1">
                <a:solidFill>
                  <a:srgbClr val="FF9900"/>
                </a:solidFill>
                <a:latin typeface="华文中宋"/>
                <a:ea typeface="华文中宋"/>
              </a:rPr>
              <a:t>=0.1, φ=0, too concentrated</a:t>
            </a:r>
            <a:endParaRPr lang="en-US" sz="127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270" b="0" strike="noStrike" spc="-1">
              <a:latin typeface="Arial"/>
            </a:endParaRPr>
          </a:p>
        </p:txBody>
      </p:sp>
      <p:sp>
        <p:nvSpPr>
          <p:cNvPr id="222" name="CustomShape 4"/>
          <p:cNvSpPr/>
          <p:nvPr/>
        </p:nvSpPr>
        <p:spPr>
          <a:xfrm>
            <a:off x="6624720" y="1004760"/>
            <a:ext cx="1213560" cy="708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270" b="0" strike="noStrike" spc="-1">
                <a:solidFill>
                  <a:srgbClr val="FF9900"/>
                </a:solidFill>
                <a:latin typeface="华文中宋"/>
                <a:ea typeface="华文中宋"/>
              </a:rPr>
              <a:t>M</a:t>
            </a:r>
            <a:r>
              <a:rPr lang="en-US" sz="1268" b="0" strike="noStrike" spc="-1" baseline="-33000">
                <a:solidFill>
                  <a:srgbClr val="FF9900"/>
                </a:solidFill>
                <a:latin typeface="华文中宋"/>
                <a:ea typeface="华文中宋"/>
              </a:rPr>
              <a:t>A</a:t>
            </a:r>
            <a:r>
              <a:rPr lang="en-US" sz="1270" b="0" strike="noStrike" spc="-1">
                <a:solidFill>
                  <a:srgbClr val="FF9900"/>
                </a:solidFill>
                <a:latin typeface="华文中宋"/>
                <a:ea typeface="华文中宋"/>
              </a:rPr>
              <a:t>=0.1, φ&gt;0, anisotropic morphology</a:t>
            </a:r>
            <a:endParaRPr lang="en-US" sz="1270" b="0" strike="noStrike" spc="-1">
              <a:latin typeface="Arial"/>
            </a:endParaRPr>
          </a:p>
        </p:txBody>
      </p:sp>
      <p:sp>
        <p:nvSpPr>
          <p:cNvPr id="223" name="CustomShape 5"/>
          <p:cNvSpPr/>
          <p:nvPr/>
        </p:nvSpPr>
        <p:spPr>
          <a:xfrm>
            <a:off x="1408320" y="4870800"/>
            <a:ext cx="1325880" cy="518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40680" rIns="81720" bIns="40680"/>
          <a:lstStyle/>
          <a:p>
            <a:pPr>
              <a:lnSpc>
                <a:spcPct val="100000"/>
              </a:lnSpc>
            </a:pPr>
            <a:r>
              <a:rPr lang="en-US" sz="1270" b="0" strike="noStrike" spc="-1">
                <a:solidFill>
                  <a:srgbClr val="000000"/>
                </a:solidFill>
                <a:latin typeface="华文中宋"/>
                <a:ea typeface="华文中宋"/>
              </a:rPr>
              <a:t>M</a:t>
            </a:r>
            <a:r>
              <a:rPr lang="en-US" sz="1268" b="0" strike="noStrike" spc="-1" baseline="-33000">
                <a:solidFill>
                  <a:srgbClr val="000000"/>
                </a:solidFill>
                <a:latin typeface="华文中宋"/>
                <a:ea typeface="华文中宋"/>
              </a:rPr>
              <a:t>A</a:t>
            </a:r>
            <a:r>
              <a:rPr lang="en-US" sz="1270" b="0" strike="noStrike" spc="-1">
                <a:solidFill>
                  <a:srgbClr val="000000"/>
                </a:solidFill>
                <a:latin typeface="华文中宋"/>
                <a:ea typeface="华文中宋"/>
              </a:rPr>
              <a:t>=0.3 insufficient gradient</a:t>
            </a:r>
            <a:endParaRPr lang="en-US" sz="127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CustomShape 2"/>
          <p:cNvSpPr/>
          <p:nvPr/>
        </p:nvSpPr>
        <p:spPr>
          <a:xfrm>
            <a:off x="628200" y="1825920"/>
            <a:ext cx="7883640" cy="4348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6" name="CustomShape 3"/>
          <p:cNvSpPr/>
          <p:nvPr/>
        </p:nvSpPr>
        <p:spPr>
          <a:xfrm>
            <a:off x="5391359" y="1599340"/>
            <a:ext cx="3237840" cy="303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40680" rIns="81720" bIns="40680"/>
          <a:lstStyle/>
          <a:p>
            <a:pPr>
              <a:lnSpc>
                <a:spcPct val="100000"/>
              </a:lnSpc>
            </a:pPr>
            <a:r>
              <a:rPr lang="en-US" sz="1640" b="0" strike="noStrike" spc="-1" dirty="0">
                <a:solidFill>
                  <a:srgbClr val="000000"/>
                </a:solidFill>
                <a:latin typeface="华文中宋"/>
                <a:ea typeface="华文中宋"/>
              </a:rPr>
              <a:t>M</a:t>
            </a:r>
            <a:r>
              <a:rPr lang="en-US" sz="1639" b="0" strike="noStrike" spc="-1" baseline="-33000" dirty="0">
                <a:solidFill>
                  <a:srgbClr val="000000"/>
                </a:solidFill>
                <a:latin typeface="华文中宋"/>
                <a:ea typeface="华文中宋"/>
              </a:rPr>
              <a:t>A</a:t>
            </a:r>
            <a:r>
              <a:rPr lang="en-US" sz="1640" b="0" strike="noStrike" spc="-1" dirty="0">
                <a:solidFill>
                  <a:srgbClr val="000000"/>
                </a:solidFill>
                <a:latin typeface="华文中宋"/>
                <a:ea typeface="华文中宋"/>
              </a:rPr>
              <a:t>~0.2, φ&lt;5°  </a:t>
            </a:r>
            <a:endParaRPr lang="en-US" sz="1640" b="0" strike="noStrike" spc="-1" dirty="0">
              <a:latin typeface="Arial"/>
            </a:endParaRPr>
          </a:p>
        </p:txBody>
      </p:sp>
      <p:pic>
        <p:nvPicPr>
          <p:cNvPr id="227" name="图片 220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8894" y1="24238" x2="68547" y2="2896"/>
                        <a14:foregroundMark x1="10846" y1="48018" x2="96095" y2="50610"/>
                        <a14:foregroundMark x1="34056" y1="69512" x2="76790" y2="66768"/>
                        <a14:foregroundMark x1="23427" y1="77134" x2="62039" y2="88262"/>
                        <a14:foregroundMark x1="21909" y1="57317" x2="23644" y2="66159"/>
                        <a14:foregroundMark x1="86985" y1="6707" x2="95445" y2="41311"/>
                        <a14:foregroundMark x1="65293" y1="11890" x2="87636" y2="12348"/>
                        <a14:foregroundMark x1="7809" y1="13872" x2="44035" y2="2744"/>
                        <a14:foregroundMark x1="3688" y1="57622" x2="16920" y2="95122"/>
                        <a14:foregroundMark x1="2820" y1="10976" x2="17787" y2="4268"/>
                        <a14:foregroundMark x1="8026" y1="7012" x2="13232" y2="4878"/>
                        <a14:backgroundMark x1="868" y1="6707" x2="19740" y2="610"/>
                        <a14:backgroundMark x1="15401" y1="3354" x2="15401" y2="3354"/>
                        <a14:backgroundMark x1="19089" y1="2896" x2="19089" y2="2896"/>
                        <a14:backgroundMark x1="16703" y1="3963" x2="16703" y2="3963"/>
                        <a14:backgroundMark x1="13666" y1="4878" x2="13666" y2="4878"/>
                      </a14:backgroundRemoval>
                    </a14:imgEffect>
                  </a14:imgLayer>
                </a14:imgProps>
              </a:ext>
            </a:extLst>
          </a:blip>
          <a:stretch/>
        </p:blipFill>
        <p:spPr>
          <a:xfrm>
            <a:off x="823945" y="1054580"/>
            <a:ext cx="3756600" cy="5346360"/>
          </a:xfrm>
          <a:prstGeom prst="rect">
            <a:avLst/>
          </a:prstGeom>
          <a:ln>
            <a:noFill/>
          </a:ln>
        </p:spPr>
      </p:pic>
      <p:sp>
        <p:nvSpPr>
          <p:cNvPr id="228" name="CustomShape 4"/>
          <p:cNvSpPr/>
          <p:nvPr/>
        </p:nvSpPr>
        <p:spPr>
          <a:xfrm>
            <a:off x="5391359" y="2387134"/>
            <a:ext cx="2783919" cy="588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640" b="1" strike="noStrike" spc="-1" dirty="0" smtClean="0">
                <a:solidFill>
                  <a:srgbClr val="FF9900"/>
                </a:solidFill>
                <a:latin typeface="华文中宋"/>
                <a:ea typeface="华文中宋"/>
              </a:rPr>
              <a:t>Sub-</a:t>
            </a:r>
            <a:r>
              <a:rPr lang="en-US" sz="1640" b="1" strike="noStrike" spc="-1" dirty="0" err="1" smtClean="0">
                <a:solidFill>
                  <a:srgbClr val="FF9900"/>
                </a:solidFill>
                <a:latin typeface="华文中宋"/>
                <a:ea typeface="华文中宋"/>
              </a:rPr>
              <a:t>alfvenic</a:t>
            </a:r>
            <a:r>
              <a:rPr lang="en-US" sz="1640" b="1" strike="noStrike" spc="-1" dirty="0" smtClean="0">
                <a:solidFill>
                  <a:srgbClr val="FF9900"/>
                </a:solidFill>
                <a:latin typeface="华文中宋"/>
                <a:ea typeface="华文中宋"/>
              </a:rPr>
              <a:t> turbulence</a:t>
            </a:r>
          </a:p>
          <a:p>
            <a:pPr>
              <a:lnSpc>
                <a:spcPct val="100000"/>
              </a:lnSpc>
            </a:pPr>
            <a:r>
              <a:rPr lang="en-US" sz="1640" b="1" strike="noStrike" spc="-1" dirty="0" smtClean="0">
                <a:solidFill>
                  <a:srgbClr val="FF9900"/>
                </a:solidFill>
                <a:latin typeface="华文中宋"/>
                <a:ea typeface="华文中宋"/>
              </a:rPr>
              <a:t>Mean </a:t>
            </a:r>
            <a:r>
              <a:rPr lang="en-US" sz="1640" b="1" strike="noStrike" spc="-1" dirty="0">
                <a:solidFill>
                  <a:srgbClr val="FF9900"/>
                </a:solidFill>
                <a:latin typeface="华文中宋"/>
                <a:ea typeface="华文中宋"/>
              </a:rPr>
              <a:t>B field well aligned with LOS</a:t>
            </a:r>
            <a:endParaRPr lang="en-US" sz="1640" b="0" strike="noStrike" spc="-1" dirty="0">
              <a:latin typeface="Arial"/>
            </a:endParaRPr>
          </a:p>
        </p:txBody>
      </p:sp>
      <p:sp>
        <p:nvSpPr>
          <p:cNvPr id="229" name="CustomShape 5"/>
          <p:cNvSpPr/>
          <p:nvPr/>
        </p:nvSpPr>
        <p:spPr>
          <a:xfrm>
            <a:off x="5391359" y="4089900"/>
            <a:ext cx="2724840" cy="8377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640" b="1" strike="noStrike" spc="-1" dirty="0">
                <a:solidFill>
                  <a:srgbClr val="FFFF00"/>
                </a:solidFill>
                <a:latin typeface="华文中宋"/>
                <a:ea typeface="华文中宋"/>
              </a:rPr>
              <a:t>Mean B field in other </a:t>
            </a:r>
            <a:r>
              <a:rPr lang="en-US" sz="1640" b="1" strike="noStrike" spc="-1" dirty="0" err="1">
                <a:solidFill>
                  <a:srgbClr val="FFFF00"/>
                </a:solidFill>
                <a:latin typeface="华文中宋"/>
                <a:ea typeface="华文中宋"/>
              </a:rPr>
              <a:t>TeV</a:t>
            </a:r>
            <a:r>
              <a:rPr lang="en-US" sz="1640" b="1" strike="noStrike" spc="-1" dirty="0">
                <a:solidFill>
                  <a:srgbClr val="FFFF00"/>
                </a:solidFill>
                <a:latin typeface="华文中宋"/>
                <a:ea typeface="华文中宋"/>
              </a:rPr>
              <a:t> halos cannot be always aligned with LOS</a:t>
            </a:r>
            <a:endParaRPr lang="en-US" sz="1640" b="0" strike="noStrike" spc="-1" dirty="0">
              <a:latin typeface="Arial"/>
            </a:endParaRPr>
          </a:p>
        </p:txBody>
      </p:sp>
      <p:sp>
        <p:nvSpPr>
          <p:cNvPr id="230" name="TextShape 6"/>
          <p:cNvSpPr txBox="1"/>
          <p:nvPr/>
        </p:nvSpPr>
        <p:spPr>
          <a:xfrm>
            <a:off x="1582075" y="6382852"/>
            <a:ext cx="2592000" cy="6022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1500" b="1" strike="noStrike" spc="-1" dirty="0">
                <a:latin typeface="Comic Sans MS" panose="030F0702030302020204" pitchFamily="66" charset="0"/>
              </a:rPr>
              <a:t>RYL</a:t>
            </a:r>
            <a:r>
              <a:rPr lang="en-US" sz="1500" b="0" strike="noStrike" spc="-1" dirty="0">
                <a:latin typeface="Comic Sans MS" panose="030F0702030302020204" pitchFamily="66" charset="0"/>
              </a:rPr>
              <a:t> et al. 2019, PRL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CustomShape 1"/>
          <p:cNvSpPr/>
          <p:nvPr/>
        </p:nvSpPr>
        <p:spPr>
          <a:xfrm>
            <a:off x="1716313" y="239557"/>
            <a:ext cx="4208040" cy="345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40680" rIns="81720" bIns="40680"/>
          <a:lstStyle/>
          <a:p>
            <a:pPr>
              <a:lnSpc>
                <a:spcPct val="100000"/>
              </a:lnSpc>
            </a:pPr>
            <a:r>
              <a:rPr lang="en-US" sz="2180" b="1" strike="noStrike" spc="-1" dirty="0">
                <a:solidFill>
                  <a:schemeClr val="bg2"/>
                </a:solidFill>
                <a:latin typeface="华文中宋"/>
                <a:ea typeface="华文中宋"/>
              </a:rPr>
              <a:t>A general picture for </a:t>
            </a:r>
            <a:r>
              <a:rPr lang="en-US" sz="2180" b="1" strike="noStrike" spc="-1" dirty="0" err="1">
                <a:solidFill>
                  <a:schemeClr val="bg2"/>
                </a:solidFill>
                <a:latin typeface="华文中宋"/>
                <a:ea typeface="华文中宋"/>
              </a:rPr>
              <a:t>TeV</a:t>
            </a:r>
            <a:r>
              <a:rPr lang="en-US" sz="2180" b="1" strike="noStrike" spc="-1" dirty="0">
                <a:solidFill>
                  <a:schemeClr val="bg2"/>
                </a:solidFill>
                <a:latin typeface="华文中宋"/>
                <a:ea typeface="华文中宋"/>
              </a:rPr>
              <a:t> halo</a:t>
            </a:r>
            <a:endParaRPr lang="en-US" sz="2180" b="0" strike="noStrike" spc="-1" dirty="0">
              <a:solidFill>
                <a:schemeClr val="bg2"/>
              </a:solidFill>
              <a:latin typeface="Arial"/>
            </a:endParaRPr>
          </a:p>
        </p:txBody>
      </p:sp>
      <p:pic>
        <p:nvPicPr>
          <p:cNvPr id="232" name="图片 223"/>
          <p:cNvPicPr/>
          <p:nvPr/>
        </p:nvPicPr>
        <p:blipFill>
          <a:blip r:embed="rId2"/>
          <a:stretch/>
        </p:blipFill>
        <p:spPr>
          <a:xfrm>
            <a:off x="621000" y="1031760"/>
            <a:ext cx="7484400" cy="4903560"/>
          </a:xfrm>
          <a:prstGeom prst="rect">
            <a:avLst/>
          </a:prstGeom>
          <a:ln>
            <a:noFill/>
          </a:ln>
        </p:spPr>
      </p:pic>
      <p:sp>
        <p:nvSpPr>
          <p:cNvPr id="233" name="CustomShape 2"/>
          <p:cNvSpPr/>
          <p:nvPr/>
        </p:nvSpPr>
        <p:spPr>
          <a:xfrm>
            <a:off x="5570280" y="6165000"/>
            <a:ext cx="3166920" cy="601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40680" rIns="81720" bIns="40680"/>
          <a:lstStyle/>
          <a:p>
            <a:pPr>
              <a:lnSpc>
                <a:spcPct val="100000"/>
              </a:lnSpc>
            </a:pPr>
            <a:r>
              <a:rPr lang="en-US" sz="1640" b="0" strike="noStrike" spc="-1">
                <a:solidFill>
                  <a:srgbClr val="000000"/>
                </a:solidFill>
                <a:latin typeface="华文中宋"/>
                <a:ea typeface="华文中宋"/>
              </a:rPr>
              <a:t>Giacinti et al. 2019</a:t>
            </a:r>
            <a:endParaRPr lang="en-US" sz="164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CustomShape 1"/>
          <p:cNvSpPr/>
          <p:nvPr/>
        </p:nvSpPr>
        <p:spPr>
          <a:xfrm>
            <a:off x="5911200" y="2205720"/>
            <a:ext cx="2230560" cy="1048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40680" rIns="81720" bIns="40680"/>
          <a:lstStyle/>
          <a:p>
            <a:pPr>
              <a:lnSpc>
                <a:spcPct val="100000"/>
              </a:lnSpc>
            </a:pPr>
            <a:r>
              <a:rPr lang="en-US" sz="1640" b="0" strike="noStrike" spc="-1">
                <a:solidFill>
                  <a:srgbClr val="000000"/>
                </a:solidFill>
                <a:latin typeface="华文中宋"/>
                <a:ea typeface="华文中宋"/>
              </a:rPr>
              <a:t>T</a:t>
            </a:r>
            <a:r>
              <a:rPr lang="en-US" sz="1639" b="0" strike="noStrike" spc="-1" baseline="-33000">
                <a:solidFill>
                  <a:srgbClr val="000000"/>
                </a:solidFill>
                <a:latin typeface="华文中宋"/>
                <a:ea typeface="华文中宋"/>
              </a:rPr>
              <a:t>age</a:t>
            </a:r>
            <a:r>
              <a:rPr lang="en-US" sz="1640" b="0" strike="noStrike" spc="-1">
                <a:solidFill>
                  <a:srgbClr val="000000"/>
                </a:solidFill>
                <a:latin typeface="华文中宋"/>
                <a:ea typeface="华文中宋"/>
              </a:rPr>
              <a:t>&gt;100kyr</a:t>
            </a:r>
            <a:endParaRPr lang="en-US" sz="164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64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40" b="0" strike="noStrike" spc="-1">
                <a:solidFill>
                  <a:srgbClr val="000000"/>
                </a:solidFill>
                <a:latin typeface="华文中宋"/>
                <a:ea typeface="华文中宋"/>
              </a:rPr>
              <a:t>F=η</a:t>
            </a:r>
            <a:r>
              <a:rPr lang="en-US" sz="1639" b="0" strike="noStrike" spc="-1" baseline="-33000">
                <a:solidFill>
                  <a:srgbClr val="000000"/>
                </a:solidFill>
                <a:latin typeface="华文中宋"/>
                <a:ea typeface="华文中宋"/>
              </a:rPr>
              <a:t>γ</a:t>
            </a:r>
            <a:r>
              <a:rPr lang="en-US" sz="1640" b="0" strike="noStrike" spc="-1">
                <a:solidFill>
                  <a:srgbClr val="000000"/>
                </a:solidFill>
                <a:latin typeface="华文中宋"/>
                <a:ea typeface="华文中宋"/>
              </a:rPr>
              <a:t>L</a:t>
            </a:r>
            <a:r>
              <a:rPr lang="en-US" sz="1639" b="0" strike="noStrike" spc="-1" baseline="-33000">
                <a:solidFill>
                  <a:srgbClr val="000000"/>
                </a:solidFill>
                <a:latin typeface="华文中宋"/>
                <a:ea typeface="华文中宋"/>
              </a:rPr>
              <a:t>s</a:t>
            </a:r>
            <a:r>
              <a:rPr lang="en-US" sz="1640" b="0" strike="noStrike" spc="-1">
                <a:solidFill>
                  <a:srgbClr val="000000"/>
                </a:solidFill>
                <a:latin typeface="华文中宋"/>
                <a:ea typeface="华文中宋"/>
              </a:rPr>
              <a:t>/4πd</a:t>
            </a:r>
            <a:r>
              <a:rPr lang="en-US" sz="1639" b="0" strike="noStrike" spc="-1" baseline="33000">
                <a:solidFill>
                  <a:srgbClr val="000000"/>
                </a:solidFill>
                <a:latin typeface="华文中宋"/>
                <a:ea typeface="华文中宋"/>
              </a:rPr>
              <a:t>2</a:t>
            </a:r>
            <a:r>
              <a:rPr lang="en-US" sz="1640" b="0" strike="noStrike" spc="-1">
                <a:solidFill>
                  <a:srgbClr val="000000"/>
                </a:solidFill>
                <a:latin typeface="华文中宋"/>
                <a:ea typeface="华文中宋"/>
              </a:rPr>
              <a:t>&gt;F</a:t>
            </a:r>
            <a:r>
              <a:rPr lang="en-US" sz="1639" b="0" strike="noStrike" spc="-1" baseline="-33000">
                <a:solidFill>
                  <a:srgbClr val="000000"/>
                </a:solidFill>
                <a:latin typeface="华文中宋"/>
                <a:ea typeface="华文中宋"/>
              </a:rPr>
              <a:t>lim</a:t>
            </a:r>
            <a:endParaRPr lang="en-US" sz="1640" b="0" strike="noStrike" spc="-1">
              <a:latin typeface="Arial"/>
            </a:endParaRPr>
          </a:p>
        </p:txBody>
      </p:sp>
      <p:sp>
        <p:nvSpPr>
          <p:cNvPr id="235" name="CustomShape 2"/>
          <p:cNvSpPr/>
          <p:nvPr/>
        </p:nvSpPr>
        <p:spPr>
          <a:xfrm>
            <a:off x="6015960" y="1363320"/>
            <a:ext cx="2662560" cy="601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40680" rIns="81720" bIns="40680"/>
          <a:lstStyle/>
          <a:p>
            <a:pPr>
              <a:lnSpc>
                <a:spcPct val="100000"/>
              </a:lnSpc>
            </a:pPr>
            <a:r>
              <a:rPr lang="en-US" sz="1640" b="1" strike="noStrike" spc="-1">
                <a:solidFill>
                  <a:srgbClr val="000000"/>
                </a:solidFill>
                <a:latin typeface="华文中宋"/>
                <a:ea typeface="华文中宋"/>
              </a:rPr>
              <a:t>Selection Criteria:</a:t>
            </a:r>
            <a:endParaRPr lang="en-US" sz="1640" b="0" strike="noStrike" spc="-1">
              <a:latin typeface="Arial"/>
            </a:endParaRPr>
          </a:p>
        </p:txBody>
      </p:sp>
      <p:sp>
        <p:nvSpPr>
          <p:cNvPr id="236" name="CustomShape 3"/>
          <p:cNvSpPr/>
          <p:nvPr/>
        </p:nvSpPr>
        <p:spPr>
          <a:xfrm>
            <a:off x="5911200" y="4366440"/>
            <a:ext cx="3094560" cy="655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40680" rIns="81720" bIns="40680"/>
          <a:lstStyle/>
          <a:p>
            <a:pPr>
              <a:lnSpc>
                <a:spcPct val="100000"/>
              </a:lnSpc>
            </a:pPr>
            <a:r>
              <a:rPr lang="en-US" sz="1640" b="0" strike="noStrike" spc="-1">
                <a:solidFill>
                  <a:srgbClr val="000000"/>
                </a:solidFill>
                <a:latin typeface="华文中宋"/>
                <a:ea typeface="华文中宋"/>
              </a:rPr>
              <a:t>η</a:t>
            </a:r>
            <a:r>
              <a:rPr lang="en-US" sz="1639" b="0" strike="noStrike" spc="-1" baseline="-33000">
                <a:solidFill>
                  <a:srgbClr val="000000"/>
                </a:solidFill>
                <a:latin typeface="华文中宋"/>
                <a:ea typeface="华文中宋"/>
              </a:rPr>
              <a:t>γ</a:t>
            </a:r>
            <a:r>
              <a:rPr lang="en-US" sz="1640" b="0" strike="noStrike" spc="-1">
                <a:solidFill>
                  <a:srgbClr val="000000"/>
                </a:solidFill>
                <a:latin typeface="华文中宋"/>
                <a:ea typeface="华文中宋"/>
              </a:rPr>
              <a:t>~0.07% (for Geminga)</a:t>
            </a:r>
            <a:endParaRPr lang="en-US" sz="1640" b="0" strike="noStrike" spc="-1">
              <a:latin typeface="Arial"/>
            </a:endParaRPr>
          </a:p>
        </p:txBody>
      </p:sp>
      <p:sp>
        <p:nvSpPr>
          <p:cNvPr id="237" name="CustomShape 4"/>
          <p:cNvSpPr/>
          <p:nvPr/>
        </p:nvSpPr>
        <p:spPr>
          <a:xfrm>
            <a:off x="5866920" y="3404520"/>
            <a:ext cx="3347640" cy="601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40680" rIns="81720" bIns="40680"/>
          <a:lstStyle/>
          <a:p>
            <a:pPr>
              <a:lnSpc>
                <a:spcPct val="100000"/>
              </a:lnSpc>
            </a:pPr>
            <a:r>
              <a:rPr lang="en-US" sz="1640" b="0" strike="noStrike" spc="-1" dirty="0" err="1">
                <a:solidFill>
                  <a:srgbClr val="000000"/>
                </a:solidFill>
                <a:latin typeface="华文中宋"/>
                <a:ea typeface="华文中宋"/>
              </a:rPr>
              <a:t>η</a:t>
            </a:r>
            <a:r>
              <a:rPr lang="en-US" sz="1639" b="0" strike="noStrike" spc="-1" baseline="-25000" dirty="0" err="1">
                <a:solidFill>
                  <a:srgbClr val="000000"/>
                </a:solidFill>
                <a:latin typeface="华文中宋"/>
                <a:ea typeface="华文中宋"/>
              </a:rPr>
              <a:t>γ</a:t>
            </a:r>
            <a:r>
              <a:rPr lang="en-US" sz="1639" b="0" strike="noStrike" spc="-1" baseline="-33000" dirty="0">
                <a:solidFill>
                  <a:srgbClr val="000000"/>
                </a:solidFill>
                <a:latin typeface="华文中宋"/>
                <a:ea typeface="华文中宋"/>
              </a:rPr>
              <a:t>： </a:t>
            </a:r>
            <a:r>
              <a:rPr lang="en-US" sz="1640" b="0" strike="noStrike" spc="-1" dirty="0">
                <a:solidFill>
                  <a:srgbClr val="000000"/>
                </a:solidFill>
                <a:latin typeface="华文中宋"/>
                <a:ea typeface="华文中宋"/>
              </a:rPr>
              <a:t>Ratio of 100TeV luminosity</a:t>
            </a:r>
            <a:endParaRPr lang="en-US" sz="164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40" b="0" strike="noStrike" spc="-1" dirty="0">
                <a:solidFill>
                  <a:srgbClr val="000000"/>
                </a:solidFill>
                <a:latin typeface="华文中宋"/>
                <a:ea typeface="华文中宋"/>
              </a:rPr>
              <a:t>to </a:t>
            </a:r>
            <a:r>
              <a:rPr lang="en-US" sz="1640" b="0" strike="noStrike" spc="-1" dirty="0" err="1">
                <a:solidFill>
                  <a:srgbClr val="000000"/>
                </a:solidFill>
                <a:latin typeface="华文中宋"/>
                <a:ea typeface="华文中宋"/>
              </a:rPr>
              <a:t>spindown</a:t>
            </a:r>
            <a:r>
              <a:rPr lang="en-US" sz="1640" b="0" strike="noStrike" spc="-1" dirty="0">
                <a:solidFill>
                  <a:srgbClr val="000000"/>
                </a:solidFill>
                <a:latin typeface="华文中宋"/>
                <a:ea typeface="华文中宋"/>
              </a:rPr>
              <a:t> luminosity</a:t>
            </a:r>
            <a:endParaRPr lang="en-US" sz="1640" b="0" strike="noStrike" spc="-1" dirty="0">
              <a:latin typeface="Arial"/>
            </a:endParaRPr>
          </a:p>
        </p:txBody>
      </p:sp>
      <p:pic>
        <p:nvPicPr>
          <p:cNvPr id="238" name="图片 262"/>
          <p:cNvPicPr/>
          <p:nvPr/>
        </p:nvPicPr>
        <p:blipFill>
          <a:blip r:embed="rId2"/>
          <a:stretch/>
        </p:blipFill>
        <p:spPr>
          <a:xfrm>
            <a:off x="0" y="1800"/>
            <a:ext cx="5718960" cy="6856200"/>
          </a:xfrm>
          <a:prstGeom prst="rect">
            <a:avLst/>
          </a:prstGeom>
          <a:ln>
            <a:noFill/>
          </a:ln>
        </p:spPr>
      </p:pic>
      <p:sp>
        <p:nvSpPr>
          <p:cNvPr id="239" name="CustomShape 5"/>
          <p:cNvSpPr/>
          <p:nvPr/>
        </p:nvSpPr>
        <p:spPr>
          <a:xfrm rot="20309400">
            <a:off x="2896920" y="1939680"/>
            <a:ext cx="1659600" cy="581400"/>
          </a:xfrm>
          <a:prstGeom prst="ellipse">
            <a:avLst/>
          </a:prstGeom>
          <a:noFill/>
          <a:ln w="38160">
            <a:solidFill>
              <a:srgbClr val="ED1C2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0" name="CustomShape 6"/>
          <p:cNvSpPr/>
          <p:nvPr/>
        </p:nvSpPr>
        <p:spPr>
          <a:xfrm>
            <a:off x="5993280" y="177120"/>
            <a:ext cx="2806688" cy="588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640" b="1" strike="noStrike" spc="-1" dirty="0">
                <a:solidFill>
                  <a:schemeClr val="bg2"/>
                </a:solidFill>
                <a:latin typeface="华文中宋"/>
                <a:ea typeface="华文中宋"/>
              </a:rPr>
              <a:t>How many potential </a:t>
            </a:r>
            <a:r>
              <a:rPr lang="en-US" sz="1640" b="1" strike="noStrike" spc="-1" dirty="0" err="1">
                <a:solidFill>
                  <a:schemeClr val="bg2"/>
                </a:solidFill>
                <a:latin typeface="华文中宋"/>
                <a:ea typeface="华文中宋"/>
              </a:rPr>
              <a:t>TeV</a:t>
            </a:r>
            <a:r>
              <a:rPr lang="en-US" sz="1640" b="1" strike="noStrike" spc="-1" dirty="0">
                <a:solidFill>
                  <a:schemeClr val="bg2"/>
                </a:solidFill>
                <a:latin typeface="华文中宋"/>
                <a:ea typeface="华文中宋"/>
              </a:rPr>
              <a:t> halos in our Galaxy？</a:t>
            </a:r>
            <a:endParaRPr lang="en-US" sz="1640" b="0" strike="noStrike" spc="-1" dirty="0">
              <a:solidFill>
                <a:schemeClr val="bg2"/>
              </a:solidFill>
              <a:latin typeface="Arial"/>
            </a:endParaRPr>
          </a:p>
        </p:txBody>
      </p:sp>
      <p:sp>
        <p:nvSpPr>
          <p:cNvPr id="241" name="CustomShape 7"/>
          <p:cNvSpPr/>
          <p:nvPr/>
        </p:nvSpPr>
        <p:spPr>
          <a:xfrm>
            <a:off x="-81004" y="6251040"/>
            <a:ext cx="2467080" cy="339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640" b="0" strike="noStrike" spc="-1" dirty="0">
                <a:solidFill>
                  <a:srgbClr val="FFFF00"/>
                </a:solidFill>
                <a:latin typeface="华文中宋"/>
                <a:ea typeface="华文中宋"/>
              </a:rPr>
              <a:t> Credit: Duncan </a:t>
            </a:r>
            <a:r>
              <a:rPr lang="en-US" sz="1640" b="0" strike="noStrike" spc="-1" dirty="0" err="1">
                <a:solidFill>
                  <a:srgbClr val="FFFF00"/>
                </a:solidFill>
                <a:latin typeface="华文中宋"/>
                <a:ea typeface="华文中宋"/>
              </a:rPr>
              <a:t>Lorimer</a:t>
            </a:r>
            <a:endParaRPr lang="en-US" sz="1640" b="0" strike="noStrike" spc="-1" dirty="0">
              <a:latin typeface="Arial"/>
            </a:endParaRPr>
          </a:p>
        </p:txBody>
      </p:sp>
      <p:sp>
        <p:nvSpPr>
          <p:cNvPr id="10" name="CustomShape 3"/>
          <p:cNvSpPr/>
          <p:nvPr/>
        </p:nvSpPr>
        <p:spPr>
          <a:xfrm>
            <a:off x="5762701" y="5022359"/>
            <a:ext cx="3616689" cy="78091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40680" rIns="81720" bIns="40680"/>
          <a:lstStyle/>
          <a:p>
            <a:pPr>
              <a:lnSpc>
                <a:spcPct val="100000"/>
              </a:lnSpc>
            </a:pPr>
            <a:r>
              <a:rPr lang="en-US" sz="1640" b="0" strike="noStrike" spc="-1" dirty="0">
                <a:solidFill>
                  <a:srgbClr val="000000"/>
                </a:solidFill>
                <a:latin typeface="华文中宋"/>
                <a:ea typeface="华文中宋"/>
              </a:rPr>
              <a:t>300 pulsars with </a:t>
            </a:r>
            <a:r>
              <a:rPr lang="en-US" sz="1640" spc="-1" dirty="0" smtClean="0">
                <a:solidFill>
                  <a:srgbClr val="000000"/>
                </a:solidFill>
                <a:latin typeface="华文中宋"/>
                <a:ea typeface="华文中宋"/>
              </a:rPr>
              <a:t>estimate flux</a:t>
            </a:r>
            <a:r>
              <a:rPr lang="en-US" sz="1640" b="0" strike="noStrike" spc="-1" dirty="0" smtClean="0">
                <a:solidFill>
                  <a:srgbClr val="000000"/>
                </a:solidFill>
                <a:latin typeface="华文中宋"/>
                <a:ea typeface="华文中宋"/>
              </a:rPr>
              <a:t> above 5yr sensitivity of LHAASO</a:t>
            </a:r>
            <a:endParaRPr lang="en-US" sz="164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CustomShape 1"/>
          <p:cNvSpPr/>
          <p:nvPr/>
        </p:nvSpPr>
        <p:spPr>
          <a:xfrm>
            <a:off x="1953841" y="235212"/>
            <a:ext cx="2371680" cy="461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400" b="1" strike="noStrike" spc="-1" dirty="0">
                <a:solidFill>
                  <a:schemeClr val="bg2"/>
                </a:solidFill>
                <a:latin typeface="华文中宋"/>
                <a:ea typeface="华文中宋"/>
              </a:rPr>
              <a:t>Summary </a:t>
            </a:r>
            <a:endParaRPr lang="en-US" sz="2400" b="0" strike="noStrike" spc="-1" dirty="0">
              <a:solidFill>
                <a:schemeClr val="bg2"/>
              </a:solidFill>
              <a:latin typeface="Arial"/>
            </a:endParaRPr>
          </a:p>
        </p:txBody>
      </p:sp>
      <p:sp>
        <p:nvSpPr>
          <p:cNvPr id="243" name="CustomShape 2"/>
          <p:cNvSpPr/>
          <p:nvPr/>
        </p:nvSpPr>
        <p:spPr>
          <a:xfrm>
            <a:off x="611280" y="1404617"/>
            <a:ext cx="8340840" cy="4665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 marL="285840" indent="-28404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en-US" sz="1800" b="0" strike="noStrike" spc="-1" dirty="0">
                <a:solidFill>
                  <a:srgbClr val="000000"/>
                </a:solidFill>
                <a:latin typeface="华文中宋"/>
                <a:ea typeface="华文中宋"/>
              </a:rPr>
              <a:t>No significant diffuse X-ray emission around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华文中宋"/>
                <a:ea typeface="华文中宋"/>
              </a:rPr>
              <a:t>Geminga</a:t>
            </a:r>
            <a:r>
              <a:rPr lang="en-US" sz="1800" b="0" strike="noStrike" spc="-1" dirty="0">
                <a:solidFill>
                  <a:srgbClr val="000000"/>
                </a:solidFill>
                <a:latin typeface="华文中宋"/>
                <a:ea typeface="华文中宋"/>
              </a:rPr>
              <a:t> PWN has been detected by Chandra and XMM-Newton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 marL="285840" indent="-28404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en-US" sz="1800" b="0" strike="noStrike" spc="-1" dirty="0">
                <a:solidFill>
                  <a:srgbClr val="000000"/>
                </a:solidFill>
                <a:latin typeface="华文中宋"/>
                <a:ea typeface="华文中宋"/>
              </a:rPr>
              <a:t>In the framework of isotropic diffusion, a highly turbulent region with very weak magnetic field is required.</a:t>
            </a:r>
            <a:endParaRPr lang="en-US" sz="1800" b="0" strike="noStrike" spc="-1" dirty="0">
              <a:latin typeface="Arial"/>
            </a:endParaRPr>
          </a:p>
          <a:p>
            <a:pPr marL="360000"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latin typeface="华文中宋"/>
                <a:ea typeface="华文中宋"/>
              </a:rPr>
              <a:t>- hard to find physical interpretation</a:t>
            </a:r>
            <a:endParaRPr lang="en-US" sz="1800" b="0" strike="noStrike" spc="-1" dirty="0">
              <a:latin typeface="Arial"/>
            </a:endParaRPr>
          </a:p>
          <a:p>
            <a:pPr marL="360000"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latin typeface="华文中宋"/>
                <a:ea typeface="华文中宋"/>
              </a:rPr>
              <a:t>- difficult to explain positron flux (unless with energy-independent diffusion coefficient)</a:t>
            </a:r>
            <a:endParaRPr lang="en-US" sz="1800" b="0" strike="noStrike" spc="-1" dirty="0">
              <a:latin typeface="Arial"/>
            </a:endParaRPr>
          </a:p>
          <a:p>
            <a:pPr marL="360000"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 marL="285840" indent="-28404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en-US" sz="1800" b="0" strike="noStrike" spc="-1" dirty="0">
                <a:solidFill>
                  <a:srgbClr val="000000"/>
                </a:solidFill>
                <a:latin typeface="华文中宋"/>
                <a:ea typeface="华文中宋"/>
              </a:rPr>
              <a:t>In the framework of anisotropic diffusion (more 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华文中宋"/>
                <a:ea typeface="华文中宋"/>
              </a:rPr>
              <a:t>natural)</a:t>
            </a:r>
            <a:endParaRPr lang="en-US" sz="1800" b="0" strike="noStrike" spc="-1" dirty="0">
              <a:latin typeface="Arial"/>
            </a:endParaRPr>
          </a:p>
          <a:p>
            <a:pPr marL="645750" indent="-285750">
              <a:lnSpc>
                <a:spcPct val="100000"/>
              </a:lnSpc>
              <a:buFontTx/>
              <a:buChar char="-"/>
            </a:pPr>
            <a:r>
              <a:rPr lang="en-US" sz="1800" b="0" strike="noStrike" spc="-1" dirty="0" smtClean="0">
                <a:solidFill>
                  <a:srgbClr val="000000"/>
                </a:solidFill>
                <a:latin typeface="华文中宋"/>
                <a:ea typeface="华文中宋"/>
              </a:rPr>
              <a:t>both </a:t>
            </a:r>
            <a:r>
              <a:rPr lang="en-US" sz="1800" b="0" strike="noStrike" spc="-1" dirty="0">
                <a:solidFill>
                  <a:srgbClr val="000000"/>
                </a:solidFill>
                <a:latin typeface="华文中宋"/>
                <a:ea typeface="华文中宋"/>
              </a:rPr>
              <a:t>diffuse X-ray and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华文中宋"/>
                <a:ea typeface="华文中宋"/>
              </a:rPr>
              <a:t>TeV</a:t>
            </a:r>
            <a:r>
              <a:rPr lang="en-US" sz="1800" b="0" strike="noStrike" spc="-1" dirty="0">
                <a:solidFill>
                  <a:srgbClr val="000000"/>
                </a:solidFill>
                <a:latin typeface="华文中宋"/>
                <a:ea typeface="华文中宋"/>
              </a:rPr>
              <a:t> emission can be explained with the typical ISM parameters </a:t>
            </a:r>
            <a:endParaRPr lang="en-US" sz="1800" b="0" strike="noStrike" spc="-1" dirty="0" smtClean="0">
              <a:solidFill>
                <a:srgbClr val="000000"/>
              </a:solidFill>
              <a:latin typeface="华文中宋"/>
              <a:ea typeface="华文中宋"/>
            </a:endParaRPr>
          </a:p>
          <a:p>
            <a:pPr marL="645750" indent="-285750">
              <a:lnSpc>
                <a:spcPct val="100000"/>
              </a:lnSpc>
              <a:buFontTx/>
              <a:buChar char="-"/>
            </a:pPr>
            <a:r>
              <a:rPr lang="en-US" sz="1800" b="0" strike="noStrike" spc="-1" dirty="0" smtClean="0">
                <a:solidFill>
                  <a:srgbClr val="000000"/>
                </a:solidFill>
                <a:latin typeface="华文中宋"/>
                <a:ea typeface="华文中宋"/>
              </a:rPr>
              <a:t>requirement</a:t>
            </a:r>
            <a:r>
              <a:rPr lang="en-US" sz="1800" b="0" strike="noStrike" spc="-1" dirty="0">
                <a:solidFill>
                  <a:srgbClr val="000000"/>
                </a:solidFill>
                <a:latin typeface="华文中宋"/>
                <a:ea typeface="华文中宋"/>
              </a:rPr>
              <a:t>: mean B field aligned with 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华文中宋"/>
                <a:ea typeface="华文中宋"/>
              </a:rPr>
              <a:t>LOS</a:t>
            </a:r>
            <a:endParaRPr lang="en-US" sz="1800" b="0" strike="noStrike" spc="-1" dirty="0">
              <a:latin typeface="Arial"/>
            </a:endParaRPr>
          </a:p>
          <a:p>
            <a:pPr marL="360000"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 marL="285840" indent="-28404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en-US" sz="1800" b="0" strike="noStrike" spc="-1" dirty="0">
                <a:solidFill>
                  <a:srgbClr val="000000"/>
                </a:solidFill>
                <a:latin typeface="华文中宋"/>
                <a:ea typeface="华文中宋"/>
              </a:rPr>
              <a:t>Test the model with future observation of LHAASO and HAWC</a:t>
            </a:r>
            <a:endParaRPr lang="en-US" sz="18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114392" y="3032910"/>
            <a:ext cx="4879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latin typeface="Berlin Sans FB" panose="020E0602020502020306" pitchFamily="34" charset="0"/>
              </a:rPr>
              <a:t>Backup slides</a:t>
            </a:r>
            <a:endParaRPr lang="zh-CN" altLang="en-US" sz="4000" dirty="0">
              <a:latin typeface="Berlin Sans FB" panose="020E0602020502020306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979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4" name="图片 264"/>
          <p:cNvPicPr/>
          <p:nvPr/>
        </p:nvPicPr>
        <p:blipFill>
          <a:blip r:embed="rId2"/>
          <a:stretch/>
        </p:blipFill>
        <p:spPr>
          <a:xfrm>
            <a:off x="360" y="360"/>
            <a:ext cx="6279840" cy="4246920"/>
          </a:xfrm>
          <a:prstGeom prst="rect">
            <a:avLst/>
          </a:prstGeom>
          <a:ln>
            <a:noFill/>
          </a:ln>
        </p:spPr>
      </p:pic>
      <p:sp>
        <p:nvSpPr>
          <p:cNvPr id="245" name="CustomShape 1"/>
          <p:cNvSpPr/>
          <p:nvPr/>
        </p:nvSpPr>
        <p:spPr>
          <a:xfrm>
            <a:off x="936000" y="4915440"/>
            <a:ext cx="7823160" cy="601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40680" rIns="81720" bIns="40680"/>
          <a:lstStyle/>
          <a:p>
            <a:pPr>
              <a:lnSpc>
                <a:spcPct val="100000"/>
              </a:lnSpc>
            </a:pPr>
            <a:r>
              <a:rPr lang="en-US" sz="1640" b="0" strike="noStrike" spc="-1">
                <a:solidFill>
                  <a:srgbClr val="000000"/>
                </a:solidFill>
                <a:latin typeface="华文中宋"/>
                <a:ea typeface="华文中宋"/>
              </a:rPr>
              <a:t>137 pulsars with “spindown flux &gt; 5.7e-11 erg/cm^2/s (1yr sensitivity)</a:t>
            </a:r>
            <a:endParaRPr lang="en-US" sz="1640" b="0" strike="noStrike" spc="-1">
              <a:latin typeface="Arial"/>
            </a:endParaRPr>
          </a:p>
        </p:txBody>
      </p:sp>
      <p:pic>
        <p:nvPicPr>
          <p:cNvPr id="246" name="图片 266"/>
          <p:cNvPicPr/>
          <p:nvPr/>
        </p:nvPicPr>
        <p:blipFill>
          <a:blip r:embed="rId3"/>
          <a:stretch/>
        </p:blipFill>
        <p:spPr>
          <a:xfrm>
            <a:off x="5385960" y="72360"/>
            <a:ext cx="3647880" cy="2374560"/>
          </a:xfrm>
          <a:prstGeom prst="rect">
            <a:avLst/>
          </a:prstGeom>
          <a:ln>
            <a:noFill/>
          </a:ln>
        </p:spPr>
      </p:pic>
      <p:sp>
        <p:nvSpPr>
          <p:cNvPr id="247" name="CustomShape 2"/>
          <p:cNvSpPr/>
          <p:nvPr/>
        </p:nvSpPr>
        <p:spPr>
          <a:xfrm>
            <a:off x="5723640" y="2556000"/>
            <a:ext cx="3238560" cy="1113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40680" rIns="81720" bIns="40680"/>
          <a:lstStyle/>
          <a:p>
            <a:pPr>
              <a:lnSpc>
                <a:spcPct val="100000"/>
              </a:lnSpc>
            </a:pPr>
            <a:r>
              <a:rPr lang="en-US" sz="1640" b="0" strike="noStrike" spc="-1">
                <a:solidFill>
                  <a:srgbClr val="000000"/>
                </a:solidFill>
                <a:latin typeface="华文中宋"/>
                <a:ea typeface="华文中宋"/>
              </a:rPr>
              <a:t>LHAASO 1-yr diff. flux sensitivity of point source @ 100TeV = 4e-14ergcm</a:t>
            </a:r>
            <a:r>
              <a:rPr lang="en-US" sz="1639" b="0" strike="noStrike" spc="-1" baseline="33000">
                <a:solidFill>
                  <a:srgbClr val="000000"/>
                </a:solidFill>
                <a:latin typeface="华文中宋"/>
                <a:ea typeface="华文中宋"/>
              </a:rPr>
              <a:t>-2</a:t>
            </a:r>
            <a:r>
              <a:rPr lang="en-US" sz="1640" b="0" strike="noStrike" spc="-1">
                <a:solidFill>
                  <a:srgbClr val="000000"/>
                </a:solidFill>
                <a:latin typeface="华文中宋"/>
                <a:ea typeface="华文中宋"/>
              </a:rPr>
              <a:t>s</a:t>
            </a:r>
            <a:r>
              <a:rPr lang="en-US" sz="1639" b="0" strike="noStrike" spc="-1" baseline="33000">
                <a:solidFill>
                  <a:srgbClr val="000000"/>
                </a:solidFill>
                <a:latin typeface="华文中宋"/>
                <a:ea typeface="华文中宋"/>
              </a:rPr>
              <a:t>-1</a:t>
            </a:r>
            <a:endParaRPr lang="en-US" sz="1640" b="0" strike="noStrike" spc="-1">
              <a:latin typeface="Arial"/>
            </a:endParaRPr>
          </a:p>
        </p:txBody>
      </p:sp>
      <p:pic>
        <p:nvPicPr>
          <p:cNvPr id="248" name="图片 268"/>
          <p:cNvPicPr/>
          <p:nvPr/>
        </p:nvPicPr>
        <p:blipFill>
          <a:blip r:embed="rId4"/>
          <a:stretch/>
        </p:blipFill>
        <p:spPr>
          <a:xfrm>
            <a:off x="0" y="4080960"/>
            <a:ext cx="9142200" cy="885960"/>
          </a:xfrm>
          <a:prstGeom prst="rect">
            <a:avLst/>
          </a:prstGeom>
          <a:ln>
            <a:noFill/>
          </a:ln>
        </p:spPr>
      </p:pic>
      <p:pic>
        <p:nvPicPr>
          <p:cNvPr id="249" name="图片 269"/>
          <p:cNvPicPr/>
          <p:nvPr/>
        </p:nvPicPr>
        <p:blipFill>
          <a:blip r:embed="rId4"/>
          <a:stretch/>
        </p:blipFill>
        <p:spPr>
          <a:xfrm>
            <a:off x="360" y="4080960"/>
            <a:ext cx="9142200" cy="885960"/>
          </a:xfrm>
          <a:prstGeom prst="rect">
            <a:avLst/>
          </a:prstGeom>
          <a:ln>
            <a:noFill/>
          </a:ln>
        </p:spPr>
      </p:pic>
      <p:sp>
        <p:nvSpPr>
          <p:cNvPr id="250" name="CustomShape 3"/>
          <p:cNvSpPr/>
          <p:nvPr/>
        </p:nvSpPr>
        <p:spPr>
          <a:xfrm>
            <a:off x="936000" y="6391800"/>
            <a:ext cx="8566560" cy="601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40680" rIns="81720" bIns="40680"/>
          <a:lstStyle/>
          <a:p>
            <a:pPr>
              <a:lnSpc>
                <a:spcPct val="100000"/>
              </a:lnSpc>
            </a:pPr>
            <a:r>
              <a:rPr lang="en-US" sz="1640" b="0" strike="noStrike" spc="-1">
                <a:solidFill>
                  <a:srgbClr val="000000"/>
                </a:solidFill>
                <a:latin typeface="华文中宋"/>
                <a:ea typeface="华文中宋"/>
              </a:rPr>
              <a:t>300 pulsars with “spindown flux” &gt; 1.1e-11 erg/cm^2/s (5yr sensitivity)</a:t>
            </a:r>
            <a:endParaRPr lang="en-US" sz="1640" b="0" strike="noStrike" spc="-1">
              <a:latin typeface="Arial"/>
            </a:endParaRPr>
          </a:p>
        </p:txBody>
      </p:sp>
      <p:pic>
        <p:nvPicPr>
          <p:cNvPr id="251" name="图片 271"/>
          <p:cNvPicPr/>
          <p:nvPr/>
        </p:nvPicPr>
        <p:blipFill>
          <a:blip r:embed="rId5"/>
          <a:stretch/>
        </p:blipFill>
        <p:spPr>
          <a:xfrm>
            <a:off x="-35280" y="5374080"/>
            <a:ext cx="9142200" cy="867240"/>
          </a:xfrm>
          <a:prstGeom prst="rect">
            <a:avLst/>
          </a:prstGeom>
          <a:ln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CustomShape 1"/>
          <p:cNvSpPr/>
          <p:nvPr/>
        </p:nvSpPr>
        <p:spPr>
          <a:xfrm>
            <a:off x="511920" y="1604160"/>
            <a:ext cx="5830560" cy="601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40680" rIns="81720" bIns="40680"/>
          <a:lstStyle/>
          <a:p>
            <a:pPr>
              <a:lnSpc>
                <a:spcPct val="100000"/>
              </a:lnSpc>
            </a:pPr>
            <a:r>
              <a:rPr lang="en-US" sz="1640" b="0" strike="noStrike" spc="-1">
                <a:solidFill>
                  <a:srgbClr val="000000"/>
                </a:solidFill>
                <a:latin typeface="华文中宋"/>
                <a:ea typeface="华文中宋"/>
              </a:rPr>
              <a:t>Gamma-ray pulsar : 230+</a:t>
            </a:r>
            <a:endParaRPr lang="en-US" sz="164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40" b="0" strike="noStrike" spc="-1">
                <a:solidFill>
                  <a:srgbClr val="000000"/>
                </a:solidFill>
                <a:latin typeface="华文中宋"/>
                <a:ea typeface="华文中宋"/>
              </a:rPr>
              <a:t>Radio pulsar : 2600+</a:t>
            </a:r>
            <a:endParaRPr lang="en-US" sz="164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640" b="0" strike="noStrike" spc="-1">
              <a:latin typeface="Arial"/>
            </a:endParaRPr>
          </a:p>
        </p:txBody>
      </p:sp>
      <p:sp>
        <p:nvSpPr>
          <p:cNvPr id="253" name="CustomShape 2"/>
          <p:cNvSpPr/>
          <p:nvPr/>
        </p:nvSpPr>
        <p:spPr>
          <a:xfrm>
            <a:off x="511920" y="2422800"/>
            <a:ext cx="4390920" cy="63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40680" rIns="81720" bIns="40680"/>
          <a:lstStyle/>
          <a:p>
            <a:pPr>
              <a:lnSpc>
                <a:spcPct val="100000"/>
              </a:lnSpc>
            </a:pPr>
            <a:r>
              <a:rPr lang="en-US" sz="1640" b="0" strike="noStrike" spc="-1">
                <a:solidFill>
                  <a:srgbClr val="000000"/>
                </a:solidFill>
                <a:latin typeface="华文中宋"/>
                <a:ea typeface="华文中宋"/>
              </a:rPr>
              <a:t>outer gap solid angle : 1 sr (gamma-ray)</a:t>
            </a:r>
            <a:endParaRPr lang="en-US" sz="164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40" b="0" strike="noStrike" spc="-1">
                <a:solidFill>
                  <a:srgbClr val="000000"/>
                </a:solidFill>
                <a:latin typeface="华文中宋"/>
                <a:ea typeface="华文中宋"/>
              </a:rPr>
              <a:t>Polar cap solid angle : 0.1 sr （radio）</a:t>
            </a:r>
            <a:endParaRPr lang="en-US" sz="1640" b="0" strike="noStrike" spc="-1">
              <a:latin typeface="Arial"/>
            </a:endParaRPr>
          </a:p>
        </p:txBody>
      </p:sp>
      <p:sp>
        <p:nvSpPr>
          <p:cNvPr id="254" name="CustomShape 3"/>
          <p:cNvSpPr/>
          <p:nvPr/>
        </p:nvSpPr>
        <p:spPr>
          <a:xfrm>
            <a:off x="474120" y="5272560"/>
            <a:ext cx="5448600" cy="99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40680" rIns="81720" bIns="40680"/>
          <a:lstStyle/>
          <a:p>
            <a:pPr>
              <a:lnSpc>
                <a:spcPct val="100000"/>
              </a:lnSpc>
            </a:pPr>
            <a:r>
              <a:rPr lang="en-US" sz="1640" b="0" strike="noStrike" spc="-1">
                <a:solidFill>
                  <a:srgbClr val="000000"/>
                </a:solidFill>
                <a:latin typeface="华文中宋"/>
                <a:ea typeface="华文中宋"/>
              </a:rPr>
              <a:t>Gamma-ray flux + morphology + X-ray/radio flux</a:t>
            </a:r>
            <a:endParaRPr lang="en-US" sz="164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64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40" b="0" strike="noStrike" spc="-1">
                <a:solidFill>
                  <a:srgbClr val="000000"/>
                </a:solidFill>
                <a:latin typeface="华文中宋"/>
                <a:ea typeface="华文中宋"/>
              </a:rPr>
              <a:t>=&gt; study mean B field direction and M</a:t>
            </a:r>
            <a:r>
              <a:rPr lang="en-US" sz="1639" b="0" strike="noStrike" spc="-1" baseline="-33000">
                <a:solidFill>
                  <a:srgbClr val="000000"/>
                </a:solidFill>
                <a:latin typeface="华文中宋"/>
                <a:ea typeface="华文中宋"/>
              </a:rPr>
              <a:t>A</a:t>
            </a:r>
            <a:endParaRPr lang="en-US" sz="1640" b="0" strike="noStrike" spc="-1">
              <a:latin typeface="Arial"/>
            </a:endParaRPr>
          </a:p>
        </p:txBody>
      </p:sp>
      <p:sp>
        <p:nvSpPr>
          <p:cNvPr id="255" name="CustomShape 4"/>
          <p:cNvSpPr/>
          <p:nvPr/>
        </p:nvSpPr>
        <p:spPr>
          <a:xfrm>
            <a:off x="428400" y="4416120"/>
            <a:ext cx="6505920" cy="857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40680" rIns="81720" bIns="40680"/>
          <a:lstStyle/>
          <a:p>
            <a:pPr>
              <a:lnSpc>
                <a:spcPct val="100000"/>
              </a:lnSpc>
            </a:pPr>
            <a:r>
              <a:rPr lang="en-US" sz="1640" b="0" strike="noStrike" spc="-1">
                <a:solidFill>
                  <a:srgbClr val="000000"/>
                </a:solidFill>
                <a:latin typeface="华文中宋"/>
                <a:ea typeface="华文中宋"/>
              </a:rPr>
              <a:t>total pulsar with detectable TeV halo: </a:t>
            </a:r>
            <a:endParaRPr lang="en-US" sz="164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40" b="1" strike="noStrike" spc="-1">
                <a:solidFill>
                  <a:srgbClr val="FF9900"/>
                </a:solidFill>
                <a:latin typeface="华文中宋"/>
                <a:ea typeface="华文中宋"/>
              </a:rPr>
              <a:t>10- 100 x observed number ~ 3000 - 30000</a:t>
            </a:r>
            <a:endParaRPr lang="en-US" sz="1640" b="0" strike="noStrike" spc="-1">
              <a:latin typeface="Arial"/>
            </a:endParaRPr>
          </a:p>
        </p:txBody>
      </p:sp>
      <p:pic>
        <p:nvPicPr>
          <p:cNvPr id="256" name="图片 1"/>
          <p:cNvPicPr/>
          <p:nvPr/>
        </p:nvPicPr>
        <p:blipFill>
          <a:blip r:embed="rId2"/>
          <a:stretch/>
        </p:blipFill>
        <p:spPr>
          <a:xfrm>
            <a:off x="5122440" y="1468440"/>
            <a:ext cx="3168720" cy="1780200"/>
          </a:xfrm>
          <a:prstGeom prst="rect">
            <a:avLst/>
          </a:prstGeom>
          <a:ln>
            <a:noFill/>
          </a:ln>
        </p:spPr>
      </p:pic>
      <p:sp>
        <p:nvSpPr>
          <p:cNvPr id="257" name="CustomShape 5"/>
          <p:cNvSpPr/>
          <p:nvPr/>
        </p:nvSpPr>
        <p:spPr>
          <a:xfrm>
            <a:off x="428400" y="437760"/>
            <a:ext cx="4146840" cy="643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20" b="1" strike="noStrike" spc="-1">
                <a:solidFill>
                  <a:srgbClr val="00B0F0"/>
                </a:solidFill>
                <a:latin typeface="华文中宋"/>
                <a:ea typeface="华文中宋"/>
              </a:rPr>
              <a:t>There are actually many more invisible pulsars in our Galaxy</a:t>
            </a:r>
            <a:endParaRPr lang="en-US" sz="1820" b="0" strike="noStrike" spc="-1">
              <a:latin typeface="Arial"/>
            </a:endParaRPr>
          </a:p>
        </p:txBody>
      </p:sp>
      <p:sp>
        <p:nvSpPr>
          <p:cNvPr id="258" name="CustomShape 6"/>
          <p:cNvSpPr/>
          <p:nvPr/>
        </p:nvSpPr>
        <p:spPr>
          <a:xfrm>
            <a:off x="5312880" y="3386880"/>
            <a:ext cx="3117960" cy="588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640" b="0" strike="noStrike" spc="-1">
                <a:solidFill>
                  <a:srgbClr val="000000"/>
                </a:solidFill>
                <a:latin typeface="Cinetype"/>
                <a:ea typeface="DejaVu Sans"/>
              </a:rPr>
              <a:t>Credit: Jen Christiansen, Scientific American.</a:t>
            </a:r>
            <a:endParaRPr lang="en-US" sz="1640" b="0" strike="noStrike" spc="-1">
              <a:latin typeface="Arial"/>
            </a:endParaRPr>
          </a:p>
        </p:txBody>
      </p:sp>
      <p:sp>
        <p:nvSpPr>
          <p:cNvPr id="259" name="CustomShape 7"/>
          <p:cNvSpPr/>
          <p:nvPr/>
        </p:nvSpPr>
        <p:spPr>
          <a:xfrm>
            <a:off x="510480" y="3477960"/>
            <a:ext cx="2624760" cy="58608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640" b="1" strike="noStrike" spc="-1">
                <a:solidFill>
                  <a:srgbClr val="FFFF00"/>
                </a:solidFill>
                <a:latin typeface="华文中宋"/>
                <a:ea typeface="华文中宋"/>
              </a:rPr>
              <a:t>But emission of the TeV halo is not beamed!</a:t>
            </a:r>
            <a:endParaRPr lang="en-US" sz="1640" b="0" strike="noStrike" spc="-1">
              <a:latin typeface="Arial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TextShape 1"/>
          <p:cNvSpPr txBox="1"/>
          <p:nvPr/>
        </p:nvSpPr>
        <p:spPr>
          <a:xfrm>
            <a:off x="3177289" y="133004"/>
            <a:ext cx="3273840" cy="1224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4000" b="1" strike="noStrike" spc="-1" dirty="0">
                <a:solidFill>
                  <a:schemeClr val="bg2"/>
                </a:solidFill>
                <a:latin typeface="Arial"/>
              </a:rPr>
              <a:t>Outline</a:t>
            </a:r>
          </a:p>
        </p:txBody>
      </p:sp>
      <p:sp>
        <p:nvSpPr>
          <p:cNvPr id="140" name="TextShape 2"/>
          <p:cNvSpPr txBox="1"/>
          <p:nvPr/>
        </p:nvSpPr>
        <p:spPr>
          <a:xfrm>
            <a:off x="936000" y="1817679"/>
            <a:ext cx="6840000" cy="3204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216000" indent="-216000">
              <a:spcBef>
                <a:spcPts val="1417"/>
              </a:spcBef>
              <a:buClr>
                <a:srgbClr val="000000"/>
              </a:buClr>
              <a:buSzPct val="70000"/>
              <a:buFont typeface="Wingdings" charset="2"/>
              <a:buChar char=""/>
            </a:pPr>
            <a:r>
              <a:rPr lang="en-US" sz="2600" b="0" strike="noStrike" spc="-1" dirty="0">
                <a:latin typeface="Berlin Sans FB" panose="020E0602020502020306" pitchFamily="34" charset="0"/>
              </a:rPr>
              <a:t>A Brief Introduction</a:t>
            </a:r>
          </a:p>
          <a:p>
            <a:pPr marL="360000">
              <a:spcBef>
                <a:spcPts val="1417"/>
              </a:spcBef>
              <a:buClr>
                <a:srgbClr val="000000"/>
              </a:buClr>
              <a:buFont typeface="OpenSymbol" charset="2"/>
              <a:buAutoNum type="arabicParenR"/>
            </a:pPr>
            <a:r>
              <a:rPr lang="en-US" altLang="zh-CN" sz="2600" b="0" strike="noStrike" spc="-1" dirty="0" smtClean="0">
                <a:latin typeface="Berlin Sans FB" panose="020E0602020502020306" pitchFamily="34" charset="0"/>
              </a:rPr>
              <a:t>HAWC’s Observation</a:t>
            </a:r>
          </a:p>
          <a:p>
            <a:pPr marL="360000">
              <a:spcBef>
                <a:spcPts val="1417"/>
              </a:spcBef>
              <a:buClr>
                <a:srgbClr val="000000"/>
              </a:buClr>
              <a:buFont typeface="OpenSymbol" charset="2"/>
              <a:buAutoNum type="arabicParenR"/>
            </a:pPr>
            <a:r>
              <a:rPr lang="en-US" sz="2600" spc="-1" dirty="0" smtClean="0">
                <a:latin typeface="Berlin Sans FB" panose="020E0602020502020306" pitchFamily="34" charset="0"/>
              </a:rPr>
              <a:t>Previous Studies</a:t>
            </a:r>
            <a:endParaRPr lang="en-US" sz="2600" b="0" strike="noStrike" spc="-1" dirty="0">
              <a:latin typeface="Berlin Sans FB" panose="020E0602020502020306" pitchFamily="34" charset="0"/>
            </a:endParaRPr>
          </a:p>
          <a:p>
            <a:pPr marL="216000" indent="-216000">
              <a:spcBef>
                <a:spcPts val="1417"/>
              </a:spcBef>
              <a:buClr>
                <a:srgbClr val="000000"/>
              </a:buClr>
              <a:buSzPct val="70000"/>
              <a:buFont typeface="Wingdings" charset="2"/>
              <a:buChar char=""/>
            </a:pPr>
            <a:r>
              <a:rPr lang="en-US" sz="2600" b="0" strike="noStrike" spc="-1" dirty="0">
                <a:latin typeface="Berlin Sans FB" panose="020E0602020502020306" pitchFamily="34" charset="0"/>
              </a:rPr>
              <a:t>X-ray Observation and its Implication</a:t>
            </a:r>
          </a:p>
          <a:p>
            <a:pPr marL="216000" indent="-216000">
              <a:spcBef>
                <a:spcPts val="1417"/>
              </a:spcBef>
              <a:buClr>
                <a:srgbClr val="000000"/>
              </a:buClr>
              <a:buSzPct val="70000"/>
              <a:buFont typeface="Wingdings" charset="2"/>
              <a:buChar char=""/>
            </a:pPr>
            <a:r>
              <a:rPr lang="en-US" sz="2600" b="0" strike="noStrike" spc="-1" dirty="0">
                <a:latin typeface="Berlin Sans FB" panose="020E0602020502020306" pitchFamily="34" charset="0"/>
              </a:rPr>
              <a:t>Anisotropic Diffusion Model</a:t>
            </a:r>
          </a:p>
          <a:p>
            <a:pPr marL="216000" indent="-216000">
              <a:spcBef>
                <a:spcPts val="1417"/>
              </a:spcBef>
              <a:buClr>
                <a:srgbClr val="000000"/>
              </a:buClr>
              <a:buSzPct val="70000"/>
              <a:buFont typeface="Wingdings" charset="2"/>
              <a:buChar char=""/>
            </a:pPr>
            <a:r>
              <a:rPr lang="en-US" sz="2600" b="0" strike="noStrike" spc="-1" dirty="0">
                <a:latin typeface="Berlin Sans FB" panose="020E0602020502020306" pitchFamily="34" charset="0"/>
              </a:rPr>
              <a:t>Summary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1" name="图片 212"/>
          <p:cNvPicPr/>
          <p:nvPr/>
        </p:nvPicPr>
        <p:blipFill>
          <a:blip r:embed="rId2"/>
          <a:stretch/>
        </p:blipFill>
        <p:spPr>
          <a:xfrm>
            <a:off x="2281473" y="1467645"/>
            <a:ext cx="4745592" cy="4607309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CustomShape 1"/>
          <p:cNvSpPr/>
          <p:nvPr/>
        </p:nvSpPr>
        <p:spPr>
          <a:xfrm>
            <a:off x="360000" y="434880"/>
            <a:ext cx="4750200" cy="732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华文中宋"/>
                <a:ea typeface="华文中宋"/>
              </a:rPr>
              <a:t>Fermi-LAT observation on the TeV halo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263" name="CustomShape 2"/>
          <p:cNvSpPr/>
          <p:nvPr/>
        </p:nvSpPr>
        <p:spPr>
          <a:xfrm>
            <a:off x="1008000" y="3656886"/>
            <a:ext cx="7053840" cy="2765880"/>
          </a:xfrm>
          <a:prstGeom prst="rect">
            <a:avLst/>
          </a:prstGeom>
          <a:blipFill rotWithShape="0">
            <a:blip r:embed="rId2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华文中宋"/>
                <a:ea typeface="华文中宋"/>
              </a:rPr>
              <a:t>  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264" name="CustomShape 3"/>
          <p:cNvSpPr/>
          <p:nvPr/>
        </p:nvSpPr>
        <p:spPr>
          <a:xfrm>
            <a:off x="1296000" y="3251166"/>
            <a:ext cx="4173840" cy="518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华文中宋"/>
                <a:ea typeface="华文中宋"/>
              </a:rPr>
              <a:t>40°x40° ROI, 10-500GeV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265" name="CustomShape 4"/>
          <p:cNvSpPr/>
          <p:nvPr/>
        </p:nvSpPr>
        <p:spPr>
          <a:xfrm>
            <a:off x="1946520" y="6460926"/>
            <a:ext cx="1869840" cy="303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华文中宋"/>
                <a:ea typeface="华文中宋"/>
              </a:rPr>
              <a:t>Count map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266" name="CustomShape 5"/>
          <p:cNvSpPr/>
          <p:nvPr/>
        </p:nvSpPr>
        <p:spPr>
          <a:xfrm>
            <a:off x="5112000" y="6484686"/>
            <a:ext cx="1725840" cy="518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华文中宋"/>
                <a:ea typeface="华文中宋"/>
              </a:rPr>
              <a:t>Residual map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268" name="CustomShape 6"/>
          <p:cNvSpPr/>
          <p:nvPr/>
        </p:nvSpPr>
        <p:spPr>
          <a:xfrm>
            <a:off x="1199160" y="1551342"/>
            <a:ext cx="3071880" cy="1162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latin typeface="华文中宋"/>
                <a:ea typeface="华文中宋"/>
              </a:rPr>
              <a:t>D(100GeV)~2x10</a:t>
            </a:r>
            <a:r>
              <a:rPr lang="en-US" sz="1800" b="0" strike="noStrike" spc="-1" baseline="33000" dirty="0">
                <a:solidFill>
                  <a:srgbClr val="000000"/>
                </a:solidFill>
                <a:latin typeface="华文中宋"/>
                <a:ea typeface="华文中宋"/>
              </a:rPr>
              <a:t>26</a:t>
            </a:r>
            <a:r>
              <a:rPr lang="en-US" sz="1800" b="0" strike="noStrike" spc="-1" dirty="0">
                <a:solidFill>
                  <a:srgbClr val="000000"/>
                </a:solidFill>
                <a:latin typeface="华文中宋"/>
                <a:ea typeface="华文中宋"/>
              </a:rPr>
              <a:t>cm</a:t>
            </a:r>
            <a:r>
              <a:rPr lang="en-US" sz="1800" b="0" strike="noStrike" spc="-1" baseline="33000" dirty="0">
                <a:solidFill>
                  <a:srgbClr val="000000"/>
                </a:solidFill>
                <a:latin typeface="华文中宋"/>
                <a:ea typeface="华文中宋"/>
              </a:rPr>
              <a:t>2</a:t>
            </a:r>
            <a:r>
              <a:rPr lang="en-US" sz="1800" b="0" strike="noStrike" spc="-1" dirty="0">
                <a:solidFill>
                  <a:srgbClr val="000000"/>
                </a:solidFill>
                <a:latin typeface="华文中宋"/>
                <a:ea typeface="华文中宋"/>
              </a:rPr>
              <a:t>/s, (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华文中宋"/>
                <a:ea typeface="华文中宋"/>
              </a:rPr>
              <a:t>Dt</a:t>
            </a:r>
            <a:r>
              <a:rPr lang="en-US" sz="1800" b="0" strike="noStrike" spc="-1" baseline="-33000" dirty="0" err="1">
                <a:solidFill>
                  <a:srgbClr val="000000"/>
                </a:solidFill>
                <a:latin typeface="华文中宋"/>
                <a:ea typeface="华文中宋"/>
              </a:rPr>
              <a:t>gem</a:t>
            </a:r>
            <a:r>
              <a:rPr lang="en-US" sz="1800" b="0" strike="noStrike" spc="-1" dirty="0">
                <a:solidFill>
                  <a:srgbClr val="000000"/>
                </a:solidFill>
                <a:latin typeface="华文中宋"/>
                <a:ea typeface="华文中宋"/>
              </a:rPr>
              <a:t>)</a:t>
            </a:r>
            <a:r>
              <a:rPr lang="en-US" sz="1800" b="0" strike="noStrike" spc="-1" baseline="33000" dirty="0">
                <a:solidFill>
                  <a:srgbClr val="000000"/>
                </a:solidFill>
                <a:latin typeface="华文中宋"/>
                <a:ea typeface="华文中宋"/>
              </a:rPr>
              <a:t>1/2</a:t>
            </a:r>
            <a:r>
              <a:rPr lang="en-US" sz="1800" b="0" strike="noStrike" spc="-1" dirty="0">
                <a:solidFill>
                  <a:srgbClr val="000000"/>
                </a:solidFill>
                <a:latin typeface="华文中宋"/>
                <a:ea typeface="华文中宋"/>
              </a:rPr>
              <a:t>~30pc ~ 7°</a:t>
            </a:r>
            <a:endParaRPr lang="en-US" sz="1800" b="0" strike="noStrike" spc="-1" dirty="0">
              <a:latin typeface="Arial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1" name="图片 131"/>
          <p:cNvPicPr/>
          <p:nvPr/>
        </p:nvPicPr>
        <p:blipFill>
          <a:blip r:embed="rId3"/>
          <a:stretch/>
        </p:blipFill>
        <p:spPr>
          <a:xfrm>
            <a:off x="4716855" y="910936"/>
            <a:ext cx="3894494" cy="2556538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9" name="图片 133"/>
          <p:cNvPicPr/>
          <p:nvPr/>
        </p:nvPicPr>
        <p:blipFill>
          <a:blip r:embed="rId2"/>
          <a:stretch/>
        </p:blipFill>
        <p:spPr>
          <a:xfrm>
            <a:off x="6234840" y="1800000"/>
            <a:ext cx="2331000" cy="4369320"/>
          </a:xfrm>
          <a:prstGeom prst="rect">
            <a:avLst/>
          </a:prstGeom>
          <a:ln>
            <a:noFill/>
          </a:ln>
        </p:spPr>
      </p:pic>
      <p:sp>
        <p:nvSpPr>
          <p:cNvPr id="270" name="CustomShape 1"/>
          <p:cNvSpPr/>
          <p:nvPr/>
        </p:nvSpPr>
        <p:spPr>
          <a:xfrm>
            <a:off x="746867" y="1262278"/>
            <a:ext cx="5027400" cy="123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7030A0"/>
                </a:solidFill>
                <a:latin typeface="华文中宋"/>
                <a:ea typeface="华文中宋"/>
              </a:rPr>
              <a:t>Produce spatial templates (on the premise of fitting HAWC’s observation</a:t>
            </a:r>
            <a:endParaRPr lang="en-US" sz="1800" b="0" strike="noStrike" spc="-1" dirty="0">
              <a:solidFill>
                <a:srgbClr val="7030A0"/>
              </a:solidFill>
              <a:latin typeface="Arial"/>
            </a:endParaRPr>
          </a:p>
        </p:txBody>
      </p:sp>
      <p:pic>
        <p:nvPicPr>
          <p:cNvPr id="271" name="图片 135"/>
          <p:cNvPicPr/>
          <p:nvPr/>
        </p:nvPicPr>
        <p:blipFill>
          <a:blip r:embed="rId3"/>
          <a:stretch/>
        </p:blipFill>
        <p:spPr>
          <a:xfrm>
            <a:off x="792000" y="2069640"/>
            <a:ext cx="5167080" cy="573840"/>
          </a:xfrm>
          <a:prstGeom prst="rect">
            <a:avLst/>
          </a:prstGeom>
          <a:ln>
            <a:noFill/>
          </a:ln>
        </p:spPr>
      </p:pic>
      <p:sp>
        <p:nvSpPr>
          <p:cNvPr id="272" name="CustomShape 2"/>
          <p:cNvSpPr/>
          <p:nvPr/>
        </p:nvSpPr>
        <p:spPr>
          <a:xfrm>
            <a:off x="808560" y="3266640"/>
            <a:ext cx="3581280" cy="2563200"/>
          </a:xfrm>
          <a:prstGeom prst="rect">
            <a:avLst/>
          </a:prstGeom>
          <a:blipFill rotWithShape="0">
            <a:blip r:embed="rId4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华文中宋"/>
                <a:ea typeface="华文中宋"/>
              </a:rPr>
              <a:t>                      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273" name="CustomShape 3"/>
          <p:cNvSpPr/>
          <p:nvPr/>
        </p:nvSpPr>
        <p:spPr>
          <a:xfrm>
            <a:off x="6728040" y="1008000"/>
            <a:ext cx="1581840" cy="518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1" strike="noStrike" spc="-1">
                <a:solidFill>
                  <a:srgbClr val="F79646"/>
                </a:solidFill>
                <a:latin typeface="华文中宋"/>
                <a:ea typeface="华文中宋"/>
              </a:rPr>
              <a:t>Line of sight integration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274" name="CustomShape 4"/>
          <p:cNvSpPr/>
          <p:nvPr/>
        </p:nvSpPr>
        <p:spPr>
          <a:xfrm>
            <a:off x="2268000" y="3384000"/>
            <a:ext cx="2086560" cy="733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Soild:10GeV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Dashed: 500GeV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674" y="1050202"/>
            <a:ext cx="4830999" cy="3600694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141550" y="1629623"/>
            <a:ext cx="814814" cy="298810"/>
          </a:xfrm>
          <a:prstGeom prst="rect">
            <a:avLst/>
          </a:prstGeom>
          <a:solidFill>
            <a:srgbClr val="00B050"/>
          </a:solidFill>
        </p:spPr>
        <p:txBody>
          <a:bodyPr wrap="square" lIns="18000" tIns="10800" rIns="18000" bIns="10800" rtlCol="0">
            <a:spAutoFit/>
          </a:bodyPr>
          <a:lstStyle/>
          <a:p>
            <a:r>
              <a:rPr lang="en-US" altLang="zh-CN" dirty="0" smtClean="0">
                <a:solidFill>
                  <a:srgbClr val="FFFF00"/>
                </a:solidFill>
              </a:rPr>
              <a:t>IC on IR</a:t>
            </a:r>
          </a:p>
        </p:txBody>
      </p:sp>
      <p:cxnSp>
        <p:nvCxnSpPr>
          <p:cNvPr id="8" name="直接箭头连接符 7"/>
          <p:cNvCxnSpPr/>
          <p:nvPr/>
        </p:nvCxnSpPr>
        <p:spPr>
          <a:xfrm>
            <a:off x="3666653" y="1928433"/>
            <a:ext cx="289711" cy="247439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2352400" y="2026467"/>
            <a:ext cx="814814" cy="298810"/>
          </a:xfrm>
          <a:prstGeom prst="rect">
            <a:avLst/>
          </a:prstGeom>
          <a:solidFill>
            <a:srgbClr val="00B050"/>
          </a:solidFill>
        </p:spPr>
        <p:txBody>
          <a:bodyPr wrap="square" lIns="18000" tIns="10800" rIns="18000" bIns="10800" rtlCol="0">
            <a:spAutoFit/>
          </a:bodyPr>
          <a:lstStyle/>
          <a:p>
            <a:r>
              <a:rPr lang="en-US" altLang="zh-CN" dirty="0" smtClean="0">
                <a:solidFill>
                  <a:srgbClr val="FFFF00"/>
                </a:solidFill>
              </a:rPr>
              <a:t>IC on IR</a:t>
            </a:r>
          </a:p>
        </p:txBody>
      </p:sp>
      <p:cxnSp>
        <p:nvCxnSpPr>
          <p:cNvPr id="10" name="直接箭头连接符 9"/>
          <p:cNvCxnSpPr/>
          <p:nvPr/>
        </p:nvCxnSpPr>
        <p:spPr>
          <a:xfrm>
            <a:off x="2823171" y="2316175"/>
            <a:ext cx="236900" cy="408918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3547444" y="2451983"/>
            <a:ext cx="952127" cy="298810"/>
          </a:xfrm>
          <a:prstGeom prst="rect">
            <a:avLst/>
          </a:prstGeom>
          <a:solidFill>
            <a:srgbClr val="00B050"/>
          </a:solidFill>
        </p:spPr>
        <p:txBody>
          <a:bodyPr wrap="square" lIns="18000" tIns="10800" rIns="18000" bIns="10800" rtlCol="0">
            <a:spAutoFit/>
          </a:bodyPr>
          <a:lstStyle/>
          <a:p>
            <a:r>
              <a:rPr lang="en-US" altLang="zh-CN" dirty="0" smtClean="0">
                <a:solidFill>
                  <a:srgbClr val="FFFF00"/>
                </a:solidFill>
              </a:rPr>
              <a:t>IC on Opt</a:t>
            </a:r>
          </a:p>
        </p:txBody>
      </p:sp>
      <p:cxnSp>
        <p:nvCxnSpPr>
          <p:cNvPr id="15" name="直接箭头连接符 14"/>
          <p:cNvCxnSpPr/>
          <p:nvPr/>
        </p:nvCxnSpPr>
        <p:spPr>
          <a:xfrm flipH="1">
            <a:off x="4023507" y="2728185"/>
            <a:ext cx="50885" cy="273383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文本框 16"/>
              <p:cNvSpPr txBox="1"/>
              <p:nvPr/>
            </p:nvSpPr>
            <p:spPr>
              <a:xfrm>
                <a:off x="1042063" y="5253352"/>
                <a:ext cx="930575" cy="56566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𝐼𝐶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𝐼𝐶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7" name="文本框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2063" y="5253352"/>
                <a:ext cx="930575" cy="56566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文本框 17"/>
              <p:cNvSpPr txBox="1"/>
              <p:nvPr/>
            </p:nvSpPr>
            <p:spPr>
              <a:xfrm>
                <a:off x="1042063" y="4738498"/>
                <a:ext cx="2427652" cy="28943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𝐼𝐶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𝐼𝐶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𝐶</m:t>
                      </m:r>
                      <m:sSubSup>
                        <m:sSubSupPr>
                          <m:ctrlP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sub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p>
                      </m:sSubSup>
                      <m:sSubSup>
                        <m:sSubSupPr>
                          <m:ctrlPr>
                            <a:rPr lang="en-US" altLang="zh-CN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IC</m:t>
                          </m:r>
                        </m:sub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p>
                      </m:sSubSup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8" name="文本框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2063" y="4738498"/>
                <a:ext cx="2427652" cy="289438"/>
              </a:xfrm>
              <a:prstGeom prst="rect">
                <a:avLst/>
              </a:prstGeom>
              <a:blipFill rotWithShape="0">
                <a:blip r:embed="rId5"/>
                <a:stretch>
                  <a:fillRect l="-3015" t="-2083" r="-503" b="-312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文本框 18"/>
              <p:cNvSpPr txBox="1"/>
              <p:nvPr/>
            </p:nvSpPr>
            <p:spPr>
              <a:xfrm>
                <a:off x="1022859" y="6028020"/>
                <a:ext cx="2182842" cy="5727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f>
                        <m:f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zh-CN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𝑑𝑁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den>
                      </m:f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𝐶</m:t>
                      </m:r>
                      <m:sSubSup>
                        <m:sSub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sub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p>
                      </m:sSubSup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9" name="文本框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2859" y="6028020"/>
                <a:ext cx="2182842" cy="572721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文本框 21"/>
              <p:cNvSpPr txBox="1"/>
              <p:nvPr/>
            </p:nvSpPr>
            <p:spPr>
              <a:xfrm>
                <a:off x="5194876" y="4611755"/>
                <a:ext cx="2758832" cy="6770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𝐼𝑅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𝐶𝑀𝐵</m:t>
                              </m:r>
                            </m:sub>
                          </m:sSub>
                        </m:den>
                      </m:f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altLang="zh-CN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i="1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US" altLang="zh-CN" i="1"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  <m:r>
                                        <a:rPr lang="en-US" altLang="zh-CN" i="1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altLang="zh-CN" i="1">
                                          <a:latin typeface="Cambria Math" panose="02040503050406030204" pitchFamily="18" charset="0"/>
                                        </a:rPr>
                                        <m:t>𝐼𝑅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altLang="zh-CN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i="1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US" altLang="zh-CN" i="1"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  <m:r>
                                        <a:rPr lang="en-US" altLang="zh-CN" i="1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altLang="zh-CN" i="1">
                                          <a:latin typeface="Cambria Math" panose="02040503050406030204" pitchFamily="18" charset="0"/>
                                        </a:rPr>
                                        <m:t>𝐶𝑀𝐵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p>
                      </m:sSup>
                      <m:f>
                        <m:f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𝐼𝐶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𝐶𝑀𝐵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𝐼𝐶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𝐼𝑅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2" name="文本框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4876" y="4611755"/>
                <a:ext cx="2758832" cy="67704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" name="图片 2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03673" y="1453064"/>
            <a:ext cx="4220447" cy="2823623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237662" y="5370939"/>
            <a:ext cx="2000529" cy="523948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7487215" y="5389045"/>
            <a:ext cx="1303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Considering KN effect (recoil)</a:t>
            </a:r>
            <a:endParaRPr lang="zh-CN" altLang="en-US" sz="1200" dirty="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文本框 25"/>
              <p:cNvSpPr txBox="1"/>
              <p:nvPr/>
            </p:nvSpPr>
            <p:spPr>
              <a:xfrm>
                <a:off x="5228609" y="6013513"/>
                <a:ext cx="2319866" cy="2891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𝐼𝑅</m:t>
                          </m:r>
                        </m:sub>
                      </m:sSub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𝑇𝑒𝑉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50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𝑇𝑒𝑉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6" name="文本框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8609" y="6013513"/>
                <a:ext cx="2319866" cy="289182"/>
              </a:xfrm>
              <a:prstGeom prst="rect">
                <a:avLst/>
              </a:prstGeom>
              <a:blipFill rotWithShape="0">
                <a:blip r:embed="rId10"/>
                <a:stretch>
                  <a:fillRect l="-2105" r="-2105" b="-125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文本框 26"/>
              <p:cNvSpPr txBox="1"/>
              <p:nvPr/>
            </p:nvSpPr>
            <p:spPr>
              <a:xfrm>
                <a:off x="5219556" y="6367358"/>
                <a:ext cx="2638607" cy="2891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altLang="zh-CN" i="1">
                              <a:latin typeface="Cambria Math" panose="02040503050406030204" pitchFamily="18" charset="0"/>
                            </a:rPr>
                            <m:t>CMB</m:t>
                          </m:r>
                        </m:sub>
                      </m:sSub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𝑇𝑒𝑉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100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𝑇𝑒𝑉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7" name="文本框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9556" y="6367358"/>
                <a:ext cx="2638607" cy="289182"/>
              </a:xfrm>
              <a:prstGeom prst="rect">
                <a:avLst/>
              </a:prstGeom>
              <a:blipFill rotWithShape="0">
                <a:blip r:embed="rId11"/>
                <a:stretch>
                  <a:fillRect l="-1617" r="-1617" b="-1489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140477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grpSp>
        <p:nvGrpSpPr>
          <p:cNvPr id="4" name="Group 5"/>
          <p:cNvGrpSpPr/>
          <p:nvPr/>
        </p:nvGrpSpPr>
        <p:grpSpPr>
          <a:xfrm>
            <a:off x="2049858" y="2567402"/>
            <a:ext cx="4817948" cy="3314503"/>
            <a:chOff x="3096000" y="4464000"/>
            <a:chExt cx="3557880" cy="2447640"/>
          </a:xfrm>
        </p:grpSpPr>
        <p:pic>
          <p:nvPicPr>
            <p:cNvPr id="5" name="图片 7"/>
            <p:cNvPicPr/>
            <p:nvPr/>
          </p:nvPicPr>
          <p:blipFill>
            <a:blip r:embed="rId2"/>
            <a:stretch/>
          </p:blipFill>
          <p:spPr>
            <a:xfrm>
              <a:off x="3096000" y="4464000"/>
              <a:ext cx="3557880" cy="244764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7" name="文本框 6"/>
          <p:cNvSpPr txBox="1"/>
          <p:nvPr/>
        </p:nvSpPr>
        <p:spPr>
          <a:xfrm>
            <a:off x="2272420" y="1367073"/>
            <a:ext cx="45953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Distribution of 100GeV positron density in anisotropic diffusion scenario, assuming the global mean B field between </a:t>
            </a:r>
            <a:r>
              <a:rPr lang="en-US" altLang="zh-CN" dirty="0" err="1" smtClean="0"/>
              <a:t>Geminga</a:t>
            </a:r>
            <a:r>
              <a:rPr lang="en-US" altLang="zh-CN" dirty="0" smtClean="0"/>
              <a:t> and Earth is aligned with LOS (most optimistic case)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83854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" name="图片 138"/>
          <p:cNvPicPr/>
          <p:nvPr/>
        </p:nvPicPr>
        <p:blipFill>
          <a:blip r:embed="rId2"/>
          <a:stretch/>
        </p:blipFill>
        <p:spPr>
          <a:xfrm>
            <a:off x="651960" y="462240"/>
            <a:ext cx="3592440" cy="6393960"/>
          </a:xfrm>
          <a:prstGeom prst="rect">
            <a:avLst/>
          </a:prstGeom>
          <a:ln>
            <a:noFill/>
          </a:ln>
        </p:spPr>
      </p:pic>
      <p:sp>
        <p:nvSpPr>
          <p:cNvPr id="276" name="CustomShape 1"/>
          <p:cNvSpPr/>
          <p:nvPr/>
        </p:nvSpPr>
        <p:spPr>
          <a:xfrm>
            <a:off x="1045080" y="126360"/>
            <a:ext cx="3552480" cy="518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华文中宋"/>
                <a:ea typeface="华文中宋"/>
              </a:rPr>
              <a:t>HAWC’s best-fit parameters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277" name="图片 140"/>
          <p:cNvPicPr/>
          <p:nvPr/>
        </p:nvPicPr>
        <p:blipFill>
          <a:blip r:embed="rId3"/>
          <a:stretch/>
        </p:blipFill>
        <p:spPr>
          <a:xfrm>
            <a:off x="5081400" y="471240"/>
            <a:ext cx="3242160" cy="6465240"/>
          </a:xfrm>
          <a:prstGeom prst="rect">
            <a:avLst/>
          </a:prstGeom>
          <a:ln>
            <a:noFill/>
          </a:ln>
        </p:spPr>
      </p:pic>
      <p:sp>
        <p:nvSpPr>
          <p:cNvPr id="278" name="CustomShape 2"/>
          <p:cNvSpPr/>
          <p:nvPr/>
        </p:nvSpPr>
        <p:spPr>
          <a:xfrm>
            <a:off x="5676480" y="163080"/>
            <a:ext cx="2732400" cy="363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华文中宋"/>
                <a:ea typeface="华文中宋"/>
              </a:rPr>
              <a:t>Two diffusion zone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" name="图片 141"/>
          <p:cNvPicPr/>
          <p:nvPr/>
        </p:nvPicPr>
        <p:blipFill>
          <a:blip r:embed="rId2"/>
          <a:stretch/>
        </p:blipFill>
        <p:spPr>
          <a:xfrm>
            <a:off x="1004760" y="548640"/>
            <a:ext cx="3036600" cy="6352200"/>
          </a:xfrm>
          <a:prstGeom prst="rect">
            <a:avLst/>
          </a:prstGeom>
          <a:ln>
            <a:noFill/>
          </a:ln>
        </p:spPr>
      </p:pic>
      <p:sp>
        <p:nvSpPr>
          <p:cNvPr id="280" name="CustomShape 1"/>
          <p:cNvSpPr/>
          <p:nvPr/>
        </p:nvSpPr>
        <p:spPr>
          <a:xfrm>
            <a:off x="1344240" y="121320"/>
            <a:ext cx="3381840" cy="732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华文中宋"/>
                <a:ea typeface="华文中宋"/>
              </a:rPr>
              <a:t>A harder injection spectrum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281" name="图片 143"/>
          <p:cNvPicPr/>
          <p:nvPr/>
        </p:nvPicPr>
        <p:blipFill>
          <a:blip r:embed="rId3"/>
          <a:stretch/>
        </p:blipFill>
        <p:spPr>
          <a:xfrm>
            <a:off x="4662360" y="450360"/>
            <a:ext cx="3335760" cy="6495480"/>
          </a:xfrm>
          <a:prstGeom prst="rect">
            <a:avLst/>
          </a:prstGeom>
          <a:ln>
            <a:noFill/>
          </a:ln>
        </p:spPr>
      </p:pic>
      <p:sp>
        <p:nvSpPr>
          <p:cNvPr id="282" name="CustomShape 2"/>
          <p:cNvSpPr/>
          <p:nvPr/>
        </p:nvSpPr>
        <p:spPr>
          <a:xfrm>
            <a:off x="4955400" y="121320"/>
            <a:ext cx="3381840" cy="732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华文中宋"/>
                <a:ea typeface="华文中宋"/>
              </a:rPr>
              <a:t>Energy-independent diffusion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3" name="图片 226"/>
          <p:cNvPicPr/>
          <p:nvPr/>
        </p:nvPicPr>
        <p:blipFill>
          <a:blip r:embed="rId3"/>
          <a:stretch/>
        </p:blipFill>
        <p:spPr>
          <a:xfrm>
            <a:off x="2995920" y="77400"/>
            <a:ext cx="3274920" cy="6675120"/>
          </a:xfrm>
          <a:prstGeom prst="rect">
            <a:avLst/>
          </a:prstGeom>
          <a:ln>
            <a:noFill/>
          </a:ln>
        </p:spPr>
      </p:pic>
      <p:pic>
        <p:nvPicPr>
          <p:cNvPr id="284" name="图片 227"/>
          <p:cNvPicPr/>
          <p:nvPr/>
        </p:nvPicPr>
        <p:blipFill>
          <a:blip r:embed="rId4"/>
          <a:srcRect r="7729"/>
          <a:stretch/>
        </p:blipFill>
        <p:spPr>
          <a:xfrm>
            <a:off x="-198360" y="-3960"/>
            <a:ext cx="3320280" cy="6770520"/>
          </a:xfrm>
          <a:prstGeom prst="rect">
            <a:avLst/>
          </a:prstGeom>
          <a:ln>
            <a:noFill/>
          </a:ln>
        </p:spPr>
      </p:pic>
      <p:pic>
        <p:nvPicPr>
          <p:cNvPr id="285" name="图片 228"/>
          <p:cNvPicPr/>
          <p:nvPr/>
        </p:nvPicPr>
        <p:blipFill>
          <a:blip r:embed="rId5"/>
          <a:stretch/>
        </p:blipFill>
        <p:spPr>
          <a:xfrm>
            <a:off x="6136560" y="-63720"/>
            <a:ext cx="3112920" cy="4617720"/>
          </a:xfrm>
          <a:prstGeom prst="rect">
            <a:avLst/>
          </a:prstGeom>
          <a:ln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" name="图片 229"/>
          <p:cNvPicPr/>
          <p:nvPr/>
        </p:nvPicPr>
        <p:blipFill>
          <a:blip r:embed="rId2"/>
          <a:stretch/>
        </p:blipFill>
        <p:spPr>
          <a:xfrm>
            <a:off x="31320" y="1152000"/>
            <a:ext cx="3081240" cy="4462560"/>
          </a:xfrm>
          <a:prstGeom prst="rect">
            <a:avLst/>
          </a:prstGeom>
          <a:ln>
            <a:noFill/>
          </a:ln>
        </p:spPr>
      </p:pic>
      <p:pic>
        <p:nvPicPr>
          <p:cNvPr id="287" name="图片 230"/>
          <p:cNvPicPr/>
          <p:nvPr/>
        </p:nvPicPr>
        <p:blipFill>
          <a:blip r:embed="rId3"/>
          <a:srcRect l="1142"/>
          <a:stretch/>
        </p:blipFill>
        <p:spPr>
          <a:xfrm>
            <a:off x="3051000" y="1115640"/>
            <a:ext cx="3130200" cy="4629600"/>
          </a:xfrm>
          <a:prstGeom prst="rect">
            <a:avLst/>
          </a:prstGeom>
          <a:ln>
            <a:noFill/>
          </a:ln>
        </p:spPr>
      </p:pic>
      <p:pic>
        <p:nvPicPr>
          <p:cNvPr id="288" name="图片 231"/>
          <p:cNvPicPr/>
          <p:nvPr/>
        </p:nvPicPr>
        <p:blipFill>
          <a:blip r:embed="rId4"/>
          <a:stretch/>
        </p:blipFill>
        <p:spPr>
          <a:xfrm>
            <a:off x="6123240" y="1098000"/>
            <a:ext cx="3064320" cy="4570560"/>
          </a:xfrm>
          <a:prstGeom prst="rect">
            <a:avLst/>
          </a:prstGeom>
          <a:ln>
            <a:noFill/>
          </a:ln>
        </p:spPr>
      </p:pic>
      <p:sp>
        <p:nvSpPr>
          <p:cNvPr id="289" name="CustomShape 1"/>
          <p:cNvSpPr/>
          <p:nvPr/>
        </p:nvSpPr>
        <p:spPr>
          <a:xfrm>
            <a:off x="3744000" y="6120000"/>
            <a:ext cx="2518560" cy="303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B=0.9</a:t>
            </a: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Arial"/>
              </a:rPr>
              <a:t>μG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图片 168"/>
          <p:cNvPicPr/>
          <p:nvPr/>
        </p:nvPicPr>
        <p:blipFill>
          <a:blip r:embed="rId2"/>
          <a:stretch/>
        </p:blipFill>
        <p:spPr>
          <a:xfrm>
            <a:off x="4324320" y="1139880"/>
            <a:ext cx="4191840" cy="3160800"/>
          </a:xfrm>
          <a:prstGeom prst="rect">
            <a:avLst/>
          </a:prstGeom>
          <a:ln>
            <a:noFill/>
          </a:ln>
        </p:spPr>
      </p:pic>
      <p:sp>
        <p:nvSpPr>
          <p:cNvPr id="149" name="CustomShape 1"/>
          <p:cNvSpPr/>
          <p:nvPr/>
        </p:nvSpPr>
        <p:spPr>
          <a:xfrm>
            <a:off x="5072040" y="4315320"/>
            <a:ext cx="3444120" cy="63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华文中宋"/>
                <a:ea typeface="华文中宋"/>
              </a:rPr>
              <a:t>HAWC Collaboration 2017, Science, 2017, 358, 911 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150" name="图片 166"/>
          <p:cNvPicPr/>
          <p:nvPr/>
        </p:nvPicPr>
        <p:blipFill>
          <a:blip r:embed="rId3"/>
          <a:stretch/>
        </p:blipFill>
        <p:spPr>
          <a:xfrm>
            <a:off x="550094" y="1198448"/>
            <a:ext cx="3425040" cy="3758400"/>
          </a:xfrm>
          <a:prstGeom prst="rect">
            <a:avLst/>
          </a:prstGeom>
          <a:ln>
            <a:noFill/>
          </a:ln>
        </p:spPr>
      </p:pic>
      <p:pic>
        <p:nvPicPr>
          <p:cNvPr id="151" name="图片 167"/>
          <p:cNvPicPr/>
          <p:nvPr/>
        </p:nvPicPr>
        <p:blipFill>
          <a:blip r:embed="rId4"/>
          <a:stretch/>
        </p:blipFill>
        <p:spPr>
          <a:xfrm>
            <a:off x="1493640" y="5211360"/>
            <a:ext cx="6672960" cy="700920"/>
          </a:xfrm>
          <a:prstGeom prst="rect">
            <a:avLst/>
          </a:prstGeom>
          <a:ln>
            <a:noFill/>
          </a:ln>
        </p:spPr>
      </p:pic>
      <p:sp>
        <p:nvSpPr>
          <p:cNvPr id="152" name="CustomShape 2"/>
          <p:cNvSpPr/>
          <p:nvPr/>
        </p:nvSpPr>
        <p:spPr>
          <a:xfrm>
            <a:off x="632160" y="595242"/>
            <a:ext cx="5059800" cy="392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endParaRPr lang="en-US" sz="2000" b="0" strike="noStrike" spc="-1" dirty="0">
              <a:latin typeface="Arial"/>
            </a:endParaRPr>
          </a:p>
        </p:txBody>
      </p:sp>
      <p:sp>
        <p:nvSpPr>
          <p:cNvPr id="153" name="CustomShape 3"/>
          <p:cNvSpPr/>
          <p:nvPr/>
        </p:nvSpPr>
        <p:spPr>
          <a:xfrm>
            <a:off x="5302440" y="5691240"/>
            <a:ext cx="3047400" cy="943920"/>
          </a:xfrm>
          <a:prstGeom prst="roundRect">
            <a:avLst>
              <a:gd name="adj" fmla="val 16667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FFFFFF"/>
                </a:solidFill>
                <a:latin typeface="华文中宋"/>
                <a:ea typeface="华文中宋"/>
              </a:rPr>
              <a:t>Two orders of magnitude smaller than the typical ISM diffusion coefficient</a:t>
            </a:r>
            <a:endParaRPr lang="en-US" sz="1800" b="0" strike="noStrike" spc="-1" dirty="0">
              <a:latin typeface="Arial"/>
            </a:endParaRPr>
          </a:p>
        </p:txBody>
      </p:sp>
      <p:sp>
        <p:nvSpPr>
          <p:cNvPr id="154" name="CustomShape 4"/>
          <p:cNvSpPr/>
          <p:nvPr/>
        </p:nvSpPr>
        <p:spPr>
          <a:xfrm>
            <a:off x="987013" y="3358761"/>
            <a:ext cx="2852753" cy="1185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600" b="1" strike="noStrike" spc="-1" dirty="0" smtClean="0">
                <a:solidFill>
                  <a:srgbClr val="FFFF00"/>
                </a:solidFill>
                <a:latin typeface="华文中宋"/>
                <a:ea typeface="华文中宋"/>
              </a:rPr>
              <a:t>IC </a:t>
            </a:r>
            <a:r>
              <a:rPr lang="en-US" sz="1600" b="1" strike="noStrike" spc="-1" dirty="0">
                <a:solidFill>
                  <a:srgbClr val="FFFF00"/>
                </a:solidFill>
                <a:latin typeface="华文中宋"/>
                <a:ea typeface="华文中宋"/>
              </a:rPr>
              <a:t>Scattering of 100TeV electron/positron off CMB</a:t>
            </a:r>
            <a:endParaRPr lang="en-US" sz="1600" b="1" strike="noStrike" spc="-1" dirty="0">
              <a:solidFill>
                <a:srgbClr val="FFFF00"/>
              </a:solidFill>
              <a:latin typeface="Arial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altLang="zh-CN" sz="2400" spc="-1" dirty="0">
                <a:solidFill>
                  <a:schemeClr val="bg2"/>
                </a:solidFill>
                <a:latin typeface="Berlin Sans FB" panose="020E0602020502020306" pitchFamily="34" charset="0"/>
                <a:ea typeface="华文中宋"/>
              </a:rPr>
              <a:t>HAWC’s observation </a:t>
            </a:r>
            <a:r>
              <a:rPr lang="en-US" altLang="zh-CN" sz="2400" spc="-1" dirty="0" smtClean="0">
                <a:solidFill>
                  <a:schemeClr val="bg2"/>
                </a:solidFill>
                <a:latin typeface="Berlin Sans FB" panose="020E0602020502020306" pitchFamily="34" charset="0"/>
                <a:ea typeface="华文中宋"/>
              </a:rPr>
              <a:t>on </a:t>
            </a:r>
            <a:r>
              <a:rPr lang="en-US" altLang="zh-CN" sz="2400" spc="-1" dirty="0" err="1" smtClean="0">
                <a:solidFill>
                  <a:schemeClr val="bg2"/>
                </a:solidFill>
                <a:latin typeface="Berlin Sans FB" panose="020E0602020502020306" pitchFamily="34" charset="0"/>
                <a:ea typeface="华文中宋"/>
              </a:rPr>
              <a:t>Geminga</a:t>
            </a:r>
            <a:endParaRPr lang="en-US" altLang="zh-CN" sz="2400" spc="-1" dirty="0">
              <a:solidFill>
                <a:schemeClr val="bg2"/>
              </a:solidFill>
              <a:latin typeface="Berlin Sans FB" panose="020E0602020502020306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420240" y="2274887"/>
            <a:ext cx="23745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C00000"/>
                </a:solidFill>
                <a:latin typeface="Berlin Sans FB" panose="020E0602020502020306" pitchFamily="34" charset="0"/>
              </a:rPr>
              <a:t>Intensity profile consistent with diffusion-dominated particle transport</a:t>
            </a:r>
            <a:endParaRPr lang="zh-CN" altLang="en-US" dirty="0">
              <a:solidFill>
                <a:srgbClr val="C00000"/>
              </a:solidFill>
              <a:latin typeface="Berlin Sans FB" panose="020E0602020502020306" pitchFamily="34" charset="0"/>
            </a:endParaRPr>
          </a:p>
        </p:txBody>
      </p:sp>
      <p:cxnSp>
        <p:nvCxnSpPr>
          <p:cNvPr id="6" name="直接箭头连接符 5"/>
          <p:cNvCxnSpPr/>
          <p:nvPr/>
        </p:nvCxnSpPr>
        <p:spPr>
          <a:xfrm>
            <a:off x="2915215" y="1710882"/>
            <a:ext cx="761872" cy="0"/>
          </a:xfrm>
          <a:prstGeom prst="straightConnector1">
            <a:avLst/>
          </a:prstGeom>
          <a:ln w="38100"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2969537" y="1376129"/>
            <a:ext cx="706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FF00"/>
                </a:solidFill>
                <a:latin typeface="Berlin Sans FB" panose="020E0602020502020306" pitchFamily="34" charset="0"/>
              </a:rPr>
              <a:t>30pc</a:t>
            </a:r>
            <a:endParaRPr lang="zh-CN" altLang="en-US" dirty="0">
              <a:solidFill>
                <a:srgbClr val="FFFF00"/>
              </a:solidFill>
              <a:latin typeface="Berlin Sans FB" panose="020E0602020502020306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图片 133"/>
          <p:cNvPicPr/>
          <p:nvPr/>
        </p:nvPicPr>
        <p:blipFill>
          <a:blip r:embed="rId2"/>
          <a:stretch/>
        </p:blipFill>
        <p:spPr>
          <a:xfrm>
            <a:off x="235440" y="1034820"/>
            <a:ext cx="5017680" cy="3151440"/>
          </a:xfrm>
          <a:prstGeom prst="rect">
            <a:avLst/>
          </a:prstGeom>
          <a:ln>
            <a:noFill/>
          </a:ln>
        </p:spPr>
      </p:pic>
      <p:sp>
        <p:nvSpPr>
          <p:cNvPr id="156" name="CustomShape 1"/>
          <p:cNvSpPr/>
          <p:nvPr/>
        </p:nvSpPr>
        <p:spPr>
          <a:xfrm>
            <a:off x="2889268" y="3287700"/>
            <a:ext cx="2219760" cy="471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40680" rIns="81720" bIns="40680"/>
          <a:lstStyle/>
          <a:p>
            <a:pPr>
              <a:lnSpc>
                <a:spcPct val="100000"/>
              </a:lnSpc>
            </a:pPr>
            <a:r>
              <a:rPr lang="en-US" sz="1640" b="0" u="sng" strike="noStrike" spc="-1" dirty="0">
                <a:solidFill>
                  <a:srgbClr val="0000FF"/>
                </a:solidFill>
                <a:uFillTx/>
                <a:latin typeface="Comic Sans MS" panose="030F0702030302020204" pitchFamily="66" charset="0"/>
                <a:ea typeface="DejaVu Sans"/>
                <a:hlinkClick r:id="rId3"/>
              </a:rPr>
              <a:t>Zhou@TeVPA</a:t>
            </a:r>
            <a:r>
              <a:rPr lang="en-US" sz="1640" b="0" strike="noStrike" spc="-1" dirty="0">
                <a:solidFill>
                  <a:srgbClr val="000000"/>
                </a:solidFill>
                <a:latin typeface="Comic Sans MS" panose="030F0702030302020204" pitchFamily="66" charset="0"/>
                <a:ea typeface="DejaVu Sans"/>
              </a:rPr>
              <a:t>2018</a:t>
            </a:r>
            <a:endParaRPr lang="en-US" sz="1640" b="0" strike="noStrike" spc="-1" dirty="0">
              <a:latin typeface="Comic Sans MS" panose="030F0702030302020204" pitchFamily="66" charset="0"/>
            </a:endParaRPr>
          </a:p>
        </p:txBody>
      </p:sp>
      <p:pic>
        <p:nvPicPr>
          <p:cNvPr id="157" name="图片 108"/>
          <p:cNvPicPr/>
          <p:nvPr/>
        </p:nvPicPr>
        <p:blipFill>
          <a:blip r:embed="rId4"/>
          <a:stretch/>
        </p:blipFill>
        <p:spPr>
          <a:xfrm>
            <a:off x="549697" y="5274900"/>
            <a:ext cx="2791440" cy="720000"/>
          </a:xfrm>
          <a:prstGeom prst="rect">
            <a:avLst/>
          </a:prstGeom>
          <a:ln>
            <a:noFill/>
          </a:ln>
        </p:spPr>
      </p:pic>
      <p:pic>
        <p:nvPicPr>
          <p:cNvPr id="158" name="图片 115"/>
          <p:cNvPicPr/>
          <p:nvPr/>
        </p:nvPicPr>
        <p:blipFill>
          <a:blip r:embed="rId5"/>
          <a:stretch/>
        </p:blipFill>
        <p:spPr>
          <a:xfrm>
            <a:off x="5666208" y="866160"/>
            <a:ext cx="3101760" cy="4667760"/>
          </a:xfrm>
          <a:prstGeom prst="rect">
            <a:avLst/>
          </a:prstGeom>
          <a:ln>
            <a:noFill/>
          </a:ln>
        </p:spPr>
      </p:pic>
      <p:sp>
        <p:nvSpPr>
          <p:cNvPr id="159" name="TextShape 2"/>
          <p:cNvSpPr txBox="1"/>
          <p:nvPr/>
        </p:nvSpPr>
        <p:spPr>
          <a:xfrm>
            <a:off x="575778" y="4557453"/>
            <a:ext cx="4533250" cy="11142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1800" b="0" strike="noStrike" spc="-1" dirty="0">
                <a:latin typeface="Comic Sans MS" panose="030F0702030302020204" pitchFamily="66" charset="0"/>
              </a:rPr>
              <a:t>an inefficient diffusion zone </a:t>
            </a:r>
            <a:r>
              <a:rPr lang="en-US" sz="1800" b="0" strike="noStrike" spc="-1">
                <a:latin typeface="Comic Sans MS" panose="030F0702030302020204" pitchFamily="66" charset="0"/>
              </a:rPr>
              <a:t>embedded </a:t>
            </a:r>
            <a:r>
              <a:rPr lang="en-US" sz="1800" b="0" strike="noStrike" spc="-1" smtClean="0">
                <a:latin typeface="Comic Sans MS" panose="030F0702030302020204" pitchFamily="66" charset="0"/>
              </a:rPr>
              <a:t>in </a:t>
            </a:r>
            <a:r>
              <a:rPr lang="en-US" sz="1800" b="0" strike="noStrike" spc="-1" dirty="0">
                <a:latin typeface="Comic Sans MS" panose="030F0702030302020204" pitchFamily="66" charset="0"/>
              </a:rPr>
              <a:t>normal diffusion zone in the ISM</a:t>
            </a:r>
          </a:p>
        </p:txBody>
      </p:sp>
      <p:sp>
        <p:nvSpPr>
          <p:cNvPr id="160" name="TextShape 3"/>
          <p:cNvSpPr txBox="1"/>
          <p:nvPr/>
        </p:nvSpPr>
        <p:spPr>
          <a:xfrm>
            <a:off x="5441468" y="5634900"/>
            <a:ext cx="4104000" cy="11142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1800" b="0" strike="noStrike" spc="-1" dirty="0">
                <a:latin typeface="Comic Sans MS" panose="030F0702030302020204" pitchFamily="66" charset="0"/>
              </a:rPr>
              <a:t>Electron spectrum measurement disfavor a small diffusion coefficient</a:t>
            </a:r>
          </a:p>
        </p:txBody>
      </p:sp>
      <p:sp>
        <p:nvSpPr>
          <p:cNvPr id="161" name="TextShape 4"/>
          <p:cNvSpPr txBox="1"/>
          <p:nvPr/>
        </p:nvSpPr>
        <p:spPr>
          <a:xfrm>
            <a:off x="6120000" y="4766040"/>
            <a:ext cx="2880000" cy="3020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1500" b="0" strike="noStrike" spc="-1">
                <a:latin typeface="Comic Sans MS" panose="030F0702030302020204" pitchFamily="66" charset="0"/>
              </a:rPr>
              <a:t>Hooper &amp; Linden 2018, PRD</a:t>
            </a:r>
          </a:p>
        </p:txBody>
      </p:sp>
      <p:sp>
        <p:nvSpPr>
          <p:cNvPr id="162" name="TextShape 5"/>
          <p:cNvSpPr txBox="1"/>
          <p:nvPr/>
        </p:nvSpPr>
        <p:spPr>
          <a:xfrm>
            <a:off x="575778" y="6192000"/>
            <a:ext cx="4677342" cy="8582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1400" b="0" strike="noStrike" spc="-1" dirty="0">
                <a:latin typeface="Comic Sans MS" panose="030F0702030302020204" pitchFamily="66" charset="0"/>
              </a:rPr>
              <a:t>e.g., Fang et al. 2018 </a:t>
            </a:r>
            <a:r>
              <a:rPr lang="en-US" sz="1400" b="0" strike="noStrike" spc="-1" dirty="0" err="1">
                <a:latin typeface="Comic Sans MS" panose="030F0702030302020204" pitchFamily="66" charset="0"/>
              </a:rPr>
              <a:t>ApJ</a:t>
            </a:r>
            <a:r>
              <a:rPr lang="en-US" sz="1400" b="0" strike="noStrike" spc="-1" dirty="0">
                <a:latin typeface="Comic Sans MS" panose="030F0702030302020204" pitchFamily="66" charset="0"/>
              </a:rPr>
              <a:t>, </a:t>
            </a:r>
            <a:r>
              <a:rPr lang="en-US" sz="1400" b="0" strike="noStrike" spc="-1" dirty="0" err="1">
                <a:latin typeface="Comic Sans MS" panose="030F0702030302020204" pitchFamily="66" charset="0"/>
              </a:rPr>
              <a:t>Profumo</a:t>
            </a:r>
            <a:r>
              <a:rPr lang="en-US" sz="1400" b="0" strike="noStrike" spc="-1" dirty="0">
                <a:latin typeface="Comic Sans MS" panose="030F0702030302020204" pitchFamily="66" charset="0"/>
              </a:rPr>
              <a:t> et al. 2018, </a:t>
            </a:r>
            <a:r>
              <a:rPr lang="en-US" sz="1400" b="0" strike="noStrike" spc="-1" dirty="0" smtClean="0">
                <a:latin typeface="Comic Sans MS" panose="030F0702030302020204" pitchFamily="66" charset="0"/>
              </a:rPr>
              <a:t>PRD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CustomShape 1"/>
          <p:cNvSpPr/>
          <p:nvPr/>
        </p:nvSpPr>
        <p:spPr>
          <a:xfrm>
            <a:off x="503280" y="648000"/>
            <a:ext cx="6335640" cy="63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</p:txBody>
      </p:sp>
      <p:sp>
        <p:nvSpPr>
          <p:cNvPr id="164" name="CustomShape 2"/>
          <p:cNvSpPr/>
          <p:nvPr/>
        </p:nvSpPr>
        <p:spPr>
          <a:xfrm>
            <a:off x="503280" y="1491457"/>
            <a:ext cx="7739640" cy="63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latin typeface="华文中宋"/>
                <a:ea typeface="华文中宋"/>
              </a:rPr>
              <a:t>Small diffusion coefficient-&gt; saturation of turbulence at small scale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latin typeface="华文中宋"/>
                <a:ea typeface="华文中宋"/>
              </a:rPr>
              <a:t>(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华文中宋"/>
                <a:ea typeface="华文中宋"/>
              </a:rPr>
              <a:t>r</a:t>
            </a:r>
            <a:r>
              <a:rPr lang="en-US" sz="1800" b="0" strike="noStrike" spc="-1" baseline="-33000" dirty="0" err="1">
                <a:solidFill>
                  <a:srgbClr val="000000"/>
                </a:solidFill>
                <a:latin typeface="华文中宋"/>
                <a:ea typeface="华文中宋"/>
              </a:rPr>
              <a:t>g</a:t>
            </a:r>
            <a:r>
              <a:rPr lang="en-US" sz="1800" b="0" strike="noStrike" spc="-1" dirty="0">
                <a:solidFill>
                  <a:srgbClr val="000000"/>
                </a:solidFill>
                <a:latin typeface="华文中宋"/>
                <a:ea typeface="华文中宋"/>
              </a:rPr>
              <a:t>=0.04pc (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华文中宋"/>
                <a:ea typeface="华文中宋"/>
              </a:rPr>
              <a:t>E</a:t>
            </a:r>
            <a:r>
              <a:rPr lang="en-US" sz="1800" b="0" strike="noStrike" spc="-1" baseline="-33000" dirty="0" err="1">
                <a:solidFill>
                  <a:srgbClr val="000000"/>
                </a:solidFill>
                <a:latin typeface="华文中宋"/>
                <a:ea typeface="华文中宋"/>
              </a:rPr>
              <a:t>e</a:t>
            </a:r>
            <a:r>
              <a:rPr lang="en-US" sz="1800" b="0" strike="noStrike" spc="-1" dirty="0">
                <a:solidFill>
                  <a:srgbClr val="000000"/>
                </a:solidFill>
                <a:latin typeface="华文中宋"/>
                <a:ea typeface="华文中宋"/>
              </a:rPr>
              <a:t>/100TeV)(B/3μG)</a:t>
            </a:r>
            <a:r>
              <a:rPr lang="en-US" sz="1800" b="0" strike="noStrike" spc="-1" baseline="33000" dirty="0">
                <a:solidFill>
                  <a:srgbClr val="000000"/>
                </a:solidFill>
                <a:latin typeface="华文中宋"/>
                <a:ea typeface="华文中宋"/>
              </a:rPr>
              <a:t>-1</a:t>
            </a:r>
            <a:r>
              <a:rPr lang="en-US" sz="1800" b="0" strike="noStrike" spc="-1" dirty="0">
                <a:solidFill>
                  <a:srgbClr val="000000"/>
                </a:solidFill>
                <a:latin typeface="华文中宋"/>
                <a:ea typeface="华文中宋"/>
              </a:rPr>
              <a:t>)</a:t>
            </a:r>
            <a:endParaRPr lang="en-US" sz="1800" b="0" strike="noStrike" spc="-1" dirty="0">
              <a:latin typeface="Arial"/>
            </a:endParaRPr>
          </a:p>
        </p:txBody>
      </p:sp>
      <p:sp>
        <p:nvSpPr>
          <p:cNvPr id="165" name="CustomShape 3"/>
          <p:cNvSpPr/>
          <p:nvPr/>
        </p:nvSpPr>
        <p:spPr>
          <a:xfrm>
            <a:off x="503280" y="2600310"/>
            <a:ext cx="7990920" cy="1071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 dirty="0" smtClean="0">
                <a:solidFill>
                  <a:srgbClr val="000000"/>
                </a:solidFill>
                <a:latin typeface="华文中宋"/>
                <a:ea typeface="华文中宋"/>
              </a:rPr>
              <a:t>- CR </a:t>
            </a:r>
            <a:r>
              <a:rPr lang="en-US" altLang="zh-CN" sz="1800" b="0" strike="noStrike" spc="-1" dirty="0" smtClean="0">
                <a:solidFill>
                  <a:srgbClr val="000000"/>
                </a:solidFill>
                <a:latin typeface="华文中宋"/>
                <a:ea typeface="华文中宋"/>
              </a:rPr>
              <a:t>self-generated waves:</a:t>
            </a:r>
          </a:p>
          <a:p>
            <a:pPr>
              <a:lnSpc>
                <a:spcPct val="100000"/>
              </a:lnSpc>
            </a:pPr>
            <a:r>
              <a:rPr lang="en-US" spc="-1" dirty="0" smtClean="0">
                <a:solidFill>
                  <a:srgbClr val="000000"/>
                </a:solidFill>
                <a:latin typeface="华文中宋"/>
                <a:ea typeface="华文中宋"/>
              </a:rPr>
              <a:t>CR 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华文中宋"/>
                <a:ea typeface="华文中宋"/>
              </a:rPr>
              <a:t>density </a:t>
            </a:r>
            <a:r>
              <a:rPr lang="en-US" sz="1800" b="0" strike="noStrike" spc="-1" dirty="0">
                <a:solidFill>
                  <a:srgbClr val="000000"/>
                </a:solidFill>
                <a:latin typeface="华文中宋"/>
                <a:ea typeface="华文中宋"/>
              </a:rPr>
              <a:t>is not sufficiently high for an efficient self-regulation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</p:txBody>
      </p:sp>
      <p:sp>
        <p:nvSpPr>
          <p:cNvPr id="168" name="CustomShape 6"/>
          <p:cNvSpPr/>
          <p:nvPr/>
        </p:nvSpPr>
        <p:spPr>
          <a:xfrm>
            <a:off x="468000" y="3276000"/>
            <a:ext cx="7774920" cy="1932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3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the mechanism of self-generated </a:t>
            </a:r>
            <a:r>
              <a:rPr lang="en-US" sz="13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Alfv́en</a:t>
            </a:r>
            <a:r>
              <a:rPr lang="en-US" sz="13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waves due to the streaming instability </a:t>
            </a:r>
            <a:r>
              <a:rPr lang="en-US" sz="13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cannot</a:t>
            </a:r>
            <a:r>
              <a:rPr lang="en-US" sz="13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work to produce such a low diffusion coefficient even in the most optimistic scenario where the energy loss of electrons and the dissipation of the </a:t>
            </a:r>
            <a:r>
              <a:rPr lang="en-US" sz="13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Alfv</a:t>
            </a:r>
            <a:r>
              <a:rPr lang="en-US" sz="13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́en waves are neglected. The reason is simple as </a:t>
            </a:r>
            <a:r>
              <a:rPr lang="en-US" sz="1300" b="1" strike="noStrike" spc="-1" dirty="0" err="1">
                <a:solidFill>
                  <a:srgbClr val="CE181E"/>
                </a:solidFill>
                <a:latin typeface="Arial"/>
                <a:ea typeface="DejaVu Sans"/>
              </a:rPr>
              <a:t>Geminga</a:t>
            </a:r>
            <a:r>
              <a:rPr lang="en-US" sz="1300" b="1" strike="noStrike" spc="-1" dirty="0">
                <a:solidFill>
                  <a:srgbClr val="CE181E"/>
                </a:solidFill>
                <a:latin typeface="Arial"/>
                <a:ea typeface="DejaVu Sans"/>
              </a:rPr>
              <a:t> is too weak to generate enough high energy electrons at the late age</a:t>
            </a:r>
            <a:r>
              <a:rPr lang="en-US" sz="1300" b="0" strike="noStrike" spc="-1" dirty="0">
                <a:solidFill>
                  <a:srgbClr val="CE181E"/>
                </a:solidFill>
                <a:latin typeface="Arial"/>
                <a:ea typeface="DejaVu Sans"/>
              </a:rPr>
              <a:t>.  (Fang et al., 2019, MNRAS)</a:t>
            </a:r>
            <a:endParaRPr lang="en-US" sz="1300" b="0" strike="noStrike" spc="-1" dirty="0">
              <a:latin typeface="Arial"/>
            </a:endParaRPr>
          </a:p>
        </p:txBody>
      </p:sp>
      <p:sp>
        <p:nvSpPr>
          <p:cNvPr id="169" name="CustomShape 7"/>
          <p:cNvSpPr/>
          <p:nvPr/>
        </p:nvSpPr>
        <p:spPr>
          <a:xfrm>
            <a:off x="423575" y="4556901"/>
            <a:ext cx="6495049" cy="91601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strike="noStrike" spc="-1" dirty="0" smtClean="0">
                <a:latin typeface="华文中宋"/>
                <a:ea typeface="华文中宋"/>
              </a:rPr>
              <a:t>- From </a:t>
            </a:r>
            <a:r>
              <a:rPr lang="en-US" sz="1800" strike="noStrike" spc="-1" dirty="0">
                <a:latin typeface="华文中宋"/>
                <a:ea typeface="华文中宋"/>
              </a:rPr>
              <a:t>background turbulence?</a:t>
            </a:r>
            <a:endParaRPr lang="en-US" sz="180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strike="noStrike" spc="-1" dirty="0" smtClean="0">
                <a:latin typeface="华文中宋"/>
                <a:ea typeface="华文中宋"/>
              </a:rPr>
              <a:t>Need a </a:t>
            </a:r>
            <a:r>
              <a:rPr lang="en-US" sz="1800" strike="noStrike" spc="-1" dirty="0">
                <a:latin typeface="华文中宋"/>
                <a:ea typeface="华文中宋"/>
              </a:rPr>
              <a:t>strong ΔB Or small injection scale (~1pc &amp; 3μG, Lopez-</a:t>
            </a:r>
            <a:r>
              <a:rPr lang="en-US" sz="1800" strike="noStrike" spc="-1" dirty="0" err="1">
                <a:latin typeface="华文中宋"/>
                <a:ea typeface="华文中宋"/>
              </a:rPr>
              <a:t>Coto</a:t>
            </a:r>
            <a:r>
              <a:rPr lang="en-US" sz="1800" strike="noStrike" spc="-1" dirty="0">
                <a:latin typeface="华文中宋"/>
                <a:ea typeface="华文中宋"/>
              </a:rPr>
              <a:t> &amp; </a:t>
            </a:r>
            <a:r>
              <a:rPr lang="en-US" sz="1800" strike="noStrike" spc="-1" dirty="0" err="1">
                <a:latin typeface="华文中宋"/>
                <a:ea typeface="华文中宋"/>
              </a:rPr>
              <a:t>Giacinti</a:t>
            </a:r>
            <a:r>
              <a:rPr lang="en-US" sz="1800" strike="noStrike" spc="-1" dirty="0">
                <a:latin typeface="华文中宋"/>
                <a:ea typeface="华文中宋"/>
              </a:rPr>
              <a:t> 2018</a:t>
            </a:r>
            <a:r>
              <a:rPr lang="en-US" sz="1800" strike="noStrike" spc="-1" dirty="0" smtClean="0">
                <a:latin typeface="华文中宋"/>
                <a:ea typeface="华文中宋"/>
              </a:rPr>
              <a:t>)?</a:t>
            </a:r>
          </a:p>
          <a:p>
            <a:pPr>
              <a:lnSpc>
                <a:spcPct val="100000"/>
              </a:lnSpc>
            </a:pPr>
            <a:endParaRPr lang="en-US" b="1" spc="-1" dirty="0">
              <a:solidFill>
                <a:srgbClr val="F79646"/>
              </a:solidFill>
              <a:latin typeface="华文中宋"/>
              <a:ea typeface="华文中宋"/>
            </a:endParaRPr>
          </a:p>
          <a:p>
            <a:pPr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altLang="zh-CN" sz="2000" b="1" spc="-1" dirty="0">
                <a:solidFill>
                  <a:schemeClr val="bg2"/>
                </a:solidFill>
                <a:latin typeface="华文中宋"/>
                <a:ea typeface="华文中宋"/>
              </a:rPr>
              <a:t>The generation of a very inefficient diffusion region</a:t>
            </a:r>
            <a:endParaRPr lang="en-US" altLang="zh-CN" sz="2000" spc="-1" dirty="0">
              <a:solidFill>
                <a:schemeClr val="bg2"/>
              </a:solidFill>
              <a:latin typeface="Arial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934292" y="5859406"/>
            <a:ext cx="6659783" cy="382917"/>
            <a:chOff x="934292" y="5859406"/>
            <a:chExt cx="6659783" cy="382917"/>
          </a:xfrm>
        </p:grpSpPr>
        <p:sp>
          <p:nvSpPr>
            <p:cNvPr id="166" name="CustomShape 4"/>
            <p:cNvSpPr/>
            <p:nvPr/>
          </p:nvSpPr>
          <p:spPr>
            <a:xfrm>
              <a:off x="4127733" y="5921858"/>
              <a:ext cx="1066680" cy="282600"/>
            </a:xfrm>
            <a:prstGeom prst="rightArrow">
              <a:avLst>
                <a:gd name="adj1" fmla="val 50000"/>
                <a:gd name="adj2" fmla="val 50000"/>
              </a:avLst>
            </a:prstGeom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67" name="CustomShape 5"/>
            <p:cNvSpPr/>
            <p:nvPr/>
          </p:nvSpPr>
          <p:spPr>
            <a:xfrm>
              <a:off x="5721355" y="5904643"/>
              <a:ext cx="1872720" cy="33768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1800" b="0" strike="noStrike" spc="-1" dirty="0">
                  <a:solidFill>
                    <a:srgbClr val="FFFF00"/>
                  </a:solidFill>
                  <a:latin typeface="华文中宋"/>
                  <a:ea typeface="华文中宋"/>
                </a:rPr>
                <a:t>X-ray emission</a:t>
              </a:r>
              <a:endParaRPr lang="en-US" sz="1800" b="0" strike="noStrike" spc="-1" dirty="0">
                <a:latin typeface="Arial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934292" y="5859406"/>
              <a:ext cx="266649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spc="-1" dirty="0" smtClean="0">
                  <a:solidFill>
                    <a:srgbClr val="F79646"/>
                  </a:solidFill>
                  <a:latin typeface="华文中宋"/>
                  <a:ea typeface="华文中宋"/>
                </a:rPr>
                <a:t>Very chaotic topology:</a:t>
              </a:r>
              <a:endParaRPr lang="en-US" altLang="zh-CN" spc="-1" dirty="0">
                <a:latin typeface="Arial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图片 145"/>
          <p:cNvPicPr/>
          <p:nvPr/>
        </p:nvPicPr>
        <p:blipFill>
          <a:blip r:embed="rId2"/>
          <a:stretch/>
        </p:blipFill>
        <p:spPr>
          <a:xfrm>
            <a:off x="1368000" y="1265760"/>
            <a:ext cx="6639480" cy="5212080"/>
          </a:xfrm>
          <a:prstGeom prst="rect">
            <a:avLst/>
          </a:prstGeom>
          <a:ln>
            <a:noFill/>
          </a:ln>
        </p:spPr>
      </p:pic>
      <p:pic>
        <p:nvPicPr>
          <p:cNvPr id="172" name="图片 170"/>
          <p:cNvPicPr/>
          <p:nvPr/>
        </p:nvPicPr>
        <p:blipFill>
          <a:blip r:embed="rId3"/>
          <a:stretch/>
        </p:blipFill>
        <p:spPr>
          <a:xfrm>
            <a:off x="1586160" y="1224720"/>
            <a:ext cx="3273120" cy="234360"/>
          </a:xfrm>
          <a:prstGeom prst="rect">
            <a:avLst/>
          </a:prstGeom>
          <a:ln>
            <a:noFill/>
          </a:ln>
        </p:spPr>
      </p:pic>
      <p:pic>
        <p:nvPicPr>
          <p:cNvPr id="173" name="图片 171"/>
          <p:cNvPicPr/>
          <p:nvPr/>
        </p:nvPicPr>
        <p:blipFill>
          <a:blip r:embed="rId4"/>
          <a:stretch/>
        </p:blipFill>
        <p:spPr>
          <a:xfrm>
            <a:off x="1586160" y="910800"/>
            <a:ext cx="2415600" cy="263160"/>
          </a:xfrm>
          <a:prstGeom prst="rect">
            <a:avLst/>
          </a:prstGeom>
          <a:ln>
            <a:noFill/>
          </a:ln>
        </p:spPr>
      </p:pic>
      <p:pic>
        <p:nvPicPr>
          <p:cNvPr id="174" name="图片 172"/>
          <p:cNvPicPr/>
          <p:nvPr/>
        </p:nvPicPr>
        <p:blipFill>
          <a:blip r:embed="rId5"/>
          <a:stretch/>
        </p:blipFill>
        <p:spPr>
          <a:xfrm>
            <a:off x="5789160" y="1036800"/>
            <a:ext cx="2282400" cy="272520"/>
          </a:xfrm>
          <a:prstGeom prst="rect">
            <a:avLst/>
          </a:prstGeom>
          <a:ln>
            <a:noFill/>
          </a:ln>
        </p:spPr>
      </p:pic>
      <p:sp>
        <p:nvSpPr>
          <p:cNvPr id="175" name="CustomShape 2"/>
          <p:cNvSpPr/>
          <p:nvPr/>
        </p:nvSpPr>
        <p:spPr>
          <a:xfrm>
            <a:off x="5114160" y="948960"/>
            <a:ext cx="290880" cy="453960"/>
          </a:xfrm>
          <a:prstGeom prst="rightBrace">
            <a:avLst>
              <a:gd name="adj1" fmla="val 8333"/>
              <a:gd name="adj2" fmla="val 50000"/>
            </a:avLst>
          </a:prstGeom>
          <a:noFill/>
          <a:ln w="38160">
            <a:solidFill>
              <a:srgbClr val="9D2D0F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6" name="CustomShape 3"/>
          <p:cNvSpPr/>
          <p:nvPr/>
        </p:nvSpPr>
        <p:spPr>
          <a:xfrm>
            <a:off x="2341080" y="5084640"/>
            <a:ext cx="3511080" cy="576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1" strike="noStrike" spc="-1">
                <a:solidFill>
                  <a:srgbClr val="A53010"/>
                </a:solidFill>
                <a:latin typeface="华文中宋"/>
                <a:ea typeface="华文中宋"/>
              </a:rPr>
              <a:t> f</a:t>
            </a:r>
            <a:r>
              <a:rPr lang="en-US" sz="1800" b="1" strike="noStrike" spc="-1" baseline="-33000">
                <a:solidFill>
                  <a:srgbClr val="A53010"/>
                </a:solidFill>
                <a:latin typeface="华文中宋"/>
                <a:ea typeface="华文中宋"/>
              </a:rPr>
              <a:t>0.7−2.0 keV</a:t>
            </a:r>
            <a:r>
              <a:rPr lang="en-US" sz="1800" b="1" strike="noStrike" spc="-1">
                <a:solidFill>
                  <a:srgbClr val="A53010"/>
                </a:solidFill>
                <a:latin typeface="华文中宋"/>
                <a:ea typeface="华文中宋"/>
              </a:rPr>
              <a:t> = 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1" strike="noStrike" spc="-1">
                <a:solidFill>
                  <a:srgbClr val="A53010"/>
                </a:solidFill>
                <a:latin typeface="华文中宋"/>
                <a:ea typeface="华文中宋"/>
              </a:rPr>
              <a:t>6.1 × 10</a:t>
            </a:r>
            <a:r>
              <a:rPr lang="en-US" sz="1800" b="1" strike="noStrike" spc="-1" baseline="33000">
                <a:solidFill>
                  <a:srgbClr val="A53010"/>
                </a:solidFill>
                <a:latin typeface="华文中宋"/>
                <a:ea typeface="华文中宋"/>
              </a:rPr>
              <a:t>−15</a:t>
            </a:r>
            <a:r>
              <a:rPr lang="en-US" sz="1800" b="1" strike="noStrike" spc="-1">
                <a:solidFill>
                  <a:srgbClr val="A53010"/>
                </a:solidFill>
                <a:latin typeface="华文中宋"/>
                <a:ea typeface="华文中宋"/>
              </a:rPr>
              <a:t> erg cm</a:t>
            </a:r>
            <a:r>
              <a:rPr lang="en-US" sz="1800" b="1" strike="noStrike" spc="-1" baseline="33000">
                <a:solidFill>
                  <a:srgbClr val="A53010"/>
                </a:solidFill>
                <a:latin typeface="华文中宋"/>
                <a:ea typeface="华文中宋"/>
              </a:rPr>
              <a:t>−2</a:t>
            </a:r>
            <a:r>
              <a:rPr lang="en-US" sz="1800" b="1" strike="noStrike" spc="-1">
                <a:solidFill>
                  <a:srgbClr val="A53010"/>
                </a:solidFill>
                <a:latin typeface="华文中宋"/>
                <a:ea typeface="华文中宋"/>
              </a:rPr>
              <a:t>s</a:t>
            </a:r>
            <a:r>
              <a:rPr lang="en-US" sz="1800" b="1" strike="noStrike" spc="-1" baseline="33000">
                <a:solidFill>
                  <a:srgbClr val="A53010"/>
                </a:solidFill>
                <a:latin typeface="华文中宋"/>
                <a:ea typeface="华文中宋"/>
              </a:rPr>
              <a:t>−1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177" name="CustomShape 4"/>
          <p:cNvSpPr/>
          <p:nvPr/>
        </p:nvSpPr>
        <p:spPr>
          <a:xfrm>
            <a:off x="5623560" y="5156640"/>
            <a:ext cx="2853360" cy="576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1" strike="noStrike" spc="-1">
                <a:solidFill>
                  <a:srgbClr val="A53010"/>
                </a:solidFill>
                <a:latin typeface="华文中宋"/>
                <a:ea typeface="华文中宋"/>
              </a:rPr>
              <a:t> f</a:t>
            </a:r>
            <a:r>
              <a:rPr lang="en-US" sz="1800" b="1" strike="noStrike" spc="-1" baseline="-33000">
                <a:solidFill>
                  <a:srgbClr val="A53010"/>
                </a:solidFill>
                <a:latin typeface="华文中宋"/>
                <a:ea typeface="华文中宋"/>
              </a:rPr>
              <a:t>xmm,0.7−1.3 keV</a:t>
            </a:r>
            <a:r>
              <a:rPr lang="en-US" sz="1800" b="1" strike="noStrike" spc="-1">
                <a:solidFill>
                  <a:srgbClr val="A53010"/>
                </a:solidFill>
                <a:latin typeface="华文中宋"/>
                <a:ea typeface="华文中宋"/>
              </a:rPr>
              <a:t> =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1" strike="noStrike" spc="-1">
                <a:solidFill>
                  <a:srgbClr val="A53010"/>
                </a:solidFill>
                <a:latin typeface="华文中宋"/>
                <a:ea typeface="华文中宋"/>
              </a:rPr>
              <a:t>5.0 × 10</a:t>
            </a:r>
            <a:r>
              <a:rPr lang="en-US" sz="1800" b="1" strike="noStrike" spc="-1" baseline="33000">
                <a:solidFill>
                  <a:srgbClr val="A53010"/>
                </a:solidFill>
                <a:latin typeface="华文中宋"/>
                <a:ea typeface="华文中宋"/>
              </a:rPr>
              <a:t>−15</a:t>
            </a:r>
            <a:r>
              <a:rPr lang="en-US" sz="1800" b="1" strike="noStrike" spc="-1">
                <a:solidFill>
                  <a:srgbClr val="A53010"/>
                </a:solidFill>
                <a:latin typeface="华文中宋"/>
                <a:ea typeface="华文中宋"/>
              </a:rPr>
              <a:t> erg cm</a:t>
            </a:r>
            <a:r>
              <a:rPr lang="en-US" sz="1800" b="1" strike="noStrike" spc="-1" baseline="33000">
                <a:solidFill>
                  <a:srgbClr val="A53010"/>
                </a:solidFill>
                <a:latin typeface="华文中宋"/>
                <a:ea typeface="华文中宋"/>
              </a:rPr>
              <a:t> −2</a:t>
            </a:r>
            <a:r>
              <a:rPr lang="en-US" sz="1800" b="1" strike="noStrike" spc="-1">
                <a:solidFill>
                  <a:srgbClr val="A53010"/>
                </a:solidFill>
                <a:latin typeface="华文中宋"/>
                <a:ea typeface="华文中宋"/>
              </a:rPr>
              <a:t>s</a:t>
            </a:r>
            <a:r>
              <a:rPr lang="en-US" sz="1800" b="1" strike="noStrike" spc="-1" baseline="33000">
                <a:solidFill>
                  <a:srgbClr val="A53010"/>
                </a:solidFill>
                <a:latin typeface="华文中宋"/>
                <a:ea typeface="华文中宋"/>
              </a:rPr>
              <a:t>−1</a:t>
            </a:r>
            <a:r>
              <a:rPr lang="en-US" sz="1800" b="1" strike="noStrike" spc="-1">
                <a:solidFill>
                  <a:srgbClr val="A53010"/>
                </a:solidFill>
                <a:latin typeface="华文中宋"/>
                <a:ea typeface="华文中宋"/>
              </a:rPr>
              <a:t> 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178" name="CustomShape 5"/>
          <p:cNvSpPr/>
          <p:nvPr/>
        </p:nvSpPr>
        <p:spPr>
          <a:xfrm>
            <a:off x="3888000" y="6511680"/>
            <a:ext cx="3310920" cy="345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1" strike="noStrike" spc="-1" dirty="0">
                <a:solidFill>
                  <a:srgbClr val="000000"/>
                </a:solidFill>
                <a:latin typeface="Comic Sans MS" panose="030F0702030302020204" pitchFamily="66" charset="0"/>
                <a:ea typeface="DejaVu Sans"/>
              </a:rPr>
              <a:t>RYL</a:t>
            </a:r>
            <a:r>
              <a:rPr lang="en-US" sz="1800" b="0" strike="noStrike" spc="-1" dirty="0">
                <a:solidFill>
                  <a:srgbClr val="000000"/>
                </a:solidFill>
                <a:latin typeface="Comic Sans MS" panose="030F0702030302020204" pitchFamily="66" charset="0"/>
                <a:ea typeface="DejaVu Sans"/>
              </a:rPr>
              <a:t> et al. 2019,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Comic Sans MS" panose="030F0702030302020204" pitchFamily="66" charset="0"/>
                <a:ea typeface="DejaVu Sans"/>
              </a:rPr>
              <a:t>ApJ</a:t>
            </a:r>
            <a:endParaRPr lang="en-US" sz="1800" b="0" strike="noStrike" spc="-1" dirty="0">
              <a:latin typeface="Comic Sans MS" panose="030F0702030302020204" pitchFamily="66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24847" y="324671"/>
            <a:ext cx="6778625" cy="633412"/>
          </a:xfrm>
        </p:spPr>
        <p:txBody>
          <a:bodyPr/>
          <a:lstStyle/>
          <a:p>
            <a:r>
              <a:rPr lang="en-US" altLang="zh-CN" sz="2400" b="1" spc="-1" dirty="0">
                <a:solidFill>
                  <a:schemeClr val="bg2"/>
                </a:solidFill>
                <a:latin typeface="华文中宋"/>
                <a:ea typeface="华文中宋"/>
              </a:rPr>
              <a:t>X-ray observation on the </a:t>
            </a:r>
            <a:r>
              <a:rPr lang="en-US" altLang="zh-CN" sz="2400" b="1" spc="-1" dirty="0" err="1">
                <a:solidFill>
                  <a:schemeClr val="bg2"/>
                </a:solidFill>
                <a:latin typeface="华文中宋"/>
                <a:ea typeface="华文中宋"/>
              </a:rPr>
              <a:t>TeV</a:t>
            </a:r>
            <a:r>
              <a:rPr lang="en-US" altLang="zh-CN" sz="2400" b="1" spc="-1" dirty="0">
                <a:solidFill>
                  <a:schemeClr val="bg2"/>
                </a:solidFill>
                <a:latin typeface="华文中宋"/>
                <a:ea typeface="华文中宋"/>
              </a:rPr>
              <a:t> halo</a:t>
            </a:r>
            <a:r>
              <a:rPr lang="en-US" altLang="zh-CN" sz="2400" spc="-1" dirty="0">
                <a:solidFill>
                  <a:schemeClr val="bg2"/>
                </a:solidFill>
                <a:latin typeface="Arial"/>
              </a:rPr>
              <a:t/>
            </a:r>
            <a:br>
              <a:rPr lang="en-US" altLang="zh-CN" sz="2400" spc="-1" dirty="0">
                <a:solidFill>
                  <a:schemeClr val="bg2"/>
                </a:solidFill>
                <a:latin typeface="Arial"/>
              </a:rPr>
            </a:br>
            <a:endParaRPr lang="zh-CN" altLang="en-US" sz="240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图片 135"/>
          <p:cNvPicPr/>
          <p:nvPr/>
        </p:nvPicPr>
        <p:blipFill>
          <a:blip r:embed="rId3"/>
          <a:stretch/>
        </p:blipFill>
        <p:spPr>
          <a:xfrm>
            <a:off x="648000" y="1334160"/>
            <a:ext cx="5166720" cy="573840"/>
          </a:xfrm>
          <a:prstGeom prst="rect">
            <a:avLst/>
          </a:prstGeom>
          <a:ln>
            <a:noFill/>
          </a:ln>
        </p:spPr>
      </p:pic>
      <p:sp>
        <p:nvSpPr>
          <p:cNvPr id="181" name="CustomShape 1"/>
          <p:cNvSpPr/>
          <p:nvPr/>
        </p:nvSpPr>
        <p:spPr>
          <a:xfrm>
            <a:off x="6518100" y="1275054"/>
            <a:ext cx="1581840" cy="518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40680" rIns="81720" bIns="40680"/>
          <a:lstStyle/>
          <a:p>
            <a:pPr>
              <a:lnSpc>
                <a:spcPct val="100000"/>
              </a:lnSpc>
            </a:pPr>
            <a:r>
              <a:rPr lang="en-US" sz="1640" b="1" strike="noStrike" spc="-1" dirty="0">
                <a:solidFill>
                  <a:srgbClr val="F79646"/>
                </a:solidFill>
                <a:latin typeface="华文中宋"/>
                <a:ea typeface="华文中宋"/>
              </a:rPr>
              <a:t>Line of sight integration</a:t>
            </a:r>
            <a:endParaRPr lang="en-US" sz="1640" b="0" strike="noStrike" spc="-1" dirty="0">
              <a:latin typeface="Arial"/>
            </a:endParaRPr>
          </a:p>
        </p:txBody>
      </p:sp>
      <p:pic>
        <p:nvPicPr>
          <p:cNvPr id="183" name="图片 174"/>
          <p:cNvPicPr/>
          <p:nvPr/>
        </p:nvPicPr>
        <p:blipFill>
          <a:blip r:embed="rId4"/>
          <a:stretch/>
        </p:blipFill>
        <p:spPr>
          <a:xfrm>
            <a:off x="594360" y="5355720"/>
            <a:ext cx="1960560" cy="798840"/>
          </a:xfrm>
          <a:prstGeom prst="rect">
            <a:avLst/>
          </a:prstGeom>
          <a:ln>
            <a:noFill/>
          </a:ln>
        </p:spPr>
      </p:pic>
      <p:pic>
        <p:nvPicPr>
          <p:cNvPr id="184" name="图片 175"/>
          <p:cNvPicPr/>
          <p:nvPr/>
        </p:nvPicPr>
        <p:blipFill>
          <a:blip r:embed="rId5"/>
          <a:stretch/>
        </p:blipFill>
        <p:spPr>
          <a:xfrm>
            <a:off x="2771640" y="5256000"/>
            <a:ext cx="3884760" cy="1170000"/>
          </a:xfrm>
          <a:prstGeom prst="rect">
            <a:avLst/>
          </a:prstGeom>
          <a:ln>
            <a:noFill/>
          </a:ln>
        </p:spPr>
      </p:pic>
      <p:pic>
        <p:nvPicPr>
          <p:cNvPr id="185" name="图片 131"/>
          <p:cNvPicPr/>
          <p:nvPr/>
        </p:nvPicPr>
        <p:blipFill>
          <a:blip r:embed="rId6"/>
          <a:stretch/>
        </p:blipFill>
        <p:spPr>
          <a:xfrm>
            <a:off x="578880" y="2104200"/>
            <a:ext cx="4385160" cy="3054960"/>
          </a:xfrm>
          <a:prstGeom prst="rect">
            <a:avLst/>
          </a:prstGeom>
          <a:ln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33137" y="339717"/>
            <a:ext cx="6778625" cy="380002"/>
          </a:xfrm>
        </p:spPr>
        <p:txBody>
          <a:bodyPr/>
          <a:lstStyle/>
          <a:p>
            <a:r>
              <a:rPr lang="en-US" altLang="zh-CN" sz="2400" b="1" spc="-1" dirty="0" smtClean="0">
                <a:solidFill>
                  <a:schemeClr val="bg2"/>
                </a:solidFill>
                <a:latin typeface="华文中宋"/>
                <a:ea typeface="华文中宋"/>
              </a:rPr>
              <a:t>Calculation of Intensity Profile</a:t>
            </a:r>
            <a:endParaRPr lang="zh-CN" altLang="en-US" sz="2400" dirty="0">
              <a:solidFill>
                <a:schemeClr val="bg2"/>
              </a:solidFill>
            </a:endParaRPr>
          </a:p>
        </p:txBody>
      </p:sp>
      <p:grpSp>
        <p:nvGrpSpPr>
          <p:cNvPr id="145" name="组合 144"/>
          <p:cNvGrpSpPr/>
          <p:nvPr/>
        </p:nvGrpSpPr>
        <p:grpSpPr>
          <a:xfrm>
            <a:off x="6527550" y="1968402"/>
            <a:ext cx="2732634" cy="3633638"/>
            <a:chOff x="6022660" y="2104199"/>
            <a:chExt cx="2486089" cy="3305802"/>
          </a:xfrm>
        </p:grpSpPr>
        <p:sp>
          <p:nvSpPr>
            <p:cNvPr id="4" name="椭圆 3"/>
            <p:cNvSpPr/>
            <p:nvPr/>
          </p:nvSpPr>
          <p:spPr>
            <a:xfrm>
              <a:off x="6022660" y="2104200"/>
              <a:ext cx="1385181" cy="1385181"/>
            </a:xfrm>
            <a:prstGeom prst="ellipse">
              <a:avLst/>
            </a:prstGeom>
            <a:solidFill>
              <a:srgbClr val="FF99FF"/>
            </a:solidFill>
            <a:ln>
              <a:solidFill>
                <a:srgbClr val="FF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6022660" y="2932207"/>
              <a:ext cx="688954" cy="2168701"/>
            </a:xfrm>
            <a:prstGeom prst="line">
              <a:avLst/>
            </a:prstGeom>
            <a:ln w="19050">
              <a:solidFill>
                <a:srgbClr val="FF33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H="1">
              <a:off x="6710040" y="3005561"/>
              <a:ext cx="687381" cy="2073746"/>
            </a:xfrm>
            <a:prstGeom prst="line">
              <a:avLst/>
            </a:prstGeom>
            <a:ln w="19050">
              <a:solidFill>
                <a:srgbClr val="FF33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6677596" y="2759136"/>
              <a:ext cx="75308" cy="7530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6439124" y="2475049"/>
              <a:ext cx="60658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/>
                <a:t>pulsar</a:t>
              </a:r>
              <a:endParaRPr lang="zh-CN" altLang="en-US" sz="1200" dirty="0"/>
            </a:p>
          </p:txBody>
        </p:sp>
        <p:sp>
          <p:nvSpPr>
            <p:cNvPr id="23" name="椭圆 22"/>
            <p:cNvSpPr/>
            <p:nvPr/>
          </p:nvSpPr>
          <p:spPr>
            <a:xfrm flipV="1">
              <a:off x="6665104" y="5010736"/>
              <a:ext cx="77312" cy="7731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5" name="直接连接符 54"/>
            <p:cNvCxnSpPr>
              <a:stCxn id="93" idx="9"/>
            </p:cNvCxnSpPr>
            <p:nvPr/>
          </p:nvCxnSpPr>
          <p:spPr>
            <a:xfrm flipH="1">
              <a:off x="6702164" y="2141680"/>
              <a:ext cx="187638" cy="2946368"/>
            </a:xfrm>
            <a:prstGeom prst="line">
              <a:avLst/>
            </a:prstGeom>
            <a:ln>
              <a:solidFill>
                <a:srgbClr val="00FF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>
              <a:endCxn id="93" idx="3"/>
            </p:cNvCxnSpPr>
            <p:nvPr/>
          </p:nvCxnSpPr>
          <p:spPr>
            <a:xfrm flipH="1" flipV="1">
              <a:off x="6533479" y="2141680"/>
              <a:ext cx="176561" cy="2946368"/>
            </a:xfrm>
            <a:prstGeom prst="line">
              <a:avLst/>
            </a:prstGeom>
            <a:ln>
              <a:solidFill>
                <a:srgbClr val="00FF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任意多边形 92"/>
            <p:cNvSpPr>
              <a:spLocks noChangeAspect="1"/>
            </p:cNvSpPr>
            <p:nvPr/>
          </p:nvSpPr>
          <p:spPr>
            <a:xfrm rot="10800000">
              <a:off x="6522423" y="2104199"/>
              <a:ext cx="375235" cy="1403287"/>
            </a:xfrm>
            <a:custGeom>
              <a:avLst/>
              <a:gdLst>
                <a:gd name="connsiteX0" fmla="*/ 191123 w 392400"/>
                <a:gd name="connsiteY0" fmla="*/ 0 h 1202620"/>
                <a:gd name="connsiteX1" fmla="*/ 297187 w 392400"/>
                <a:gd name="connsiteY1" fmla="*/ 10692 h 1202620"/>
                <a:gd name="connsiteX2" fmla="*/ 387845 w 392400"/>
                <a:gd name="connsiteY2" fmla="*/ 1168324 h 1202620"/>
                <a:gd name="connsiteX3" fmla="*/ 380838 w 392400"/>
                <a:gd name="connsiteY3" fmla="*/ 1170499 h 1202620"/>
                <a:gd name="connsiteX4" fmla="*/ 392400 w 392400"/>
                <a:gd name="connsiteY4" fmla="*/ 1170499 h 1202620"/>
                <a:gd name="connsiteX5" fmla="*/ 333517 w 392400"/>
                <a:gd name="connsiteY5" fmla="*/ 1188778 h 1202620"/>
                <a:gd name="connsiteX6" fmla="*/ 196200 w 392400"/>
                <a:gd name="connsiteY6" fmla="*/ 1202620 h 1202620"/>
                <a:gd name="connsiteX7" fmla="*/ 58883 w 392400"/>
                <a:gd name="connsiteY7" fmla="*/ 1188778 h 1202620"/>
                <a:gd name="connsiteX8" fmla="*/ 0 w 392400"/>
                <a:gd name="connsiteY8" fmla="*/ 1170499 h 1202620"/>
                <a:gd name="connsiteX9" fmla="*/ 8215 w 392400"/>
                <a:gd name="connsiteY9" fmla="*/ 1170499 h 1202620"/>
                <a:gd name="connsiteX10" fmla="*/ 99154 w 392400"/>
                <a:gd name="connsiteY10" fmla="*/ 9271 h 1202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2400" h="1202620">
                  <a:moveTo>
                    <a:pt x="191123" y="0"/>
                  </a:moveTo>
                  <a:lnTo>
                    <a:pt x="297187" y="10692"/>
                  </a:lnTo>
                  <a:lnTo>
                    <a:pt x="387845" y="1168324"/>
                  </a:lnTo>
                  <a:lnTo>
                    <a:pt x="380838" y="1170499"/>
                  </a:lnTo>
                  <a:lnTo>
                    <a:pt x="392400" y="1170499"/>
                  </a:lnTo>
                  <a:lnTo>
                    <a:pt x="333517" y="1188778"/>
                  </a:lnTo>
                  <a:cubicBezTo>
                    <a:pt x="289163" y="1197854"/>
                    <a:pt x="243238" y="1202620"/>
                    <a:pt x="196200" y="1202620"/>
                  </a:cubicBezTo>
                  <a:cubicBezTo>
                    <a:pt x="149162" y="1202620"/>
                    <a:pt x="103238" y="1197854"/>
                    <a:pt x="58883" y="1188778"/>
                  </a:cubicBezTo>
                  <a:lnTo>
                    <a:pt x="0" y="1170499"/>
                  </a:lnTo>
                  <a:lnTo>
                    <a:pt x="8215" y="1170499"/>
                  </a:lnTo>
                  <a:lnTo>
                    <a:pt x="99154" y="9271"/>
                  </a:lnTo>
                  <a:close/>
                </a:path>
              </a:pathLst>
            </a:custGeom>
            <a:solidFill>
              <a:srgbClr val="00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2" name="文本框 141"/>
            <p:cNvSpPr txBox="1"/>
            <p:nvPr/>
          </p:nvSpPr>
          <p:spPr>
            <a:xfrm>
              <a:off x="6306598" y="5102224"/>
              <a:ext cx="9882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/>
                <a:t>observer</a:t>
              </a:r>
              <a:endParaRPr lang="zh-CN" altLang="en-US" sz="1400" dirty="0"/>
            </a:p>
          </p:txBody>
        </p:sp>
        <p:sp>
          <p:nvSpPr>
            <p:cNvPr id="143" name="矩形 142"/>
            <p:cNvSpPr/>
            <p:nvPr/>
          </p:nvSpPr>
          <p:spPr>
            <a:xfrm>
              <a:off x="7170353" y="4085942"/>
              <a:ext cx="407406" cy="138499"/>
            </a:xfrm>
            <a:prstGeom prst="rect">
              <a:avLst/>
            </a:prstGeom>
            <a:solidFill>
              <a:srgbClr val="FF99FF"/>
            </a:solidFill>
            <a:ln>
              <a:solidFill>
                <a:srgbClr val="FF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矩形 107"/>
            <p:cNvSpPr/>
            <p:nvPr/>
          </p:nvSpPr>
          <p:spPr>
            <a:xfrm>
              <a:off x="7159792" y="4428463"/>
              <a:ext cx="407406" cy="138499"/>
            </a:xfrm>
            <a:prstGeom prst="rect">
              <a:avLst/>
            </a:prstGeom>
            <a:solidFill>
              <a:srgbClr val="00FFFF"/>
            </a:solidFill>
            <a:ln>
              <a:solidFill>
                <a:srgbClr val="00FF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4" name="文本框 143"/>
            <p:cNvSpPr txBox="1"/>
            <p:nvPr/>
          </p:nvSpPr>
          <p:spPr>
            <a:xfrm>
              <a:off x="7604911" y="3974467"/>
              <a:ext cx="89629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/>
                <a:t>HAWC</a:t>
              </a:r>
              <a:endParaRPr lang="zh-CN" altLang="en-US" sz="1600" dirty="0"/>
            </a:p>
          </p:txBody>
        </p:sp>
        <p:sp>
          <p:nvSpPr>
            <p:cNvPr id="110" name="文本框 109"/>
            <p:cNvSpPr txBox="1"/>
            <p:nvPr/>
          </p:nvSpPr>
          <p:spPr>
            <a:xfrm>
              <a:off x="7612456" y="4316989"/>
              <a:ext cx="89629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/>
                <a:t>XMM</a:t>
              </a:r>
              <a:endParaRPr lang="zh-CN" altLang="en-US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图片 176"/>
          <p:cNvPicPr/>
          <p:nvPr/>
        </p:nvPicPr>
        <p:blipFill>
          <a:blip r:embed="rId2"/>
          <a:stretch/>
        </p:blipFill>
        <p:spPr>
          <a:xfrm>
            <a:off x="680760" y="-13680"/>
            <a:ext cx="3731040" cy="5491800"/>
          </a:xfrm>
          <a:prstGeom prst="rect">
            <a:avLst/>
          </a:prstGeom>
          <a:ln>
            <a:noFill/>
          </a:ln>
        </p:spPr>
      </p:pic>
      <p:pic>
        <p:nvPicPr>
          <p:cNvPr id="187" name="图片 177"/>
          <p:cNvPicPr/>
          <p:nvPr/>
        </p:nvPicPr>
        <p:blipFill>
          <a:blip r:embed="rId3"/>
          <a:stretch/>
        </p:blipFill>
        <p:spPr>
          <a:xfrm>
            <a:off x="4803480" y="58320"/>
            <a:ext cx="3725280" cy="5419800"/>
          </a:xfrm>
          <a:prstGeom prst="rect">
            <a:avLst/>
          </a:prstGeom>
          <a:ln>
            <a:noFill/>
          </a:ln>
        </p:spPr>
      </p:pic>
      <p:sp>
        <p:nvSpPr>
          <p:cNvPr id="188" name="CustomShape 1"/>
          <p:cNvSpPr/>
          <p:nvPr/>
        </p:nvSpPr>
        <p:spPr>
          <a:xfrm>
            <a:off x="2833920" y="229320"/>
            <a:ext cx="1266120" cy="264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40680" rIns="81720" bIns="40680"/>
          <a:lstStyle/>
          <a:p>
            <a:pPr>
              <a:lnSpc>
                <a:spcPct val="100000"/>
              </a:lnSpc>
            </a:pPr>
            <a:r>
              <a:rPr lang="en-US" sz="1640" b="0" strike="noStrike" spc="-1">
                <a:solidFill>
                  <a:srgbClr val="000000"/>
                </a:solidFill>
                <a:latin typeface="华文中宋"/>
                <a:ea typeface="华文中宋"/>
              </a:rPr>
              <a:t>B=3μG</a:t>
            </a:r>
            <a:endParaRPr lang="en-US" sz="1640" b="0" strike="noStrike" spc="-1">
              <a:latin typeface="Arial"/>
            </a:endParaRPr>
          </a:p>
        </p:txBody>
      </p:sp>
      <p:sp>
        <p:nvSpPr>
          <p:cNvPr id="189" name="CustomShape 2"/>
          <p:cNvSpPr/>
          <p:nvPr/>
        </p:nvSpPr>
        <p:spPr>
          <a:xfrm>
            <a:off x="6983640" y="229320"/>
            <a:ext cx="1266120" cy="264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40680" rIns="81720" bIns="40680"/>
          <a:lstStyle/>
          <a:p>
            <a:pPr>
              <a:lnSpc>
                <a:spcPct val="100000"/>
              </a:lnSpc>
            </a:pPr>
            <a:r>
              <a:rPr lang="en-US" sz="1640" b="0" strike="noStrike" spc="-1">
                <a:solidFill>
                  <a:srgbClr val="000000"/>
                </a:solidFill>
                <a:latin typeface="华文中宋"/>
                <a:ea typeface="华文中宋"/>
              </a:rPr>
              <a:t>B=0.8μG</a:t>
            </a:r>
            <a:endParaRPr lang="en-US" sz="1640" b="0" strike="noStrike" spc="-1">
              <a:latin typeface="Arial"/>
            </a:endParaRPr>
          </a:p>
        </p:txBody>
      </p:sp>
      <p:sp>
        <p:nvSpPr>
          <p:cNvPr id="190" name="CustomShape 3"/>
          <p:cNvSpPr/>
          <p:nvPr/>
        </p:nvSpPr>
        <p:spPr>
          <a:xfrm>
            <a:off x="3104280" y="5655960"/>
            <a:ext cx="7198560" cy="394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40680" rIns="81720" bIns="40680"/>
          <a:lstStyle/>
          <a:p>
            <a:pPr>
              <a:lnSpc>
                <a:spcPct val="100000"/>
              </a:lnSpc>
            </a:pPr>
            <a:r>
              <a:rPr lang="en-US" sz="1640" b="0" strike="noStrike" spc="-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→  small diffusion coefficient → strong &amp; chaotic B field</a:t>
            </a:r>
            <a:endParaRPr lang="en-US" sz="1640" b="0" strike="noStrike" spc="-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lnSpc>
                <a:spcPct val="100000"/>
              </a:lnSpc>
            </a:pPr>
            <a:endParaRPr lang="en-US" sz="1640" b="0" strike="noStrike" spc="-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lnSpc>
                <a:spcPct val="100000"/>
              </a:lnSpc>
            </a:pPr>
            <a:endParaRPr lang="en-US" sz="1640" b="0" strike="noStrike" spc="-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lnSpc>
                <a:spcPct val="100000"/>
              </a:lnSpc>
            </a:pPr>
            <a:endParaRPr lang="en-US" sz="1640" b="0" strike="noStrike" spc="-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lnSpc>
                <a:spcPct val="100000"/>
              </a:lnSpc>
            </a:pPr>
            <a:endParaRPr lang="en-US" sz="1640" b="0" strike="noStrike" spc="-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91" name="CustomShape 4"/>
          <p:cNvSpPr/>
          <p:nvPr/>
        </p:nvSpPr>
        <p:spPr>
          <a:xfrm>
            <a:off x="998640" y="5682240"/>
            <a:ext cx="2068560" cy="3096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640" b="1" strike="noStrike" spc="-1" dirty="0" err="1">
                <a:solidFill>
                  <a:srgbClr val="FFFF00"/>
                </a:solidFill>
                <a:latin typeface="华文中宋"/>
                <a:ea typeface="华文中宋"/>
              </a:rPr>
              <a:t>TeV</a:t>
            </a:r>
            <a:r>
              <a:rPr lang="en-US" sz="1640" b="1" strike="noStrike" spc="-1" dirty="0">
                <a:solidFill>
                  <a:srgbClr val="FFFF00"/>
                </a:solidFill>
                <a:latin typeface="华文中宋"/>
                <a:ea typeface="华文中宋"/>
              </a:rPr>
              <a:t> Observation</a:t>
            </a:r>
            <a:endParaRPr lang="en-US" sz="1640" b="0" strike="noStrike" spc="-1" dirty="0">
              <a:latin typeface="Arial"/>
            </a:endParaRPr>
          </a:p>
        </p:txBody>
      </p:sp>
      <p:sp>
        <p:nvSpPr>
          <p:cNvPr id="192" name="CustomShape 5"/>
          <p:cNvSpPr/>
          <p:nvPr/>
        </p:nvSpPr>
        <p:spPr>
          <a:xfrm>
            <a:off x="998640" y="6267240"/>
            <a:ext cx="2068560" cy="3096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640" b="1" strike="noStrike" spc="-1">
                <a:solidFill>
                  <a:srgbClr val="FFFF00"/>
                </a:solidFill>
                <a:latin typeface="华文中宋"/>
                <a:ea typeface="华文中宋"/>
              </a:rPr>
              <a:t>X-ray Observation</a:t>
            </a:r>
            <a:endParaRPr lang="en-US" sz="1640" b="0" strike="noStrike" spc="-1">
              <a:latin typeface="Arial"/>
            </a:endParaRPr>
          </a:p>
        </p:txBody>
      </p:sp>
      <p:sp>
        <p:nvSpPr>
          <p:cNvPr id="193" name="CustomShape 6"/>
          <p:cNvSpPr/>
          <p:nvPr/>
        </p:nvSpPr>
        <p:spPr>
          <a:xfrm>
            <a:off x="3131280" y="6240960"/>
            <a:ext cx="1790280" cy="394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40680" rIns="81720" bIns="40680"/>
          <a:lstStyle/>
          <a:p>
            <a:pPr>
              <a:lnSpc>
                <a:spcPct val="100000"/>
              </a:lnSpc>
            </a:pPr>
            <a:r>
              <a:rPr lang="en-US" sz="1640" b="0" strike="noStrike" spc="-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→ weak B field</a:t>
            </a:r>
            <a:endParaRPr lang="en-US" sz="1640" b="0" strike="noStrike" spc="-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lnSpc>
                <a:spcPct val="100000"/>
              </a:lnSpc>
            </a:pPr>
            <a:endParaRPr lang="en-US" sz="1640" b="0" strike="noStrike" spc="-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lnSpc>
                <a:spcPct val="100000"/>
              </a:lnSpc>
            </a:pPr>
            <a:endParaRPr lang="en-US" sz="1640" b="0" strike="noStrike" spc="-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lnSpc>
                <a:spcPct val="100000"/>
              </a:lnSpc>
            </a:pPr>
            <a:endParaRPr lang="en-US" sz="1640" b="0" strike="noStrike" spc="-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lnSpc>
                <a:spcPct val="100000"/>
              </a:lnSpc>
            </a:pPr>
            <a:endParaRPr lang="en-US" sz="1640" b="0" strike="noStrike" spc="-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" grpId="0"/>
      <p:bldP spid="191" grpId="0" animBg="1"/>
      <p:bldP spid="192" grpId="0" animBg="1"/>
      <p:bldP spid="19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图片 156"/>
          <p:cNvPicPr/>
          <p:nvPr/>
        </p:nvPicPr>
        <p:blipFill>
          <a:blip r:embed="rId2"/>
          <a:stretch/>
        </p:blipFill>
        <p:spPr>
          <a:xfrm>
            <a:off x="4762122" y="878186"/>
            <a:ext cx="4226717" cy="5959654"/>
          </a:xfrm>
          <a:prstGeom prst="rect">
            <a:avLst/>
          </a:prstGeom>
          <a:ln>
            <a:noFill/>
          </a:ln>
        </p:spPr>
      </p:pic>
      <p:sp>
        <p:nvSpPr>
          <p:cNvPr id="196" name="CustomShape 2"/>
          <p:cNvSpPr/>
          <p:nvPr/>
        </p:nvSpPr>
        <p:spPr>
          <a:xfrm>
            <a:off x="543240" y="1726560"/>
            <a:ext cx="2229480" cy="362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40680" rIns="81720" bIns="40680"/>
          <a:lstStyle/>
          <a:p>
            <a:pPr>
              <a:lnSpc>
                <a:spcPct val="100000"/>
              </a:lnSpc>
            </a:pPr>
            <a:r>
              <a:rPr lang="en-US" sz="1640" b="0" strike="noStrike" spc="-1">
                <a:solidFill>
                  <a:srgbClr val="000000"/>
                </a:solidFill>
                <a:latin typeface="华文中宋"/>
                <a:ea typeface="华文中宋"/>
              </a:rPr>
              <a:t>n</a:t>
            </a:r>
            <a:r>
              <a:rPr lang="en-US" sz="1639" b="0" strike="noStrike" spc="-1" baseline="-33000">
                <a:solidFill>
                  <a:srgbClr val="000000"/>
                </a:solidFill>
                <a:latin typeface="华文中宋"/>
                <a:ea typeface="华文中宋"/>
              </a:rPr>
              <a:t>g</a:t>
            </a:r>
            <a:r>
              <a:rPr lang="en-US" sz="1640" b="0" strike="noStrike" spc="-1">
                <a:solidFill>
                  <a:srgbClr val="000000"/>
                </a:solidFill>
                <a:latin typeface="华文中宋"/>
                <a:ea typeface="华文中宋"/>
              </a:rPr>
              <a:t>~0.1cm</a:t>
            </a:r>
            <a:r>
              <a:rPr lang="en-US" sz="1639" b="0" strike="noStrike" spc="-1" baseline="33000">
                <a:solidFill>
                  <a:srgbClr val="000000"/>
                </a:solidFill>
                <a:latin typeface="华文中宋"/>
                <a:ea typeface="华文中宋"/>
              </a:rPr>
              <a:t>-3</a:t>
            </a:r>
            <a:endParaRPr lang="en-US" sz="1640" b="0" strike="noStrike" spc="-1">
              <a:latin typeface="Arial"/>
            </a:endParaRPr>
          </a:p>
        </p:txBody>
      </p:sp>
      <p:pic>
        <p:nvPicPr>
          <p:cNvPr id="197" name="图片 160"/>
          <p:cNvPicPr/>
          <p:nvPr/>
        </p:nvPicPr>
        <p:blipFill>
          <a:blip r:embed="rId3"/>
          <a:stretch/>
        </p:blipFill>
        <p:spPr>
          <a:xfrm>
            <a:off x="543240" y="2509920"/>
            <a:ext cx="3759480" cy="454680"/>
          </a:xfrm>
          <a:prstGeom prst="rect">
            <a:avLst/>
          </a:prstGeom>
          <a:ln>
            <a:noFill/>
          </a:ln>
        </p:spPr>
      </p:pic>
      <p:sp>
        <p:nvSpPr>
          <p:cNvPr id="198" name="CustomShape 3"/>
          <p:cNvSpPr/>
          <p:nvPr/>
        </p:nvSpPr>
        <p:spPr>
          <a:xfrm>
            <a:off x="6485802" y="4696920"/>
            <a:ext cx="3129120" cy="362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40680" rIns="81720" bIns="40680"/>
          <a:lstStyle/>
          <a:p>
            <a:pPr>
              <a:lnSpc>
                <a:spcPct val="100000"/>
              </a:lnSpc>
            </a:pPr>
            <a:r>
              <a:rPr lang="en-US" sz="1640" b="0" strike="noStrike" spc="-1" dirty="0" err="1">
                <a:solidFill>
                  <a:srgbClr val="000000"/>
                </a:solidFill>
                <a:latin typeface="华文中宋"/>
                <a:ea typeface="华文中宋"/>
              </a:rPr>
              <a:t>W</a:t>
            </a:r>
            <a:r>
              <a:rPr lang="en-US" sz="1639" b="0" strike="noStrike" spc="-1" baseline="-33000" dirty="0" err="1">
                <a:solidFill>
                  <a:srgbClr val="000000"/>
                </a:solidFill>
                <a:latin typeface="华文中宋"/>
                <a:ea typeface="华文中宋"/>
              </a:rPr>
              <a:t>p</a:t>
            </a:r>
            <a:r>
              <a:rPr lang="en-US" sz="1640" b="0" strike="noStrike" spc="-1" dirty="0">
                <a:solidFill>
                  <a:srgbClr val="000000"/>
                </a:solidFill>
                <a:latin typeface="华文中宋"/>
                <a:ea typeface="华文中宋"/>
              </a:rPr>
              <a:t> = 1.6 × 10</a:t>
            </a:r>
            <a:r>
              <a:rPr lang="en-US" sz="1639" b="0" strike="noStrike" spc="-1" baseline="33000" dirty="0">
                <a:solidFill>
                  <a:srgbClr val="000000"/>
                </a:solidFill>
                <a:latin typeface="华文中宋"/>
                <a:ea typeface="华文中宋"/>
              </a:rPr>
              <a:t>52</a:t>
            </a:r>
            <a:r>
              <a:rPr lang="en-US" sz="1640" b="0" strike="noStrike" spc="-1" dirty="0">
                <a:solidFill>
                  <a:srgbClr val="000000"/>
                </a:solidFill>
                <a:latin typeface="华文中宋"/>
                <a:ea typeface="华文中宋"/>
              </a:rPr>
              <a:t> ergs</a:t>
            </a:r>
            <a:endParaRPr lang="en-US" sz="1640" b="0" strike="noStrike" spc="-1" dirty="0">
              <a:latin typeface="Arial"/>
            </a:endParaRPr>
          </a:p>
        </p:txBody>
      </p:sp>
      <p:sp>
        <p:nvSpPr>
          <p:cNvPr id="199" name="CustomShape 4"/>
          <p:cNvSpPr/>
          <p:nvPr/>
        </p:nvSpPr>
        <p:spPr>
          <a:xfrm>
            <a:off x="470160" y="3839760"/>
            <a:ext cx="4655160" cy="857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40680" rIns="81720" bIns="40680"/>
          <a:lstStyle/>
          <a:p>
            <a:pPr>
              <a:lnSpc>
                <a:spcPct val="100000"/>
              </a:lnSpc>
            </a:pPr>
            <a:r>
              <a:rPr lang="en-US" sz="1640" b="1" strike="noStrike" spc="-1" dirty="0">
                <a:solidFill>
                  <a:srgbClr val="FF9900"/>
                </a:solidFill>
                <a:latin typeface="华文中宋"/>
                <a:ea typeface="华文中宋"/>
              </a:rPr>
              <a:t>Inefficient </a:t>
            </a:r>
            <a:r>
              <a:rPr lang="en-US" sz="1640" b="1" strike="noStrike" spc="-1" dirty="0" err="1">
                <a:solidFill>
                  <a:srgbClr val="FF9900"/>
                </a:solidFill>
                <a:latin typeface="华文中宋"/>
                <a:ea typeface="华文中宋"/>
              </a:rPr>
              <a:t>hadronic</a:t>
            </a:r>
            <a:r>
              <a:rPr lang="en-US" sz="1640" b="1" strike="noStrike" spc="-1" dirty="0">
                <a:solidFill>
                  <a:srgbClr val="FF9900"/>
                </a:solidFill>
                <a:latin typeface="华文中宋"/>
                <a:ea typeface="华文中宋"/>
              </a:rPr>
              <a:t> radiation</a:t>
            </a:r>
            <a:endParaRPr lang="en-US" sz="1640" b="0" strike="noStrike" spc="-1" dirty="0">
              <a:latin typeface="Arial"/>
            </a:endParaRPr>
          </a:p>
        </p:txBody>
      </p:sp>
      <p:pic>
        <p:nvPicPr>
          <p:cNvPr id="200" name="图片 188"/>
          <p:cNvPicPr/>
          <p:nvPr/>
        </p:nvPicPr>
        <p:blipFill>
          <a:blip r:embed="rId4"/>
          <a:stretch/>
        </p:blipFill>
        <p:spPr>
          <a:xfrm>
            <a:off x="522720" y="4451760"/>
            <a:ext cx="2878920" cy="370440"/>
          </a:xfrm>
          <a:prstGeom prst="rect">
            <a:avLst/>
          </a:prstGeom>
          <a:ln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altLang="zh-CN" sz="2800" b="1" spc="-1" dirty="0" err="1">
                <a:solidFill>
                  <a:schemeClr val="bg2"/>
                </a:solidFill>
                <a:latin typeface="华文中宋"/>
                <a:ea typeface="华文中宋"/>
              </a:rPr>
              <a:t>Hadronic</a:t>
            </a:r>
            <a:r>
              <a:rPr lang="en-US" altLang="zh-CN" sz="2800" b="1" spc="-1" dirty="0">
                <a:solidFill>
                  <a:schemeClr val="bg2"/>
                </a:solidFill>
                <a:latin typeface="华文中宋"/>
                <a:ea typeface="华文中宋"/>
              </a:rPr>
              <a:t> origin?</a:t>
            </a:r>
            <a:endParaRPr lang="en-US" altLang="zh-CN" sz="2800" spc="-1" dirty="0">
              <a:solidFill>
                <a:schemeClr val="bg2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NJU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JU1" id="{AE7B948B-706F-44CC-9C6F-20F299910828}" vid="{6F3E6C31-AB52-456E-A213-02F9B0408221}"/>
    </a:ext>
  </a:extLst>
</a:theme>
</file>

<file path=ppt/theme/theme10.xml><?xml version="1.0" encoding="utf-8"?>
<a:theme xmlns:a="http://schemas.openxmlformats.org/drawingml/2006/main" name="7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NJU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JU" id="{9F31251D-1016-4A10-83E5-66F2398BBF74}" vid="{029997C4-DA9F-4AF0-9B51-30F03CDD161A}"/>
    </a:ext>
  </a:extLst>
</a:theme>
</file>

<file path=ppt/theme/theme7.xml><?xml version="1.0" encoding="utf-8"?>
<a:theme xmlns:a="http://schemas.openxmlformats.org/drawingml/2006/main" name="4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5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6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主题1</Template>
  <TotalTime>3501</TotalTime>
  <Words>888</Words>
  <Application>Microsoft Office PowerPoint</Application>
  <PresentationFormat>全屏显示(4:3)</PresentationFormat>
  <Paragraphs>151</Paragraphs>
  <Slides>28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10</vt:i4>
      </vt:variant>
      <vt:variant>
        <vt:lpstr>幻灯片标题</vt:lpstr>
      </vt:variant>
      <vt:variant>
        <vt:i4>28</vt:i4>
      </vt:variant>
    </vt:vector>
  </HeadingPairs>
  <TitlesOfParts>
    <vt:vector size="56" baseType="lpstr">
      <vt:lpstr>Cinetype</vt:lpstr>
      <vt:lpstr>DejaVu Sans</vt:lpstr>
      <vt:lpstr>OpenSymbol</vt:lpstr>
      <vt:lpstr>Ubuntu</vt:lpstr>
      <vt:lpstr>黑体</vt:lpstr>
      <vt:lpstr>华文隶书</vt:lpstr>
      <vt:lpstr>华文新魏</vt:lpstr>
      <vt:lpstr>华文中宋</vt:lpstr>
      <vt:lpstr>楷体_GB2312</vt:lpstr>
      <vt:lpstr>宋体</vt:lpstr>
      <vt:lpstr>Arial</vt:lpstr>
      <vt:lpstr>Berlin Sans FB</vt:lpstr>
      <vt:lpstr>Britannic Bold</vt:lpstr>
      <vt:lpstr>Calibri</vt:lpstr>
      <vt:lpstr>Cambria Math</vt:lpstr>
      <vt:lpstr>Comic Sans MS</vt:lpstr>
      <vt:lpstr>Times New Roman</vt:lpstr>
      <vt:lpstr>Wingdings</vt:lpstr>
      <vt:lpstr>NJU1</vt:lpstr>
      <vt:lpstr>自定义设计方案</vt:lpstr>
      <vt:lpstr>1_自定义设计方案</vt:lpstr>
      <vt:lpstr>2_自定义设计方案</vt:lpstr>
      <vt:lpstr>3_自定义设计方案</vt:lpstr>
      <vt:lpstr>1_NJU</vt:lpstr>
      <vt:lpstr>4_自定义设计方案</vt:lpstr>
      <vt:lpstr>5_自定义设计方案</vt:lpstr>
      <vt:lpstr>6_自定义设计方案</vt:lpstr>
      <vt:lpstr>7_自定义设计方案</vt:lpstr>
      <vt:lpstr>PowerPoint 演示文稿</vt:lpstr>
      <vt:lpstr>PowerPoint 演示文稿</vt:lpstr>
      <vt:lpstr>HAWC’s observation on Geminga</vt:lpstr>
      <vt:lpstr>PowerPoint 演示文稿</vt:lpstr>
      <vt:lpstr>The generation of a very inefficient diffusion region</vt:lpstr>
      <vt:lpstr>X-ray observation on the TeV halo </vt:lpstr>
      <vt:lpstr>Calculation of Intensity Profile</vt:lpstr>
      <vt:lpstr>PowerPoint 演示文稿</vt:lpstr>
      <vt:lpstr>Hadronic origin?</vt:lpstr>
      <vt:lpstr>A more realistic scenario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Liu Ruo-Yu</dc:creator>
  <dc:description/>
  <cp:lastModifiedBy>Liu Ruo-Yu</cp:lastModifiedBy>
  <cp:revision>85</cp:revision>
  <dcterms:created xsi:type="dcterms:W3CDTF">2019-04-08T02:57:43Z</dcterms:created>
  <dcterms:modified xsi:type="dcterms:W3CDTF">2019-12-03T02:39:42Z</dcterms:modified>
  <dc:language>zh-CN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2</vt:i4>
  </property>
  <property fmtid="{D5CDD505-2E9C-101B-9397-08002B2CF9AE}" pid="8" name="PresentationFormat">
    <vt:lpwstr>全屏显示(4:3)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38</vt:i4>
  </property>
</Properties>
</file>