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2" r:id="rId4"/>
    <p:sldId id="257" r:id="rId5"/>
    <p:sldId id="298" r:id="rId6"/>
    <p:sldId id="262" r:id="rId7"/>
    <p:sldId id="259" r:id="rId8"/>
    <p:sldId id="263" r:id="rId9"/>
    <p:sldId id="264" r:id="rId10"/>
    <p:sldId id="303" r:id="rId11"/>
    <p:sldId id="265" r:id="rId12"/>
    <p:sldId id="267" r:id="rId13"/>
    <p:sldId id="268" r:id="rId14"/>
    <p:sldId id="269" r:id="rId15"/>
    <p:sldId id="271" r:id="rId16"/>
    <p:sldId id="270" r:id="rId17"/>
    <p:sldId id="299" r:id="rId18"/>
    <p:sldId id="300" r:id="rId19"/>
    <p:sldId id="273" r:id="rId20"/>
    <p:sldId id="275" r:id="rId21"/>
    <p:sldId id="278" r:id="rId22"/>
    <p:sldId id="277" r:id="rId23"/>
    <p:sldId id="280" r:id="rId24"/>
    <p:sldId id="283" r:id="rId25"/>
    <p:sldId id="285" r:id="rId26"/>
    <p:sldId id="301" r:id="rId27"/>
    <p:sldId id="302" r:id="rId28"/>
    <p:sldId id="286" r:id="rId29"/>
    <p:sldId id="287" r:id="rId30"/>
    <p:sldId id="288" r:id="rId31"/>
    <p:sldId id="290" r:id="rId32"/>
    <p:sldId id="292" r:id="rId33"/>
    <p:sldId id="293" r:id="rId34"/>
    <p:sldId id="294" r:id="rId35"/>
    <p:sldId id="295" r:id="rId36"/>
    <p:sldId id="296" r:id="rId37"/>
    <p:sldId id="297" r:id="rId38"/>
    <p:sldId id="305" r:id="rId39"/>
    <p:sldId id="304" r:id="rId40"/>
    <p:sldId id="30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6479C0-6438-AC4D-9B01-076A6714578A}" v="775" dt="2019-12-04T13:07:57.3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51"/>
    <p:restoredTop sz="94828"/>
  </p:normalViewPr>
  <p:slideViewPr>
    <p:cSldViewPr snapToGrid="0" snapToObjects="1">
      <p:cViewPr varScale="1">
        <p:scale>
          <a:sx n="77" d="100"/>
          <a:sy n="77" d="100"/>
        </p:scale>
        <p:origin x="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qi Kang" userId="2877b5dc-c908-4d86-b9b2-99fee3e04253" providerId="ADAL" clId="{6CBA556C-3D44-9E4A-A226-37640D8C81B4}"/>
    <pc:docChg chg="undo custSel addSld delSld modSld">
      <pc:chgData name="Yuqi Kang" userId="2877b5dc-c908-4d86-b9b2-99fee3e04253" providerId="ADAL" clId="{6CBA556C-3D44-9E4A-A226-37640D8C81B4}" dt="2019-12-01T09:37:53.474" v="1919" actId="2696"/>
      <pc:docMkLst>
        <pc:docMk/>
      </pc:docMkLst>
      <pc:sldChg chg="addSp delSp modSp">
        <pc:chgData name="Yuqi Kang" userId="2877b5dc-c908-4d86-b9b2-99fee3e04253" providerId="ADAL" clId="{6CBA556C-3D44-9E4A-A226-37640D8C81B4}" dt="2019-11-25T03:35:04.812" v="784" actId="1076"/>
        <pc:sldMkLst>
          <pc:docMk/>
          <pc:sldMk cId="840173118" sldId="257"/>
        </pc:sldMkLst>
        <pc:spChg chg="mod">
          <ac:chgData name="Yuqi Kang" userId="2877b5dc-c908-4d86-b9b2-99fee3e04253" providerId="ADAL" clId="{6CBA556C-3D44-9E4A-A226-37640D8C81B4}" dt="2019-11-25T03:32:24.434" v="750" actId="20577"/>
          <ac:spMkLst>
            <pc:docMk/>
            <pc:sldMk cId="840173118" sldId="257"/>
            <ac:spMk id="29" creationId="{7AD3F0D1-20CE-E745-97C6-073A9D805C84}"/>
          </ac:spMkLst>
        </pc:spChg>
        <pc:spChg chg="mod">
          <ac:chgData name="Yuqi Kang" userId="2877b5dc-c908-4d86-b9b2-99fee3e04253" providerId="ADAL" clId="{6CBA556C-3D44-9E4A-A226-37640D8C81B4}" dt="2019-11-25T03:32:26.809" v="751" actId="20577"/>
          <ac:spMkLst>
            <pc:docMk/>
            <pc:sldMk cId="840173118" sldId="257"/>
            <ac:spMk id="34" creationId="{F4467373-2275-1248-8003-20E6EDFF77C2}"/>
          </ac:spMkLst>
        </pc:spChg>
        <pc:spChg chg="mod">
          <ac:chgData name="Yuqi Kang" userId="2877b5dc-c908-4d86-b9b2-99fee3e04253" providerId="ADAL" clId="{6CBA556C-3D44-9E4A-A226-37640D8C81B4}" dt="2019-11-25T03:32:17.313" v="744" actId="20577"/>
          <ac:spMkLst>
            <pc:docMk/>
            <pc:sldMk cId="840173118" sldId="257"/>
            <ac:spMk id="39" creationId="{F43FB28A-9AA6-4341-B5AD-84B5F454F4F4}"/>
          </ac:spMkLst>
        </pc:spChg>
        <pc:grpChg chg="add mod">
          <ac:chgData name="Yuqi Kang" userId="2877b5dc-c908-4d86-b9b2-99fee3e04253" providerId="ADAL" clId="{6CBA556C-3D44-9E4A-A226-37640D8C81B4}" dt="2019-11-25T03:30:23.153" v="715" actId="1076"/>
          <ac:grpSpMkLst>
            <pc:docMk/>
            <pc:sldMk cId="840173118" sldId="257"/>
            <ac:grpSpMk id="6" creationId="{F93A835F-698A-CF47-93F0-CAB4F9E5145E}"/>
          </ac:grpSpMkLst>
        </pc:grpChg>
        <pc:grpChg chg="add mod">
          <ac:chgData name="Yuqi Kang" userId="2877b5dc-c908-4d86-b9b2-99fee3e04253" providerId="ADAL" clId="{6CBA556C-3D44-9E4A-A226-37640D8C81B4}" dt="2019-11-25T03:35:04.812" v="784" actId="1076"/>
          <ac:grpSpMkLst>
            <pc:docMk/>
            <pc:sldMk cId="840173118" sldId="257"/>
            <ac:grpSpMk id="7" creationId="{291A3E16-0078-2246-892B-06AB9FF1C522}"/>
          </ac:grpSpMkLst>
        </pc:grpChg>
        <pc:grpChg chg="del">
          <ac:chgData name="Yuqi Kang" userId="2877b5dc-c908-4d86-b9b2-99fee3e04253" providerId="ADAL" clId="{6CBA556C-3D44-9E4A-A226-37640D8C81B4}" dt="2019-11-25T00:53:30.496" v="67"/>
          <ac:grpSpMkLst>
            <pc:docMk/>
            <pc:sldMk cId="840173118" sldId="257"/>
            <ac:grpSpMk id="15" creationId="{C5E064A2-5B34-4144-8C4F-0276559DC2AD}"/>
          </ac:grpSpMkLst>
        </pc:grpChg>
        <pc:grpChg chg="add mod">
          <ac:chgData name="Yuqi Kang" userId="2877b5dc-c908-4d86-b9b2-99fee3e04253" providerId="ADAL" clId="{6CBA556C-3D44-9E4A-A226-37640D8C81B4}" dt="2019-11-25T03:32:23.242" v="748" actId="20577"/>
          <ac:grpSpMkLst>
            <pc:docMk/>
            <pc:sldMk cId="840173118" sldId="257"/>
            <ac:grpSpMk id="28" creationId="{2D8126B3-F85E-C943-95E7-D58B8C90819A}"/>
          </ac:grpSpMkLst>
        </pc:grpChg>
        <pc:grpChg chg="add mod">
          <ac:chgData name="Yuqi Kang" userId="2877b5dc-c908-4d86-b9b2-99fee3e04253" providerId="ADAL" clId="{6CBA556C-3D44-9E4A-A226-37640D8C81B4}" dt="2019-11-25T03:34:05.274" v="778" actId="1076"/>
          <ac:grpSpMkLst>
            <pc:docMk/>
            <pc:sldMk cId="840173118" sldId="257"/>
            <ac:grpSpMk id="33" creationId="{BE740271-63ED-DD4B-B52E-2636EF46B80F}"/>
          </ac:grpSpMkLst>
        </pc:grpChg>
        <pc:grpChg chg="add mod">
          <ac:chgData name="Yuqi Kang" userId="2877b5dc-c908-4d86-b9b2-99fee3e04253" providerId="ADAL" clId="{6CBA556C-3D44-9E4A-A226-37640D8C81B4}" dt="2019-11-25T03:32:09.946" v="739" actId="20577"/>
          <ac:grpSpMkLst>
            <pc:docMk/>
            <pc:sldMk cId="840173118" sldId="257"/>
            <ac:grpSpMk id="38" creationId="{80E5B7E6-276A-E847-A8F4-60E34F9ABEDB}"/>
          </ac:grpSpMkLst>
        </pc:grpChg>
        <pc:picChg chg="add mod">
          <ac:chgData name="Yuqi Kang" userId="2877b5dc-c908-4d86-b9b2-99fee3e04253" providerId="ADAL" clId="{6CBA556C-3D44-9E4A-A226-37640D8C81B4}" dt="2019-11-25T03:30:20.547" v="714" actId="164"/>
          <ac:picMkLst>
            <pc:docMk/>
            <pc:sldMk cId="840173118" sldId="257"/>
            <ac:picMk id="3" creationId="{E3724A0A-640A-AE44-87CF-A9A9F9C45760}"/>
          </ac:picMkLst>
        </pc:picChg>
        <pc:picChg chg="add mod">
          <ac:chgData name="Yuqi Kang" userId="2877b5dc-c908-4d86-b9b2-99fee3e04253" providerId="ADAL" clId="{6CBA556C-3D44-9E4A-A226-37640D8C81B4}" dt="2019-11-25T03:26:04.682" v="660" actId="1076"/>
          <ac:picMkLst>
            <pc:docMk/>
            <pc:sldMk cId="840173118" sldId="257"/>
            <ac:picMk id="5" creationId="{2AC6D5BB-F82F-1F4C-AF6A-B6CF82C708BB}"/>
          </ac:picMkLst>
        </pc:picChg>
        <pc:picChg chg="del mod modCrop">
          <ac:chgData name="Yuqi Kang" userId="2877b5dc-c908-4d86-b9b2-99fee3e04253" providerId="ADAL" clId="{6CBA556C-3D44-9E4A-A226-37640D8C81B4}" dt="2019-11-25T00:56:08.996" v="88" actId="478"/>
          <ac:picMkLst>
            <pc:docMk/>
            <pc:sldMk cId="840173118" sldId="257"/>
            <ac:picMk id="13" creationId="{61B69159-285C-7844-81A7-4AE099DBA42B}"/>
          </ac:picMkLst>
        </pc:picChg>
        <pc:picChg chg="add del mod">
          <ac:chgData name="Yuqi Kang" userId="2877b5dc-c908-4d86-b9b2-99fee3e04253" providerId="ADAL" clId="{6CBA556C-3D44-9E4A-A226-37640D8C81B4}" dt="2019-11-25T01:12:21.295" v="234"/>
          <ac:picMkLst>
            <pc:docMk/>
            <pc:sldMk cId="840173118" sldId="257"/>
            <ac:picMk id="16" creationId="{661837AA-3D4F-D64B-8441-CFE8A21D0B79}"/>
          </ac:picMkLst>
        </pc:picChg>
        <pc:picChg chg="mod modCrop">
          <ac:chgData name="Yuqi Kang" userId="2877b5dc-c908-4d86-b9b2-99fee3e04253" providerId="ADAL" clId="{6CBA556C-3D44-9E4A-A226-37640D8C81B4}" dt="2019-11-25T03:34:55.421" v="783" actId="164"/>
          <ac:picMkLst>
            <pc:docMk/>
            <pc:sldMk cId="840173118" sldId="257"/>
            <ac:picMk id="17" creationId="{20DF3DCF-B062-284A-AF18-E0F9C0FD569B}"/>
          </ac:picMkLst>
        </pc:picChg>
        <pc:inkChg chg="add mod">
          <ac:chgData name="Yuqi Kang" userId="2877b5dc-c908-4d86-b9b2-99fee3e04253" providerId="ADAL" clId="{6CBA556C-3D44-9E4A-A226-37640D8C81B4}" dt="2019-11-25T03:34:55.421" v="783" actId="164"/>
          <ac:inkMkLst>
            <pc:docMk/>
            <pc:sldMk cId="840173118" sldId="257"/>
            <ac:inkMk id="12" creationId="{5A7D1A63-CE37-8043-90D5-8C170557754E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18" creationId="{DD3368BA-4BC5-D84D-96D0-68ECEC529307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19" creationId="{E51A51B8-5E1C-494D-BEC5-8C731336E2C3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0" creationId="{1B653636-FE22-4843-9F41-58CA2D29085F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1" creationId="{E5B74CCF-81E8-4D4D-AA01-05AD2CC1805B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2" creationId="{C8BEB413-67A8-1C40-918D-A56869B51B1D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3" creationId="{B7A3767C-4014-854A-9AFE-CF044C6F8243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4" creationId="{966E778E-6D78-5D46-97A3-A115752310F6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5" creationId="{2B3F9058-0BCE-CC4A-A3F9-80CE8E67B5AF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6" creationId="{E3CB3740-4A59-7148-89F5-9D7AE39DC0A0}"/>
          </ac:inkMkLst>
        </pc:inkChg>
        <pc:inkChg chg="add mod">
          <ac:chgData name="Yuqi Kang" userId="2877b5dc-c908-4d86-b9b2-99fee3e04253" providerId="ADAL" clId="{6CBA556C-3D44-9E4A-A226-37640D8C81B4}" dt="2019-11-25T03:30:20.547" v="714" actId="164"/>
          <ac:inkMkLst>
            <pc:docMk/>
            <pc:sldMk cId="840173118" sldId="257"/>
            <ac:inkMk id="27" creationId="{A461861D-02F9-8244-AF16-FC91A697F3B5}"/>
          </ac:inkMkLst>
        </pc:inkChg>
        <pc:cxnChg chg="add del mod">
          <ac:chgData name="Yuqi Kang" userId="2877b5dc-c908-4d86-b9b2-99fee3e04253" providerId="ADAL" clId="{6CBA556C-3D44-9E4A-A226-37640D8C81B4}" dt="2019-11-25T01:10:56.881" v="216" actId="478"/>
          <ac:cxnSpMkLst>
            <pc:docMk/>
            <pc:sldMk cId="840173118" sldId="257"/>
            <ac:cxnSpMk id="11" creationId="{2891B9F0-C230-644A-88C4-464D920744DD}"/>
          </ac:cxnSpMkLst>
        </pc:cxnChg>
      </pc:sldChg>
      <pc:sldChg chg="addSp delSp modSp">
        <pc:chgData name="Yuqi Kang" userId="2877b5dc-c908-4d86-b9b2-99fee3e04253" providerId="ADAL" clId="{6CBA556C-3D44-9E4A-A226-37640D8C81B4}" dt="2019-11-25T03:35:48.802" v="791" actId="1076"/>
        <pc:sldMkLst>
          <pc:docMk/>
          <pc:sldMk cId="1664100848" sldId="259"/>
        </pc:sldMkLst>
        <pc:spChg chg="add mod">
          <ac:chgData name="Yuqi Kang" userId="2877b5dc-c908-4d86-b9b2-99fee3e04253" providerId="ADAL" clId="{6CBA556C-3D44-9E4A-A226-37640D8C81B4}" dt="2019-11-25T00:53:06.834" v="64" actId="164"/>
          <ac:spMkLst>
            <pc:docMk/>
            <pc:sldMk cId="1664100848" sldId="259"/>
            <ac:spMk id="2" creationId="{43D65714-DEB8-2446-99B3-B74BBCB25485}"/>
          </ac:spMkLst>
        </pc:spChg>
        <pc:spChg chg="add mod">
          <ac:chgData name="Yuqi Kang" userId="2877b5dc-c908-4d86-b9b2-99fee3e04253" providerId="ADAL" clId="{6CBA556C-3D44-9E4A-A226-37640D8C81B4}" dt="2019-11-25T00:53:06.834" v="64" actId="164"/>
          <ac:spMkLst>
            <pc:docMk/>
            <pc:sldMk cId="1664100848" sldId="259"/>
            <ac:spMk id="3" creationId="{B2632838-510E-EB44-87A2-E095DD37B078}"/>
          </ac:spMkLst>
        </pc:spChg>
        <pc:spChg chg="add mod">
          <ac:chgData name="Yuqi Kang" userId="2877b5dc-c908-4d86-b9b2-99fee3e04253" providerId="ADAL" clId="{6CBA556C-3D44-9E4A-A226-37640D8C81B4}" dt="2019-11-25T00:53:06.834" v="64" actId="164"/>
          <ac:spMkLst>
            <pc:docMk/>
            <pc:sldMk cId="1664100848" sldId="259"/>
            <ac:spMk id="4" creationId="{9660EC25-994E-5D48-BCA7-DF46E7C565E5}"/>
          </ac:spMkLst>
        </pc:spChg>
        <pc:spChg chg="add mod">
          <ac:chgData name="Yuqi Kang" userId="2877b5dc-c908-4d86-b9b2-99fee3e04253" providerId="ADAL" clId="{6CBA556C-3D44-9E4A-A226-37640D8C81B4}" dt="2019-11-25T00:53:06.834" v="64" actId="164"/>
          <ac:spMkLst>
            <pc:docMk/>
            <pc:sldMk cId="1664100848" sldId="259"/>
            <ac:spMk id="6" creationId="{D59C0CC6-5337-A443-AAB1-2A01B592CFAC}"/>
          </ac:spMkLst>
        </pc:spChg>
        <pc:spChg chg="add mod">
          <ac:chgData name="Yuqi Kang" userId="2877b5dc-c908-4d86-b9b2-99fee3e04253" providerId="ADAL" clId="{6CBA556C-3D44-9E4A-A226-37640D8C81B4}" dt="2019-11-25T03:35:48.802" v="791" actId="1076"/>
          <ac:spMkLst>
            <pc:docMk/>
            <pc:sldMk cId="1664100848" sldId="259"/>
            <ac:spMk id="9" creationId="{0CE4A510-7BE3-494A-85A0-D08D3C778567}"/>
          </ac:spMkLst>
        </pc:spChg>
        <pc:spChg chg="mod">
          <ac:chgData name="Yuqi Kang" userId="2877b5dc-c908-4d86-b9b2-99fee3e04253" providerId="ADAL" clId="{6CBA556C-3D44-9E4A-A226-37640D8C81B4}" dt="2019-11-25T00:53:06.834" v="64" actId="164"/>
          <ac:spMkLst>
            <pc:docMk/>
            <pc:sldMk cId="1664100848" sldId="259"/>
            <ac:spMk id="11" creationId="{00E5A30A-74A3-E641-9B8B-FBC91B62BB29}"/>
          </ac:spMkLst>
        </pc:spChg>
        <pc:spChg chg="mod">
          <ac:chgData name="Yuqi Kang" userId="2877b5dc-c908-4d86-b9b2-99fee3e04253" providerId="ADAL" clId="{6CBA556C-3D44-9E4A-A226-37640D8C81B4}" dt="2019-11-25T00:45:34.988" v="0" actId="14100"/>
          <ac:spMkLst>
            <pc:docMk/>
            <pc:sldMk cId="1664100848" sldId="259"/>
            <ac:spMk id="17" creationId="{B56C71D1-0683-B848-A426-8873A72C8E47}"/>
          </ac:spMkLst>
        </pc:spChg>
        <pc:spChg chg="add del mod">
          <ac:chgData name="Yuqi Kang" userId="2877b5dc-c908-4d86-b9b2-99fee3e04253" providerId="ADAL" clId="{6CBA556C-3D44-9E4A-A226-37640D8C81B4}" dt="2019-11-25T00:51:44.291" v="54" actId="478"/>
          <ac:spMkLst>
            <pc:docMk/>
            <pc:sldMk cId="1664100848" sldId="259"/>
            <ac:spMk id="23" creationId="{F17F68CB-9183-2D40-8B40-98244F077280}"/>
          </ac:spMkLst>
        </pc:spChg>
        <pc:spChg chg="add mod">
          <ac:chgData name="Yuqi Kang" userId="2877b5dc-c908-4d86-b9b2-99fee3e04253" providerId="ADAL" clId="{6CBA556C-3D44-9E4A-A226-37640D8C81B4}" dt="2019-11-25T03:23:14.211" v="636" actId="20577"/>
          <ac:spMkLst>
            <pc:docMk/>
            <pc:sldMk cId="1664100848" sldId="259"/>
            <ac:spMk id="30" creationId="{BB74EF53-DE3A-4644-9249-8F3A2F6CE75D}"/>
          </ac:spMkLst>
        </pc:spChg>
        <pc:spChg chg="add mod">
          <ac:chgData name="Yuqi Kang" userId="2877b5dc-c908-4d86-b9b2-99fee3e04253" providerId="ADAL" clId="{6CBA556C-3D44-9E4A-A226-37640D8C81B4}" dt="2019-11-25T03:22:46.986" v="630" actId="1076"/>
          <ac:spMkLst>
            <pc:docMk/>
            <pc:sldMk cId="1664100848" sldId="259"/>
            <ac:spMk id="31" creationId="{631ABE71-A65B-8045-88F1-D074E7434A05}"/>
          </ac:spMkLst>
        </pc:spChg>
        <pc:spChg chg="add del">
          <ac:chgData name="Yuqi Kang" userId="2877b5dc-c908-4d86-b9b2-99fee3e04253" providerId="ADAL" clId="{6CBA556C-3D44-9E4A-A226-37640D8C81B4}" dt="2019-11-25T01:38:08.546" v="358" actId="478"/>
          <ac:spMkLst>
            <pc:docMk/>
            <pc:sldMk cId="1664100848" sldId="259"/>
            <ac:spMk id="56" creationId="{8C1EFC31-B031-E441-91A7-258429DDA9AD}"/>
          </ac:spMkLst>
        </pc:spChg>
        <pc:spChg chg="add mod">
          <ac:chgData name="Yuqi Kang" userId="2877b5dc-c908-4d86-b9b2-99fee3e04253" providerId="ADAL" clId="{6CBA556C-3D44-9E4A-A226-37640D8C81B4}" dt="2019-11-25T02:22:55.788" v="445" actId="1076"/>
          <ac:spMkLst>
            <pc:docMk/>
            <pc:sldMk cId="1664100848" sldId="259"/>
            <ac:spMk id="57" creationId="{516CAC98-178C-E54D-976E-72568C75D635}"/>
          </ac:spMkLst>
        </pc:spChg>
        <pc:spChg chg="add del mod">
          <ac:chgData name="Yuqi Kang" userId="2877b5dc-c908-4d86-b9b2-99fee3e04253" providerId="ADAL" clId="{6CBA556C-3D44-9E4A-A226-37640D8C81B4}" dt="2019-11-25T02:39:15.257" v="554" actId="478"/>
          <ac:spMkLst>
            <pc:docMk/>
            <pc:sldMk cId="1664100848" sldId="259"/>
            <ac:spMk id="58" creationId="{0CDF6BCD-C2EF-E94E-A4D8-C55FF4D449F3}"/>
          </ac:spMkLst>
        </pc:spChg>
        <pc:spChg chg="add mod">
          <ac:chgData name="Yuqi Kang" userId="2877b5dc-c908-4d86-b9b2-99fee3e04253" providerId="ADAL" clId="{6CBA556C-3D44-9E4A-A226-37640D8C81B4}" dt="2019-11-25T02:39:11.788" v="553" actId="164"/>
          <ac:spMkLst>
            <pc:docMk/>
            <pc:sldMk cId="1664100848" sldId="259"/>
            <ac:spMk id="59" creationId="{6E3ABBCF-44D5-054D-8EBA-8488563BFA8A}"/>
          </ac:spMkLst>
        </pc:spChg>
        <pc:spChg chg="add mod">
          <ac:chgData name="Yuqi Kang" userId="2877b5dc-c908-4d86-b9b2-99fee3e04253" providerId="ADAL" clId="{6CBA556C-3D44-9E4A-A226-37640D8C81B4}" dt="2019-11-25T02:39:28.352" v="556" actId="1076"/>
          <ac:spMkLst>
            <pc:docMk/>
            <pc:sldMk cId="1664100848" sldId="259"/>
            <ac:spMk id="60" creationId="{F84C9B44-6110-BC4A-8A03-595D7C9F8D23}"/>
          </ac:spMkLst>
        </pc:spChg>
        <pc:grpChg chg="add mod">
          <ac:chgData name="Yuqi Kang" userId="2877b5dc-c908-4d86-b9b2-99fee3e04253" providerId="ADAL" clId="{6CBA556C-3D44-9E4A-A226-37640D8C81B4}" dt="2019-11-25T03:22:55.165" v="632" actId="1076"/>
          <ac:grpSpMkLst>
            <pc:docMk/>
            <pc:sldMk cId="1664100848" sldId="259"/>
            <ac:grpSpMk id="6" creationId="{95F6F19E-1746-584B-8C98-B1CA2CB2044A}"/>
          </ac:grpSpMkLst>
        </pc:grpChg>
        <pc:grpChg chg="add del mod">
          <ac:chgData name="Yuqi Kang" userId="2877b5dc-c908-4d86-b9b2-99fee3e04253" providerId="ADAL" clId="{6CBA556C-3D44-9E4A-A226-37640D8C81B4}" dt="2019-11-25T03:11:36.617" v="562" actId="478"/>
          <ac:grpSpMkLst>
            <pc:docMk/>
            <pc:sldMk cId="1664100848" sldId="259"/>
            <ac:grpSpMk id="13" creationId="{3DDE8AEA-833A-7244-AC45-A35679436B3D}"/>
          </ac:grpSpMkLst>
        </pc:grpChg>
        <pc:grpChg chg="add mod">
          <ac:chgData name="Yuqi Kang" userId="2877b5dc-c908-4d86-b9b2-99fee3e04253" providerId="ADAL" clId="{6CBA556C-3D44-9E4A-A226-37640D8C81B4}" dt="2019-11-25T03:22:49.348" v="631" actId="1076"/>
          <ac:grpSpMkLst>
            <pc:docMk/>
            <pc:sldMk cId="1664100848" sldId="259"/>
            <ac:grpSpMk id="17" creationId="{E9797E0A-1FC1-7747-9B5F-11EA5DDBBB50}"/>
          </ac:grpSpMkLst>
        </pc:grpChg>
        <pc:grpChg chg="add del mod">
          <ac:chgData name="Yuqi Kang" userId="2877b5dc-c908-4d86-b9b2-99fee3e04253" providerId="ADAL" clId="{6CBA556C-3D44-9E4A-A226-37640D8C81B4}" dt="2019-11-25T00:53:06.834" v="64" actId="164"/>
          <ac:grpSpMkLst>
            <pc:docMk/>
            <pc:sldMk cId="1664100848" sldId="259"/>
            <ac:grpSpMk id="18" creationId="{D28E21D7-89D4-1840-83B0-1C33143D6C05}"/>
          </ac:grpSpMkLst>
        </pc:grpChg>
        <pc:grpChg chg="mod">
          <ac:chgData name="Yuqi Kang" userId="2877b5dc-c908-4d86-b9b2-99fee3e04253" providerId="ADAL" clId="{6CBA556C-3D44-9E4A-A226-37640D8C81B4}" dt="2019-11-25T00:51:08.232" v="41"/>
          <ac:grpSpMkLst>
            <pc:docMk/>
            <pc:sldMk cId="1664100848" sldId="259"/>
            <ac:grpSpMk id="22" creationId="{9C5073C5-DDAC-DD44-8DA7-AFD626EDBF89}"/>
          </ac:grpSpMkLst>
        </pc:grpChg>
        <pc:grpChg chg="add mod">
          <ac:chgData name="Yuqi Kang" userId="2877b5dc-c908-4d86-b9b2-99fee3e04253" providerId="ADAL" clId="{6CBA556C-3D44-9E4A-A226-37640D8C81B4}" dt="2019-11-25T00:51:39.546" v="52" actId="164"/>
          <ac:grpSpMkLst>
            <pc:docMk/>
            <pc:sldMk cId="1664100848" sldId="259"/>
            <ac:grpSpMk id="24" creationId="{01B29932-9CC5-9D44-ABA8-2E66C1A54359}"/>
          </ac:grpSpMkLst>
        </pc:grpChg>
        <pc:grpChg chg="add del mod">
          <ac:chgData name="Yuqi Kang" userId="2877b5dc-c908-4d86-b9b2-99fee3e04253" providerId="ADAL" clId="{6CBA556C-3D44-9E4A-A226-37640D8C81B4}" dt="2019-11-25T00:52:05.058" v="56"/>
          <ac:grpSpMkLst>
            <pc:docMk/>
            <pc:sldMk cId="1664100848" sldId="259"/>
            <ac:grpSpMk id="25" creationId="{A2660146-19B4-434F-BA6D-585A24727BCD}"/>
          </ac:grpSpMkLst>
        </pc:grpChg>
        <pc:grpChg chg="add del">
          <ac:chgData name="Yuqi Kang" userId="2877b5dc-c908-4d86-b9b2-99fee3e04253" providerId="ADAL" clId="{6CBA556C-3D44-9E4A-A226-37640D8C81B4}" dt="2019-11-25T00:52:28.057" v="62"/>
          <ac:grpSpMkLst>
            <pc:docMk/>
            <pc:sldMk cId="1664100848" sldId="259"/>
            <ac:grpSpMk id="26" creationId="{107B8587-D08C-6340-A331-3D823DF66A9F}"/>
          </ac:grpSpMkLst>
        </pc:grpChg>
        <pc:grpChg chg="add mod">
          <ac:chgData name="Yuqi Kang" userId="2877b5dc-c908-4d86-b9b2-99fee3e04253" providerId="ADAL" clId="{6CBA556C-3D44-9E4A-A226-37640D8C81B4}" dt="2019-11-25T00:53:06.834" v="64" actId="164"/>
          <ac:grpSpMkLst>
            <pc:docMk/>
            <pc:sldMk cId="1664100848" sldId="259"/>
            <ac:grpSpMk id="37" creationId="{4DC1673E-F2FA-924E-9EB9-A432B652455C}"/>
          </ac:grpSpMkLst>
        </pc:grpChg>
        <pc:grpChg chg="add del mod">
          <ac:chgData name="Yuqi Kang" userId="2877b5dc-c908-4d86-b9b2-99fee3e04253" providerId="ADAL" clId="{6CBA556C-3D44-9E4A-A226-37640D8C81B4}" dt="2019-11-25T00:53:12.912" v="66" actId="478"/>
          <ac:grpSpMkLst>
            <pc:docMk/>
            <pc:sldMk cId="1664100848" sldId="259"/>
            <ac:grpSpMk id="48" creationId="{2100A7B4-A397-1C47-9F7A-B66BBDC54551}"/>
          </ac:grpSpMkLst>
        </pc:grpChg>
        <pc:grpChg chg="add mod">
          <ac:chgData name="Yuqi Kang" userId="2877b5dc-c908-4d86-b9b2-99fee3e04253" providerId="ADAL" clId="{6CBA556C-3D44-9E4A-A226-37640D8C81B4}" dt="2019-11-25T03:23:33.856" v="637" actId="1076"/>
          <ac:grpSpMkLst>
            <pc:docMk/>
            <pc:sldMk cId="1664100848" sldId="259"/>
            <ac:grpSpMk id="49" creationId="{D011E2F9-1B69-8F47-B060-CD3D950CAE97}"/>
          </ac:grpSpMkLst>
        </pc:grpChg>
        <pc:grpChg chg="add mod">
          <ac:chgData name="Yuqi Kang" userId="2877b5dc-c908-4d86-b9b2-99fee3e04253" providerId="ADAL" clId="{6CBA556C-3D44-9E4A-A226-37640D8C81B4}" dt="2019-11-25T03:21:09.161" v="606" actId="1076"/>
          <ac:grpSpMkLst>
            <pc:docMk/>
            <pc:sldMk cId="1664100848" sldId="259"/>
            <ac:grpSpMk id="61" creationId="{CA9C8FD2-EBBE-4A44-81F7-92F90B76F18D}"/>
          </ac:grpSpMkLst>
        </pc:grpChg>
        <pc:picChg chg="add del mod">
          <ac:chgData name="Yuqi Kang" userId="2877b5dc-c908-4d86-b9b2-99fee3e04253" providerId="ADAL" clId="{6CBA556C-3D44-9E4A-A226-37640D8C81B4}" dt="2019-11-25T03:18:52.713" v="580" actId="478"/>
          <ac:picMkLst>
            <pc:docMk/>
            <pc:sldMk cId="1664100848" sldId="259"/>
            <ac:picMk id="3" creationId="{6FAE664C-5501-3B4F-A8AF-07DAC45AFB15}"/>
          </ac:picMkLst>
        </pc:picChg>
        <pc:picChg chg="add mod modCrop">
          <ac:chgData name="Yuqi Kang" userId="2877b5dc-c908-4d86-b9b2-99fee3e04253" providerId="ADAL" clId="{6CBA556C-3D44-9E4A-A226-37640D8C81B4}" dt="2019-11-25T03:20:05.700" v="592" actId="164"/>
          <ac:picMkLst>
            <pc:docMk/>
            <pc:sldMk cId="1664100848" sldId="259"/>
            <ac:picMk id="5" creationId="{CC913296-5A3B-224F-A26E-64ED2C59DAEF}"/>
          </ac:picMkLst>
        </pc:picChg>
        <pc:picChg chg="add mod">
          <ac:chgData name="Yuqi Kang" userId="2877b5dc-c908-4d86-b9b2-99fee3e04253" providerId="ADAL" clId="{6CBA556C-3D44-9E4A-A226-37640D8C81B4}" dt="2019-11-25T03:35:44.594" v="790" actId="1076"/>
          <ac:picMkLst>
            <pc:docMk/>
            <pc:sldMk cId="1664100848" sldId="259"/>
            <ac:picMk id="8" creationId="{2C73FCF2-A82B-334B-AAEA-2563E2EB273A}"/>
          </ac:picMkLst>
        </pc:picChg>
        <pc:picChg chg="add mod">
          <ac:chgData name="Yuqi Kang" userId="2877b5dc-c908-4d86-b9b2-99fee3e04253" providerId="ADAL" clId="{6CBA556C-3D44-9E4A-A226-37640D8C81B4}" dt="2019-11-25T03:20:05.700" v="592" actId="164"/>
          <ac:picMkLst>
            <pc:docMk/>
            <pc:sldMk cId="1664100848" sldId="259"/>
            <ac:picMk id="25" creationId="{85EC7E33-0FD0-2747-80BE-598A84FDE2F2}"/>
          </ac:picMkLst>
        </pc:pic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7" creationId="{4863AA8A-E5F5-C448-8CD1-DE45C8FC465C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8" creationId="{DF016086-C90F-C447-8C34-6E2B85F3A779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9" creationId="{11A542B3-C7E3-F141-BBC4-62837F084AD7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0" creationId="{62059139-D543-6848-AAEF-1B54199DDB0E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2" creationId="{A1331D77-2905-FF4D-A04D-FE0B01D4B26D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3" creationId="{9E894A7E-51BC-C04B-AB07-57035FFE68B7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4" creationId="{E646AEBA-2C25-E941-8949-FBF673C221C6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5" creationId="{6AF551BC-40AF-9448-9864-D7C0CA16C02D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6" creationId="{3BDD29E1-D944-DD43-9C00-E3B159984CC6}"/>
          </ac:inkMkLst>
        </pc:inkChg>
        <pc:inkChg chg="add mod">
          <ac:chgData name="Yuqi Kang" userId="2877b5dc-c908-4d86-b9b2-99fee3e04253" providerId="ADAL" clId="{6CBA556C-3D44-9E4A-A226-37640D8C81B4}" dt="2019-11-25T00:51:58.869" v="55" actId="164"/>
          <ac:inkMkLst>
            <pc:docMk/>
            <pc:sldMk cId="1664100848" sldId="259"/>
            <ac:inkMk id="19" creationId="{EA5EB8F8-E2D4-5347-AC15-0A9C71FBD2DD}"/>
          </ac:inkMkLst>
        </pc:inkChg>
        <pc:inkChg chg="add del mod">
          <ac:chgData name="Yuqi Kang" userId="2877b5dc-c908-4d86-b9b2-99fee3e04253" providerId="ADAL" clId="{6CBA556C-3D44-9E4A-A226-37640D8C81B4}" dt="2019-11-25T00:51:09.239" v="42" actId="9405"/>
          <ac:inkMkLst>
            <pc:docMk/>
            <pc:sldMk cId="1664100848" sldId="259"/>
            <ac:inkMk id="20" creationId="{827D9C58-0BD2-D54A-ABCF-41D315440800}"/>
          </ac:inkMkLst>
        </pc:inkChg>
        <pc:inkChg chg="add del mod">
          <ac:chgData name="Yuqi Kang" userId="2877b5dc-c908-4d86-b9b2-99fee3e04253" providerId="ADAL" clId="{6CBA556C-3D44-9E4A-A226-37640D8C81B4}" dt="2019-11-25T00:51:08.232" v="41"/>
          <ac:inkMkLst>
            <pc:docMk/>
            <pc:sldMk cId="1664100848" sldId="259"/>
            <ac:inkMk id="21" creationId="{A0758BF9-D2B8-CD47-8CA2-FA107C212B6A}"/>
          </ac:inkMkLst>
        </pc:inkChg>
      </pc:sldChg>
      <pc:sldChg chg="addSp delSp modSp add">
        <pc:chgData name="Yuqi Kang" userId="2877b5dc-c908-4d86-b9b2-99fee3e04253" providerId="ADAL" clId="{6CBA556C-3D44-9E4A-A226-37640D8C81B4}" dt="2019-11-25T03:35:25.446" v="789" actId="1036"/>
        <pc:sldMkLst>
          <pc:docMk/>
          <pc:sldMk cId="2589214040" sldId="262"/>
        </pc:sldMkLst>
        <pc:spChg chg="mod">
          <ac:chgData name="Yuqi Kang" userId="2877b5dc-c908-4d86-b9b2-99fee3e04253" providerId="ADAL" clId="{6CBA556C-3D44-9E4A-A226-37640D8C81B4}" dt="2019-11-25T03:27:20.285" v="674" actId="1076"/>
          <ac:spMkLst>
            <pc:docMk/>
            <pc:sldMk cId="2589214040" sldId="262"/>
            <ac:spMk id="4" creationId="{A8ACF5F1-2A54-0040-98BD-FEFBBC4FC0AD}"/>
          </ac:spMkLst>
        </pc:spChg>
        <pc:spChg chg="del mod topLvl">
          <ac:chgData name="Yuqi Kang" userId="2877b5dc-c908-4d86-b9b2-99fee3e04253" providerId="ADAL" clId="{6CBA556C-3D44-9E4A-A226-37640D8C81B4}" dt="2019-11-25T01:14:57.084" v="260" actId="478"/>
          <ac:spMkLst>
            <pc:docMk/>
            <pc:sldMk cId="2589214040" sldId="262"/>
            <ac:spMk id="10" creationId="{6223536E-61A6-184B-A55E-B72742A82F3D}"/>
          </ac:spMkLst>
        </pc:spChg>
        <pc:spChg chg="mod">
          <ac:chgData name="Yuqi Kang" userId="2877b5dc-c908-4d86-b9b2-99fee3e04253" providerId="ADAL" clId="{6CBA556C-3D44-9E4A-A226-37640D8C81B4}" dt="2019-11-25T03:32:36.585" v="757" actId="20577"/>
          <ac:spMkLst>
            <pc:docMk/>
            <pc:sldMk cId="2589214040" sldId="262"/>
            <ac:spMk id="11" creationId="{EB94ADF4-E5DF-8B48-AFB6-82A4179CF1EF}"/>
          </ac:spMkLst>
        </pc:spChg>
        <pc:spChg chg="mod">
          <ac:chgData name="Yuqi Kang" userId="2877b5dc-c908-4d86-b9b2-99fee3e04253" providerId="ADAL" clId="{6CBA556C-3D44-9E4A-A226-37640D8C81B4}" dt="2019-11-25T01:15:13.543" v="263" actId="1076"/>
          <ac:spMkLst>
            <pc:docMk/>
            <pc:sldMk cId="2589214040" sldId="262"/>
            <ac:spMk id="12" creationId="{71240330-F60E-F246-B0F2-DFDAB2463BB9}"/>
          </ac:spMkLst>
        </pc:spChg>
        <pc:spChg chg="mod">
          <ac:chgData name="Yuqi Kang" userId="2877b5dc-c908-4d86-b9b2-99fee3e04253" providerId="ADAL" clId="{6CBA556C-3D44-9E4A-A226-37640D8C81B4}" dt="2019-11-25T01:15:16.198" v="264" actId="1076"/>
          <ac:spMkLst>
            <pc:docMk/>
            <pc:sldMk cId="2589214040" sldId="262"/>
            <ac:spMk id="13" creationId="{3250B037-0A44-1E4E-BBF0-D6EB0896591B}"/>
          </ac:spMkLst>
        </pc:spChg>
        <pc:spChg chg="mod">
          <ac:chgData name="Yuqi Kang" userId="2877b5dc-c908-4d86-b9b2-99fee3e04253" providerId="ADAL" clId="{6CBA556C-3D44-9E4A-A226-37640D8C81B4}" dt="2019-11-25T01:14:42.038" v="256" actId="403"/>
          <ac:spMkLst>
            <pc:docMk/>
            <pc:sldMk cId="2589214040" sldId="262"/>
            <ac:spMk id="14" creationId="{7E6BAD69-FC73-8746-9B14-D45E413E6011}"/>
          </ac:spMkLst>
        </pc:spChg>
        <pc:spChg chg="mod">
          <ac:chgData name="Yuqi Kang" userId="2877b5dc-c908-4d86-b9b2-99fee3e04253" providerId="ADAL" clId="{6CBA556C-3D44-9E4A-A226-37640D8C81B4}" dt="2019-11-25T03:32:43.796" v="762" actId="20577"/>
          <ac:spMkLst>
            <pc:docMk/>
            <pc:sldMk cId="2589214040" sldId="262"/>
            <ac:spMk id="16" creationId="{2A521426-76B3-174F-B5EA-D96BE81679A4}"/>
          </ac:spMkLst>
        </pc:spChg>
        <pc:spChg chg="mod">
          <ac:chgData name="Yuqi Kang" userId="2877b5dc-c908-4d86-b9b2-99fee3e04253" providerId="ADAL" clId="{6CBA556C-3D44-9E4A-A226-37640D8C81B4}" dt="2019-11-25T03:33:46.958" v="776" actId="20577"/>
          <ac:spMkLst>
            <pc:docMk/>
            <pc:sldMk cId="2589214040" sldId="262"/>
            <ac:spMk id="22" creationId="{045CC4AF-D609-3142-A471-38E7DEDD923C}"/>
          </ac:spMkLst>
        </pc:spChg>
        <pc:grpChg chg="add mod">
          <ac:chgData name="Yuqi Kang" userId="2877b5dc-c908-4d86-b9b2-99fee3e04253" providerId="ADAL" clId="{6CBA556C-3D44-9E4A-A226-37640D8C81B4}" dt="2019-11-25T03:28:36.403" v="688" actId="164"/>
          <ac:grpSpMkLst>
            <pc:docMk/>
            <pc:sldMk cId="2589214040" sldId="262"/>
            <ac:grpSpMk id="8" creationId="{93D5673D-DEE7-4D4F-A6BB-B93529983050}"/>
          </ac:grpSpMkLst>
        </pc:grpChg>
        <pc:grpChg chg="add del mod">
          <ac:chgData name="Yuqi Kang" userId="2877b5dc-c908-4d86-b9b2-99fee3e04253" providerId="ADAL" clId="{6CBA556C-3D44-9E4A-A226-37640D8C81B4}" dt="2019-11-25T01:14:57.084" v="260" actId="478"/>
          <ac:grpSpMkLst>
            <pc:docMk/>
            <pc:sldMk cId="2589214040" sldId="262"/>
            <ac:grpSpMk id="8" creationId="{F807C005-E7D0-A540-BA59-0D27C6ED3B6A}"/>
          </ac:grpSpMkLst>
        </pc:grpChg>
        <pc:grpChg chg="mod topLvl">
          <ac:chgData name="Yuqi Kang" userId="2877b5dc-c908-4d86-b9b2-99fee3e04253" providerId="ADAL" clId="{6CBA556C-3D44-9E4A-A226-37640D8C81B4}" dt="2019-11-25T03:32:35.339" v="755" actId="20577"/>
          <ac:grpSpMkLst>
            <pc:docMk/>
            <pc:sldMk cId="2589214040" sldId="262"/>
            <ac:grpSpMk id="9" creationId="{E16E9A78-20DC-994C-BB5C-3F13CA8FBA65}"/>
          </ac:grpSpMkLst>
        </pc:grpChg>
        <pc:grpChg chg="add mod">
          <ac:chgData name="Yuqi Kang" userId="2877b5dc-c908-4d86-b9b2-99fee3e04253" providerId="ADAL" clId="{6CBA556C-3D44-9E4A-A226-37640D8C81B4}" dt="2019-11-25T03:29:31.216" v="710" actId="164"/>
          <ac:grpSpMkLst>
            <pc:docMk/>
            <pc:sldMk cId="2589214040" sldId="262"/>
            <ac:grpSpMk id="10" creationId="{7A4166B8-6EEA-2B40-8A26-5298B2DC9018}"/>
          </ac:grpSpMkLst>
        </pc:grpChg>
        <pc:grpChg chg="add mod">
          <ac:chgData name="Yuqi Kang" userId="2877b5dc-c908-4d86-b9b2-99fee3e04253" providerId="ADAL" clId="{6CBA556C-3D44-9E4A-A226-37640D8C81B4}" dt="2019-11-25T03:33:59.334" v="777" actId="1076"/>
          <ac:grpSpMkLst>
            <pc:docMk/>
            <pc:sldMk cId="2589214040" sldId="262"/>
            <ac:grpSpMk id="15" creationId="{6751BEB8-E112-784C-A9F9-9177573E4CE8}"/>
          </ac:grpSpMkLst>
        </pc:grpChg>
        <pc:grpChg chg="add mod">
          <ac:chgData name="Yuqi Kang" userId="2877b5dc-c908-4d86-b9b2-99fee3e04253" providerId="ADAL" clId="{6CBA556C-3D44-9E4A-A226-37640D8C81B4}" dt="2019-11-25T03:31:22.578" v="730" actId="14100"/>
          <ac:grpSpMkLst>
            <pc:docMk/>
            <pc:sldMk cId="2589214040" sldId="262"/>
            <ac:grpSpMk id="17" creationId="{B533DD34-23D4-934A-B694-1C1334023B23}"/>
          </ac:grpSpMkLst>
        </pc:grpChg>
        <pc:grpChg chg="add mod">
          <ac:chgData name="Yuqi Kang" userId="2877b5dc-c908-4d86-b9b2-99fee3e04253" providerId="ADAL" clId="{6CBA556C-3D44-9E4A-A226-37640D8C81B4}" dt="2019-11-25T03:32:40.132" v="759" actId="20577"/>
          <ac:grpSpMkLst>
            <pc:docMk/>
            <pc:sldMk cId="2589214040" sldId="262"/>
            <ac:grpSpMk id="21" creationId="{233D2B22-23D1-3C44-AACC-15258CA904EC}"/>
          </ac:grpSpMkLst>
        </pc:grpChg>
        <pc:grpChg chg="add mod">
          <ac:chgData name="Yuqi Kang" userId="2877b5dc-c908-4d86-b9b2-99fee3e04253" providerId="ADAL" clId="{6CBA556C-3D44-9E4A-A226-37640D8C81B4}" dt="2019-11-25T03:35:25.446" v="789" actId="1036"/>
          <ac:grpSpMkLst>
            <pc:docMk/>
            <pc:sldMk cId="2589214040" sldId="262"/>
            <ac:grpSpMk id="52" creationId="{E528F76F-1FCF-E149-9E11-19B7639F23BF}"/>
          </ac:grpSpMkLst>
        </pc:grpChg>
        <pc:picChg chg="add mod">
          <ac:chgData name="Yuqi Kang" userId="2877b5dc-c908-4d86-b9b2-99fee3e04253" providerId="ADAL" clId="{6CBA556C-3D44-9E4A-A226-37640D8C81B4}" dt="2019-11-25T03:26:34.192" v="663" actId="1036"/>
          <ac:picMkLst>
            <pc:docMk/>
            <pc:sldMk cId="2589214040" sldId="262"/>
            <ac:picMk id="3" creationId="{22A9DC76-7750-224A-9834-1392A821707F}"/>
          </ac:picMkLst>
        </pc:picChg>
        <pc:picChg chg="add del mod">
          <ac:chgData name="Yuqi Kang" userId="2877b5dc-c908-4d86-b9b2-99fee3e04253" providerId="ADAL" clId="{6CBA556C-3D44-9E4A-A226-37640D8C81B4}" dt="2019-11-25T01:12:08.188" v="230"/>
          <ac:picMkLst>
            <pc:docMk/>
            <pc:sldMk cId="2589214040" sldId="262"/>
            <ac:picMk id="3" creationId="{55EC5773-0C60-344F-87BF-21E0F0F54072}"/>
          </ac:picMkLst>
        </pc:picChg>
        <pc:picChg chg="add mod">
          <ac:chgData name="Yuqi Kang" userId="2877b5dc-c908-4d86-b9b2-99fee3e04253" providerId="ADAL" clId="{6CBA556C-3D44-9E4A-A226-37640D8C81B4}" dt="2019-11-25T03:34:36.230" v="781" actId="164"/>
          <ac:picMkLst>
            <pc:docMk/>
            <pc:sldMk cId="2589214040" sldId="262"/>
            <ac:picMk id="5" creationId="{CA438AFF-752A-5647-A0E8-DA1F6190EEF2}"/>
          </ac:picMkLst>
        </pc:picChg>
        <pc:picChg chg="add mod">
          <ac:chgData name="Yuqi Kang" userId="2877b5dc-c908-4d86-b9b2-99fee3e04253" providerId="ADAL" clId="{6CBA556C-3D44-9E4A-A226-37640D8C81B4}" dt="2019-11-25T03:29:48.674" v="713" actId="164"/>
          <ac:picMkLst>
            <pc:docMk/>
            <pc:sldMk cId="2589214040" sldId="262"/>
            <ac:picMk id="7" creationId="{C9079987-5F78-DE4D-974D-FF8464E12699}"/>
          </ac:picMkLst>
        </pc:picChg>
        <pc:picChg chg="del">
          <ac:chgData name="Yuqi Kang" userId="2877b5dc-c908-4d86-b9b2-99fee3e04253" providerId="ADAL" clId="{6CBA556C-3D44-9E4A-A226-37640D8C81B4}" dt="2019-11-25T01:11:08.177" v="220" actId="478"/>
          <ac:picMkLst>
            <pc:docMk/>
            <pc:sldMk cId="2589214040" sldId="262"/>
            <ac:picMk id="17" creationId="{20DF3DCF-B062-284A-AF18-E0F9C0FD569B}"/>
          </ac:picMkLst>
        </pc:picChg>
        <pc:picChg chg="add del mod">
          <ac:chgData name="Yuqi Kang" userId="2877b5dc-c908-4d86-b9b2-99fee3e04253" providerId="ADAL" clId="{6CBA556C-3D44-9E4A-A226-37640D8C81B4}" dt="2019-11-25T03:25:37.037" v="658" actId="478"/>
          <ac:picMkLst>
            <pc:docMk/>
            <pc:sldMk cId="2589214040" sldId="262"/>
            <ac:picMk id="44" creationId="{284D51E9-3244-DC42-9610-209476D6A540}"/>
          </ac:picMkLst>
        </pc:picChg>
        <pc:inkChg chg="add mod">
          <ac:chgData name="Yuqi Kang" userId="2877b5dc-c908-4d86-b9b2-99fee3e04253" providerId="ADAL" clId="{6CBA556C-3D44-9E4A-A226-37640D8C81B4}" dt="2019-11-25T03:34:36.230" v="781" actId="164"/>
          <ac:inkMkLst>
            <pc:docMk/>
            <pc:sldMk cId="2589214040" sldId="262"/>
            <ac:inkMk id="6" creationId="{FE9117C2-1168-0242-A8EE-1EEC94186711}"/>
          </ac:inkMkLst>
        </pc:inkChg>
        <pc:inkChg chg="add mod">
          <ac:chgData name="Yuqi Kang" userId="2877b5dc-c908-4d86-b9b2-99fee3e04253" providerId="ADAL" clId="{6CBA556C-3D44-9E4A-A226-37640D8C81B4}" dt="2019-11-25T03:34:36.230" v="781" actId="164"/>
          <ac:inkMkLst>
            <pc:docMk/>
            <pc:sldMk cId="2589214040" sldId="262"/>
            <ac:inkMk id="26" creationId="{EDA586A8-F34A-BE46-97D7-5F4AFD8E40D1}"/>
          </ac:inkMkLst>
        </pc:inkChg>
        <pc:inkChg chg="add mod">
          <ac:chgData name="Yuqi Kang" userId="2877b5dc-c908-4d86-b9b2-99fee3e04253" providerId="ADAL" clId="{6CBA556C-3D44-9E4A-A226-37640D8C81B4}" dt="2019-11-25T03:34:36.230" v="781" actId="164"/>
          <ac:inkMkLst>
            <pc:docMk/>
            <pc:sldMk cId="2589214040" sldId="262"/>
            <ac:inkMk id="27" creationId="{49B99C51-085B-7C49-BC4A-90AB8BFD5CA1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28" creationId="{BA207D60-F079-6F4F-B555-6BD84971E9AA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29" creationId="{878C315E-C175-4A41-B929-25E8D7630B29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0" creationId="{EE35644B-18B1-F641-B1DA-CCA08BDC3B72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1" creationId="{3396292A-2D91-BA4A-B95E-F1C1E8A7975C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2" creationId="{741C349D-9E26-4A49-8500-21E8BEEBDCFF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3" creationId="{6C9D67E6-2615-624A-89A5-3FC15169B698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4" creationId="{E37DF674-A6AD-F943-92FD-C6FE12D8087F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5" creationId="{CCBDD2B3-E1A2-D14B-8F41-C73DC31580A7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6" creationId="{3F931739-5B06-0C49-87B1-864B6711A97F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7" creationId="{5EA928FC-BD2F-AF4D-BEEF-7283E893B72B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8" creationId="{856332D7-7250-5D4F-B90D-03E6D4057E44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39" creationId="{3E715AFF-ABAA-D348-BCEF-E3099A7452D0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40" creationId="{66405D2A-D3E7-5F44-9B82-FB999D31248C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41" creationId="{B083F284-0070-C34A-96B9-2F7D08296512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42" creationId="{4FA41DAE-E8ED-BA4E-B4A9-8FB34AB4CDE8}"/>
          </ac:inkMkLst>
        </pc:inkChg>
        <pc:inkChg chg="add mod">
          <ac:chgData name="Yuqi Kang" userId="2877b5dc-c908-4d86-b9b2-99fee3e04253" providerId="ADAL" clId="{6CBA556C-3D44-9E4A-A226-37640D8C81B4}" dt="2019-11-25T03:29:48.674" v="713" actId="164"/>
          <ac:inkMkLst>
            <pc:docMk/>
            <pc:sldMk cId="2589214040" sldId="262"/>
            <ac:inkMk id="43" creationId="{6D027540-76FB-9F49-A7AE-7E630B28A23B}"/>
          </ac:inkMkLst>
        </pc:inkChg>
        <pc:inkChg chg="add">
          <ac:chgData name="Yuqi Kang" userId="2877b5dc-c908-4d86-b9b2-99fee3e04253" providerId="ADAL" clId="{6CBA556C-3D44-9E4A-A226-37640D8C81B4}" dt="2019-11-25T03:32:53.664" v="763" actId="9405"/>
          <ac:inkMkLst>
            <pc:docMk/>
            <pc:sldMk cId="2589214040" sldId="262"/>
            <ac:inkMk id="45" creationId="{40E80A96-E07F-904E-9C3D-7886E542819B}"/>
          </ac:inkMkLst>
        </pc:inkChg>
        <pc:inkChg chg="add">
          <ac:chgData name="Yuqi Kang" userId="2877b5dc-c908-4d86-b9b2-99fee3e04253" providerId="ADAL" clId="{6CBA556C-3D44-9E4A-A226-37640D8C81B4}" dt="2019-11-25T03:32:54.924" v="764" actId="9405"/>
          <ac:inkMkLst>
            <pc:docMk/>
            <pc:sldMk cId="2589214040" sldId="262"/>
            <ac:inkMk id="46" creationId="{631DE794-E8BF-1C4A-B064-06A96B966DC3}"/>
          </ac:inkMkLst>
        </pc:inkChg>
        <pc:inkChg chg="add">
          <ac:chgData name="Yuqi Kang" userId="2877b5dc-c908-4d86-b9b2-99fee3e04253" providerId="ADAL" clId="{6CBA556C-3D44-9E4A-A226-37640D8C81B4}" dt="2019-11-25T03:32:56.859" v="765" actId="9405"/>
          <ac:inkMkLst>
            <pc:docMk/>
            <pc:sldMk cId="2589214040" sldId="262"/>
            <ac:inkMk id="47" creationId="{4CF20855-6096-3547-B532-551F7D6EA4D4}"/>
          </ac:inkMkLst>
        </pc:inkChg>
        <pc:inkChg chg="add">
          <ac:chgData name="Yuqi Kang" userId="2877b5dc-c908-4d86-b9b2-99fee3e04253" providerId="ADAL" clId="{6CBA556C-3D44-9E4A-A226-37640D8C81B4}" dt="2019-11-25T03:32:58.996" v="766" actId="9405"/>
          <ac:inkMkLst>
            <pc:docMk/>
            <pc:sldMk cId="2589214040" sldId="262"/>
            <ac:inkMk id="48" creationId="{2BAB610B-600F-1444-AF5A-0C9B15B5EAF3}"/>
          </ac:inkMkLst>
        </pc:inkChg>
        <pc:inkChg chg="add">
          <ac:chgData name="Yuqi Kang" userId="2877b5dc-c908-4d86-b9b2-99fee3e04253" providerId="ADAL" clId="{6CBA556C-3D44-9E4A-A226-37640D8C81B4}" dt="2019-11-25T03:33:05.837" v="767" actId="9405"/>
          <ac:inkMkLst>
            <pc:docMk/>
            <pc:sldMk cId="2589214040" sldId="262"/>
            <ac:inkMk id="49" creationId="{2DE9099B-97F3-8440-A2F2-D0B3DD399388}"/>
          </ac:inkMkLst>
        </pc:inkChg>
        <pc:cxnChg chg="add del mod">
          <ac:chgData name="Yuqi Kang" userId="2877b5dc-c908-4d86-b9b2-99fee3e04253" providerId="ADAL" clId="{6CBA556C-3D44-9E4A-A226-37640D8C81B4}" dt="2019-11-25T01:18:14.486" v="303" actId="478"/>
          <ac:cxnSpMkLst>
            <pc:docMk/>
            <pc:sldMk cId="2589214040" sldId="262"/>
            <ac:cxnSpMk id="45" creationId="{30033EA5-0A7F-BC4D-9899-50950A3EDD78}"/>
          </ac:cxnSpMkLst>
        </pc:cxnChg>
        <pc:cxnChg chg="add del mod">
          <ac:chgData name="Yuqi Kang" userId="2877b5dc-c908-4d86-b9b2-99fee3e04253" providerId="ADAL" clId="{6CBA556C-3D44-9E4A-A226-37640D8C81B4}" dt="2019-11-25T03:33:21.958" v="769" actId="478"/>
          <ac:cxnSpMkLst>
            <pc:docMk/>
            <pc:sldMk cId="2589214040" sldId="262"/>
            <ac:cxnSpMk id="51" creationId="{5E3D47BA-E467-6D45-8143-9D0E09B9DDC8}"/>
          </ac:cxnSpMkLst>
        </pc:cxnChg>
      </pc:sldChg>
      <pc:sldChg chg="addSp delSp modSp add">
        <pc:chgData name="Yuqi Kang" userId="2877b5dc-c908-4d86-b9b2-99fee3e04253" providerId="ADAL" clId="{6CBA556C-3D44-9E4A-A226-37640D8C81B4}" dt="2019-11-25T03:44:08.590" v="820" actId="207"/>
        <pc:sldMkLst>
          <pc:docMk/>
          <pc:sldMk cId="2720853890" sldId="263"/>
        </pc:sldMkLst>
        <pc:spChg chg="mod">
          <ac:chgData name="Yuqi Kang" userId="2877b5dc-c908-4d86-b9b2-99fee3e04253" providerId="ADAL" clId="{6CBA556C-3D44-9E4A-A226-37640D8C81B4}" dt="2019-11-25T03:36:12.799" v="798" actId="20577"/>
          <ac:spMkLst>
            <pc:docMk/>
            <pc:sldMk cId="2720853890" sldId="263"/>
            <ac:spMk id="2" creationId="{88E3A1E3-EED9-BE4B-BE6E-826D99E49118}"/>
          </ac:spMkLst>
        </pc:spChg>
        <pc:spChg chg="del">
          <ac:chgData name="Yuqi Kang" userId="2877b5dc-c908-4d86-b9b2-99fee3e04253" providerId="ADAL" clId="{6CBA556C-3D44-9E4A-A226-37640D8C81B4}" dt="2019-11-25T03:36:23.105" v="799" actId="478"/>
          <ac:spMkLst>
            <pc:docMk/>
            <pc:sldMk cId="2720853890" sldId="263"/>
            <ac:spMk id="3" creationId="{5C41A9E2-0DB4-F047-83E8-D3FC480D3C84}"/>
          </ac:spMkLst>
        </pc:spChg>
        <pc:spChg chg="add del mod">
          <ac:chgData name="Yuqi Kang" userId="2877b5dc-c908-4d86-b9b2-99fee3e04253" providerId="ADAL" clId="{6CBA556C-3D44-9E4A-A226-37640D8C81B4}" dt="2019-11-25T03:10:26.657" v="557" actId="478"/>
          <ac:spMkLst>
            <pc:docMk/>
            <pc:sldMk cId="2720853890" sldId="263"/>
            <ac:spMk id="4" creationId="{A82264FB-B36B-3642-BD39-F1D628D66031}"/>
          </ac:spMkLst>
        </pc:spChg>
        <pc:spChg chg="add mod">
          <ac:chgData name="Yuqi Kang" userId="2877b5dc-c908-4d86-b9b2-99fee3e04253" providerId="ADAL" clId="{6CBA556C-3D44-9E4A-A226-37640D8C81B4}" dt="2019-11-25T03:44:08.590" v="820" actId="207"/>
          <ac:spMkLst>
            <pc:docMk/>
            <pc:sldMk cId="2720853890" sldId="263"/>
            <ac:spMk id="7" creationId="{71F034D4-8357-2D46-B64B-A8CBA69F8C49}"/>
          </ac:spMkLst>
        </pc:spChg>
        <pc:picChg chg="add mod">
          <ac:chgData name="Yuqi Kang" userId="2877b5dc-c908-4d86-b9b2-99fee3e04253" providerId="ADAL" clId="{6CBA556C-3D44-9E4A-A226-37640D8C81B4}" dt="2019-11-25T03:41:58.198" v="805" actId="1076"/>
          <ac:picMkLst>
            <pc:docMk/>
            <pc:sldMk cId="2720853890" sldId="263"/>
            <ac:picMk id="6" creationId="{7BF14907-F8F7-9C4E-BA91-EEBBBCF13DF2}"/>
          </ac:picMkLst>
        </pc:picChg>
      </pc:sldChg>
      <pc:sldChg chg="modSp add">
        <pc:chgData name="Yuqi Kang" userId="2877b5dc-c908-4d86-b9b2-99fee3e04253" providerId="ADAL" clId="{6CBA556C-3D44-9E4A-A226-37640D8C81B4}" dt="2019-11-25T04:01:32.530" v="845" actId="20577"/>
        <pc:sldMkLst>
          <pc:docMk/>
          <pc:sldMk cId="1435826445" sldId="264"/>
        </pc:sldMkLst>
        <pc:spChg chg="mod">
          <ac:chgData name="Yuqi Kang" userId="2877b5dc-c908-4d86-b9b2-99fee3e04253" providerId="ADAL" clId="{6CBA556C-3D44-9E4A-A226-37640D8C81B4}" dt="2019-11-25T04:01:32.530" v="845" actId="20577"/>
          <ac:spMkLst>
            <pc:docMk/>
            <pc:sldMk cId="1435826445" sldId="264"/>
            <ac:spMk id="2" creationId="{D2E62D2A-9BEC-CB4F-A7C0-C79986194065}"/>
          </ac:spMkLst>
        </pc:spChg>
      </pc:sldChg>
      <pc:sldChg chg="addSp delSp modSp">
        <pc:chgData name="Yuqi Kang" userId="2877b5dc-c908-4d86-b9b2-99fee3e04253" providerId="ADAL" clId="{6CBA556C-3D44-9E4A-A226-37640D8C81B4}" dt="2019-12-01T01:46:39.772" v="999" actId="478"/>
        <pc:sldMkLst>
          <pc:docMk/>
          <pc:sldMk cId="1105537508" sldId="277"/>
        </pc:sldMkLst>
        <pc:spChg chg="mod">
          <ac:chgData name="Yuqi Kang" userId="2877b5dc-c908-4d86-b9b2-99fee3e04253" providerId="ADAL" clId="{6CBA556C-3D44-9E4A-A226-37640D8C81B4}" dt="2019-12-01T01:37:33.005" v="957" actId="15"/>
          <ac:spMkLst>
            <pc:docMk/>
            <pc:sldMk cId="1105537508" sldId="277"/>
            <ac:spMk id="15" creationId="{814362D0-A867-3B4D-9D77-62ED675FAF7A}"/>
          </ac:spMkLst>
        </pc:spChg>
        <pc:picChg chg="add mod">
          <ac:chgData name="Yuqi Kang" userId="2877b5dc-c908-4d86-b9b2-99fee3e04253" providerId="ADAL" clId="{6CBA556C-3D44-9E4A-A226-37640D8C81B4}" dt="2019-12-01T01:39:43.452" v="971" actId="1076"/>
          <ac:picMkLst>
            <pc:docMk/>
            <pc:sldMk cId="1105537508" sldId="277"/>
            <ac:picMk id="5" creationId="{E8AC4053-F4DF-504D-8E94-56B4E8CFD03A}"/>
          </ac:picMkLst>
        </pc:picChg>
        <pc:picChg chg="add del mod">
          <ac:chgData name="Yuqi Kang" userId="2877b5dc-c908-4d86-b9b2-99fee3e04253" providerId="ADAL" clId="{6CBA556C-3D44-9E4A-A226-37640D8C81B4}" dt="2019-12-01T01:46:39.772" v="999" actId="478"/>
          <ac:picMkLst>
            <pc:docMk/>
            <pc:sldMk cId="1105537508" sldId="277"/>
            <ac:picMk id="8" creationId="{F741EF4B-D92C-DD42-A963-4EBBC3EA43EE}"/>
          </ac:picMkLst>
        </pc:picChg>
        <pc:picChg chg="del">
          <ac:chgData name="Yuqi Kang" userId="2877b5dc-c908-4d86-b9b2-99fee3e04253" providerId="ADAL" clId="{6CBA556C-3D44-9E4A-A226-37640D8C81B4}" dt="2019-12-01T01:28:42.254" v="846" actId="478"/>
          <ac:picMkLst>
            <pc:docMk/>
            <pc:sldMk cId="1105537508" sldId="277"/>
            <ac:picMk id="19" creationId="{CC29ED73-BF33-8945-8583-DE1CA04BAA84}"/>
          </ac:picMkLst>
        </pc:picChg>
      </pc:sldChg>
      <pc:sldChg chg="addSp delSp modSp add">
        <pc:chgData name="Yuqi Kang" userId="2877b5dc-c908-4d86-b9b2-99fee3e04253" providerId="ADAL" clId="{6CBA556C-3D44-9E4A-A226-37640D8C81B4}" dt="2019-12-01T02:08:44.661" v="1090" actId="478"/>
        <pc:sldMkLst>
          <pc:docMk/>
          <pc:sldMk cId="971165726" sldId="280"/>
        </pc:sldMkLst>
        <pc:spChg chg="add del mod">
          <ac:chgData name="Yuqi Kang" userId="2877b5dc-c908-4d86-b9b2-99fee3e04253" providerId="ADAL" clId="{6CBA556C-3D44-9E4A-A226-37640D8C81B4}" dt="2019-12-01T02:08:37.832" v="1087" actId="478"/>
          <ac:spMkLst>
            <pc:docMk/>
            <pc:sldMk cId="971165726" sldId="280"/>
            <ac:spMk id="4" creationId="{42B3B42C-F214-B145-A14B-0688731351E5}"/>
          </ac:spMkLst>
        </pc:spChg>
        <pc:spChg chg="add del mod">
          <ac:chgData name="Yuqi Kang" userId="2877b5dc-c908-4d86-b9b2-99fee3e04253" providerId="ADAL" clId="{6CBA556C-3D44-9E4A-A226-37640D8C81B4}" dt="2019-12-01T02:08:44.661" v="1090" actId="478"/>
          <ac:spMkLst>
            <pc:docMk/>
            <pc:sldMk cId="971165726" sldId="280"/>
            <ac:spMk id="6" creationId="{1BDB1A70-52A1-804B-8D85-51CF3ACCB420}"/>
          </ac:spMkLst>
        </pc:spChg>
        <pc:spChg chg="add del mod">
          <ac:chgData name="Yuqi Kang" userId="2877b5dc-c908-4d86-b9b2-99fee3e04253" providerId="ADAL" clId="{6CBA556C-3D44-9E4A-A226-37640D8C81B4}" dt="2019-12-01T02:08:41.498" v="1088" actId="478"/>
          <ac:spMkLst>
            <pc:docMk/>
            <pc:sldMk cId="971165726" sldId="280"/>
            <ac:spMk id="23" creationId="{202EEC94-93E4-0542-89D3-365A84098E48}"/>
          </ac:spMkLst>
        </pc:spChg>
        <pc:spChg chg="add del mod">
          <ac:chgData name="Yuqi Kang" userId="2877b5dc-c908-4d86-b9b2-99fee3e04253" providerId="ADAL" clId="{6CBA556C-3D44-9E4A-A226-37640D8C81B4}" dt="2019-12-01T02:08:42.894" v="1089" actId="478"/>
          <ac:spMkLst>
            <pc:docMk/>
            <pc:sldMk cId="971165726" sldId="280"/>
            <ac:spMk id="24" creationId="{38D58C9F-1D0B-1747-9F5C-54C3EAEF2065}"/>
          </ac:spMkLst>
        </pc:spChg>
        <pc:picChg chg="mod">
          <ac:chgData name="Yuqi Kang" userId="2877b5dc-c908-4d86-b9b2-99fee3e04253" providerId="ADAL" clId="{6CBA556C-3D44-9E4A-A226-37640D8C81B4}" dt="2019-12-01T02:05:13.071" v="1040" actId="1076"/>
          <ac:picMkLst>
            <pc:docMk/>
            <pc:sldMk cId="971165726" sldId="280"/>
            <ac:picMk id="8" creationId="{F741EF4B-D92C-DD42-A963-4EBBC3EA43EE}"/>
          </ac:picMkLst>
        </pc:picChg>
      </pc:sldChg>
      <pc:sldChg chg="modSp add">
        <pc:chgData name="Yuqi Kang" userId="2877b5dc-c908-4d86-b9b2-99fee3e04253" providerId="ADAL" clId="{6CBA556C-3D44-9E4A-A226-37640D8C81B4}" dt="2019-12-01T02:49:21.421" v="1164" actId="20577"/>
        <pc:sldMkLst>
          <pc:docMk/>
          <pc:sldMk cId="1140273396" sldId="283"/>
        </pc:sldMkLst>
        <pc:spChg chg="mod">
          <ac:chgData name="Yuqi Kang" userId="2877b5dc-c908-4d86-b9b2-99fee3e04253" providerId="ADAL" clId="{6CBA556C-3D44-9E4A-A226-37640D8C81B4}" dt="2019-12-01T02:49:21.421" v="1164" actId="20577"/>
          <ac:spMkLst>
            <pc:docMk/>
            <pc:sldMk cId="1140273396" sldId="283"/>
            <ac:spMk id="6" creationId="{1BDB1A70-52A1-804B-8D85-51CF3ACCB420}"/>
          </ac:spMkLst>
        </pc:spChg>
      </pc:sldChg>
      <pc:sldChg chg="addSp modSp add">
        <pc:chgData name="Yuqi Kang" userId="2877b5dc-c908-4d86-b9b2-99fee3e04253" providerId="ADAL" clId="{6CBA556C-3D44-9E4A-A226-37640D8C81B4}" dt="2019-12-01T02:49:38.679" v="1171" actId="20577"/>
        <pc:sldMkLst>
          <pc:docMk/>
          <pc:sldMk cId="3494178584" sldId="285"/>
        </pc:sldMkLst>
        <pc:spChg chg="mod">
          <ac:chgData name="Yuqi Kang" userId="2877b5dc-c908-4d86-b9b2-99fee3e04253" providerId="ADAL" clId="{6CBA556C-3D44-9E4A-A226-37640D8C81B4}" dt="2019-12-01T02:49:34.541" v="1168" actId="20577"/>
          <ac:spMkLst>
            <pc:docMk/>
            <pc:sldMk cId="3494178584" sldId="285"/>
            <ac:spMk id="6" creationId="{1BDB1A70-52A1-804B-8D85-51CF3ACCB420}"/>
          </ac:spMkLst>
        </pc:spChg>
        <pc:spChg chg="add mod">
          <ac:chgData name="Yuqi Kang" userId="2877b5dc-c908-4d86-b9b2-99fee3e04253" providerId="ADAL" clId="{6CBA556C-3D44-9E4A-A226-37640D8C81B4}" dt="2019-12-01T02:15:44.558" v="1145" actId="208"/>
          <ac:spMkLst>
            <pc:docMk/>
            <pc:sldMk cId="3494178584" sldId="285"/>
            <ac:spMk id="25" creationId="{B8DD62CE-D78B-AB40-95FE-D763BBED9B05}"/>
          </ac:spMkLst>
        </pc:spChg>
        <pc:spChg chg="add mod">
          <ac:chgData name="Yuqi Kang" userId="2877b5dc-c908-4d86-b9b2-99fee3e04253" providerId="ADAL" clId="{6CBA556C-3D44-9E4A-A226-37640D8C81B4}" dt="2019-12-01T02:49:38.679" v="1171" actId="20577"/>
          <ac:spMkLst>
            <pc:docMk/>
            <pc:sldMk cId="3494178584" sldId="285"/>
            <ac:spMk id="26" creationId="{C829A297-2836-F845-9EF2-253022696E2B}"/>
          </ac:spMkLst>
        </pc:spChg>
      </pc:sldChg>
      <pc:sldChg chg="addSp delSp modSp add">
        <pc:chgData name="Yuqi Kang" userId="2877b5dc-c908-4d86-b9b2-99fee3e04253" providerId="ADAL" clId="{6CBA556C-3D44-9E4A-A226-37640D8C81B4}" dt="2019-12-01T02:56:08.814" v="1291" actId="478"/>
        <pc:sldMkLst>
          <pc:docMk/>
          <pc:sldMk cId="975975069" sldId="286"/>
        </pc:sldMkLst>
        <pc:spChg chg="del">
          <ac:chgData name="Yuqi Kang" userId="2877b5dc-c908-4d86-b9b2-99fee3e04253" providerId="ADAL" clId="{6CBA556C-3D44-9E4A-A226-37640D8C81B4}" dt="2019-12-01T02:16:34.151" v="1149" actId="478"/>
          <ac:spMkLst>
            <pc:docMk/>
            <pc:sldMk cId="975975069" sldId="286"/>
            <ac:spMk id="4" creationId="{42B3B42C-F214-B145-A14B-0688731351E5}"/>
          </ac:spMkLst>
        </pc:spChg>
        <pc:spChg chg="del">
          <ac:chgData name="Yuqi Kang" userId="2877b5dc-c908-4d86-b9b2-99fee3e04253" providerId="ADAL" clId="{6CBA556C-3D44-9E4A-A226-37640D8C81B4}" dt="2019-12-01T02:16:34.151" v="1149" actId="478"/>
          <ac:spMkLst>
            <pc:docMk/>
            <pc:sldMk cId="975975069" sldId="286"/>
            <ac:spMk id="6" creationId="{1BDB1A70-52A1-804B-8D85-51CF3ACCB420}"/>
          </ac:spMkLst>
        </pc:spChg>
        <pc:spChg chg="add del mod">
          <ac:chgData name="Yuqi Kang" userId="2877b5dc-c908-4d86-b9b2-99fee3e04253" providerId="ADAL" clId="{6CBA556C-3D44-9E4A-A226-37640D8C81B4}" dt="2019-12-01T02:55:59.578" v="1287" actId="478"/>
          <ac:spMkLst>
            <pc:docMk/>
            <pc:sldMk cId="975975069" sldId="286"/>
            <ac:spMk id="11" creationId="{3B0B1AC8-E771-BD4C-8D4A-27829815899D}"/>
          </ac:spMkLst>
        </pc:spChg>
        <pc:spChg chg="add del mod">
          <ac:chgData name="Yuqi Kang" userId="2877b5dc-c908-4d86-b9b2-99fee3e04253" providerId="ADAL" clId="{6CBA556C-3D44-9E4A-A226-37640D8C81B4}" dt="2019-12-01T02:56:08.814" v="1291" actId="478"/>
          <ac:spMkLst>
            <pc:docMk/>
            <pc:sldMk cId="975975069" sldId="286"/>
            <ac:spMk id="17" creationId="{935ED592-2DB6-7C47-B3D8-CB153A82E931}"/>
          </ac:spMkLst>
        </pc:spChg>
        <pc:spChg chg="del">
          <ac:chgData name="Yuqi Kang" userId="2877b5dc-c908-4d86-b9b2-99fee3e04253" providerId="ADAL" clId="{6CBA556C-3D44-9E4A-A226-37640D8C81B4}" dt="2019-12-01T02:16:34.151" v="1149" actId="478"/>
          <ac:spMkLst>
            <pc:docMk/>
            <pc:sldMk cId="975975069" sldId="286"/>
            <ac:spMk id="23" creationId="{202EEC94-93E4-0542-89D3-365A84098E48}"/>
          </ac:spMkLst>
        </pc:spChg>
        <pc:spChg chg="del">
          <ac:chgData name="Yuqi Kang" userId="2877b5dc-c908-4d86-b9b2-99fee3e04253" providerId="ADAL" clId="{6CBA556C-3D44-9E4A-A226-37640D8C81B4}" dt="2019-12-01T02:16:34.151" v="1149" actId="478"/>
          <ac:spMkLst>
            <pc:docMk/>
            <pc:sldMk cId="975975069" sldId="286"/>
            <ac:spMk id="24" creationId="{38D58C9F-1D0B-1747-9F5C-54C3EAEF2065}"/>
          </ac:spMkLst>
        </pc:spChg>
        <pc:spChg chg="del">
          <ac:chgData name="Yuqi Kang" userId="2877b5dc-c908-4d86-b9b2-99fee3e04253" providerId="ADAL" clId="{6CBA556C-3D44-9E4A-A226-37640D8C81B4}" dt="2019-12-01T02:16:34.151" v="1149" actId="478"/>
          <ac:spMkLst>
            <pc:docMk/>
            <pc:sldMk cId="975975069" sldId="286"/>
            <ac:spMk id="25" creationId="{B8DD62CE-D78B-AB40-95FE-D763BBED9B05}"/>
          </ac:spMkLst>
        </pc:spChg>
        <pc:spChg chg="del">
          <ac:chgData name="Yuqi Kang" userId="2877b5dc-c908-4d86-b9b2-99fee3e04253" providerId="ADAL" clId="{6CBA556C-3D44-9E4A-A226-37640D8C81B4}" dt="2019-12-01T02:16:34.151" v="1149" actId="478"/>
          <ac:spMkLst>
            <pc:docMk/>
            <pc:sldMk cId="975975069" sldId="286"/>
            <ac:spMk id="26" creationId="{C829A297-2836-F845-9EF2-253022696E2B}"/>
          </ac:spMkLst>
        </pc:spChg>
        <pc:spChg chg="add mod">
          <ac:chgData name="Yuqi Kang" userId="2877b5dc-c908-4d86-b9b2-99fee3e04253" providerId="ADAL" clId="{6CBA556C-3D44-9E4A-A226-37640D8C81B4}" dt="2019-12-01T02:51:04.953" v="1197" actId="404"/>
          <ac:spMkLst>
            <pc:docMk/>
            <pc:sldMk cId="975975069" sldId="286"/>
            <ac:spMk id="27" creationId="{8EB29680-C4B5-2C42-814E-C732D4184EB0}"/>
          </ac:spMkLst>
        </pc:spChg>
        <pc:spChg chg="add del mod">
          <ac:chgData name="Yuqi Kang" userId="2877b5dc-c908-4d86-b9b2-99fee3e04253" providerId="ADAL" clId="{6CBA556C-3D44-9E4A-A226-37640D8C81B4}" dt="2019-12-01T02:50:12.689" v="1176" actId="478"/>
          <ac:spMkLst>
            <pc:docMk/>
            <pc:sldMk cId="975975069" sldId="286"/>
            <ac:spMk id="28" creationId="{775F0E4D-EC0B-214A-88AC-2FD24F0AE168}"/>
          </ac:spMkLst>
        </pc:spChg>
        <pc:spChg chg="add mod">
          <ac:chgData name="Yuqi Kang" userId="2877b5dc-c908-4d86-b9b2-99fee3e04253" providerId="ADAL" clId="{6CBA556C-3D44-9E4A-A226-37640D8C81B4}" dt="2019-12-01T02:51:23.537" v="1203" actId="1076"/>
          <ac:spMkLst>
            <pc:docMk/>
            <pc:sldMk cId="975975069" sldId="286"/>
            <ac:spMk id="29" creationId="{05CEF491-BE3F-634B-A85B-2D12BC5FA634}"/>
          </ac:spMkLst>
        </pc:spChg>
        <pc:spChg chg="add mod">
          <ac:chgData name="Yuqi Kang" userId="2877b5dc-c908-4d86-b9b2-99fee3e04253" providerId="ADAL" clId="{6CBA556C-3D44-9E4A-A226-37640D8C81B4}" dt="2019-12-01T02:51:21.366" v="1202" actId="1076"/>
          <ac:spMkLst>
            <pc:docMk/>
            <pc:sldMk cId="975975069" sldId="286"/>
            <ac:spMk id="30" creationId="{101569CB-89F4-2C45-8382-E894FE5229D5}"/>
          </ac:spMkLst>
        </pc:spChg>
        <pc:spChg chg="add del mod">
          <ac:chgData name="Yuqi Kang" userId="2877b5dc-c908-4d86-b9b2-99fee3e04253" providerId="ADAL" clId="{6CBA556C-3D44-9E4A-A226-37640D8C81B4}" dt="2019-12-01T02:56:03.898" v="1289" actId="478"/>
          <ac:spMkLst>
            <pc:docMk/>
            <pc:sldMk cId="975975069" sldId="286"/>
            <ac:spMk id="37" creationId="{8B4726A0-545B-5D4C-833E-452A4237F9FC}"/>
          </ac:spMkLst>
        </pc:spChg>
        <pc:picChg chg="del">
          <ac:chgData name="Yuqi Kang" userId="2877b5dc-c908-4d86-b9b2-99fee3e04253" providerId="ADAL" clId="{6CBA556C-3D44-9E4A-A226-37640D8C81B4}" dt="2019-12-01T02:16:26.276" v="1148" actId="478"/>
          <ac:picMkLst>
            <pc:docMk/>
            <pc:sldMk cId="975975069" sldId="286"/>
            <ac:picMk id="8" creationId="{F741EF4B-D92C-DD42-A963-4EBBC3EA43EE}"/>
          </ac:picMkLst>
        </pc:picChg>
        <pc:cxnChg chg="add mod">
          <ac:chgData name="Yuqi Kang" userId="2877b5dc-c908-4d86-b9b2-99fee3e04253" providerId="ADAL" clId="{6CBA556C-3D44-9E4A-A226-37640D8C81B4}" dt="2019-12-01T02:52:21.717" v="1214" actId="1076"/>
          <ac:cxnSpMkLst>
            <pc:docMk/>
            <pc:sldMk cId="975975069" sldId="286"/>
            <ac:cxnSpMk id="31" creationId="{B8AD93D5-675C-9C42-AFFF-903486A558B0}"/>
          </ac:cxnSpMkLst>
        </pc:cxnChg>
        <pc:cxnChg chg="add mod">
          <ac:chgData name="Yuqi Kang" userId="2877b5dc-c908-4d86-b9b2-99fee3e04253" providerId="ADAL" clId="{6CBA556C-3D44-9E4A-A226-37640D8C81B4}" dt="2019-12-01T02:52:07.846" v="1210" actId="1076"/>
          <ac:cxnSpMkLst>
            <pc:docMk/>
            <pc:sldMk cId="975975069" sldId="286"/>
            <ac:cxnSpMk id="32" creationId="{5AA59D54-2E46-2B48-B4C0-8A06E37BA0DD}"/>
          </ac:cxnSpMkLst>
        </pc:cxnChg>
        <pc:cxnChg chg="add mod">
          <ac:chgData name="Yuqi Kang" userId="2877b5dc-c908-4d86-b9b2-99fee3e04253" providerId="ADAL" clId="{6CBA556C-3D44-9E4A-A226-37640D8C81B4}" dt="2019-12-01T02:53:02.823" v="1235" actId="1035"/>
          <ac:cxnSpMkLst>
            <pc:docMk/>
            <pc:sldMk cId="975975069" sldId="286"/>
            <ac:cxnSpMk id="33" creationId="{4B25EFAF-5A77-D246-9F00-6E1850EDE818}"/>
          </ac:cxnSpMkLst>
        </pc:cxnChg>
        <pc:cxnChg chg="add del mod">
          <ac:chgData name="Yuqi Kang" userId="2877b5dc-c908-4d86-b9b2-99fee3e04253" providerId="ADAL" clId="{6CBA556C-3D44-9E4A-A226-37640D8C81B4}" dt="2019-12-01T02:56:01.354" v="1288" actId="478"/>
          <ac:cxnSpMkLst>
            <pc:docMk/>
            <pc:sldMk cId="975975069" sldId="286"/>
            <ac:cxnSpMk id="34" creationId="{45FE2986-6BF0-0C4F-A848-3F81AE4A5105}"/>
          </ac:cxnSpMkLst>
        </pc:cxnChg>
        <pc:cxnChg chg="add del mod">
          <ac:chgData name="Yuqi Kang" userId="2877b5dc-c908-4d86-b9b2-99fee3e04253" providerId="ADAL" clId="{6CBA556C-3D44-9E4A-A226-37640D8C81B4}" dt="2019-12-01T02:56:05.618" v="1290" actId="478"/>
          <ac:cxnSpMkLst>
            <pc:docMk/>
            <pc:sldMk cId="975975069" sldId="286"/>
            <ac:cxnSpMk id="35" creationId="{DD91E6E0-AE9B-164B-9A09-F446A8C59616}"/>
          </ac:cxnSpMkLst>
        </pc:cxnChg>
        <pc:cxnChg chg="add del mod">
          <ac:chgData name="Yuqi Kang" userId="2877b5dc-c908-4d86-b9b2-99fee3e04253" providerId="ADAL" clId="{6CBA556C-3D44-9E4A-A226-37640D8C81B4}" dt="2019-12-01T02:56:08.814" v="1291" actId="478"/>
          <ac:cxnSpMkLst>
            <pc:docMk/>
            <pc:sldMk cId="975975069" sldId="286"/>
            <ac:cxnSpMk id="36" creationId="{524093C6-5230-E94C-A796-0C48287C1D76}"/>
          </ac:cxnSpMkLst>
        </pc:cxnChg>
      </pc:sldChg>
      <pc:sldChg chg="modSp add">
        <pc:chgData name="Yuqi Kang" userId="2877b5dc-c908-4d86-b9b2-99fee3e04253" providerId="ADAL" clId="{6CBA556C-3D44-9E4A-A226-37640D8C81B4}" dt="2019-12-01T06:53:41.849" v="1632" actId="20577"/>
        <pc:sldMkLst>
          <pc:docMk/>
          <pc:sldMk cId="1996389392" sldId="287"/>
        </pc:sldMkLst>
        <pc:spChg chg="mod">
          <ac:chgData name="Yuqi Kang" userId="2877b5dc-c908-4d86-b9b2-99fee3e04253" providerId="ADAL" clId="{6CBA556C-3D44-9E4A-A226-37640D8C81B4}" dt="2019-12-01T06:53:41.849" v="1632" actId="20577"/>
          <ac:spMkLst>
            <pc:docMk/>
            <pc:sldMk cId="1996389392" sldId="287"/>
            <ac:spMk id="17" creationId="{935ED592-2DB6-7C47-B3D8-CB153A82E931}"/>
          </ac:spMkLst>
        </pc:spChg>
        <pc:spChg chg="mod">
          <ac:chgData name="Yuqi Kang" userId="2877b5dc-c908-4d86-b9b2-99fee3e04253" providerId="ADAL" clId="{6CBA556C-3D44-9E4A-A226-37640D8C81B4}" dt="2019-12-01T06:53:39.205" v="1630" actId="20577"/>
          <ac:spMkLst>
            <pc:docMk/>
            <pc:sldMk cId="1996389392" sldId="287"/>
            <ac:spMk id="37" creationId="{8B4726A0-545B-5D4C-833E-452A4237F9FC}"/>
          </ac:spMkLst>
        </pc:spChg>
      </pc:sldChg>
      <pc:sldChg chg="addSp delSp modSp add">
        <pc:chgData name="Yuqi Kang" userId="2877b5dc-c908-4d86-b9b2-99fee3e04253" providerId="ADAL" clId="{6CBA556C-3D44-9E4A-A226-37640D8C81B4}" dt="2019-12-01T06:55:56.255" v="1648" actId="1076"/>
        <pc:sldMkLst>
          <pc:docMk/>
          <pc:sldMk cId="2933659866" sldId="288"/>
        </pc:sldMkLst>
        <pc:spChg chg="mod">
          <ac:chgData name="Yuqi Kang" userId="2877b5dc-c908-4d86-b9b2-99fee3e04253" providerId="ADAL" clId="{6CBA556C-3D44-9E4A-A226-37640D8C81B4}" dt="2019-12-01T03:00:06.339" v="1316" actId="20577"/>
          <ac:spMkLst>
            <pc:docMk/>
            <pc:sldMk cId="2933659866" sldId="288"/>
            <ac:spMk id="2" creationId="{FAC41044-8D45-9F40-9324-070F983F30DD}"/>
          </ac:spMkLst>
        </pc:spChg>
        <pc:spChg chg="mod">
          <ac:chgData name="Yuqi Kang" userId="2877b5dc-c908-4d86-b9b2-99fee3e04253" providerId="ADAL" clId="{6CBA556C-3D44-9E4A-A226-37640D8C81B4}" dt="2019-12-01T06:54:06.991" v="1635" actId="5793"/>
          <ac:spMkLst>
            <pc:docMk/>
            <pc:sldMk cId="2933659866" sldId="288"/>
            <ac:spMk id="3" creationId="{14C8614A-1CD9-7B48-BA3B-D4A9F2329157}"/>
          </ac:spMkLst>
        </pc:spChg>
        <pc:spChg chg="add del mod">
          <ac:chgData name="Yuqi Kang" userId="2877b5dc-c908-4d86-b9b2-99fee3e04253" providerId="ADAL" clId="{6CBA556C-3D44-9E4A-A226-37640D8C81B4}" dt="2019-12-01T03:02:37.648" v="1371" actId="478"/>
          <ac:spMkLst>
            <pc:docMk/>
            <pc:sldMk cId="2933659866" sldId="288"/>
            <ac:spMk id="5" creationId="{744A997D-6088-1747-8C64-19AFDB6343E2}"/>
          </ac:spMkLst>
        </pc:spChg>
        <pc:spChg chg="add mod">
          <ac:chgData name="Yuqi Kang" userId="2877b5dc-c908-4d86-b9b2-99fee3e04253" providerId="ADAL" clId="{6CBA556C-3D44-9E4A-A226-37640D8C81B4}" dt="2019-12-01T06:55:56.255" v="1648" actId="1076"/>
          <ac:spMkLst>
            <pc:docMk/>
            <pc:sldMk cId="2933659866" sldId="288"/>
            <ac:spMk id="31" creationId="{5D3A6B8F-B0C3-274E-9E5A-A8C164945C2F}"/>
          </ac:spMkLst>
        </pc:spChg>
        <pc:grpChg chg="del mod">
          <ac:chgData name="Yuqi Kang" userId="2877b5dc-c908-4d86-b9b2-99fee3e04253" providerId="ADAL" clId="{6CBA556C-3D44-9E4A-A226-37640D8C81B4}" dt="2019-12-01T03:34:20.869" v="1598"/>
          <ac:grpSpMkLst>
            <pc:docMk/>
            <pc:sldMk cId="2933659866" sldId="288"/>
            <ac:grpSpMk id="14" creationId="{9A84B22D-F741-594F-BC99-0D7A0FAEA7CC}"/>
          </ac:grpSpMkLst>
        </pc:grpChg>
        <pc:grpChg chg="del mod">
          <ac:chgData name="Yuqi Kang" userId="2877b5dc-c908-4d86-b9b2-99fee3e04253" providerId="ADAL" clId="{6CBA556C-3D44-9E4A-A226-37640D8C81B4}" dt="2019-12-01T03:34:25.117" v="1601"/>
          <ac:grpSpMkLst>
            <pc:docMk/>
            <pc:sldMk cId="2933659866" sldId="288"/>
            <ac:grpSpMk id="16" creationId="{050E27F8-F76D-8841-8C56-B060BACEF3A1}"/>
          </ac:grpSpMkLst>
        </pc:grpChg>
        <pc:grpChg chg="del mod">
          <ac:chgData name="Yuqi Kang" userId="2877b5dc-c908-4d86-b9b2-99fee3e04253" providerId="ADAL" clId="{6CBA556C-3D44-9E4A-A226-37640D8C81B4}" dt="2019-12-01T03:34:27.206" v="1603"/>
          <ac:grpSpMkLst>
            <pc:docMk/>
            <pc:sldMk cId="2933659866" sldId="288"/>
            <ac:grpSpMk id="19" creationId="{034B803D-B8E5-BF45-BA8A-FDFDE67539F8}"/>
          </ac:grpSpMkLst>
        </pc:grpChg>
        <pc:grpChg chg="del mod">
          <ac:chgData name="Yuqi Kang" userId="2877b5dc-c908-4d86-b9b2-99fee3e04253" providerId="ADAL" clId="{6CBA556C-3D44-9E4A-A226-37640D8C81B4}" dt="2019-12-01T03:34:28.628" v="1605"/>
          <ac:grpSpMkLst>
            <pc:docMk/>
            <pc:sldMk cId="2933659866" sldId="288"/>
            <ac:grpSpMk id="21" creationId="{4F9F3600-FE43-BF48-A926-83BC21A13212}"/>
          </ac:grpSpMkLst>
        </pc:grpChg>
        <pc:grpChg chg="mod">
          <ac:chgData name="Yuqi Kang" userId="2877b5dc-c908-4d86-b9b2-99fee3e04253" providerId="ADAL" clId="{6CBA556C-3D44-9E4A-A226-37640D8C81B4}" dt="2019-12-01T03:34:51.102" v="1607" actId="164"/>
          <ac:grpSpMkLst>
            <pc:docMk/>
            <pc:sldMk cId="2933659866" sldId="288"/>
            <ac:grpSpMk id="23" creationId="{FA7862F9-D5AC-394A-B9BA-A847CF7BCA5F}"/>
          </ac:grpSpMkLst>
        </pc:grpChg>
        <pc:grpChg chg="add mod">
          <ac:chgData name="Yuqi Kang" userId="2877b5dc-c908-4d86-b9b2-99fee3e04253" providerId="ADAL" clId="{6CBA556C-3D44-9E4A-A226-37640D8C81B4}" dt="2019-12-01T03:35:06.053" v="1614" actId="164"/>
          <ac:grpSpMkLst>
            <pc:docMk/>
            <pc:sldMk cId="2933659866" sldId="288"/>
            <ac:grpSpMk id="25" creationId="{8D0BBACF-7BC7-6A4A-B7D1-E41D25E5D4EC}"/>
          </ac:grpSpMkLst>
        </pc:grpChg>
        <pc:grpChg chg="add mod">
          <ac:chgData name="Yuqi Kang" userId="2877b5dc-c908-4d86-b9b2-99fee3e04253" providerId="ADAL" clId="{6CBA556C-3D44-9E4A-A226-37640D8C81B4}" dt="2019-12-01T03:35:44.016" v="1620" actId="1076"/>
          <ac:grpSpMkLst>
            <pc:docMk/>
            <pc:sldMk cId="2933659866" sldId="288"/>
            <ac:grpSpMk id="26" creationId="{33E0D23C-06A0-8E49-9CD6-E7464F9FE881}"/>
          </ac:grpSpMkLst>
        </pc:grpChg>
        <pc:picChg chg="add del mod">
          <ac:chgData name="Yuqi Kang" userId="2877b5dc-c908-4d86-b9b2-99fee3e04253" providerId="ADAL" clId="{6CBA556C-3D44-9E4A-A226-37640D8C81B4}" dt="2019-12-01T03:04:44.698" v="1372" actId="478"/>
          <ac:picMkLst>
            <pc:docMk/>
            <pc:sldMk cId="2933659866" sldId="288"/>
            <ac:picMk id="4" creationId="{DF2DC218-8058-F44D-8922-C071E040BD39}"/>
          </ac:picMkLst>
        </pc:picChg>
        <pc:picChg chg="add mod">
          <ac:chgData name="Yuqi Kang" userId="2877b5dc-c908-4d86-b9b2-99fee3e04253" providerId="ADAL" clId="{6CBA556C-3D44-9E4A-A226-37640D8C81B4}" dt="2019-12-01T03:09:23.917" v="1498" actId="1076"/>
          <ac:picMkLst>
            <pc:docMk/>
            <pc:sldMk cId="2933659866" sldId="288"/>
            <ac:picMk id="7" creationId="{3D151D7B-66A2-3047-8594-CBBBA080F8AE}"/>
          </ac:picMkLst>
        </pc:picChg>
        <pc:picChg chg="add del mod">
          <ac:chgData name="Yuqi Kang" userId="2877b5dc-c908-4d86-b9b2-99fee3e04253" providerId="ADAL" clId="{6CBA556C-3D44-9E4A-A226-37640D8C81B4}" dt="2019-12-01T03:30:35.072" v="1566" actId="478"/>
          <ac:picMkLst>
            <pc:docMk/>
            <pc:sldMk cId="2933659866" sldId="288"/>
            <ac:picMk id="9" creationId="{0A40655B-88F5-8540-8A95-8625DA73F4B6}"/>
          </ac:picMkLst>
        </pc:picChg>
        <pc:picChg chg="add mod modCrop">
          <ac:chgData name="Yuqi Kang" userId="2877b5dc-c908-4d86-b9b2-99fee3e04253" providerId="ADAL" clId="{6CBA556C-3D44-9E4A-A226-37640D8C81B4}" dt="2019-12-01T03:35:06.053" v="1614" actId="164"/>
          <ac:picMkLst>
            <pc:docMk/>
            <pc:sldMk cId="2933659866" sldId="288"/>
            <ac:picMk id="11" creationId="{FD8989EB-172C-8E4C-8583-04748823C271}"/>
          </ac:picMkLst>
        </pc:picChg>
        <pc:picChg chg="add mod modCrop">
          <ac:chgData name="Yuqi Kang" userId="2877b5dc-c908-4d86-b9b2-99fee3e04253" providerId="ADAL" clId="{6CBA556C-3D44-9E4A-A226-37640D8C81B4}" dt="2019-12-01T03:36:37.093" v="1627" actId="1076"/>
          <ac:picMkLst>
            <pc:docMk/>
            <pc:sldMk cId="2933659866" sldId="288"/>
            <ac:picMk id="28" creationId="{2CEF00DD-CBAA-F34C-B6F6-A31965A2ED71}"/>
          </ac:picMkLst>
        </pc:pic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12" creationId="{8747472A-2FE1-134D-BBED-A43ADAFC7E29}"/>
          </ac:inkMkLst>
        </pc:ink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13" creationId="{E0DB07D1-466C-2441-8A59-F2BCB0631D97}"/>
          </ac:inkMkLst>
        </pc:ink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15" creationId="{E17BB666-7B58-8F47-BC67-362590E1AA0E}"/>
          </ac:inkMkLst>
        </pc:ink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17" creationId="{E1466D07-B5DF-A345-96B5-4632E299D766}"/>
          </ac:inkMkLst>
        </pc:ink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18" creationId="{605CA04D-1C8F-6D4C-9963-CC46A1527440}"/>
          </ac:inkMkLst>
        </pc:ink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20" creationId="{DD4711CB-A9BD-2A49-8E2A-6A958DE42170}"/>
          </ac:inkMkLst>
        </pc:inkChg>
        <pc:inkChg chg="add mod">
          <ac:chgData name="Yuqi Kang" userId="2877b5dc-c908-4d86-b9b2-99fee3e04253" providerId="ADAL" clId="{6CBA556C-3D44-9E4A-A226-37640D8C81B4}" dt="2019-12-01T03:34:28.628" v="1605"/>
          <ac:inkMkLst>
            <pc:docMk/>
            <pc:sldMk cId="2933659866" sldId="288"/>
            <ac:inkMk id="22" creationId="{8A3D892E-3DA2-904B-BC57-744E604DE93D}"/>
          </ac:inkMkLst>
        </pc:inkChg>
        <pc:inkChg chg="add mod">
          <ac:chgData name="Yuqi Kang" userId="2877b5dc-c908-4d86-b9b2-99fee3e04253" providerId="ADAL" clId="{6CBA556C-3D44-9E4A-A226-37640D8C81B4}" dt="2019-12-01T03:34:51.102" v="1607" actId="164"/>
          <ac:inkMkLst>
            <pc:docMk/>
            <pc:sldMk cId="2933659866" sldId="288"/>
            <ac:inkMk id="24" creationId="{72FB20EB-8F78-A942-A3CA-DD23F1F70782}"/>
          </ac:inkMkLst>
        </pc:inkChg>
        <pc:cxnChg chg="add mod">
          <ac:chgData name="Yuqi Kang" userId="2877b5dc-c908-4d86-b9b2-99fee3e04253" providerId="ADAL" clId="{6CBA556C-3D44-9E4A-A226-37640D8C81B4}" dt="2019-12-01T06:55:09.082" v="1639" actId="1076"/>
          <ac:cxnSpMkLst>
            <pc:docMk/>
            <pc:sldMk cId="2933659866" sldId="288"/>
            <ac:cxnSpMk id="30" creationId="{941FD4CC-F344-FB47-87CA-F04C5B8FC553}"/>
          </ac:cxnSpMkLst>
        </pc:cxnChg>
      </pc:sldChg>
      <pc:sldChg chg="modSp add">
        <pc:chgData name="Yuqi Kang" userId="2877b5dc-c908-4d86-b9b2-99fee3e04253" providerId="ADAL" clId="{6CBA556C-3D44-9E4A-A226-37640D8C81B4}" dt="2019-12-01T09:37:46.831" v="1918" actId="20577"/>
        <pc:sldMkLst>
          <pc:docMk/>
          <pc:sldMk cId="3471318409" sldId="290"/>
        </pc:sldMkLst>
        <pc:spChg chg="mod">
          <ac:chgData name="Yuqi Kang" userId="2877b5dc-c908-4d86-b9b2-99fee3e04253" providerId="ADAL" clId="{6CBA556C-3D44-9E4A-A226-37640D8C81B4}" dt="2019-12-01T09:37:46.831" v="1918" actId="20577"/>
          <ac:spMkLst>
            <pc:docMk/>
            <pc:sldMk cId="3471318409" sldId="290"/>
            <ac:spMk id="3" creationId="{14C8614A-1CD9-7B48-BA3B-D4A9F2329157}"/>
          </ac:spMkLst>
        </pc:spChg>
      </pc:sldChg>
      <pc:sldChg chg="addSp delSp modSp add">
        <pc:chgData name="Yuqi Kang" userId="2877b5dc-c908-4d86-b9b2-99fee3e04253" providerId="ADAL" clId="{6CBA556C-3D44-9E4A-A226-37640D8C81B4}" dt="2019-12-01T09:25:48.975" v="1764" actId="1076"/>
        <pc:sldMkLst>
          <pc:docMk/>
          <pc:sldMk cId="4207682383" sldId="292"/>
        </pc:sldMkLst>
        <pc:spChg chg="mod">
          <ac:chgData name="Yuqi Kang" userId="2877b5dc-c908-4d86-b9b2-99fee3e04253" providerId="ADAL" clId="{6CBA556C-3D44-9E4A-A226-37640D8C81B4}" dt="2019-12-01T09:02:04.907" v="1739" actId="20577"/>
          <ac:spMkLst>
            <pc:docMk/>
            <pc:sldMk cId="4207682383" sldId="292"/>
            <ac:spMk id="3" creationId="{14C8614A-1CD9-7B48-BA3B-D4A9F2329157}"/>
          </ac:spMkLst>
        </pc:spChg>
        <pc:spChg chg="add mod">
          <ac:chgData name="Yuqi Kang" userId="2877b5dc-c908-4d86-b9b2-99fee3e04253" providerId="ADAL" clId="{6CBA556C-3D44-9E4A-A226-37640D8C81B4}" dt="2019-12-01T09:24:18.411" v="1755" actId="207"/>
          <ac:spMkLst>
            <pc:docMk/>
            <pc:sldMk cId="4207682383" sldId="292"/>
            <ac:spMk id="9" creationId="{EEE2DBA5-9930-4A4F-AC20-0399EFFDDFF6}"/>
          </ac:spMkLst>
        </pc:spChg>
        <pc:spChg chg="del">
          <ac:chgData name="Yuqi Kang" userId="2877b5dc-c908-4d86-b9b2-99fee3e04253" providerId="ADAL" clId="{6CBA556C-3D44-9E4A-A226-37640D8C81B4}" dt="2019-12-01T09:02:17.957" v="1742" actId="478"/>
          <ac:spMkLst>
            <pc:docMk/>
            <pc:sldMk cId="4207682383" sldId="292"/>
            <ac:spMk id="31" creationId="{5D3A6B8F-B0C3-274E-9E5A-A8C164945C2F}"/>
          </ac:spMkLst>
        </pc:spChg>
        <pc:grpChg chg="del">
          <ac:chgData name="Yuqi Kang" userId="2877b5dc-c908-4d86-b9b2-99fee3e04253" providerId="ADAL" clId="{6CBA556C-3D44-9E4A-A226-37640D8C81B4}" dt="2019-12-01T09:02:08.629" v="1740" actId="478"/>
          <ac:grpSpMkLst>
            <pc:docMk/>
            <pc:sldMk cId="4207682383" sldId="292"/>
            <ac:grpSpMk id="26" creationId="{33E0D23C-06A0-8E49-9CD6-E7464F9FE881}"/>
          </ac:grpSpMkLst>
        </pc:grpChg>
        <pc:picChg chg="add mod">
          <ac:chgData name="Yuqi Kang" userId="2877b5dc-c908-4d86-b9b2-99fee3e04253" providerId="ADAL" clId="{6CBA556C-3D44-9E4A-A226-37640D8C81B4}" dt="2019-12-01T09:25:48.975" v="1764" actId="1076"/>
          <ac:picMkLst>
            <pc:docMk/>
            <pc:sldMk cId="4207682383" sldId="292"/>
            <ac:picMk id="14" creationId="{810FCB07-99CA-3B46-AABE-53205DF1DF9A}"/>
          </ac:picMkLst>
        </pc:picChg>
        <pc:picChg chg="del">
          <ac:chgData name="Yuqi Kang" userId="2877b5dc-c908-4d86-b9b2-99fee3e04253" providerId="ADAL" clId="{6CBA556C-3D44-9E4A-A226-37640D8C81B4}" dt="2019-12-01T09:02:15.075" v="1741" actId="478"/>
          <ac:picMkLst>
            <pc:docMk/>
            <pc:sldMk cId="4207682383" sldId="292"/>
            <ac:picMk id="28" creationId="{2CEF00DD-CBAA-F34C-B6F6-A31965A2ED71}"/>
          </ac:picMkLst>
        </pc:picChg>
        <pc:cxnChg chg="add mod">
          <ac:chgData name="Yuqi Kang" userId="2877b5dc-c908-4d86-b9b2-99fee3e04253" providerId="ADAL" clId="{6CBA556C-3D44-9E4A-A226-37640D8C81B4}" dt="2019-12-01T08:59:38.335" v="1731" actId="692"/>
          <ac:cxnSpMkLst>
            <pc:docMk/>
            <pc:sldMk cId="4207682383" sldId="292"/>
            <ac:cxnSpMk id="8" creationId="{03EEA275-97E7-DB4C-B36B-D2FD90D9FAFC}"/>
          </ac:cxnSpMkLst>
        </pc:cxnChg>
        <pc:cxnChg chg="del">
          <ac:chgData name="Yuqi Kang" userId="2877b5dc-c908-4d86-b9b2-99fee3e04253" providerId="ADAL" clId="{6CBA556C-3D44-9E4A-A226-37640D8C81B4}" dt="2019-12-01T09:02:15.075" v="1741" actId="478"/>
          <ac:cxnSpMkLst>
            <pc:docMk/>
            <pc:sldMk cId="4207682383" sldId="292"/>
            <ac:cxnSpMk id="30" creationId="{941FD4CC-F344-FB47-87CA-F04C5B8FC553}"/>
          </ac:cxnSpMkLst>
        </pc:cxnChg>
      </pc:sldChg>
      <pc:sldChg chg="addSp delSp modSp add">
        <pc:chgData name="Yuqi Kang" userId="2877b5dc-c908-4d86-b9b2-99fee3e04253" providerId="ADAL" clId="{6CBA556C-3D44-9E4A-A226-37640D8C81B4}" dt="2019-12-01T09:26:29.016" v="1774" actId="1076"/>
        <pc:sldMkLst>
          <pc:docMk/>
          <pc:sldMk cId="1469561749" sldId="293"/>
        </pc:sldMkLst>
        <pc:picChg chg="add mod">
          <ac:chgData name="Yuqi Kang" userId="2877b5dc-c908-4d86-b9b2-99fee3e04253" providerId="ADAL" clId="{6CBA556C-3D44-9E4A-A226-37640D8C81B4}" dt="2019-12-01T09:26:29.016" v="1774" actId="1076"/>
          <ac:picMkLst>
            <pc:docMk/>
            <pc:sldMk cId="1469561749" sldId="293"/>
            <ac:picMk id="10" creationId="{7FC1AD25-8388-B54A-9AFC-06AA3CB07BD2}"/>
          </ac:picMkLst>
        </pc:picChg>
        <pc:picChg chg="del">
          <ac:chgData name="Yuqi Kang" userId="2877b5dc-c908-4d86-b9b2-99fee3e04253" providerId="ADAL" clId="{6CBA556C-3D44-9E4A-A226-37640D8C81B4}" dt="2019-12-01T09:26:09.324" v="1768" actId="478"/>
          <ac:picMkLst>
            <pc:docMk/>
            <pc:sldMk cId="1469561749" sldId="293"/>
            <ac:picMk id="14" creationId="{810FCB07-99CA-3B46-AABE-53205DF1DF9A}"/>
          </ac:picMkLst>
        </pc:picChg>
      </pc:sldChg>
      <pc:sldChg chg="addSp delSp modSp add">
        <pc:chgData name="Yuqi Kang" userId="2877b5dc-c908-4d86-b9b2-99fee3e04253" providerId="ADAL" clId="{6CBA556C-3D44-9E4A-A226-37640D8C81B4}" dt="2019-12-01T09:27:09.347" v="1782" actId="1076"/>
        <pc:sldMkLst>
          <pc:docMk/>
          <pc:sldMk cId="2727901817" sldId="294"/>
        </pc:sldMkLst>
        <pc:picChg chg="del">
          <ac:chgData name="Yuqi Kang" userId="2877b5dc-c908-4d86-b9b2-99fee3e04253" providerId="ADAL" clId="{6CBA556C-3D44-9E4A-A226-37640D8C81B4}" dt="2019-12-01T09:26:58.477" v="1777" actId="478"/>
          <ac:picMkLst>
            <pc:docMk/>
            <pc:sldMk cId="2727901817" sldId="294"/>
            <ac:picMk id="10" creationId="{7FC1AD25-8388-B54A-9AFC-06AA3CB07BD2}"/>
          </ac:picMkLst>
        </pc:picChg>
        <pc:picChg chg="add mod">
          <ac:chgData name="Yuqi Kang" userId="2877b5dc-c908-4d86-b9b2-99fee3e04253" providerId="ADAL" clId="{6CBA556C-3D44-9E4A-A226-37640D8C81B4}" dt="2019-12-01T09:27:09.347" v="1782" actId="1076"/>
          <ac:picMkLst>
            <pc:docMk/>
            <pc:sldMk cId="2727901817" sldId="294"/>
            <ac:picMk id="11" creationId="{52CAFE5F-6964-CD40-A306-5118F60420B7}"/>
          </ac:picMkLst>
        </pc:picChg>
      </pc:sldChg>
      <pc:sldChg chg="addSp delSp modSp add">
        <pc:chgData name="Yuqi Kang" userId="2877b5dc-c908-4d86-b9b2-99fee3e04253" providerId="ADAL" clId="{6CBA556C-3D44-9E4A-A226-37640D8C81B4}" dt="2019-12-01T09:27:40.297" v="1790" actId="1076"/>
        <pc:sldMkLst>
          <pc:docMk/>
          <pc:sldMk cId="1301529553" sldId="295"/>
        </pc:sldMkLst>
        <pc:picChg chg="add mod">
          <ac:chgData name="Yuqi Kang" userId="2877b5dc-c908-4d86-b9b2-99fee3e04253" providerId="ADAL" clId="{6CBA556C-3D44-9E4A-A226-37640D8C81B4}" dt="2019-12-01T09:27:40.297" v="1790" actId="1076"/>
          <ac:picMkLst>
            <pc:docMk/>
            <pc:sldMk cId="1301529553" sldId="295"/>
            <ac:picMk id="10" creationId="{97095B80-B7E6-C24A-89A6-EEE6D334796D}"/>
          </ac:picMkLst>
        </pc:picChg>
        <pc:picChg chg="del">
          <ac:chgData name="Yuqi Kang" userId="2877b5dc-c908-4d86-b9b2-99fee3e04253" providerId="ADAL" clId="{6CBA556C-3D44-9E4A-A226-37640D8C81B4}" dt="2019-12-01T09:27:22.135" v="1784" actId="478"/>
          <ac:picMkLst>
            <pc:docMk/>
            <pc:sldMk cId="1301529553" sldId="295"/>
            <ac:picMk id="11" creationId="{52CAFE5F-6964-CD40-A306-5118F60420B7}"/>
          </ac:picMkLst>
        </pc:picChg>
      </pc:sldChg>
      <pc:sldChg chg="addSp delSp modSp add">
        <pc:chgData name="Yuqi Kang" userId="2877b5dc-c908-4d86-b9b2-99fee3e04253" providerId="ADAL" clId="{6CBA556C-3D44-9E4A-A226-37640D8C81B4}" dt="2019-12-01T09:28:09.998" v="1798" actId="1076"/>
        <pc:sldMkLst>
          <pc:docMk/>
          <pc:sldMk cId="960257193" sldId="296"/>
        </pc:sldMkLst>
        <pc:picChg chg="del">
          <ac:chgData name="Yuqi Kang" userId="2877b5dc-c908-4d86-b9b2-99fee3e04253" providerId="ADAL" clId="{6CBA556C-3D44-9E4A-A226-37640D8C81B4}" dt="2019-12-01T09:27:46.041" v="1792" actId="478"/>
          <ac:picMkLst>
            <pc:docMk/>
            <pc:sldMk cId="960257193" sldId="296"/>
            <ac:picMk id="10" creationId="{97095B80-B7E6-C24A-89A6-EEE6D334796D}"/>
          </ac:picMkLst>
        </pc:picChg>
        <pc:picChg chg="add mod">
          <ac:chgData name="Yuqi Kang" userId="2877b5dc-c908-4d86-b9b2-99fee3e04253" providerId="ADAL" clId="{6CBA556C-3D44-9E4A-A226-37640D8C81B4}" dt="2019-12-01T09:28:09.998" v="1798" actId="1076"/>
          <ac:picMkLst>
            <pc:docMk/>
            <pc:sldMk cId="960257193" sldId="296"/>
            <ac:picMk id="11" creationId="{2448C327-78DB-5D4F-A8AC-6B9B92B8E3A2}"/>
          </ac:picMkLst>
        </pc:picChg>
      </pc:sldChg>
      <pc:sldChg chg="modSp add">
        <pc:chgData name="Yuqi Kang" userId="2877b5dc-c908-4d86-b9b2-99fee3e04253" providerId="ADAL" clId="{6CBA556C-3D44-9E4A-A226-37640D8C81B4}" dt="2019-12-01T09:35:30.080" v="1903" actId="20577"/>
        <pc:sldMkLst>
          <pc:docMk/>
          <pc:sldMk cId="1951524898" sldId="297"/>
        </pc:sldMkLst>
        <pc:spChg chg="mod">
          <ac:chgData name="Yuqi Kang" userId="2877b5dc-c908-4d86-b9b2-99fee3e04253" providerId="ADAL" clId="{6CBA556C-3D44-9E4A-A226-37640D8C81B4}" dt="2019-12-01T09:28:29.447" v="1812" actId="20577"/>
          <ac:spMkLst>
            <pc:docMk/>
            <pc:sldMk cId="1951524898" sldId="297"/>
            <ac:spMk id="2" creationId="{F9DE51FC-4C16-824B-B55F-7C93F835FD90}"/>
          </ac:spMkLst>
        </pc:spChg>
        <pc:spChg chg="mod">
          <ac:chgData name="Yuqi Kang" userId="2877b5dc-c908-4d86-b9b2-99fee3e04253" providerId="ADAL" clId="{6CBA556C-3D44-9E4A-A226-37640D8C81B4}" dt="2019-12-01T09:35:30.080" v="1903" actId="20577"/>
          <ac:spMkLst>
            <pc:docMk/>
            <pc:sldMk cId="1951524898" sldId="297"/>
            <ac:spMk id="3" creationId="{034D9B98-B336-0F4B-8A66-6DEF043E3DA6}"/>
          </ac:spMkLst>
        </pc:spChg>
      </pc:sldChg>
    </pc:docChg>
  </pc:docChgLst>
  <pc:docChgLst>
    <pc:chgData name="Yuqi Kang" userId="2877b5dc-c908-4d86-b9b2-99fee3e04253" providerId="ADAL" clId="{3F6479C0-6438-AC4D-9B01-076A6714578A}"/>
    <pc:docChg chg="undo custSel addSld delSld modSld sldOrd">
      <pc:chgData name="Yuqi Kang" userId="2877b5dc-c908-4d86-b9b2-99fee3e04253" providerId="ADAL" clId="{3F6479C0-6438-AC4D-9B01-076A6714578A}" dt="2019-12-04T13:08:03.827" v="1991" actId="1076"/>
      <pc:docMkLst>
        <pc:docMk/>
      </pc:docMkLst>
      <pc:sldChg chg="addSp delSp modSp">
        <pc:chgData name="Yuqi Kang" userId="2877b5dc-c908-4d86-b9b2-99fee3e04253" providerId="ADAL" clId="{3F6479C0-6438-AC4D-9B01-076A6714578A}" dt="2019-12-04T13:08:03.827" v="1991" actId="1076"/>
        <pc:sldMkLst>
          <pc:docMk/>
          <pc:sldMk cId="1575523315" sldId="256"/>
        </pc:sldMkLst>
        <pc:picChg chg="add del mod">
          <ac:chgData name="Yuqi Kang" userId="2877b5dc-c908-4d86-b9b2-99fee3e04253" providerId="ADAL" clId="{3F6479C0-6438-AC4D-9B01-076A6714578A}" dt="2019-12-04T13:07:39.036" v="1985" actId="478"/>
          <ac:picMkLst>
            <pc:docMk/>
            <pc:sldMk cId="1575523315" sldId="256"/>
            <ac:picMk id="5" creationId="{929EE0F9-8B60-B74E-B676-809216DAAA28}"/>
          </ac:picMkLst>
        </pc:picChg>
        <pc:picChg chg="add mod">
          <ac:chgData name="Yuqi Kang" userId="2877b5dc-c908-4d86-b9b2-99fee3e04253" providerId="ADAL" clId="{3F6479C0-6438-AC4D-9B01-076A6714578A}" dt="2019-12-04T13:08:03.827" v="1991" actId="1076"/>
          <ac:picMkLst>
            <pc:docMk/>
            <pc:sldMk cId="1575523315" sldId="256"/>
            <ac:picMk id="7" creationId="{DFB58628-6A6A-A745-9FC8-D2AB5CD03B86}"/>
          </ac:picMkLst>
        </pc:picChg>
      </pc:sldChg>
      <pc:sldChg chg="addSp delSp modSp">
        <pc:chgData name="Yuqi Kang" userId="2877b5dc-c908-4d86-b9b2-99fee3e04253" providerId="ADAL" clId="{3F6479C0-6438-AC4D-9B01-076A6714578A}" dt="2019-12-02T10:05:49.399" v="1333" actId="478"/>
        <pc:sldMkLst>
          <pc:docMk/>
          <pc:sldMk cId="840173118" sldId="257"/>
        </pc:sldMkLst>
        <pc:spChg chg="del">
          <ac:chgData name="Yuqi Kang" userId="2877b5dc-c908-4d86-b9b2-99fee3e04253" providerId="ADAL" clId="{3F6479C0-6438-AC4D-9B01-076A6714578A}" dt="2019-11-24T02:35:09.753" v="2"/>
          <ac:spMkLst>
            <pc:docMk/>
            <pc:sldMk cId="840173118" sldId="257"/>
            <ac:spMk id="2" creationId="{03CF6B02-4EF9-EB45-93E8-D65783C6E290}"/>
          </ac:spMkLst>
        </pc:spChg>
        <pc:spChg chg="del">
          <ac:chgData name="Yuqi Kang" userId="2877b5dc-c908-4d86-b9b2-99fee3e04253" providerId="ADAL" clId="{3F6479C0-6438-AC4D-9B01-076A6714578A}" dt="2019-11-24T02:35:45.746" v="21" actId="478"/>
          <ac:spMkLst>
            <pc:docMk/>
            <pc:sldMk cId="840173118" sldId="257"/>
            <ac:spMk id="3" creationId="{5AA4B379-7409-CE49-A023-59C29EED7EDB}"/>
          </ac:spMkLst>
        </pc:spChg>
        <pc:spChg chg="add mod">
          <ac:chgData name="Yuqi Kang" userId="2877b5dc-c908-4d86-b9b2-99fee3e04253" providerId="ADAL" clId="{3F6479C0-6438-AC4D-9B01-076A6714578A}" dt="2019-11-24T02:49:08.177" v="107" actId="1076"/>
          <ac:spMkLst>
            <pc:docMk/>
            <pc:sldMk cId="840173118" sldId="257"/>
            <ac:spMk id="4" creationId="{A8ACF5F1-2A54-0040-98BD-FEFBBC4FC0AD}"/>
          </ac:spMkLst>
        </pc:spChg>
        <pc:spChg chg="add del mod">
          <ac:chgData name="Yuqi Kang" userId="2877b5dc-c908-4d86-b9b2-99fee3e04253" providerId="ADAL" clId="{3F6479C0-6438-AC4D-9B01-076A6714578A}" dt="2019-11-24T02:47:11.784" v="79" actId="403"/>
          <ac:spMkLst>
            <pc:docMk/>
            <pc:sldMk cId="840173118" sldId="257"/>
            <ac:spMk id="6" creationId="{48279C3D-CE88-2245-AED8-CECC58AE5722}"/>
          </ac:spMkLst>
        </pc:spChg>
        <pc:spChg chg="mod">
          <ac:chgData name="Yuqi Kang" userId="2877b5dc-c908-4d86-b9b2-99fee3e04253" providerId="ADAL" clId="{3F6479C0-6438-AC4D-9B01-076A6714578A}" dt="2019-11-24T02:47:11.784" v="79" actId="403"/>
          <ac:spMkLst>
            <pc:docMk/>
            <pc:sldMk cId="840173118" sldId="257"/>
            <ac:spMk id="7" creationId="{B5A8136E-26D6-1845-AF3C-E24631AE9673}"/>
          </ac:spMkLst>
        </pc:spChg>
        <pc:spChg chg="mod">
          <ac:chgData name="Yuqi Kang" userId="2877b5dc-c908-4d86-b9b2-99fee3e04253" providerId="ADAL" clId="{3F6479C0-6438-AC4D-9B01-076A6714578A}" dt="2019-11-24T02:47:11.784" v="79" actId="403"/>
          <ac:spMkLst>
            <pc:docMk/>
            <pc:sldMk cId="840173118" sldId="257"/>
            <ac:spMk id="8" creationId="{27F197EA-3E02-FC47-ADF6-57FE0DDF06A5}"/>
          </ac:spMkLst>
        </pc:spChg>
        <pc:spChg chg="mod">
          <ac:chgData name="Yuqi Kang" userId="2877b5dc-c908-4d86-b9b2-99fee3e04253" providerId="ADAL" clId="{3F6479C0-6438-AC4D-9B01-076A6714578A}" dt="2019-11-24T02:47:11.784" v="79" actId="403"/>
          <ac:spMkLst>
            <pc:docMk/>
            <pc:sldMk cId="840173118" sldId="257"/>
            <ac:spMk id="9" creationId="{B6186865-C3E8-3A48-A815-F18A9C40BC52}"/>
          </ac:spMkLst>
        </pc:spChg>
        <pc:spChg chg="add mod">
          <ac:chgData name="Yuqi Kang" userId="2877b5dc-c908-4d86-b9b2-99fee3e04253" providerId="ADAL" clId="{3F6479C0-6438-AC4D-9B01-076A6714578A}" dt="2019-11-24T02:48:41.309" v="101" actId="164"/>
          <ac:spMkLst>
            <pc:docMk/>
            <pc:sldMk cId="840173118" sldId="257"/>
            <ac:spMk id="14" creationId="{3A4AC540-A2FD-714F-8C93-A3DAFD303512}"/>
          </ac:spMkLst>
        </pc:spChg>
        <pc:grpChg chg="add mod">
          <ac:chgData name="Yuqi Kang" userId="2877b5dc-c908-4d86-b9b2-99fee3e04253" providerId="ADAL" clId="{3F6479C0-6438-AC4D-9B01-076A6714578A}" dt="2019-11-24T02:48:41.309" v="101" actId="164"/>
          <ac:grpSpMkLst>
            <pc:docMk/>
            <pc:sldMk cId="840173118" sldId="257"/>
            <ac:grpSpMk id="5" creationId="{330F83A0-BB29-294C-973F-09A4C1FBF5CF}"/>
          </ac:grpSpMkLst>
        </pc:grpChg>
        <pc:grpChg chg="add mod">
          <ac:chgData name="Yuqi Kang" userId="2877b5dc-c908-4d86-b9b2-99fee3e04253" providerId="ADAL" clId="{3F6479C0-6438-AC4D-9B01-076A6714578A}" dt="2019-11-24T02:51:48.999" v="128" actId="1076"/>
          <ac:grpSpMkLst>
            <pc:docMk/>
            <pc:sldMk cId="840173118" sldId="257"/>
            <ac:grpSpMk id="15" creationId="{C5E064A2-5B34-4144-8C4F-0276559DC2AD}"/>
          </ac:grpSpMkLst>
        </pc:grpChg>
        <pc:grpChg chg="del">
          <ac:chgData name="Yuqi Kang" userId="2877b5dc-c908-4d86-b9b2-99fee3e04253" providerId="ADAL" clId="{3F6479C0-6438-AC4D-9B01-076A6714578A}" dt="2019-12-02T10:05:43.886" v="1331" actId="478"/>
          <ac:grpSpMkLst>
            <pc:docMk/>
            <pc:sldMk cId="840173118" sldId="257"/>
            <ac:grpSpMk id="28" creationId="{2D8126B3-F85E-C943-95E7-D58B8C90819A}"/>
          </ac:grpSpMkLst>
        </pc:grpChg>
        <pc:grpChg chg="del">
          <ac:chgData name="Yuqi Kang" userId="2877b5dc-c908-4d86-b9b2-99fee3e04253" providerId="ADAL" clId="{3F6479C0-6438-AC4D-9B01-076A6714578A}" dt="2019-12-02T10:05:49.399" v="1333" actId="478"/>
          <ac:grpSpMkLst>
            <pc:docMk/>
            <pc:sldMk cId="840173118" sldId="257"/>
            <ac:grpSpMk id="33" creationId="{BE740271-63ED-DD4B-B52E-2636EF46B80F}"/>
          </ac:grpSpMkLst>
        </pc:grpChg>
        <pc:grpChg chg="del">
          <ac:chgData name="Yuqi Kang" userId="2877b5dc-c908-4d86-b9b2-99fee3e04253" providerId="ADAL" clId="{3F6479C0-6438-AC4D-9B01-076A6714578A}" dt="2019-12-02T10:05:45.163" v="1332" actId="478"/>
          <ac:grpSpMkLst>
            <pc:docMk/>
            <pc:sldMk cId="840173118" sldId="257"/>
            <ac:grpSpMk id="38" creationId="{80E5B7E6-276A-E847-A8F4-60E34F9ABEDB}"/>
          </ac:grpSpMkLst>
        </pc:grpChg>
        <pc:picChg chg="add del mod">
          <ac:chgData name="Yuqi Kang" userId="2877b5dc-c908-4d86-b9b2-99fee3e04253" providerId="ADAL" clId="{3F6479C0-6438-AC4D-9B01-076A6714578A}" dt="2019-11-24T02:37:59.951" v="49" actId="478"/>
          <ac:picMkLst>
            <pc:docMk/>
            <pc:sldMk cId="840173118" sldId="257"/>
            <ac:picMk id="11" creationId="{64465F37-F494-784D-BD05-F6D9AAB97FAE}"/>
          </ac:picMkLst>
        </pc:picChg>
        <pc:picChg chg="add mod">
          <ac:chgData name="Yuqi Kang" userId="2877b5dc-c908-4d86-b9b2-99fee3e04253" providerId="ADAL" clId="{3F6479C0-6438-AC4D-9B01-076A6714578A}" dt="2019-11-24T02:51:29.211" v="126" actId="1076"/>
          <ac:picMkLst>
            <pc:docMk/>
            <pc:sldMk cId="840173118" sldId="257"/>
            <ac:picMk id="13" creationId="{61B69159-285C-7844-81A7-4AE099DBA42B}"/>
          </ac:picMkLst>
        </pc:picChg>
        <pc:picChg chg="add mod">
          <ac:chgData name="Yuqi Kang" userId="2877b5dc-c908-4d86-b9b2-99fee3e04253" providerId="ADAL" clId="{3F6479C0-6438-AC4D-9B01-076A6714578A}" dt="2019-11-24T02:51:27.365" v="125" actId="1076"/>
          <ac:picMkLst>
            <pc:docMk/>
            <pc:sldMk cId="840173118" sldId="257"/>
            <ac:picMk id="17" creationId="{20DF3DCF-B062-284A-AF18-E0F9C0FD569B}"/>
          </ac:picMkLst>
        </pc:picChg>
      </pc:sldChg>
      <pc:sldChg chg="addSp delSp modSp">
        <pc:chgData name="Yuqi Kang" userId="2877b5dc-c908-4d86-b9b2-99fee3e04253" providerId="ADAL" clId="{3F6479C0-6438-AC4D-9B01-076A6714578A}" dt="2019-11-26T11:56:38.238" v="714" actId="478"/>
        <pc:sldMkLst>
          <pc:docMk/>
          <pc:sldMk cId="1110507803" sldId="258"/>
        </pc:sldMkLst>
        <pc:spChg chg="mod">
          <ac:chgData name="Yuqi Kang" userId="2877b5dc-c908-4d86-b9b2-99fee3e04253" providerId="ADAL" clId="{3F6479C0-6438-AC4D-9B01-076A6714578A}" dt="2019-11-24T02:35:03.711" v="1" actId="1076"/>
          <ac:spMkLst>
            <pc:docMk/>
            <pc:sldMk cId="1110507803" sldId="258"/>
            <ac:spMk id="5" creationId="{A64D7F7D-54C1-C741-9CB5-CFC2DB8BF516}"/>
          </ac:spMkLst>
        </pc:spChg>
        <pc:spChg chg="del">
          <ac:chgData name="Yuqi Kang" userId="2877b5dc-c908-4d86-b9b2-99fee3e04253" providerId="ADAL" clId="{3F6479C0-6438-AC4D-9B01-076A6714578A}" dt="2019-11-26T11:56:38.238" v="714" actId="478"/>
          <ac:spMkLst>
            <pc:docMk/>
            <pc:sldMk cId="1110507803" sldId="258"/>
            <ac:spMk id="10" creationId="{1E4F4C0F-81BD-A448-8BA6-41E4594E92C8}"/>
          </ac:spMkLst>
        </pc:spChg>
        <pc:inkChg chg="add del">
          <ac:chgData name="Yuqi Kang" userId="2877b5dc-c908-4d86-b9b2-99fee3e04253" providerId="ADAL" clId="{3F6479C0-6438-AC4D-9B01-076A6714578A}" dt="2019-11-26T11:56:35.892" v="713" actId="9405"/>
          <ac:inkMkLst>
            <pc:docMk/>
            <pc:sldMk cId="1110507803" sldId="258"/>
            <ac:inkMk id="2" creationId="{140098A2-B29A-4248-9649-EA033AC79440}"/>
          </ac:inkMkLst>
        </pc:inkChg>
      </pc:sldChg>
      <pc:sldChg chg="addSp delSp modSp add">
        <pc:chgData name="Yuqi Kang" userId="2877b5dc-c908-4d86-b9b2-99fee3e04253" providerId="ADAL" clId="{3F6479C0-6438-AC4D-9B01-076A6714578A}" dt="2019-12-04T11:46:14.159" v="1837" actId="113"/>
        <pc:sldMkLst>
          <pc:docMk/>
          <pc:sldMk cId="1664100848" sldId="259"/>
        </pc:sldMkLst>
        <pc:spChg chg="del mod">
          <ac:chgData name="Yuqi Kang" userId="2877b5dc-c908-4d86-b9b2-99fee3e04253" providerId="ADAL" clId="{3F6479C0-6438-AC4D-9B01-076A6714578A}" dt="2019-11-24T04:17:56.371" v="131" actId="478"/>
          <ac:spMkLst>
            <pc:docMk/>
            <pc:sldMk cId="1664100848" sldId="259"/>
            <ac:spMk id="2" creationId="{A6518E45-5D81-DC41-8CAA-38DB21AD4670}"/>
          </ac:spMkLst>
        </pc:spChg>
        <pc:spChg chg="del">
          <ac:chgData name="Yuqi Kang" userId="2877b5dc-c908-4d86-b9b2-99fee3e04253" providerId="ADAL" clId="{3F6479C0-6438-AC4D-9B01-076A6714578A}" dt="2019-11-24T04:17:58.466" v="132" actId="478"/>
          <ac:spMkLst>
            <pc:docMk/>
            <pc:sldMk cId="1664100848" sldId="259"/>
            <ac:spMk id="3" creationId="{DCB2E3E1-9673-A54A-AE57-16DE97FB2530}"/>
          </ac:spMkLst>
        </pc:spChg>
        <pc:spChg chg="add del mod">
          <ac:chgData name="Yuqi Kang" userId="2877b5dc-c908-4d86-b9b2-99fee3e04253" providerId="ADAL" clId="{3F6479C0-6438-AC4D-9B01-076A6714578A}" dt="2019-11-24T04:18:33.129" v="139" actId="478"/>
          <ac:spMkLst>
            <pc:docMk/>
            <pc:sldMk cId="1664100848" sldId="259"/>
            <ac:spMk id="6" creationId="{2DA2CF89-4164-0740-9914-6FBE2467D278}"/>
          </ac:spMkLst>
        </pc:spChg>
        <pc:spChg chg="add del mod">
          <ac:chgData name="Yuqi Kang" userId="2877b5dc-c908-4d86-b9b2-99fee3e04253" providerId="ADAL" clId="{3F6479C0-6438-AC4D-9B01-076A6714578A}" dt="2019-11-24T04:19:00.870" v="141" actId="11529"/>
          <ac:spMkLst>
            <pc:docMk/>
            <pc:sldMk cId="1664100848" sldId="259"/>
            <ac:spMk id="7" creationId="{F53BE2E8-2ABA-D247-8E33-1F4109E4C748}"/>
          </ac:spMkLst>
        </pc:spChg>
        <pc:spChg chg="add del mod">
          <ac:chgData name="Yuqi Kang" userId="2877b5dc-c908-4d86-b9b2-99fee3e04253" providerId="ADAL" clId="{3F6479C0-6438-AC4D-9B01-076A6714578A}" dt="2019-11-24T04:19:33.406" v="144" actId="478"/>
          <ac:spMkLst>
            <pc:docMk/>
            <pc:sldMk cId="1664100848" sldId="259"/>
            <ac:spMk id="8" creationId="{C027D064-915B-9B42-80A1-E26FDE26D79C}"/>
          </ac:spMkLst>
        </pc:spChg>
        <pc:spChg chg="add del mod">
          <ac:chgData name="Yuqi Kang" userId="2877b5dc-c908-4d86-b9b2-99fee3e04253" providerId="ADAL" clId="{3F6479C0-6438-AC4D-9B01-076A6714578A}" dt="2019-11-24T04:19:55.917" v="149" actId="478"/>
          <ac:spMkLst>
            <pc:docMk/>
            <pc:sldMk cId="1664100848" sldId="259"/>
            <ac:spMk id="9" creationId="{1E599F90-8104-9045-974B-2FA9C95B5301}"/>
          </ac:spMkLst>
        </pc:spChg>
        <pc:spChg chg="add del mod">
          <ac:chgData name="Yuqi Kang" userId="2877b5dc-c908-4d86-b9b2-99fee3e04253" providerId="ADAL" clId="{3F6479C0-6438-AC4D-9B01-076A6714578A}" dt="2019-11-24T04:20:11.031" v="151" actId="478"/>
          <ac:spMkLst>
            <pc:docMk/>
            <pc:sldMk cId="1664100848" sldId="259"/>
            <ac:spMk id="10" creationId="{8986EA27-B777-B04E-A23F-DB5AE4355AB7}"/>
          </ac:spMkLst>
        </pc:spChg>
        <pc:spChg chg="add mod topLvl">
          <ac:chgData name="Yuqi Kang" userId="2877b5dc-c908-4d86-b9b2-99fee3e04253" providerId="ADAL" clId="{3F6479C0-6438-AC4D-9B01-076A6714578A}" dt="2019-11-24T04:28:54.615" v="230" actId="1076"/>
          <ac:spMkLst>
            <pc:docMk/>
            <pc:sldMk cId="1664100848" sldId="259"/>
            <ac:spMk id="11" creationId="{00E5A30A-74A3-E641-9B8B-FBC91B62BB29}"/>
          </ac:spMkLst>
        </pc:spChg>
        <pc:spChg chg="add del mod">
          <ac:chgData name="Yuqi Kang" userId="2877b5dc-c908-4d86-b9b2-99fee3e04253" providerId="ADAL" clId="{3F6479C0-6438-AC4D-9B01-076A6714578A}" dt="2019-11-24T04:23:02.223" v="181" actId="478"/>
          <ac:spMkLst>
            <pc:docMk/>
            <pc:sldMk cId="1664100848" sldId="259"/>
            <ac:spMk id="13" creationId="{389DC9F2-BCC7-6A44-9FA3-15AC75B93F1A}"/>
          </ac:spMkLst>
        </pc:spChg>
        <pc:spChg chg="add del mod">
          <ac:chgData name="Yuqi Kang" userId="2877b5dc-c908-4d86-b9b2-99fee3e04253" providerId="ADAL" clId="{3F6479C0-6438-AC4D-9B01-076A6714578A}" dt="2019-11-24T04:23:25.678" v="183" actId="478"/>
          <ac:spMkLst>
            <pc:docMk/>
            <pc:sldMk cId="1664100848" sldId="259"/>
            <ac:spMk id="14" creationId="{A825C4BA-0AB4-EC49-85A0-9B0C75070045}"/>
          </ac:spMkLst>
        </pc:spChg>
        <pc:spChg chg="add del mod">
          <ac:chgData name="Yuqi Kang" userId="2877b5dc-c908-4d86-b9b2-99fee3e04253" providerId="ADAL" clId="{3F6479C0-6438-AC4D-9B01-076A6714578A}" dt="2019-11-24T04:24:14.455" v="188" actId="478"/>
          <ac:spMkLst>
            <pc:docMk/>
            <pc:sldMk cId="1664100848" sldId="259"/>
            <ac:spMk id="15" creationId="{68A2B3EE-7476-A44F-83EA-93F8CE2DDA3C}"/>
          </ac:spMkLst>
        </pc:spChg>
        <pc:spChg chg="add del mod">
          <ac:chgData name="Yuqi Kang" userId="2877b5dc-c908-4d86-b9b2-99fee3e04253" providerId="ADAL" clId="{3F6479C0-6438-AC4D-9B01-076A6714578A}" dt="2019-11-24T04:24:41.858" v="190" actId="478"/>
          <ac:spMkLst>
            <pc:docMk/>
            <pc:sldMk cId="1664100848" sldId="259"/>
            <ac:spMk id="16" creationId="{8DB844DC-481E-5D48-86DB-3B3BC9F18629}"/>
          </ac:spMkLst>
        </pc:spChg>
        <pc:spChg chg="add mod">
          <ac:chgData name="Yuqi Kang" userId="2877b5dc-c908-4d86-b9b2-99fee3e04253" providerId="ADAL" clId="{3F6479C0-6438-AC4D-9B01-076A6714578A}" dt="2019-11-24T04:28:52.188" v="229" actId="164"/>
          <ac:spMkLst>
            <pc:docMk/>
            <pc:sldMk cId="1664100848" sldId="259"/>
            <ac:spMk id="17" creationId="{B56C71D1-0683-B848-A426-8873A72C8E47}"/>
          </ac:spMkLst>
        </pc:spChg>
        <pc:spChg chg="mod">
          <ac:chgData name="Yuqi Kang" userId="2877b5dc-c908-4d86-b9b2-99fee3e04253" providerId="ADAL" clId="{3F6479C0-6438-AC4D-9B01-076A6714578A}" dt="2019-12-04T11:46:14.159" v="1837" actId="113"/>
          <ac:spMkLst>
            <pc:docMk/>
            <pc:sldMk cId="1664100848" sldId="259"/>
            <ac:spMk id="57" creationId="{516CAC98-178C-E54D-976E-72568C75D635}"/>
          </ac:spMkLst>
        </pc:spChg>
        <pc:grpChg chg="add del mod">
          <ac:chgData name="Yuqi Kang" userId="2877b5dc-c908-4d86-b9b2-99fee3e04253" providerId="ADAL" clId="{3F6479C0-6438-AC4D-9B01-076A6714578A}" dt="2019-11-24T04:28:04.426" v="217" actId="165"/>
          <ac:grpSpMkLst>
            <pc:docMk/>
            <pc:sldMk cId="1664100848" sldId="259"/>
            <ac:grpSpMk id="12" creationId="{42D1A2E8-4FE2-0C44-A33E-116F4B1A74E2}"/>
          </ac:grpSpMkLst>
        </pc:grpChg>
        <pc:grpChg chg="add mod">
          <ac:chgData name="Yuqi Kang" userId="2877b5dc-c908-4d86-b9b2-99fee3e04253" providerId="ADAL" clId="{3F6479C0-6438-AC4D-9B01-076A6714578A}" dt="2019-11-24T04:28:52.188" v="229" actId="164"/>
          <ac:grpSpMkLst>
            <pc:docMk/>
            <pc:sldMk cId="1664100848" sldId="259"/>
            <ac:grpSpMk id="18" creationId="{D28E21D7-89D4-1840-83B0-1C33143D6C05}"/>
          </ac:grpSpMkLst>
        </pc:grpChg>
        <pc:picChg chg="add mod topLvl">
          <ac:chgData name="Yuqi Kang" userId="2877b5dc-c908-4d86-b9b2-99fee3e04253" providerId="ADAL" clId="{3F6479C0-6438-AC4D-9B01-076A6714578A}" dt="2019-11-24T04:28:52.188" v="229" actId="164"/>
          <ac:picMkLst>
            <pc:docMk/>
            <pc:sldMk cId="1664100848" sldId="259"/>
            <ac:picMk id="5" creationId="{1D421D67-4BB8-B94F-B70E-4D894E6F370C}"/>
          </ac:picMkLst>
        </pc:picChg>
      </pc:sldChg>
      <pc:sldChg chg="addSp modSp">
        <pc:chgData name="Yuqi Kang" userId="2877b5dc-c908-4d86-b9b2-99fee3e04253" providerId="ADAL" clId="{3F6479C0-6438-AC4D-9B01-076A6714578A}" dt="2019-11-26T10:48:31.596" v="437" actId="1076"/>
        <pc:sldMkLst>
          <pc:docMk/>
          <pc:sldMk cId="2720853890" sldId="263"/>
        </pc:sldMkLst>
        <pc:spChg chg="add mod">
          <ac:chgData name="Yuqi Kang" userId="2877b5dc-c908-4d86-b9b2-99fee3e04253" providerId="ADAL" clId="{3F6479C0-6438-AC4D-9B01-076A6714578A}" dt="2019-11-26T09:20:26.524" v="261" actId="1076"/>
          <ac:spMkLst>
            <pc:docMk/>
            <pc:sldMk cId="2720853890" sldId="263"/>
            <ac:spMk id="3" creationId="{4E118073-F11E-A74B-9E3C-A5788498F990}"/>
          </ac:spMkLst>
        </pc:spChg>
        <pc:spChg chg="mod">
          <ac:chgData name="Yuqi Kang" userId="2877b5dc-c908-4d86-b9b2-99fee3e04253" providerId="ADAL" clId="{3F6479C0-6438-AC4D-9B01-076A6714578A}" dt="2019-11-26T09:20:00.270" v="259" actId="164"/>
          <ac:spMkLst>
            <pc:docMk/>
            <pc:sldMk cId="2720853890" sldId="263"/>
            <ac:spMk id="7" creationId="{71F034D4-8357-2D46-B64B-A8CBA69F8C49}"/>
          </ac:spMkLst>
        </pc:spChg>
        <pc:grpChg chg="add mod">
          <ac:chgData name="Yuqi Kang" userId="2877b5dc-c908-4d86-b9b2-99fee3e04253" providerId="ADAL" clId="{3F6479C0-6438-AC4D-9B01-076A6714578A}" dt="2019-11-26T10:48:31.596" v="437" actId="1076"/>
          <ac:grpSpMkLst>
            <pc:docMk/>
            <pc:sldMk cId="2720853890" sldId="263"/>
            <ac:grpSpMk id="4" creationId="{7FAF941B-05BE-EC42-B894-5F0B9D4C70FB}"/>
          </ac:grpSpMkLst>
        </pc:grpChg>
        <pc:picChg chg="mod">
          <ac:chgData name="Yuqi Kang" userId="2877b5dc-c908-4d86-b9b2-99fee3e04253" providerId="ADAL" clId="{3F6479C0-6438-AC4D-9B01-076A6714578A}" dt="2019-11-26T09:20:00.270" v="259" actId="164"/>
          <ac:picMkLst>
            <pc:docMk/>
            <pc:sldMk cId="2720853890" sldId="263"/>
            <ac:picMk id="6" creationId="{7BF14907-F8F7-9C4E-BA91-EEBBBCF13DF2}"/>
          </ac:picMkLst>
        </pc:picChg>
      </pc:sldChg>
      <pc:sldChg chg="addSp delSp modSp">
        <pc:chgData name="Yuqi Kang" userId="2877b5dc-c908-4d86-b9b2-99fee3e04253" providerId="ADAL" clId="{3F6479C0-6438-AC4D-9B01-076A6714578A}" dt="2019-12-04T11:48:44.987" v="1853" actId="478"/>
        <pc:sldMkLst>
          <pc:docMk/>
          <pc:sldMk cId="1435826445" sldId="264"/>
        </pc:sldMkLst>
        <pc:spChg chg="mod">
          <ac:chgData name="Yuqi Kang" userId="2877b5dc-c908-4d86-b9b2-99fee3e04253" providerId="ADAL" clId="{3F6479C0-6438-AC4D-9B01-076A6714578A}" dt="2019-12-03T11:41:19.244" v="1335" actId="1076"/>
          <ac:spMkLst>
            <pc:docMk/>
            <pc:sldMk cId="1435826445" sldId="264"/>
            <ac:spMk id="2" creationId="{D2E62D2A-9BEC-CB4F-A7C0-C79986194065}"/>
          </ac:spMkLst>
        </pc:spChg>
        <pc:spChg chg="mod">
          <ac:chgData name="Yuqi Kang" userId="2877b5dc-c908-4d86-b9b2-99fee3e04253" providerId="ADAL" clId="{3F6479C0-6438-AC4D-9B01-076A6714578A}" dt="2019-11-26T10:49:25.192" v="442" actId="14100"/>
          <ac:spMkLst>
            <pc:docMk/>
            <pc:sldMk cId="1435826445" sldId="264"/>
            <ac:spMk id="3" creationId="{B98853AA-AA25-6E45-9AE9-D5D59A445BA6}"/>
          </ac:spMkLst>
        </pc:spChg>
        <pc:spChg chg="add mod">
          <ac:chgData name="Yuqi Kang" userId="2877b5dc-c908-4d86-b9b2-99fee3e04253" providerId="ADAL" clId="{3F6479C0-6438-AC4D-9B01-076A6714578A}" dt="2019-12-04T11:47:35.155" v="1845" actId="1076"/>
          <ac:spMkLst>
            <pc:docMk/>
            <pc:sldMk cId="1435826445" sldId="264"/>
            <ac:spMk id="4" creationId="{2C008369-2284-5C4F-B06D-E3C6E3A9A469}"/>
          </ac:spMkLst>
        </pc:spChg>
        <pc:spChg chg="add mod">
          <ac:chgData name="Yuqi Kang" userId="2877b5dc-c908-4d86-b9b2-99fee3e04253" providerId="ADAL" clId="{3F6479C0-6438-AC4D-9B01-076A6714578A}" dt="2019-12-04T11:47:25.358" v="1842" actId="1076"/>
          <ac:spMkLst>
            <pc:docMk/>
            <pc:sldMk cId="1435826445" sldId="264"/>
            <ac:spMk id="7" creationId="{BB8D4681-3624-F042-BDDD-821989AA8313}"/>
          </ac:spMkLst>
        </pc:spChg>
        <pc:spChg chg="add del mod">
          <ac:chgData name="Yuqi Kang" userId="2877b5dc-c908-4d86-b9b2-99fee3e04253" providerId="ADAL" clId="{3F6479C0-6438-AC4D-9B01-076A6714578A}" dt="2019-12-04T11:48:44.987" v="1853" actId="478"/>
          <ac:spMkLst>
            <pc:docMk/>
            <pc:sldMk cId="1435826445" sldId="264"/>
            <ac:spMk id="11" creationId="{EAB81649-166D-0345-B240-FAF1C8EC48EF}"/>
          </ac:spMkLst>
        </pc:spChg>
        <pc:picChg chg="add mod">
          <ac:chgData name="Yuqi Kang" userId="2877b5dc-c908-4d86-b9b2-99fee3e04253" providerId="ADAL" clId="{3F6479C0-6438-AC4D-9B01-076A6714578A}" dt="2019-12-04T11:47:22.048" v="1841" actId="1076"/>
          <ac:picMkLst>
            <pc:docMk/>
            <pc:sldMk cId="1435826445" sldId="264"/>
            <ac:picMk id="6" creationId="{659F08A4-18B8-364F-B577-F07B59555F83}"/>
          </ac:picMkLst>
        </pc:picChg>
        <pc:picChg chg="add del mod">
          <ac:chgData name="Yuqi Kang" userId="2877b5dc-c908-4d86-b9b2-99fee3e04253" providerId="ADAL" clId="{3F6479C0-6438-AC4D-9B01-076A6714578A}" dt="2019-11-26T10:25:28.349" v="423" actId="478"/>
          <ac:picMkLst>
            <pc:docMk/>
            <pc:sldMk cId="1435826445" sldId="264"/>
            <ac:picMk id="15" creationId="{8B062525-FDB0-D542-BE80-40451399CDAC}"/>
          </ac:picMkLst>
        </pc:picChg>
        <pc:picChg chg="add mod">
          <ac:chgData name="Yuqi Kang" userId="2877b5dc-c908-4d86-b9b2-99fee3e04253" providerId="ADAL" clId="{3F6479C0-6438-AC4D-9B01-076A6714578A}" dt="2019-11-26T11:26:37.885" v="543" actId="1076"/>
          <ac:picMkLst>
            <pc:docMk/>
            <pc:sldMk cId="1435826445" sldId="264"/>
            <ac:picMk id="17" creationId="{1875579E-059A-0042-BD40-72EBAB20C41C}"/>
          </ac:picMkLst>
        </pc:picChg>
        <pc:cxnChg chg="add del mod">
          <ac:chgData name="Yuqi Kang" userId="2877b5dc-c908-4d86-b9b2-99fee3e04253" providerId="ADAL" clId="{3F6479C0-6438-AC4D-9B01-076A6714578A}" dt="2019-11-26T09:43:12.098" v="399" actId="478"/>
          <ac:cxnSpMkLst>
            <pc:docMk/>
            <pc:sldMk cId="1435826445" sldId="264"/>
            <ac:cxnSpMk id="6" creationId="{48A0BAAE-C6BD-5643-A8A5-BFB64ACDE05C}"/>
          </ac:cxnSpMkLst>
        </pc:cxnChg>
        <pc:cxnChg chg="add del mod">
          <ac:chgData name="Yuqi Kang" userId="2877b5dc-c908-4d86-b9b2-99fee3e04253" providerId="ADAL" clId="{3F6479C0-6438-AC4D-9B01-076A6714578A}" dt="2019-11-26T09:43:22.359" v="401" actId="478"/>
          <ac:cxnSpMkLst>
            <pc:docMk/>
            <pc:sldMk cId="1435826445" sldId="264"/>
            <ac:cxnSpMk id="8" creationId="{99AA0417-016F-B54C-B87A-6388A6ECCDB9}"/>
          </ac:cxnSpMkLst>
        </pc:cxnChg>
        <pc:cxnChg chg="add mod">
          <ac:chgData name="Yuqi Kang" userId="2877b5dc-c908-4d86-b9b2-99fee3e04253" providerId="ADAL" clId="{3F6479C0-6438-AC4D-9B01-076A6714578A}" dt="2019-12-04T11:47:32.187" v="1844" actId="1076"/>
          <ac:cxnSpMkLst>
            <pc:docMk/>
            <pc:sldMk cId="1435826445" sldId="264"/>
            <ac:cxnSpMk id="10" creationId="{E9610724-A37F-5A49-AABD-71AD814EED45}"/>
          </ac:cxnSpMkLst>
        </pc:cxnChg>
      </pc:sldChg>
      <pc:sldChg chg="addSp delSp modSp add">
        <pc:chgData name="Yuqi Kang" userId="2877b5dc-c908-4d86-b9b2-99fee3e04253" providerId="ADAL" clId="{3F6479C0-6438-AC4D-9B01-076A6714578A}" dt="2019-12-04T11:48:58.105" v="1862" actId="20577"/>
        <pc:sldMkLst>
          <pc:docMk/>
          <pc:sldMk cId="2088020218" sldId="265"/>
        </pc:sldMkLst>
        <pc:spChg chg="add del mod">
          <ac:chgData name="Yuqi Kang" userId="2877b5dc-c908-4d86-b9b2-99fee3e04253" providerId="ADAL" clId="{3F6479C0-6438-AC4D-9B01-076A6714578A}" dt="2019-11-26T10:49:15.872" v="441"/>
          <ac:spMkLst>
            <pc:docMk/>
            <pc:sldMk cId="2088020218" sldId="265"/>
            <ac:spMk id="2" creationId="{CC51BCEC-8233-FB4B-A045-00A7B8CB586C}"/>
          </ac:spMkLst>
        </pc:spChg>
        <pc:spChg chg="del">
          <ac:chgData name="Yuqi Kang" userId="2877b5dc-c908-4d86-b9b2-99fee3e04253" providerId="ADAL" clId="{3F6479C0-6438-AC4D-9B01-076A6714578A}" dt="2019-11-26T10:49:28.590" v="443"/>
          <ac:spMkLst>
            <pc:docMk/>
            <pc:sldMk cId="2088020218" sldId="265"/>
            <ac:spMk id="3" creationId="{EE1CEAAE-C463-6843-8627-F1A84B73617C}"/>
          </ac:spMkLst>
        </pc:spChg>
        <pc:spChg chg="add del">
          <ac:chgData name="Yuqi Kang" userId="2877b5dc-c908-4d86-b9b2-99fee3e04253" providerId="ADAL" clId="{3F6479C0-6438-AC4D-9B01-076A6714578A}" dt="2019-11-26T10:49:30.663" v="444" actId="478"/>
          <ac:spMkLst>
            <pc:docMk/>
            <pc:sldMk cId="2088020218" sldId="265"/>
            <ac:spMk id="4" creationId="{B54B1248-2E23-444D-B158-4FD0DA5C6CB4}"/>
          </ac:spMkLst>
        </pc:spChg>
        <pc:spChg chg="add del mod">
          <ac:chgData name="Yuqi Kang" userId="2877b5dc-c908-4d86-b9b2-99fee3e04253" providerId="ADAL" clId="{3F6479C0-6438-AC4D-9B01-076A6714578A}" dt="2019-11-26T10:49:32.521" v="445" actId="478"/>
          <ac:spMkLst>
            <pc:docMk/>
            <pc:sldMk cId="2088020218" sldId="265"/>
            <ac:spMk id="6" creationId="{06371887-5E62-6940-BFB1-D7E168FDD8D9}"/>
          </ac:spMkLst>
        </pc:spChg>
        <pc:spChg chg="add">
          <ac:chgData name="Yuqi Kang" userId="2877b5dc-c908-4d86-b9b2-99fee3e04253" providerId="ADAL" clId="{3F6479C0-6438-AC4D-9B01-076A6714578A}" dt="2019-11-26T10:49:33.231" v="446"/>
          <ac:spMkLst>
            <pc:docMk/>
            <pc:sldMk cId="2088020218" sldId="265"/>
            <ac:spMk id="7" creationId="{A5DE1F3F-B0F7-224D-9CD6-E9B1B9C61766}"/>
          </ac:spMkLst>
        </pc:spChg>
        <pc:spChg chg="add del mod">
          <ac:chgData name="Yuqi Kang" userId="2877b5dc-c908-4d86-b9b2-99fee3e04253" providerId="ADAL" clId="{3F6479C0-6438-AC4D-9B01-076A6714578A}" dt="2019-11-26T11:41:37.414" v="552" actId="478"/>
          <ac:spMkLst>
            <pc:docMk/>
            <pc:sldMk cId="2088020218" sldId="265"/>
            <ac:spMk id="17" creationId="{DB93B4AF-8055-7440-B308-BF39F85179B2}"/>
          </ac:spMkLst>
        </pc:spChg>
        <pc:spChg chg="add mod">
          <ac:chgData name="Yuqi Kang" userId="2877b5dc-c908-4d86-b9b2-99fee3e04253" providerId="ADAL" clId="{3F6479C0-6438-AC4D-9B01-076A6714578A}" dt="2019-11-26T11:47:27.590" v="613" actId="164"/>
          <ac:spMkLst>
            <pc:docMk/>
            <pc:sldMk cId="2088020218" sldId="265"/>
            <ac:spMk id="24" creationId="{06B35314-73B7-BC4B-A72F-E539B1590309}"/>
          </ac:spMkLst>
        </pc:spChg>
        <pc:spChg chg="add mod">
          <ac:chgData name="Yuqi Kang" userId="2877b5dc-c908-4d86-b9b2-99fee3e04253" providerId="ADAL" clId="{3F6479C0-6438-AC4D-9B01-076A6714578A}" dt="2019-11-26T11:47:27.590" v="613" actId="164"/>
          <ac:spMkLst>
            <pc:docMk/>
            <pc:sldMk cId="2088020218" sldId="265"/>
            <ac:spMk id="25" creationId="{ACDAC18A-F11A-BC40-BFE0-F6E37801A649}"/>
          </ac:spMkLst>
        </pc:spChg>
        <pc:spChg chg="add mod">
          <ac:chgData name="Yuqi Kang" userId="2877b5dc-c908-4d86-b9b2-99fee3e04253" providerId="ADAL" clId="{3F6479C0-6438-AC4D-9B01-076A6714578A}" dt="2019-11-26T11:47:27.590" v="613" actId="164"/>
          <ac:spMkLst>
            <pc:docMk/>
            <pc:sldMk cId="2088020218" sldId="265"/>
            <ac:spMk id="26" creationId="{26552656-5DCA-AB44-88EB-BAA6AC654573}"/>
          </ac:spMkLst>
        </pc:spChg>
        <pc:spChg chg="add del mod">
          <ac:chgData name="Yuqi Kang" userId="2877b5dc-c908-4d86-b9b2-99fee3e04253" providerId="ADAL" clId="{3F6479C0-6438-AC4D-9B01-076A6714578A}" dt="2019-12-04T11:35:56.214" v="1823" actId="478"/>
          <ac:spMkLst>
            <pc:docMk/>
            <pc:sldMk cId="2088020218" sldId="265"/>
            <ac:spMk id="41" creationId="{6AB1D045-B341-1B4E-B464-BDF44D68C02C}"/>
          </ac:spMkLst>
        </pc:spChg>
        <pc:spChg chg="add">
          <ac:chgData name="Yuqi Kang" userId="2877b5dc-c908-4d86-b9b2-99fee3e04253" providerId="ADAL" clId="{3F6479C0-6438-AC4D-9B01-076A6714578A}" dt="2019-12-03T12:49:03.449" v="1471"/>
          <ac:spMkLst>
            <pc:docMk/>
            <pc:sldMk cId="2088020218" sldId="265"/>
            <ac:spMk id="42" creationId="{FF525427-885F-D140-B27D-DD9CBF3C5E81}"/>
          </ac:spMkLst>
        </pc:spChg>
        <pc:spChg chg="add mod">
          <ac:chgData name="Yuqi Kang" userId="2877b5dc-c908-4d86-b9b2-99fee3e04253" providerId="ADAL" clId="{3F6479C0-6438-AC4D-9B01-076A6714578A}" dt="2019-12-04T11:48:58.105" v="1862" actId="20577"/>
          <ac:spMkLst>
            <pc:docMk/>
            <pc:sldMk cId="2088020218" sldId="265"/>
            <ac:spMk id="43" creationId="{2172FF3B-4447-134C-A87D-CDA401BC4C22}"/>
          </ac:spMkLst>
        </pc:spChg>
        <pc:grpChg chg="add del mod">
          <ac:chgData name="Yuqi Kang" userId="2877b5dc-c908-4d86-b9b2-99fee3e04253" providerId="ADAL" clId="{3F6479C0-6438-AC4D-9B01-076A6714578A}" dt="2019-11-26T11:32:57.666" v="550" actId="478"/>
          <ac:grpSpMkLst>
            <pc:docMk/>
            <pc:sldMk cId="2088020218" sldId="265"/>
            <ac:grpSpMk id="16" creationId="{A02932B6-6933-DF49-98EE-538699C53514}"/>
          </ac:grpSpMkLst>
        </pc:grpChg>
        <pc:grpChg chg="add mod">
          <ac:chgData name="Yuqi Kang" userId="2877b5dc-c908-4d86-b9b2-99fee3e04253" providerId="ADAL" clId="{3F6479C0-6438-AC4D-9B01-076A6714578A}" dt="2019-11-26T11:47:27.590" v="613" actId="164"/>
          <ac:grpSpMkLst>
            <pc:docMk/>
            <pc:sldMk cId="2088020218" sldId="265"/>
            <ac:grpSpMk id="30" creationId="{772174A6-88FC-9746-9E54-BE7447C25BD4}"/>
          </ac:grpSpMkLst>
        </pc:grpChg>
        <pc:grpChg chg="mod">
          <ac:chgData name="Yuqi Kang" userId="2877b5dc-c908-4d86-b9b2-99fee3e04253" providerId="ADAL" clId="{3F6479C0-6438-AC4D-9B01-076A6714578A}" dt="2019-11-26T11:52:56.313" v="657"/>
          <ac:grpSpMkLst>
            <pc:docMk/>
            <pc:sldMk cId="2088020218" sldId="265"/>
            <ac:grpSpMk id="37" creationId="{F3C7CB76-88DB-264D-BF8D-46DC8387E55E}"/>
          </ac:grpSpMkLst>
        </pc:grpChg>
        <pc:picChg chg="add mod">
          <ac:chgData name="Yuqi Kang" userId="2877b5dc-c908-4d86-b9b2-99fee3e04253" providerId="ADAL" clId="{3F6479C0-6438-AC4D-9B01-076A6714578A}" dt="2019-11-26T11:26:24.585" v="542" actId="1076"/>
          <ac:picMkLst>
            <pc:docMk/>
            <pc:sldMk cId="2088020218" sldId="265"/>
            <ac:picMk id="9" creationId="{365C731E-B34E-2046-85EE-5206E7ED24B6}"/>
          </ac:picMkLst>
        </pc:picChg>
        <pc:picChg chg="add mod">
          <ac:chgData name="Yuqi Kang" userId="2877b5dc-c908-4d86-b9b2-99fee3e04253" providerId="ADAL" clId="{3F6479C0-6438-AC4D-9B01-076A6714578A}" dt="2019-11-26T11:25:45.759" v="537" actId="164"/>
          <ac:picMkLst>
            <pc:docMk/>
            <pc:sldMk cId="2088020218" sldId="265"/>
            <ac:picMk id="11" creationId="{EBE5421B-E2AD-8441-B219-7C7943C34887}"/>
          </ac:picMkLst>
        </pc:picChg>
        <pc:picChg chg="add mod">
          <ac:chgData name="Yuqi Kang" userId="2877b5dc-c908-4d86-b9b2-99fee3e04253" providerId="ADAL" clId="{3F6479C0-6438-AC4D-9B01-076A6714578A}" dt="2019-11-26T11:25:45.759" v="537" actId="164"/>
          <ac:picMkLst>
            <pc:docMk/>
            <pc:sldMk cId="2088020218" sldId="265"/>
            <ac:picMk id="13" creationId="{37CAAA75-DFD1-1B4D-A626-22AE4410342A}"/>
          </ac:picMkLst>
        </pc:picChg>
        <pc:picChg chg="add mod">
          <ac:chgData name="Yuqi Kang" userId="2877b5dc-c908-4d86-b9b2-99fee3e04253" providerId="ADAL" clId="{3F6479C0-6438-AC4D-9B01-076A6714578A}" dt="2019-11-26T11:25:45.759" v="537" actId="164"/>
          <ac:picMkLst>
            <pc:docMk/>
            <pc:sldMk cId="2088020218" sldId="265"/>
            <ac:picMk id="15" creationId="{1D8970E6-9D3E-E148-B90C-9F020B439A62}"/>
          </ac:picMkLst>
        </pc:picChg>
        <pc:picChg chg="add mod">
          <ac:chgData name="Yuqi Kang" userId="2877b5dc-c908-4d86-b9b2-99fee3e04253" providerId="ADAL" clId="{3F6479C0-6438-AC4D-9B01-076A6714578A}" dt="2019-11-26T11:47:27.590" v="613" actId="164"/>
          <ac:picMkLst>
            <pc:docMk/>
            <pc:sldMk cId="2088020218" sldId="265"/>
            <ac:picMk id="19" creationId="{5591B389-FDFC-CC47-BFD8-9F192686E7D9}"/>
          </ac:picMkLst>
        </pc:picChg>
        <pc:picChg chg="add mod">
          <ac:chgData name="Yuqi Kang" userId="2877b5dc-c908-4d86-b9b2-99fee3e04253" providerId="ADAL" clId="{3F6479C0-6438-AC4D-9B01-076A6714578A}" dt="2019-11-26T11:47:27.590" v="613" actId="164"/>
          <ac:picMkLst>
            <pc:docMk/>
            <pc:sldMk cId="2088020218" sldId="265"/>
            <ac:picMk id="21" creationId="{B1203C24-A565-CC45-87FB-9D6266171BFD}"/>
          </ac:picMkLst>
        </pc:picChg>
        <pc:picChg chg="add mod">
          <ac:chgData name="Yuqi Kang" userId="2877b5dc-c908-4d86-b9b2-99fee3e04253" providerId="ADAL" clId="{3F6479C0-6438-AC4D-9B01-076A6714578A}" dt="2019-11-26T11:47:27.590" v="613" actId="164"/>
          <ac:picMkLst>
            <pc:docMk/>
            <pc:sldMk cId="2088020218" sldId="265"/>
            <ac:picMk id="23" creationId="{9BAAF052-7A59-5642-9ACB-1CD929176C31}"/>
          </ac:picMkLst>
        </pc:picChg>
        <pc:inkChg chg="add mod">
          <ac:chgData name="Yuqi Kang" userId="2877b5dc-c908-4d86-b9b2-99fee3e04253" providerId="ADAL" clId="{3F6479C0-6438-AC4D-9B01-076A6714578A}" dt="2019-11-26T11:47:27.590" v="613" actId="164"/>
          <ac:inkMkLst>
            <pc:docMk/>
            <pc:sldMk cId="2088020218" sldId="265"/>
            <ac:inkMk id="27" creationId="{96DCAABA-5A4B-9F40-911B-FEC9B2DC6B2F}"/>
          </ac:inkMkLst>
        </pc:inkChg>
        <pc:inkChg chg="add mod">
          <ac:chgData name="Yuqi Kang" userId="2877b5dc-c908-4d86-b9b2-99fee3e04253" providerId="ADAL" clId="{3F6479C0-6438-AC4D-9B01-076A6714578A}" dt="2019-11-26T11:47:27.590" v="613" actId="164"/>
          <ac:inkMkLst>
            <pc:docMk/>
            <pc:sldMk cId="2088020218" sldId="265"/>
            <ac:inkMk id="28" creationId="{344530A0-0591-5244-89D2-58269B19B70E}"/>
          </ac:inkMkLst>
        </pc:inkChg>
        <pc:inkChg chg="add mod">
          <ac:chgData name="Yuqi Kang" userId="2877b5dc-c908-4d86-b9b2-99fee3e04253" providerId="ADAL" clId="{3F6479C0-6438-AC4D-9B01-076A6714578A}" dt="2019-11-26T11:47:27.590" v="613" actId="164"/>
          <ac:inkMkLst>
            <pc:docMk/>
            <pc:sldMk cId="2088020218" sldId="265"/>
            <ac:inkMk id="29" creationId="{B12FB802-0203-2B4F-AD3E-3A160A6D24BD}"/>
          </ac:inkMkLst>
        </pc:inkChg>
        <pc:inkChg chg="add">
          <ac:chgData name="Yuqi Kang" userId="2877b5dc-c908-4d86-b9b2-99fee3e04253" providerId="ADAL" clId="{3F6479C0-6438-AC4D-9B01-076A6714578A}" dt="2019-11-26T11:52:36.186" v="651" actId="9405"/>
          <ac:inkMkLst>
            <pc:docMk/>
            <pc:sldMk cId="2088020218" sldId="265"/>
            <ac:inkMk id="31" creationId="{3DB703F6-AA7E-3149-AB40-098738B10AA2}"/>
          </ac:inkMkLst>
        </pc:inkChg>
        <pc:inkChg chg="add">
          <ac:chgData name="Yuqi Kang" userId="2877b5dc-c908-4d86-b9b2-99fee3e04253" providerId="ADAL" clId="{3F6479C0-6438-AC4D-9B01-076A6714578A}" dt="2019-11-26T11:52:43.084" v="652" actId="9405"/>
          <ac:inkMkLst>
            <pc:docMk/>
            <pc:sldMk cId="2088020218" sldId="265"/>
            <ac:inkMk id="32" creationId="{C9A2ABD4-271C-B942-8079-B550AF6E51D0}"/>
          </ac:inkMkLst>
        </pc:inkChg>
        <pc:inkChg chg="add mod">
          <ac:chgData name="Yuqi Kang" userId="2877b5dc-c908-4d86-b9b2-99fee3e04253" providerId="ADAL" clId="{3F6479C0-6438-AC4D-9B01-076A6714578A}" dt="2019-11-26T11:52:56.313" v="657"/>
          <ac:inkMkLst>
            <pc:docMk/>
            <pc:sldMk cId="2088020218" sldId="265"/>
            <ac:inkMk id="33" creationId="{A9A8B908-9DEF-C347-B6D8-7428A75A0EAD}"/>
          </ac:inkMkLst>
        </pc:inkChg>
        <pc:inkChg chg="add mod">
          <ac:chgData name="Yuqi Kang" userId="2877b5dc-c908-4d86-b9b2-99fee3e04253" providerId="ADAL" clId="{3F6479C0-6438-AC4D-9B01-076A6714578A}" dt="2019-11-26T11:52:56.313" v="657"/>
          <ac:inkMkLst>
            <pc:docMk/>
            <pc:sldMk cId="2088020218" sldId="265"/>
            <ac:inkMk id="34" creationId="{E776663F-230F-5647-BF98-A3D6B0848E1F}"/>
          </ac:inkMkLst>
        </pc:inkChg>
        <pc:inkChg chg="add mod">
          <ac:chgData name="Yuqi Kang" userId="2877b5dc-c908-4d86-b9b2-99fee3e04253" providerId="ADAL" clId="{3F6479C0-6438-AC4D-9B01-076A6714578A}" dt="2019-11-26T11:52:56.313" v="657"/>
          <ac:inkMkLst>
            <pc:docMk/>
            <pc:sldMk cId="2088020218" sldId="265"/>
            <ac:inkMk id="35" creationId="{105B06BC-E068-C34D-8DE2-D48415CC08A9}"/>
          </ac:inkMkLst>
        </pc:inkChg>
        <pc:inkChg chg="add mod">
          <ac:chgData name="Yuqi Kang" userId="2877b5dc-c908-4d86-b9b2-99fee3e04253" providerId="ADAL" clId="{3F6479C0-6438-AC4D-9B01-076A6714578A}" dt="2019-11-26T11:52:56.313" v="657"/>
          <ac:inkMkLst>
            <pc:docMk/>
            <pc:sldMk cId="2088020218" sldId="265"/>
            <ac:inkMk id="36" creationId="{D2F4E169-CF14-4347-88EC-B7A45C381F88}"/>
          </ac:inkMkLst>
        </pc:inkChg>
        <pc:inkChg chg="add">
          <ac:chgData name="Yuqi Kang" userId="2877b5dc-c908-4d86-b9b2-99fee3e04253" providerId="ADAL" clId="{3F6479C0-6438-AC4D-9B01-076A6714578A}" dt="2019-11-26T11:53:02.410" v="658" actId="9405"/>
          <ac:inkMkLst>
            <pc:docMk/>
            <pc:sldMk cId="2088020218" sldId="265"/>
            <ac:inkMk id="38" creationId="{3857BB70-D457-9E44-951D-2C938AC9A9DF}"/>
          </ac:inkMkLst>
        </pc:inkChg>
        <pc:inkChg chg="add">
          <ac:chgData name="Yuqi Kang" userId="2877b5dc-c908-4d86-b9b2-99fee3e04253" providerId="ADAL" clId="{3F6479C0-6438-AC4D-9B01-076A6714578A}" dt="2019-11-26T11:53:05.727" v="659" actId="9405"/>
          <ac:inkMkLst>
            <pc:docMk/>
            <pc:sldMk cId="2088020218" sldId="265"/>
            <ac:inkMk id="39" creationId="{20B3CB9D-4462-F944-B901-1BAC1819B6FF}"/>
          </ac:inkMkLst>
        </pc:inkChg>
        <pc:inkChg chg="add">
          <ac:chgData name="Yuqi Kang" userId="2877b5dc-c908-4d86-b9b2-99fee3e04253" providerId="ADAL" clId="{3F6479C0-6438-AC4D-9B01-076A6714578A}" dt="2019-11-26T11:53:09.743" v="660" actId="9405"/>
          <ac:inkMkLst>
            <pc:docMk/>
            <pc:sldMk cId="2088020218" sldId="265"/>
            <ac:inkMk id="40" creationId="{59BF2A6A-C7D3-114B-A0C5-E9759F918056}"/>
          </ac:inkMkLst>
        </pc:inkChg>
      </pc:sldChg>
      <pc:sldChg chg="addSp delSp modSp add">
        <pc:chgData name="Yuqi Kang" userId="2877b5dc-c908-4d86-b9b2-99fee3e04253" providerId="ADAL" clId="{3F6479C0-6438-AC4D-9B01-076A6714578A}" dt="2019-12-04T11:49:05.651" v="1864"/>
        <pc:sldMkLst>
          <pc:docMk/>
          <pc:sldMk cId="2276795398" sldId="267"/>
        </pc:sldMkLst>
        <pc:spChg chg="add mod">
          <ac:chgData name="Yuqi Kang" userId="2877b5dc-c908-4d86-b9b2-99fee3e04253" providerId="ADAL" clId="{3F6479C0-6438-AC4D-9B01-076A6714578A}" dt="2019-12-03T12:48:49.993" v="1470" actId="1076"/>
          <ac:spMkLst>
            <pc:docMk/>
            <pc:sldMk cId="2276795398" sldId="267"/>
            <ac:spMk id="3" creationId="{F8D8F1AE-2DAD-0849-8CAF-3CD269EFCEB6}"/>
          </ac:spMkLst>
        </pc:spChg>
        <pc:spChg chg="add del">
          <ac:chgData name="Yuqi Kang" userId="2877b5dc-c908-4d86-b9b2-99fee3e04253" providerId="ADAL" clId="{3F6479C0-6438-AC4D-9B01-076A6714578A}" dt="2019-12-04T11:36:01.419" v="1825" actId="478"/>
          <ac:spMkLst>
            <pc:docMk/>
            <pc:sldMk cId="2276795398" sldId="267"/>
            <ac:spMk id="33" creationId="{73A2B3B0-0EF2-E846-90A2-EDE61B0817B0}"/>
          </ac:spMkLst>
        </pc:spChg>
        <pc:spChg chg="add del">
          <ac:chgData name="Yuqi Kang" userId="2877b5dc-c908-4d86-b9b2-99fee3e04253" providerId="ADAL" clId="{3F6479C0-6438-AC4D-9B01-076A6714578A}" dt="2019-12-04T11:49:05.117" v="1863" actId="478"/>
          <ac:spMkLst>
            <pc:docMk/>
            <pc:sldMk cId="2276795398" sldId="267"/>
            <ac:spMk id="34" creationId="{DBE2660E-67F0-5147-8A6F-77F451794470}"/>
          </ac:spMkLst>
        </pc:spChg>
        <pc:spChg chg="add">
          <ac:chgData name="Yuqi Kang" userId="2877b5dc-c908-4d86-b9b2-99fee3e04253" providerId="ADAL" clId="{3F6479C0-6438-AC4D-9B01-076A6714578A}" dt="2019-12-04T11:49:05.651" v="1864"/>
          <ac:spMkLst>
            <pc:docMk/>
            <pc:sldMk cId="2276795398" sldId="267"/>
            <ac:spMk id="35" creationId="{43AE1856-1CE0-A040-8A6E-C7D2D90A487B}"/>
          </ac:spMkLst>
        </pc:spChg>
        <pc:grpChg chg="add mod">
          <ac:chgData name="Yuqi Kang" userId="2877b5dc-c908-4d86-b9b2-99fee3e04253" providerId="ADAL" clId="{3F6479C0-6438-AC4D-9B01-076A6714578A}" dt="2019-11-26T11:48:49.504" v="618" actId="164"/>
          <ac:grpSpMkLst>
            <pc:docMk/>
            <pc:sldMk cId="2276795398" sldId="267"/>
            <ac:grpSpMk id="8" creationId="{AE941144-2BCB-0A4F-B89C-A9F314A7782F}"/>
          </ac:grpSpMkLst>
        </pc:grpChg>
        <pc:grpChg chg="add mod">
          <ac:chgData name="Yuqi Kang" userId="2877b5dc-c908-4d86-b9b2-99fee3e04253" providerId="ADAL" clId="{3F6479C0-6438-AC4D-9B01-076A6714578A}" dt="2019-11-26T11:48:49.504" v="618" actId="164"/>
          <ac:grpSpMkLst>
            <pc:docMk/>
            <pc:sldMk cId="2276795398" sldId="267"/>
            <ac:grpSpMk id="20" creationId="{087B4B7C-6EB6-BC49-AEAE-90B54BF32FA1}"/>
          </ac:grpSpMkLst>
        </pc:grpChg>
        <pc:grpChg chg="mod">
          <ac:chgData name="Yuqi Kang" userId="2877b5dc-c908-4d86-b9b2-99fee3e04253" providerId="ADAL" clId="{3F6479C0-6438-AC4D-9B01-076A6714578A}" dt="2019-11-26T11:53:20.377" v="663"/>
          <ac:grpSpMkLst>
            <pc:docMk/>
            <pc:sldMk cId="2276795398" sldId="267"/>
            <ac:grpSpMk id="23" creationId="{12B3C58B-3C4F-9D45-92D7-235339D5B309}"/>
          </ac:grpSpMkLst>
        </pc:grpChg>
        <pc:grpChg chg="mod">
          <ac:chgData name="Yuqi Kang" userId="2877b5dc-c908-4d86-b9b2-99fee3e04253" providerId="ADAL" clId="{3F6479C0-6438-AC4D-9B01-076A6714578A}" dt="2019-11-26T11:53:30.668" v="667"/>
          <ac:grpSpMkLst>
            <pc:docMk/>
            <pc:sldMk cId="2276795398" sldId="267"/>
            <ac:grpSpMk id="27" creationId="{0887E12E-7ADC-1A48-99B4-09C7A1360F02}"/>
          </ac:grpSpMkLst>
        </pc:grpChg>
        <pc:grpChg chg="mod">
          <ac:chgData name="Yuqi Kang" userId="2877b5dc-c908-4d86-b9b2-99fee3e04253" providerId="ADAL" clId="{3F6479C0-6438-AC4D-9B01-076A6714578A}" dt="2019-11-26T11:53:41.228" v="672"/>
          <ac:grpSpMkLst>
            <pc:docMk/>
            <pc:sldMk cId="2276795398" sldId="267"/>
            <ac:grpSpMk id="32" creationId="{E40D600E-8985-3040-9189-231F2B5677D0}"/>
          </ac:grpSpMkLst>
        </pc:grpChg>
        <pc:picChg chg="add mod">
          <ac:chgData name="Yuqi Kang" userId="2877b5dc-c908-4d86-b9b2-99fee3e04253" providerId="ADAL" clId="{3F6479C0-6438-AC4D-9B01-076A6714578A}" dt="2019-11-26T11:26:46.943" v="544" actId="1076"/>
          <ac:picMkLst>
            <pc:docMk/>
            <pc:sldMk cId="2276795398" sldId="267"/>
            <ac:picMk id="4" creationId="{2C27859D-DA75-B84B-B17F-18A2363055CA}"/>
          </ac:picMkLst>
        </pc:picChg>
        <pc:picChg chg="del">
          <ac:chgData name="Yuqi Kang" userId="2877b5dc-c908-4d86-b9b2-99fee3e04253" providerId="ADAL" clId="{3F6479C0-6438-AC4D-9B01-076A6714578A}" dt="2019-11-26T10:52:39.302" v="467" actId="478"/>
          <ac:picMkLst>
            <pc:docMk/>
            <pc:sldMk cId="2276795398" sldId="267"/>
            <ac:picMk id="9" creationId="{365C731E-B34E-2046-85EE-5206E7ED24B6}"/>
          </ac:picMkLst>
        </pc:picChg>
        <pc:inkChg chg="add mod">
          <ac:chgData name="Yuqi Kang" userId="2877b5dc-c908-4d86-b9b2-99fee3e04253" providerId="ADAL" clId="{3F6479C0-6438-AC4D-9B01-076A6714578A}" dt="2019-11-26T11:48:49.504" v="618" actId="164"/>
          <ac:inkMkLst>
            <pc:docMk/>
            <pc:sldMk cId="2276795398" sldId="267"/>
            <ac:inkMk id="5" creationId="{48AE79C1-6139-1949-99A9-BE6DD459BBB7}"/>
          </ac:inkMkLst>
        </pc:inkChg>
        <pc:inkChg chg="add mod">
          <ac:chgData name="Yuqi Kang" userId="2877b5dc-c908-4d86-b9b2-99fee3e04253" providerId="ADAL" clId="{3F6479C0-6438-AC4D-9B01-076A6714578A}" dt="2019-11-26T11:48:49.504" v="618" actId="164"/>
          <ac:inkMkLst>
            <pc:docMk/>
            <pc:sldMk cId="2276795398" sldId="267"/>
            <ac:inkMk id="6" creationId="{422C0FE6-40D5-7C41-BDA9-9931B3F0707A}"/>
          </ac:inkMkLst>
        </pc:inkChg>
        <pc:inkChg chg="add mod">
          <ac:chgData name="Yuqi Kang" userId="2877b5dc-c908-4d86-b9b2-99fee3e04253" providerId="ADAL" clId="{3F6479C0-6438-AC4D-9B01-076A6714578A}" dt="2019-11-26T11:48:49.504" v="618" actId="164"/>
          <ac:inkMkLst>
            <pc:docMk/>
            <pc:sldMk cId="2276795398" sldId="267"/>
            <ac:inkMk id="19" creationId="{41B36B69-8722-724B-8B1C-95BA5891AEA2}"/>
          </ac:inkMkLst>
        </pc:inkChg>
        <pc:inkChg chg="add mod">
          <ac:chgData name="Yuqi Kang" userId="2877b5dc-c908-4d86-b9b2-99fee3e04253" providerId="ADAL" clId="{3F6479C0-6438-AC4D-9B01-076A6714578A}" dt="2019-11-26T11:53:20.377" v="663"/>
          <ac:inkMkLst>
            <pc:docMk/>
            <pc:sldMk cId="2276795398" sldId="267"/>
            <ac:inkMk id="21" creationId="{A431DE24-8DAC-DE48-9ED8-CD3A31941328}"/>
          </ac:inkMkLst>
        </pc:inkChg>
        <pc:inkChg chg="add mod">
          <ac:chgData name="Yuqi Kang" userId="2877b5dc-c908-4d86-b9b2-99fee3e04253" providerId="ADAL" clId="{3F6479C0-6438-AC4D-9B01-076A6714578A}" dt="2019-11-26T11:53:20.377" v="663"/>
          <ac:inkMkLst>
            <pc:docMk/>
            <pc:sldMk cId="2276795398" sldId="267"/>
            <ac:inkMk id="22" creationId="{65CAE2BB-76DC-B34E-ACB9-FFB002CAD4E9}"/>
          </ac:inkMkLst>
        </pc:inkChg>
        <pc:inkChg chg="add mod">
          <ac:chgData name="Yuqi Kang" userId="2877b5dc-c908-4d86-b9b2-99fee3e04253" providerId="ADAL" clId="{3F6479C0-6438-AC4D-9B01-076A6714578A}" dt="2019-11-26T11:53:30.668" v="667"/>
          <ac:inkMkLst>
            <pc:docMk/>
            <pc:sldMk cId="2276795398" sldId="267"/>
            <ac:inkMk id="24" creationId="{4182AF24-20AD-F345-8627-4E2A825CC5EE}"/>
          </ac:inkMkLst>
        </pc:inkChg>
        <pc:inkChg chg="add mod">
          <ac:chgData name="Yuqi Kang" userId="2877b5dc-c908-4d86-b9b2-99fee3e04253" providerId="ADAL" clId="{3F6479C0-6438-AC4D-9B01-076A6714578A}" dt="2019-11-26T11:53:30.668" v="667"/>
          <ac:inkMkLst>
            <pc:docMk/>
            <pc:sldMk cId="2276795398" sldId="267"/>
            <ac:inkMk id="25" creationId="{3B2953F8-8EC0-004A-83FC-D74AE77AE93E}"/>
          </ac:inkMkLst>
        </pc:inkChg>
        <pc:inkChg chg="add mod">
          <ac:chgData name="Yuqi Kang" userId="2877b5dc-c908-4d86-b9b2-99fee3e04253" providerId="ADAL" clId="{3F6479C0-6438-AC4D-9B01-076A6714578A}" dt="2019-11-26T11:53:30.668" v="667"/>
          <ac:inkMkLst>
            <pc:docMk/>
            <pc:sldMk cId="2276795398" sldId="267"/>
            <ac:inkMk id="26" creationId="{4E4FC533-244B-454C-A25E-05CB87638BDD}"/>
          </ac:inkMkLst>
        </pc:inkChg>
        <pc:inkChg chg="add mod">
          <ac:chgData name="Yuqi Kang" userId="2877b5dc-c908-4d86-b9b2-99fee3e04253" providerId="ADAL" clId="{3F6479C0-6438-AC4D-9B01-076A6714578A}" dt="2019-11-26T11:53:41.228" v="672"/>
          <ac:inkMkLst>
            <pc:docMk/>
            <pc:sldMk cId="2276795398" sldId="267"/>
            <ac:inkMk id="28" creationId="{8AFDD78E-4CF4-F243-B96C-780C5E38BAAA}"/>
          </ac:inkMkLst>
        </pc:inkChg>
        <pc:inkChg chg="add mod">
          <ac:chgData name="Yuqi Kang" userId="2877b5dc-c908-4d86-b9b2-99fee3e04253" providerId="ADAL" clId="{3F6479C0-6438-AC4D-9B01-076A6714578A}" dt="2019-11-26T11:53:41.228" v="672"/>
          <ac:inkMkLst>
            <pc:docMk/>
            <pc:sldMk cId="2276795398" sldId="267"/>
            <ac:inkMk id="29" creationId="{A4DA8975-CC75-534B-B0EC-D604EF138BA4}"/>
          </ac:inkMkLst>
        </pc:inkChg>
        <pc:inkChg chg="add mod">
          <ac:chgData name="Yuqi Kang" userId="2877b5dc-c908-4d86-b9b2-99fee3e04253" providerId="ADAL" clId="{3F6479C0-6438-AC4D-9B01-076A6714578A}" dt="2019-11-26T11:53:41.228" v="672"/>
          <ac:inkMkLst>
            <pc:docMk/>
            <pc:sldMk cId="2276795398" sldId="267"/>
            <ac:inkMk id="30" creationId="{CAFAF9D8-D6DA-F14C-869B-CFFC1FC02AB6}"/>
          </ac:inkMkLst>
        </pc:inkChg>
        <pc:inkChg chg="add mod">
          <ac:chgData name="Yuqi Kang" userId="2877b5dc-c908-4d86-b9b2-99fee3e04253" providerId="ADAL" clId="{3F6479C0-6438-AC4D-9B01-076A6714578A}" dt="2019-11-26T11:53:41.228" v="672"/>
          <ac:inkMkLst>
            <pc:docMk/>
            <pc:sldMk cId="2276795398" sldId="267"/>
            <ac:inkMk id="31" creationId="{C87410F2-E5D5-5342-8523-572017369065}"/>
          </ac:inkMkLst>
        </pc:inkChg>
      </pc:sldChg>
      <pc:sldChg chg="addSp delSp modSp add">
        <pc:chgData name="Yuqi Kang" userId="2877b5dc-c908-4d86-b9b2-99fee3e04253" providerId="ADAL" clId="{3F6479C0-6438-AC4D-9B01-076A6714578A}" dt="2019-12-04T11:49:09.719" v="1866"/>
        <pc:sldMkLst>
          <pc:docMk/>
          <pc:sldMk cId="1444861532" sldId="268"/>
        </pc:sldMkLst>
        <pc:spChg chg="add">
          <ac:chgData name="Yuqi Kang" userId="2877b5dc-c908-4d86-b9b2-99fee3e04253" providerId="ADAL" clId="{3F6479C0-6438-AC4D-9B01-076A6714578A}" dt="2019-12-03T12:49:12.843" v="1472"/>
          <ac:spMkLst>
            <pc:docMk/>
            <pc:sldMk cId="1444861532" sldId="268"/>
            <ac:spMk id="34" creationId="{81AAC678-521E-EB43-864D-99C9D91D01E1}"/>
          </ac:spMkLst>
        </pc:spChg>
        <pc:spChg chg="add del mod">
          <ac:chgData name="Yuqi Kang" userId="2877b5dc-c908-4d86-b9b2-99fee3e04253" providerId="ADAL" clId="{3F6479C0-6438-AC4D-9B01-076A6714578A}" dt="2019-12-03T12:49:33.512" v="1477" actId="478"/>
          <ac:spMkLst>
            <pc:docMk/>
            <pc:sldMk cId="1444861532" sldId="268"/>
            <ac:spMk id="35" creationId="{85B8E8C7-CA7C-AC44-8673-00AD1083257D}"/>
          </ac:spMkLst>
        </pc:spChg>
        <pc:spChg chg="add del">
          <ac:chgData name="Yuqi Kang" userId="2877b5dc-c908-4d86-b9b2-99fee3e04253" providerId="ADAL" clId="{3F6479C0-6438-AC4D-9B01-076A6714578A}" dt="2019-12-03T12:49:22.775" v="1475" actId="478"/>
          <ac:spMkLst>
            <pc:docMk/>
            <pc:sldMk cId="1444861532" sldId="268"/>
            <ac:spMk id="36" creationId="{A13F5C3D-4AF8-E84F-A170-F3C5B96ADB08}"/>
          </ac:spMkLst>
        </pc:spChg>
        <pc:spChg chg="add del">
          <ac:chgData name="Yuqi Kang" userId="2877b5dc-c908-4d86-b9b2-99fee3e04253" providerId="ADAL" clId="{3F6479C0-6438-AC4D-9B01-076A6714578A}" dt="2019-12-04T11:36:07.177" v="1827" actId="478"/>
          <ac:spMkLst>
            <pc:docMk/>
            <pc:sldMk cId="1444861532" sldId="268"/>
            <ac:spMk id="37" creationId="{C8589AB5-55BC-FC47-87DA-DAD91AA45630}"/>
          </ac:spMkLst>
        </pc:spChg>
        <pc:spChg chg="add del">
          <ac:chgData name="Yuqi Kang" userId="2877b5dc-c908-4d86-b9b2-99fee3e04253" providerId="ADAL" clId="{3F6479C0-6438-AC4D-9B01-076A6714578A}" dt="2019-12-04T11:49:09.187" v="1865" actId="478"/>
          <ac:spMkLst>
            <pc:docMk/>
            <pc:sldMk cId="1444861532" sldId="268"/>
            <ac:spMk id="38" creationId="{9E8CF9EC-6222-9640-B87C-F148C1998F8C}"/>
          </ac:spMkLst>
        </pc:spChg>
        <pc:spChg chg="add">
          <ac:chgData name="Yuqi Kang" userId="2877b5dc-c908-4d86-b9b2-99fee3e04253" providerId="ADAL" clId="{3F6479C0-6438-AC4D-9B01-076A6714578A}" dt="2019-12-04T11:49:09.719" v="1866"/>
          <ac:spMkLst>
            <pc:docMk/>
            <pc:sldMk cId="1444861532" sldId="268"/>
            <ac:spMk id="39" creationId="{09E7D9EE-D044-DF4C-881D-9EF36DB96A4E}"/>
          </ac:spMkLst>
        </pc:spChg>
        <pc:grpChg chg="add mod">
          <ac:chgData name="Yuqi Kang" userId="2877b5dc-c908-4d86-b9b2-99fee3e04253" providerId="ADAL" clId="{3F6479C0-6438-AC4D-9B01-076A6714578A}" dt="2019-11-26T11:49:50.209" v="623" actId="164"/>
          <ac:grpSpMkLst>
            <pc:docMk/>
            <pc:sldMk cId="1444861532" sldId="268"/>
            <ac:grpSpMk id="8" creationId="{D4C2E0CC-CF72-B742-A522-39DA5B302687}"/>
          </ac:grpSpMkLst>
        </pc:grpChg>
        <pc:grpChg chg="add mod">
          <ac:chgData name="Yuqi Kang" userId="2877b5dc-c908-4d86-b9b2-99fee3e04253" providerId="ADAL" clId="{3F6479C0-6438-AC4D-9B01-076A6714578A}" dt="2019-11-26T11:49:50.209" v="623" actId="164"/>
          <ac:grpSpMkLst>
            <pc:docMk/>
            <pc:sldMk cId="1444861532" sldId="268"/>
            <ac:grpSpMk id="24" creationId="{1CC80F95-C854-5C47-9AE3-43C82DFED9C6}"/>
          </ac:grpSpMkLst>
        </pc:grpChg>
        <pc:grpChg chg="mod">
          <ac:chgData name="Yuqi Kang" userId="2877b5dc-c908-4d86-b9b2-99fee3e04253" providerId="ADAL" clId="{3F6479C0-6438-AC4D-9B01-076A6714578A}" dt="2019-11-26T11:53:48.332" v="675"/>
          <ac:grpSpMkLst>
            <pc:docMk/>
            <pc:sldMk cId="1444861532" sldId="268"/>
            <ac:grpSpMk id="27" creationId="{203B4AE4-D18D-424E-A489-B9A69BD5C9D5}"/>
          </ac:grpSpMkLst>
        </pc:grpChg>
        <pc:grpChg chg="mod">
          <ac:chgData name="Yuqi Kang" userId="2877b5dc-c908-4d86-b9b2-99fee3e04253" providerId="ADAL" clId="{3F6479C0-6438-AC4D-9B01-076A6714578A}" dt="2019-11-26T11:54:02.494" v="682"/>
          <ac:grpSpMkLst>
            <pc:docMk/>
            <pc:sldMk cId="1444861532" sldId="268"/>
            <ac:grpSpMk id="33" creationId="{72978965-96F5-6C47-A0A2-991BA86B3707}"/>
          </ac:grpSpMkLst>
        </pc:grpChg>
        <pc:picChg chg="add mod">
          <ac:chgData name="Yuqi Kang" userId="2877b5dc-c908-4d86-b9b2-99fee3e04253" providerId="ADAL" clId="{3F6479C0-6438-AC4D-9B01-076A6714578A}" dt="2019-11-26T11:26:56.124" v="545" actId="1076"/>
          <ac:picMkLst>
            <pc:docMk/>
            <pc:sldMk cId="1444861532" sldId="268"/>
            <ac:picMk id="4" creationId="{7C5C9125-4BB4-334E-8902-F4F8575F6893}"/>
          </ac:picMkLst>
        </pc:picChg>
        <pc:picChg chg="del">
          <ac:chgData name="Yuqi Kang" userId="2877b5dc-c908-4d86-b9b2-99fee3e04253" providerId="ADAL" clId="{3F6479C0-6438-AC4D-9B01-076A6714578A}" dt="2019-11-26T10:53:18.524" v="473" actId="478"/>
          <ac:picMkLst>
            <pc:docMk/>
            <pc:sldMk cId="1444861532" sldId="268"/>
            <ac:picMk id="9" creationId="{365C731E-B34E-2046-85EE-5206E7ED24B6}"/>
          </ac:picMkLst>
        </pc:picChg>
        <pc:inkChg chg="add mod">
          <ac:chgData name="Yuqi Kang" userId="2877b5dc-c908-4d86-b9b2-99fee3e04253" providerId="ADAL" clId="{3F6479C0-6438-AC4D-9B01-076A6714578A}" dt="2019-11-26T11:49:50.209" v="623" actId="164"/>
          <ac:inkMkLst>
            <pc:docMk/>
            <pc:sldMk cId="1444861532" sldId="268"/>
            <ac:inkMk id="5" creationId="{8A8EC930-EA4B-A54A-AB45-6A95525E6E12}"/>
          </ac:inkMkLst>
        </pc:inkChg>
        <pc:inkChg chg="add mod">
          <ac:chgData name="Yuqi Kang" userId="2877b5dc-c908-4d86-b9b2-99fee3e04253" providerId="ADAL" clId="{3F6479C0-6438-AC4D-9B01-076A6714578A}" dt="2019-11-26T11:49:50.209" v="623" actId="164"/>
          <ac:inkMkLst>
            <pc:docMk/>
            <pc:sldMk cId="1444861532" sldId="268"/>
            <ac:inkMk id="6" creationId="{943F1907-E481-B840-8C9A-4EE518BD61B3}"/>
          </ac:inkMkLst>
        </pc:inkChg>
        <pc:inkChg chg="add mod">
          <ac:chgData name="Yuqi Kang" userId="2877b5dc-c908-4d86-b9b2-99fee3e04253" providerId="ADAL" clId="{3F6479C0-6438-AC4D-9B01-076A6714578A}" dt="2019-11-26T11:49:50.209" v="623" actId="164"/>
          <ac:inkMkLst>
            <pc:docMk/>
            <pc:sldMk cId="1444861532" sldId="268"/>
            <ac:inkMk id="23" creationId="{D7C742E4-71C5-5A4D-8379-CF670860C3A3}"/>
          </ac:inkMkLst>
        </pc:inkChg>
        <pc:inkChg chg="add mod">
          <ac:chgData name="Yuqi Kang" userId="2877b5dc-c908-4d86-b9b2-99fee3e04253" providerId="ADAL" clId="{3F6479C0-6438-AC4D-9B01-076A6714578A}" dt="2019-11-26T11:53:48.332" v="675"/>
          <ac:inkMkLst>
            <pc:docMk/>
            <pc:sldMk cId="1444861532" sldId="268"/>
            <ac:inkMk id="25" creationId="{F28184A2-6722-0F46-947E-A45A480D6E2D}"/>
          </ac:inkMkLst>
        </pc:inkChg>
        <pc:inkChg chg="add mod">
          <ac:chgData name="Yuqi Kang" userId="2877b5dc-c908-4d86-b9b2-99fee3e04253" providerId="ADAL" clId="{3F6479C0-6438-AC4D-9B01-076A6714578A}" dt="2019-11-26T11:53:48.332" v="675"/>
          <ac:inkMkLst>
            <pc:docMk/>
            <pc:sldMk cId="1444861532" sldId="268"/>
            <ac:inkMk id="26" creationId="{695FA3E3-A936-6649-9F39-F9B11F6E9CD3}"/>
          </ac:inkMkLst>
        </pc:inkChg>
        <pc:inkChg chg="add">
          <ac:chgData name="Yuqi Kang" userId="2877b5dc-c908-4d86-b9b2-99fee3e04253" providerId="ADAL" clId="{3F6479C0-6438-AC4D-9B01-076A6714578A}" dt="2019-11-26T11:53:52.584" v="676" actId="9405"/>
          <ac:inkMkLst>
            <pc:docMk/>
            <pc:sldMk cId="1444861532" sldId="268"/>
            <ac:inkMk id="28" creationId="{CE948C38-3085-934B-8335-42E0732EC87C}"/>
          </ac:inkMkLst>
        </pc:inkChg>
        <pc:inkChg chg="add del">
          <ac:chgData name="Yuqi Kang" userId="2877b5dc-c908-4d86-b9b2-99fee3e04253" providerId="ADAL" clId="{3F6479C0-6438-AC4D-9B01-076A6714578A}" dt="2019-11-26T11:53:56.020" v="678" actId="9405"/>
          <ac:inkMkLst>
            <pc:docMk/>
            <pc:sldMk cId="1444861532" sldId="268"/>
            <ac:inkMk id="29" creationId="{B3EE4EE3-6130-4840-90CE-0305BFC553FC}"/>
          </ac:inkMkLst>
        </pc:inkChg>
        <pc:inkChg chg="add mod">
          <ac:chgData name="Yuqi Kang" userId="2877b5dc-c908-4d86-b9b2-99fee3e04253" providerId="ADAL" clId="{3F6479C0-6438-AC4D-9B01-076A6714578A}" dt="2019-11-26T11:54:02.494" v="682"/>
          <ac:inkMkLst>
            <pc:docMk/>
            <pc:sldMk cId="1444861532" sldId="268"/>
            <ac:inkMk id="30" creationId="{5E082452-A1B5-F44E-9B68-308290E06C82}"/>
          </ac:inkMkLst>
        </pc:inkChg>
        <pc:inkChg chg="add mod">
          <ac:chgData name="Yuqi Kang" userId="2877b5dc-c908-4d86-b9b2-99fee3e04253" providerId="ADAL" clId="{3F6479C0-6438-AC4D-9B01-076A6714578A}" dt="2019-11-26T11:54:02.494" v="682"/>
          <ac:inkMkLst>
            <pc:docMk/>
            <pc:sldMk cId="1444861532" sldId="268"/>
            <ac:inkMk id="31" creationId="{C81E2D6D-8CCC-8D4A-AAF4-278EC7E22363}"/>
          </ac:inkMkLst>
        </pc:inkChg>
        <pc:inkChg chg="add mod">
          <ac:chgData name="Yuqi Kang" userId="2877b5dc-c908-4d86-b9b2-99fee3e04253" providerId="ADAL" clId="{3F6479C0-6438-AC4D-9B01-076A6714578A}" dt="2019-11-26T11:54:02.494" v="682"/>
          <ac:inkMkLst>
            <pc:docMk/>
            <pc:sldMk cId="1444861532" sldId="268"/>
            <ac:inkMk id="32" creationId="{28D5E692-D29D-1E44-8942-6FE73385C2D9}"/>
          </ac:inkMkLst>
        </pc:inkChg>
      </pc:sldChg>
      <pc:sldChg chg="addSp delSp modSp add">
        <pc:chgData name="Yuqi Kang" userId="2877b5dc-c908-4d86-b9b2-99fee3e04253" providerId="ADAL" clId="{3F6479C0-6438-AC4D-9B01-076A6714578A}" dt="2019-12-04T11:49:17.165" v="1870"/>
        <pc:sldMkLst>
          <pc:docMk/>
          <pc:sldMk cId="3544502976" sldId="269"/>
        </pc:sldMkLst>
        <pc:spChg chg="add">
          <ac:chgData name="Yuqi Kang" userId="2877b5dc-c908-4d86-b9b2-99fee3e04253" providerId="ADAL" clId="{3F6479C0-6438-AC4D-9B01-076A6714578A}" dt="2019-12-03T12:49:35.887" v="1478"/>
          <ac:spMkLst>
            <pc:docMk/>
            <pc:sldMk cId="3544502976" sldId="269"/>
            <ac:spMk id="40" creationId="{8D5F30B6-F1C9-3640-8CE4-8464E2662757}"/>
          </ac:spMkLst>
        </pc:spChg>
        <pc:spChg chg="add del">
          <ac:chgData name="Yuqi Kang" userId="2877b5dc-c908-4d86-b9b2-99fee3e04253" providerId="ADAL" clId="{3F6479C0-6438-AC4D-9B01-076A6714578A}" dt="2019-12-04T11:36:14.009" v="1829" actId="478"/>
          <ac:spMkLst>
            <pc:docMk/>
            <pc:sldMk cId="3544502976" sldId="269"/>
            <ac:spMk id="42" creationId="{F477712D-5FD1-4447-846F-00B41FA50CB3}"/>
          </ac:spMkLst>
        </pc:spChg>
        <pc:spChg chg="add del">
          <ac:chgData name="Yuqi Kang" userId="2877b5dc-c908-4d86-b9b2-99fee3e04253" providerId="ADAL" clId="{3F6479C0-6438-AC4D-9B01-076A6714578A}" dt="2019-12-04T11:49:16.476" v="1869" actId="478"/>
          <ac:spMkLst>
            <pc:docMk/>
            <pc:sldMk cId="3544502976" sldId="269"/>
            <ac:spMk id="43" creationId="{9557F630-E4E5-A643-BAF6-6680ED8A7C2C}"/>
          </ac:spMkLst>
        </pc:spChg>
        <pc:spChg chg="add del">
          <ac:chgData name="Yuqi Kang" userId="2877b5dc-c908-4d86-b9b2-99fee3e04253" providerId="ADAL" clId="{3F6479C0-6438-AC4D-9B01-076A6714578A}" dt="2019-12-04T11:49:15.061" v="1868"/>
          <ac:spMkLst>
            <pc:docMk/>
            <pc:sldMk cId="3544502976" sldId="269"/>
            <ac:spMk id="44" creationId="{BFFAE3DC-ACC8-4245-8BB1-4CFD0FD26400}"/>
          </ac:spMkLst>
        </pc:spChg>
        <pc:spChg chg="add">
          <ac:chgData name="Yuqi Kang" userId="2877b5dc-c908-4d86-b9b2-99fee3e04253" providerId="ADAL" clId="{3F6479C0-6438-AC4D-9B01-076A6714578A}" dt="2019-12-04T11:49:17.165" v="1870"/>
          <ac:spMkLst>
            <pc:docMk/>
            <pc:sldMk cId="3544502976" sldId="269"/>
            <ac:spMk id="47" creationId="{86D65998-0201-3844-A2D5-A7E53412CF82}"/>
          </ac:spMkLst>
        </pc:spChg>
        <pc:grpChg chg="add mod">
          <ac:chgData name="Yuqi Kang" userId="2877b5dc-c908-4d86-b9b2-99fee3e04253" providerId="ADAL" clId="{3F6479C0-6438-AC4D-9B01-076A6714578A}" dt="2019-11-26T11:50:28.383" v="630" actId="164"/>
          <ac:grpSpMkLst>
            <pc:docMk/>
            <pc:sldMk cId="3544502976" sldId="269"/>
            <ac:grpSpMk id="8" creationId="{2E47DB4A-3FC1-FA48-B935-79C688EFC035}"/>
          </ac:grpSpMkLst>
        </pc:grpChg>
        <pc:grpChg chg="add mod">
          <ac:chgData name="Yuqi Kang" userId="2877b5dc-c908-4d86-b9b2-99fee3e04253" providerId="ADAL" clId="{3F6479C0-6438-AC4D-9B01-076A6714578A}" dt="2019-11-26T11:50:28.383" v="630" actId="164"/>
          <ac:grpSpMkLst>
            <pc:docMk/>
            <pc:sldMk cId="3544502976" sldId="269"/>
            <ac:grpSpMk id="29" creationId="{F689436F-3405-1345-BD95-0D8034E3231F}"/>
          </ac:grpSpMkLst>
        </pc:grpChg>
        <pc:grpChg chg="mod">
          <ac:chgData name="Yuqi Kang" userId="2877b5dc-c908-4d86-b9b2-99fee3e04253" providerId="ADAL" clId="{3F6479C0-6438-AC4D-9B01-076A6714578A}" dt="2019-11-26T11:54:09.326" v="685"/>
          <ac:grpSpMkLst>
            <pc:docMk/>
            <pc:sldMk cId="3544502976" sldId="269"/>
            <ac:grpSpMk id="32" creationId="{A443237D-F0BD-E44E-BEA4-6CF08D88D42B}"/>
          </ac:grpSpMkLst>
        </pc:grpChg>
        <pc:grpChg chg="mod">
          <ac:chgData name="Yuqi Kang" userId="2877b5dc-c908-4d86-b9b2-99fee3e04253" providerId="ADAL" clId="{3F6479C0-6438-AC4D-9B01-076A6714578A}" dt="2019-11-26T11:54:21.414" v="691"/>
          <ac:grpSpMkLst>
            <pc:docMk/>
            <pc:sldMk cId="3544502976" sldId="269"/>
            <ac:grpSpMk id="36" creationId="{FC74FDC4-6D42-1349-9AB3-E3FBC3C50862}"/>
          </ac:grpSpMkLst>
        </pc:grpChg>
        <pc:grpChg chg="del mod">
          <ac:chgData name="Yuqi Kang" userId="2877b5dc-c908-4d86-b9b2-99fee3e04253" providerId="ADAL" clId="{3F6479C0-6438-AC4D-9B01-076A6714578A}" dt="2019-11-26T11:54:32.540" v="697"/>
          <ac:grpSpMkLst>
            <pc:docMk/>
            <pc:sldMk cId="3544502976" sldId="269"/>
            <ac:grpSpMk id="40" creationId="{901E4305-E5CC-2F40-8DEB-CEC6F4453ECC}"/>
          </ac:grpSpMkLst>
        </pc:grpChg>
        <pc:grpChg chg="add del mod">
          <ac:chgData name="Yuqi Kang" userId="2877b5dc-c908-4d86-b9b2-99fee3e04253" providerId="ADAL" clId="{3F6479C0-6438-AC4D-9B01-076A6714578A}" dt="2019-11-26T11:54:40.997" v="703"/>
          <ac:grpSpMkLst>
            <pc:docMk/>
            <pc:sldMk cId="3544502976" sldId="269"/>
            <ac:grpSpMk id="42" creationId="{806566A0-0A66-DF44-8F88-2171B5CF080D}"/>
          </ac:grpSpMkLst>
        </pc:grpChg>
        <pc:grpChg chg="mod">
          <ac:chgData name="Yuqi Kang" userId="2877b5dc-c908-4d86-b9b2-99fee3e04253" providerId="ADAL" clId="{3F6479C0-6438-AC4D-9B01-076A6714578A}" dt="2019-11-26T11:54:36.049" v="701"/>
          <ac:grpSpMkLst>
            <pc:docMk/>
            <pc:sldMk cId="3544502976" sldId="269"/>
            <ac:grpSpMk id="44" creationId="{9691BFE1-D9B5-AD4C-8F52-C0F26BC2EE0D}"/>
          </ac:grpSpMkLst>
        </pc:grpChg>
        <pc:grpChg chg="mod">
          <ac:chgData name="Yuqi Kang" userId="2877b5dc-c908-4d86-b9b2-99fee3e04253" providerId="ADAL" clId="{3F6479C0-6438-AC4D-9B01-076A6714578A}" dt="2019-11-26T11:54:40.997" v="703"/>
          <ac:grpSpMkLst>
            <pc:docMk/>
            <pc:sldMk cId="3544502976" sldId="269"/>
            <ac:grpSpMk id="46" creationId="{7AAC1C22-6256-5B4C-BDC0-E5A166D231BA}"/>
          </ac:grpSpMkLst>
        </pc:grpChg>
        <pc:picChg chg="add mod">
          <ac:chgData name="Yuqi Kang" userId="2877b5dc-c908-4d86-b9b2-99fee3e04253" providerId="ADAL" clId="{3F6479C0-6438-AC4D-9B01-076A6714578A}" dt="2019-11-26T11:27:06.242" v="546" actId="1076"/>
          <ac:picMkLst>
            <pc:docMk/>
            <pc:sldMk cId="3544502976" sldId="269"/>
            <ac:picMk id="4" creationId="{F57FABA9-67E8-4F4B-A634-E9A1AA134D6D}"/>
          </ac:picMkLst>
        </pc:picChg>
        <pc:picChg chg="del">
          <ac:chgData name="Yuqi Kang" userId="2877b5dc-c908-4d86-b9b2-99fee3e04253" providerId="ADAL" clId="{3F6479C0-6438-AC4D-9B01-076A6714578A}" dt="2019-11-26T10:54:15.339" v="483" actId="478"/>
          <ac:picMkLst>
            <pc:docMk/>
            <pc:sldMk cId="3544502976" sldId="269"/>
            <ac:picMk id="9" creationId="{365C731E-B34E-2046-85EE-5206E7ED24B6}"/>
          </ac:picMkLst>
        </pc:picChg>
        <pc:inkChg chg="add mod">
          <ac:chgData name="Yuqi Kang" userId="2877b5dc-c908-4d86-b9b2-99fee3e04253" providerId="ADAL" clId="{3F6479C0-6438-AC4D-9B01-076A6714578A}" dt="2019-11-26T11:50:28.383" v="630" actId="164"/>
          <ac:inkMkLst>
            <pc:docMk/>
            <pc:sldMk cId="3544502976" sldId="269"/>
            <ac:inkMk id="5" creationId="{A923C871-CAA8-8B4C-97C4-09BF2BD9470F}"/>
          </ac:inkMkLst>
        </pc:inkChg>
        <pc:inkChg chg="add mod">
          <ac:chgData name="Yuqi Kang" userId="2877b5dc-c908-4d86-b9b2-99fee3e04253" providerId="ADAL" clId="{3F6479C0-6438-AC4D-9B01-076A6714578A}" dt="2019-11-26T11:50:28.383" v="630" actId="164"/>
          <ac:inkMkLst>
            <pc:docMk/>
            <pc:sldMk cId="3544502976" sldId="269"/>
            <ac:inkMk id="6" creationId="{CF84055D-6735-684F-96F6-205DD2AA0ADB}"/>
          </ac:inkMkLst>
        </pc:inkChg>
        <pc:inkChg chg="add del">
          <ac:chgData name="Yuqi Kang" userId="2877b5dc-c908-4d86-b9b2-99fee3e04253" providerId="ADAL" clId="{3F6479C0-6438-AC4D-9B01-076A6714578A}" dt="2019-11-26T11:50:17.621" v="628" actId="9405"/>
          <ac:inkMkLst>
            <pc:docMk/>
            <pc:sldMk cId="3544502976" sldId="269"/>
            <ac:inkMk id="27" creationId="{F0F73DEB-5EDE-A14D-B8A2-59EB028BD80C}"/>
          </ac:inkMkLst>
        </pc:inkChg>
        <pc:inkChg chg="add mod">
          <ac:chgData name="Yuqi Kang" userId="2877b5dc-c908-4d86-b9b2-99fee3e04253" providerId="ADAL" clId="{3F6479C0-6438-AC4D-9B01-076A6714578A}" dt="2019-11-26T11:50:28.383" v="630" actId="164"/>
          <ac:inkMkLst>
            <pc:docMk/>
            <pc:sldMk cId="3544502976" sldId="269"/>
            <ac:inkMk id="28" creationId="{661855A3-1D81-6540-88DC-8C32E2F98E9A}"/>
          </ac:inkMkLst>
        </pc:inkChg>
        <pc:inkChg chg="add mod">
          <ac:chgData name="Yuqi Kang" userId="2877b5dc-c908-4d86-b9b2-99fee3e04253" providerId="ADAL" clId="{3F6479C0-6438-AC4D-9B01-076A6714578A}" dt="2019-11-26T11:54:09.326" v="685"/>
          <ac:inkMkLst>
            <pc:docMk/>
            <pc:sldMk cId="3544502976" sldId="269"/>
            <ac:inkMk id="30" creationId="{867AE971-ABBB-204E-AD64-0731D1E43304}"/>
          </ac:inkMkLst>
        </pc:inkChg>
        <pc:inkChg chg="add mod">
          <ac:chgData name="Yuqi Kang" userId="2877b5dc-c908-4d86-b9b2-99fee3e04253" providerId="ADAL" clId="{3F6479C0-6438-AC4D-9B01-076A6714578A}" dt="2019-11-26T11:54:09.326" v="685"/>
          <ac:inkMkLst>
            <pc:docMk/>
            <pc:sldMk cId="3544502976" sldId="269"/>
            <ac:inkMk id="31" creationId="{C98AE2DD-06C5-7748-B6C0-93A8C534E133}"/>
          </ac:inkMkLst>
        </pc:inkChg>
        <pc:inkChg chg="add">
          <ac:chgData name="Yuqi Kang" userId="2877b5dc-c908-4d86-b9b2-99fee3e04253" providerId="ADAL" clId="{3F6479C0-6438-AC4D-9B01-076A6714578A}" dt="2019-11-26T11:54:13.745" v="686" actId="9405"/>
          <ac:inkMkLst>
            <pc:docMk/>
            <pc:sldMk cId="3544502976" sldId="269"/>
            <ac:inkMk id="33" creationId="{45FEA76E-8B6F-0E44-A10F-F8443DDAABF8}"/>
          </ac:inkMkLst>
        </pc:inkChg>
        <pc:inkChg chg="add mod">
          <ac:chgData name="Yuqi Kang" userId="2877b5dc-c908-4d86-b9b2-99fee3e04253" providerId="ADAL" clId="{3F6479C0-6438-AC4D-9B01-076A6714578A}" dt="2019-11-26T11:54:21.414" v="691"/>
          <ac:inkMkLst>
            <pc:docMk/>
            <pc:sldMk cId="3544502976" sldId="269"/>
            <ac:inkMk id="34" creationId="{9E3AE2C8-4B93-DA41-A8D5-D435EFC4CF78}"/>
          </ac:inkMkLst>
        </pc:inkChg>
        <pc:inkChg chg="add del mod">
          <ac:chgData name="Yuqi Kang" userId="2877b5dc-c908-4d86-b9b2-99fee3e04253" providerId="ADAL" clId="{3F6479C0-6438-AC4D-9B01-076A6714578A}" dt="2019-11-26T11:54:21.414" v="691"/>
          <ac:inkMkLst>
            <pc:docMk/>
            <pc:sldMk cId="3544502976" sldId="269"/>
            <ac:inkMk id="35" creationId="{60C49093-2FFC-6E42-A258-792FF0D64010}"/>
          </ac:inkMkLst>
        </pc:inkChg>
        <pc:inkChg chg="add">
          <ac:chgData name="Yuqi Kang" userId="2877b5dc-c908-4d86-b9b2-99fee3e04253" providerId="ADAL" clId="{3F6479C0-6438-AC4D-9B01-076A6714578A}" dt="2019-11-26T11:54:25.831" v="692" actId="9405"/>
          <ac:inkMkLst>
            <pc:docMk/>
            <pc:sldMk cId="3544502976" sldId="269"/>
            <ac:inkMk id="37" creationId="{15969513-F21C-4C47-B13B-A7A430F7AF86}"/>
          </ac:inkMkLst>
        </pc:inkChg>
        <pc:inkChg chg="add mod">
          <ac:chgData name="Yuqi Kang" userId="2877b5dc-c908-4d86-b9b2-99fee3e04253" providerId="ADAL" clId="{3F6479C0-6438-AC4D-9B01-076A6714578A}" dt="2019-11-26T11:54:40.997" v="703"/>
          <ac:inkMkLst>
            <pc:docMk/>
            <pc:sldMk cId="3544502976" sldId="269"/>
            <ac:inkMk id="38" creationId="{7EED3731-70E9-5349-88E3-45CCFB03AC2A}"/>
          </ac:inkMkLst>
        </pc:inkChg>
        <pc:inkChg chg="add mod">
          <ac:chgData name="Yuqi Kang" userId="2877b5dc-c908-4d86-b9b2-99fee3e04253" providerId="ADAL" clId="{3F6479C0-6438-AC4D-9B01-076A6714578A}" dt="2019-11-26T11:54:40.997" v="703"/>
          <ac:inkMkLst>
            <pc:docMk/>
            <pc:sldMk cId="3544502976" sldId="269"/>
            <ac:inkMk id="39" creationId="{A405CFAA-2C92-604E-BEAC-E9D6B673750F}"/>
          </ac:inkMkLst>
        </pc:inkChg>
        <pc:inkChg chg="add mod">
          <ac:chgData name="Yuqi Kang" userId="2877b5dc-c908-4d86-b9b2-99fee3e04253" providerId="ADAL" clId="{3F6479C0-6438-AC4D-9B01-076A6714578A}" dt="2019-11-26T11:54:40.997" v="703"/>
          <ac:inkMkLst>
            <pc:docMk/>
            <pc:sldMk cId="3544502976" sldId="269"/>
            <ac:inkMk id="41" creationId="{970BAD11-BCE8-7443-B0CF-0B97BB8D6D9E}"/>
          </ac:inkMkLst>
        </pc:inkChg>
        <pc:inkChg chg="add del mod">
          <ac:chgData name="Yuqi Kang" userId="2877b5dc-c908-4d86-b9b2-99fee3e04253" providerId="ADAL" clId="{3F6479C0-6438-AC4D-9B01-076A6714578A}" dt="2019-11-26T11:54:36.049" v="701"/>
          <ac:inkMkLst>
            <pc:docMk/>
            <pc:sldMk cId="3544502976" sldId="269"/>
            <ac:inkMk id="43" creationId="{AF1C2324-55AC-C74D-859B-BF719A7C845F}"/>
          </ac:inkMkLst>
        </pc:inkChg>
        <pc:inkChg chg="add mod">
          <ac:chgData name="Yuqi Kang" userId="2877b5dc-c908-4d86-b9b2-99fee3e04253" providerId="ADAL" clId="{3F6479C0-6438-AC4D-9B01-076A6714578A}" dt="2019-11-26T11:54:40.997" v="703"/>
          <ac:inkMkLst>
            <pc:docMk/>
            <pc:sldMk cId="3544502976" sldId="269"/>
            <ac:inkMk id="45" creationId="{D36F7020-504F-1C4C-A7A0-BE2E33AFD211}"/>
          </ac:inkMkLst>
        </pc:inkChg>
      </pc:sldChg>
      <pc:sldChg chg="addSp delSp modSp add">
        <pc:chgData name="Yuqi Kang" userId="2877b5dc-c908-4d86-b9b2-99fee3e04253" providerId="ADAL" clId="{3F6479C0-6438-AC4D-9B01-076A6714578A}" dt="2019-12-04T11:49:26.128" v="1874"/>
        <pc:sldMkLst>
          <pc:docMk/>
          <pc:sldMk cId="553880751" sldId="270"/>
        </pc:sldMkLst>
        <pc:spChg chg="add">
          <ac:chgData name="Yuqi Kang" userId="2877b5dc-c908-4d86-b9b2-99fee3e04253" providerId="ADAL" clId="{3F6479C0-6438-AC4D-9B01-076A6714578A}" dt="2019-12-03T12:49:39.667" v="1480"/>
          <ac:spMkLst>
            <pc:docMk/>
            <pc:sldMk cId="553880751" sldId="270"/>
            <ac:spMk id="35" creationId="{55B54E6A-02E5-1948-A7CB-05239B01A52C}"/>
          </ac:spMkLst>
        </pc:spChg>
        <pc:spChg chg="add del">
          <ac:chgData name="Yuqi Kang" userId="2877b5dc-c908-4d86-b9b2-99fee3e04253" providerId="ADAL" clId="{3F6479C0-6438-AC4D-9B01-076A6714578A}" dt="2019-12-04T11:36:23.519" v="1833" actId="478"/>
          <ac:spMkLst>
            <pc:docMk/>
            <pc:sldMk cId="553880751" sldId="270"/>
            <ac:spMk id="37" creationId="{D999BBE0-6D5A-7A41-A323-BC115E0F8304}"/>
          </ac:spMkLst>
        </pc:spChg>
        <pc:spChg chg="add del">
          <ac:chgData name="Yuqi Kang" userId="2877b5dc-c908-4d86-b9b2-99fee3e04253" providerId="ADAL" clId="{3F6479C0-6438-AC4D-9B01-076A6714578A}" dt="2019-12-04T11:49:25.582" v="1873" actId="478"/>
          <ac:spMkLst>
            <pc:docMk/>
            <pc:sldMk cId="553880751" sldId="270"/>
            <ac:spMk id="38" creationId="{3E788870-D71E-9B46-8BE3-197BF182BB3B}"/>
          </ac:spMkLst>
        </pc:spChg>
        <pc:spChg chg="add">
          <ac:chgData name="Yuqi Kang" userId="2877b5dc-c908-4d86-b9b2-99fee3e04253" providerId="ADAL" clId="{3F6479C0-6438-AC4D-9B01-076A6714578A}" dt="2019-12-04T11:49:26.128" v="1874"/>
          <ac:spMkLst>
            <pc:docMk/>
            <pc:sldMk cId="553880751" sldId="270"/>
            <ac:spMk id="41" creationId="{9C12EC69-3294-7D44-8100-1AD1FA959F35}"/>
          </ac:spMkLst>
        </pc:spChg>
        <pc:grpChg chg="add mod">
          <ac:chgData name="Yuqi Kang" userId="2877b5dc-c908-4d86-b9b2-99fee3e04253" providerId="ADAL" clId="{3F6479C0-6438-AC4D-9B01-076A6714578A}" dt="2019-11-26T11:52:03.288" v="650" actId="164"/>
          <ac:grpSpMkLst>
            <pc:docMk/>
            <pc:sldMk cId="553880751" sldId="270"/>
            <ac:grpSpMk id="8" creationId="{08505D05-B74B-8543-8C8F-4499CB470D71}"/>
          </ac:grpSpMkLst>
        </pc:grpChg>
        <pc:grpChg chg="add mod">
          <ac:chgData name="Yuqi Kang" userId="2877b5dc-c908-4d86-b9b2-99fee3e04253" providerId="ADAL" clId="{3F6479C0-6438-AC4D-9B01-076A6714578A}" dt="2019-11-26T11:52:03.288" v="650" actId="164"/>
          <ac:grpSpMkLst>
            <pc:docMk/>
            <pc:sldMk cId="553880751" sldId="270"/>
            <ac:grpSpMk id="40" creationId="{6D49318B-6CF0-A24B-B5FE-38034F7DF613}"/>
          </ac:grpSpMkLst>
        </pc:grpChg>
        <pc:picChg chg="add mod">
          <ac:chgData name="Yuqi Kang" userId="2877b5dc-c908-4d86-b9b2-99fee3e04253" providerId="ADAL" clId="{3F6479C0-6438-AC4D-9B01-076A6714578A}" dt="2019-11-26T11:27:26.350" v="548" actId="1076"/>
          <ac:picMkLst>
            <pc:docMk/>
            <pc:sldMk cId="553880751" sldId="270"/>
            <ac:picMk id="4" creationId="{891F064D-2223-5943-BA62-039D31513478}"/>
          </ac:picMkLst>
        </pc:picChg>
        <pc:picChg chg="del">
          <ac:chgData name="Yuqi Kang" userId="2877b5dc-c908-4d86-b9b2-99fee3e04253" providerId="ADAL" clId="{3F6479C0-6438-AC4D-9B01-076A6714578A}" dt="2019-11-26T10:55:38.558" v="498" actId="478"/>
          <ac:picMkLst>
            <pc:docMk/>
            <pc:sldMk cId="553880751" sldId="270"/>
            <ac:picMk id="9" creationId="{365C731E-B34E-2046-85EE-5206E7ED24B6}"/>
          </ac:picMkLst>
        </pc:picChg>
        <pc:inkChg chg="add mod">
          <ac:chgData name="Yuqi Kang" userId="2877b5dc-c908-4d86-b9b2-99fee3e04253" providerId="ADAL" clId="{3F6479C0-6438-AC4D-9B01-076A6714578A}" dt="2019-11-26T11:52:03.288" v="650" actId="164"/>
          <ac:inkMkLst>
            <pc:docMk/>
            <pc:sldMk cId="553880751" sldId="270"/>
            <ac:inkMk id="5" creationId="{08D58F28-9DE3-0947-922D-0497508C1C06}"/>
          </ac:inkMkLst>
        </pc:inkChg>
        <pc:inkChg chg="add del">
          <ac:chgData name="Yuqi Kang" userId="2877b5dc-c908-4d86-b9b2-99fee3e04253" providerId="ADAL" clId="{3F6479C0-6438-AC4D-9B01-076A6714578A}" dt="2019-11-26T11:51:37.596" v="641" actId="9405"/>
          <ac:inkMkLst>
            <pc:docMk/>
            <pc:sldMk cId="553880751" sldId="270"/>
            <ac:inkMk id="6" creationId="{B3D888A7-11B1-CD48-B5CE-31AEC7BC11C0}"/>
          </ac:inkMkLst>
        </pc:inkChg>
        <pc:inkChg chg="add del">
          <ac:chgData name="Yuqi Kang" userId="2877b5dc-c908-4d86-b9b2-99fee3e04253" providerId="ADAL" clId="{3F6479C0-6438-AC4D-9B01-076A6714578A}" dt="2019-11-26T11:51:37.059" v="640" actId="9405"/>
          <ac:inkMkLst>
            <pc:docMk/>
            <pc:sldMk cId="553880751" sldId="270"/>
            <ac:inkMk id="35" creationId="{CB820661-73DB-5242-BB3E-CF56CFC318AA}"/>
          </ac:inkMkLst>
        </pc:inkChg>
        <pc:inkChg chg="add mod">
          <ac:chgData name="Yuqi Kang" userId="2877b5dc-c908-4d86-b9b2-99fee3e04253" providerId="ADAL" clId="{3F6479C0-6438-AC4D-9B01-076A6714578A}" dt="2019-11-26T11:52:03.288" v="650" actId="164"/>
          <ac:inkMkLst>
            <pc:docMk/>
            <pc:sldMk cId="553880751" sldId="270"/>
            <ac:inkMk id="36" creationId="{7E2EAB5B-D08B-7D41-B609-9E8AC36B176A}"/>
          </ac:inkMkLst>
        </pc:inkChg>
        <pc:inkChg chg="add del">
          <ac:chgData name="Yuqi Kang" userId="2877b5dc-c908-4d86-b9b2-99fee3e04253" providerId="ADAL" clId="{3F6479C0-6438-AC4D-9B01-076A6714578A}" dt="2019-11-26T11:51:41.985" v="644" actId="9405"/>
          <ac:inkMkLst>
            <pc:docMk/>
            <pc:sldMk cId="553880751" sldId="270"/>
            <ac:inkMk id="37" creationId="{4B1F500E-BB95-BC4F-BB34-81BF65D14661}"/>
          </ac:inkMkLst>
        </pc:inkChg>
        <pc:inkChg chg="add del">
          <ac:chgData name="Yuqi Kang" userId="2877b5dc-c908-4d86-b9b2-99fee3e04253" providerId="ADAL" clId="{3F6479C0-6438-AC4D-9B01-076A6714578A}" dt="2019-11-26T11:51:44.388" v="646" actId="9405"/>
          <ac:inkMkLst>
            <pc:docMk/>
            <pc:sldMk cId="553880751" sldId="270"/>
            <ac:inkMk id="38" creationId="{DA9C2779-CCC3-2148-ADD6-353E89DC858F}"/>
          </ac:inkMkLst>
        </pc:inkChg>
        <pc:inkChg chg="add mod">
          <ac:chgData name="Yuqi Kang" userId="2877b5dc-c908-4d86-b9b2-99fee3e04253" providerId="ADAL" clId="{3F6479C0-6438-AC4D-9B01-076A6714578A}" dt="2019-11-26T11:52:03.288" v="650" actId="164"/>
          <ac:inkMkLst>
            <pc:docMk/>
            <pc:sldMk cId="553880751" sldId="270"/>
            <ac:inkMk id="39" creationId="{9D09F2FA-CA73-094E-B132-610C8243BFC7}"/>
          </ac:inkMkLst>
        </pc:inkChg>
      </pc:sldChg>
      <pc:sldChg chg="addSp delSp modSp add">
        <pc:chgData name="Yuqi Kang" userId="2877b5dc-c908-4d86-b9b2-99fee3e04253" providerId="ADAL" clId="{3F6479C0-6438-AC4D-9B01-076A6714578A}" dt="2019-12-04T11:49:22.477" v="1872"/>
        <pc:sldMkLst>
          <pc:docMk/>
          <pc:sldMk cId="3527454945" sldId="271"/>
        </pc:sldMkLst>
        <pc:spChg chg="add">
          <ac:chgData name="Yuqi Kang" userId="2877b5dc-c908-4d86-b9b2-99fee3e04253" providerId="ADAL" clId="{3F6479C0-6438-AC4D-9B01-076A6714578A}" dt="2019-12-03T12:49:37.868" v="1479"/>
          <ac:spMkLst>
            <pc:docMk/>
            <pc:sldMk cId="3527454945" sldId="271"/>
            <ac:spMk id="40" creationId="{AED58C9F-E2A3-FB4F-9E2C-C559D12C943F}"/>
          </ac:spMkLst>
        </pc:spChg>
        <pc:spChg chg="add del">
          <ac:chgData name="Yuqi Kang" userId="2877b5dc-c908-4d86-b9b2-99fee3e04253" providerId="ADAL" clId="{3F6479C0-6438-AC4D-9B01-076A6714578A}" dt="2019-12-04T11:36:19.149" v="1831" actId="478"/>
          <ac:spMkLst>
            <pc:docMk/>
            <pc:sldMk cId="3527454945" sldId="271"/>
            <ac:spMk id="41" creationId="{AB0ECF01-56A5-A842-B9F2-CF5B5C99F7B5}"/>
          </ac:spMkLst>
        </pc:spChg>
        <pc:spChg chg="add del">
          <ac:chgData name="Yuqi Kang" userId="2877b5dc-c908-4d86-b9b2-99fee3e04253" providerId="ADAL" clId="{3F6479C0-6438-AC4D-9B01-076A6714578A}" dt="2019-12-04T11:49:21.819" v="1871" actId="478"/>
          <ac:spMkLst>
            <pc:docMk/>
            <pc:sldMk cId="3527454945" sldId="271"/>
            <ac:spMk id="42" creationId="{603D7B7E-B59E-B340-8ACE-318365137E57}"/>
          </ac:spMkLst>
        </pc:spChg>
        <pc:spChg chg="add">
          <ac:chgData name="Yuqi Kang" userId="2877b5dc-c908-4d86-b9b2-99fee3e04253" providerId="ADAL" clId="{3F6479C0-6438-AC4D-9B01-076A6714578A}" dt="2019-12-04T11:49:22.477" v="1872"/>
          <ac:spMkLst>
            <pc:docMk/>
            <pc:sldMk cId="3527454945" sldId="271"/>
            <ac:spMk id="43" creationId="{433C2EE7-4E16-3242-BA68-C2A5699D4C66}"/>
          </ac:spMkLst>
        </pc:spChg>
        <pc:grpChg chg="add mod">
          <ac:chgData name="Yuqi Kang" userId="2877b5dc-c908-4d86-b9b2-99fee3e04253" providerId="ADAL" clId="{3F6479C0-6438-AC4D-9B01-076A6714578A}" dt="2019-11-26T11:51:12.530" v="635" actId="164"/>
          <ac:grpSpMkLst>
            <pc:docMk/>
            <pc:sldMk cId="3527454945" sldId="271"/>
            <ac:grpSpMk id="8" creationId="{B6A1377C-86A0-8F44-933C-7F31E7CFCE30}"/>
          </ac:grpSpMkLst>
        </pc:grpChg>
        <pc:grpChg chg="add mod">
          <ac:chgData name="Yuqi Kang" userId="2877b5dc-c908-4d86-b9b2-99fee3e04253" providerId="ADAL" clId="{3F6479C0-6438-AC4D-9B01-076A6714578A}" dt="2019-11-26T11:51:12.530" v="635" actId="164"/>
          <ac:grpSpMkLst>
            <pc:docMk/>
            <pc:sldMk cId="3527454945" sldId="271"/>
            <ac:grpSpMk id="32" creationId="{A49BF842-A961-A944-93F4-194735E68F26}"/>
          </ac:grpSpMkLst>
        </pc:grpChg>
        <pc:grpChg chg="mod">
          <ac:chgData name="Yuqi Kang" userId="2877b5dc-c908-4d86-b9b2-99fee3e04253" providerId="ADAL" clId="{3F6479C0-6438-AC4D-9B01-076A6714578A}" dt="2019-11-26T11:54:54.876" v="708"/>
          <ac:grpSpMkLst>
            <pc:docMk/>
            <pc:sldMk cId="3527454945" sldId="271"/>
            <ac:grpSpMk id="37" creationId="{AC1470F0-4CB2-344D-9E6B-48F83701AB86}"/>
          </ac:grpSpMkLst>
        </pc:grpChg>
        <pc:picChg chg="add mod">
          <ac:chgData name="Yuqi Kang" userId="2877b5dc-c908-4d86-b9b2-99fee3e04253" providerId="ADAL" clId="{3F6479C0-6438-AC4D-9B01-076A6714578A}" dt="2019-11-26T11:27:18.111" v="547" actId="1076"/>
          <ac:picMkLst>
            <pc:docMk/>
            <pc:sldMk cId="3527454945" sldId="271"/>
            <ac:picMk id="4" creationId="{C3B63C5D-F89E-A745-AC99-67AB4D4DE052}"/>
          </ac:picMkLst>
        </pc:picChg>
        <pc:picChg chg="del">
          <ac:chgData name="Yuqi Kang" userId="2877b5dc-c908-4d86-b9b2-99fee3e04253" providerId="ADAL" clId="{3F6479C0-6438-AC4D-9B01-076A6714578A}" dt="2019-11-26T10:54:57.774" v="491" actId="478"/>
          <ac:picMkLst>
            <pc:docMk/>
            <pc:sldMk cId="3527454945" sldId="271"/>
            <ac:picMk id="9" creationId="{365C731E-B34E-2046-85EE-5206E7ED24B6}"/>
          </ac:picMkLst>
        </pc:picChg>
        <pc:inkChg chg="add mod">
          <ac:chgData name="Yuqi Kang" userId="2877b5dc-c908-4d86-b9b2-99fee3e04253" providerId="ADAL" clId="{3F6479C0-6438-AC4D-9B01-076A6714578A}" dt="2019-11-26T11:51:12.530" v="635" actId="164"/>
          <ac:inkMkLst>
            <pc:docMk/>
            <pc:sldMk cId="3527454945" sldId="271"/>
            <ac:inkMk id="5" creationId="{5792B309-7946-3D4E-936D-D1FA2A566ED2}"/>
          </ac:inkMkLst>
        </pc:inkChg>
        <pc:inkChg chg="add mod">
          <ac:chgData name="Yuqi Kang" userId="2877b5dc-c908-4d86-b9b2-99fee3e04253" providerId="ADAL" clId="{3F6479C0-6438-AC4D-9B01-076A6714578A}" dt="2019-11-26T11:51:12.530" v="635" actId="164"/>
          <ac:inkMkLst>
            <pc:docMk/>
            <pc:sldMk cId="3527454945" sldId="271"/>
            <ac:inkMk id="6" creationId="{4CCC5075-9EDE-0D42-BEE5-B7F7782A60D1}"/>
          </ac:inkMkLst>
        </pc:inkChg>
        <pc:inkChg chg="add mod">
          <ac:chgData name="Yuqi Kang" userId="2877b5dc-c908-4d86-b9b2-99fee3e04253" providerId="ADAL" clId="{3F6479C0-6438-AC4D-9B01-076A6714578A}" dt="2019-11-26T11:51:12.530" v="635" actId="164"/>
          <ac:inkMkLst>
            <pc:docMk/>
            <pc:sldMk cId="3527454945" sldId="271"/>
            <ac:inkMk id="31" creationId="{6638619F-FD85-5740-B241-B7F6CA91E735}"/>
          </ac:inkMkLst>
        </pc:inkChg>
        <pc:inkChg chg="add">
          <ac:chgData name="Yuqi Kang" userId="2877b5dc-c908-4d86-b9b2-99fee3e04253" providerId="ADAL" clId="{3F6479C0-6438-AC4D-9B01-076A6714578A}" dt="2019-11-26T11:54:49.211" v="704" actId="9405"/>
          <ac:inkMkLst>
            <pc:docMk/>
            <pc:sldMk cId="3527454945" sldId="271"/>
            <ac:inkMk id="33" creationId="{622F7211-650A-3849-B935-D058DA6885CD}"/>
          </ac:inkMkLst>
        </pc:inkChg>
        <pc:inkChg chg="add mod">
          <ac:chgData name="Yuqi Kang" userId="2877b5dc-c908-4d86-b9b2-99fee3e04253" providerId="ADAL" clId="{3F6479C0-6438-AC4D-9B01-076A6714578A}" dt="2019-11-26T11:54:54.876" v="708"/>
          <ac:inkMkLst>
            <pc:docMk/>
            <pc:sldMk cId="3527454945" sldId="271"/>
            <ac:inkMk id="34" creationId="{B2B737D8-2E7E-DA4B-985B-09E22D497E85}"/>
          </ac:inkMkLst>
        </pc:inkChg>
        <pc:inkChg chg="add mod">
          <ac:chgData name="Yuqi Kang" userId="2877b5dc-c908-4d86-b9b2-99fee3e04253" providerId="ADAL" clId="{3F6479C0-6438-AC4D-9B01-076A6714578A}" dt="2019-11-26T11:54:54.876" v="708"/>
          <ac:inkMkLst>
            <pc:docMk/>
            <pc:sldMk cId="3527454945" sldId="271"/>
            <ac:inkMk id="35" creationId="{06F6E848-ED50-E144-A32E-A9E94D153C80}"/>
          </ac:inkMkLst>
        </pc:inkChg>
        <pc:inkChg chg="add mod">
          <ac:chgData name="Yuqi Kang" userId="2877b5dc-c908-4d86-b9b2-99fee3e04253" providerId="ADAL" clId="{3F6479C0-6438-AC4D-9B01-076A6714578A}" dt="2019-11-26T11:54:54.876" v="708"/>
          <ac:inkMkLst>
            <pc:docMk/>
            <pc:sldMk cId="3527454945" sldId="271"/>
            <ac:inkMk id="36" creationId="{C36FB52C-C920-1F4D-99B5-E0F3F648337F}"/>
          </ac:inkMkLst>
        </pc:inkChg>
        <pc:inkChg chg="add">
          <ac:chgData name="Yuqi Kang" userId="2877b5dc-c908-4d86-b9b2-99fee3e04253" providerId="ADAL" clId="{3F6479C0-6438-AC4D-9B01-076A6714578A}" dt="2019-11-26T11:54:58.209" v="709" actId="9405"/>
          <ac:inkMkLst>
            <pc:docMk/>
            <pc:sldMk cId="3527454945" sldId="271"/>
            <ac:inkMk id="38" creationId="{15F8292F-5090-184A-8191-FEA7817CE29F}"/>
          </ac:inkMkLst>
        </pc:inkChg>
        <pc:inkChg chg="add">
          <ac:chgData name="Yuqi Kang" userId="2877b5dc-c908-4d86-b9b2-99fee3e04253" providerId="ADAL" clId="{3F6479C0-6438-AC4D-9B01-076A6714578A}" dt="2019-11-26T11:55:03.371" v="710" actId="9405"/>
          <ac:inkMkLst>
            <pc:docMk/>
            <pc:sldMk cId="3527454945" sldId="271"/>
            <ac:inkMk id="39" creationId="{D72B3FBA-E434-8347-93C1-41C4C5059B16}"/>
          </ac:inkMkLst>
        </pc:inkChg>
      </pc:sldChg>
      <pc:sldChg chg="add">
        <pc:chgData name="Yuqi Kang" userId="2877b5dc-c908-4d86-b9b2-99fee3e04253" providerId="ADAL" clId="{3F6479C0-6438-AC4D-9B01-076A6714578A}" dt="2019-11-26T11:56:26.950" v="711"/>
        <pc:sldMkLst>
          <pc:docMk/>
          <pc:sldMk cId="1627966500" sldId="272"/>
        </pc:sldMkLst>
      </pc:sldChg>
      <pc:sldChg chg="addSp modSp add">
        <pc:chgData name="Yuqi Kang" userId="2877b5dc-c908-4d86-b9b2-99fee3e04253" providerId="ADAL" clId="{3F6479C0-6438-AC4D-9B01-076A6714578A}" dt="2019-12-03T15:27:09.477" v="1533"/>
        <pc:sldMkLst>
          <pc:docMk/>
          <pc:sldMk cId="3926763255" sldId="273"/>
        </pc:sldMkLst>
        <pc:spChg chg="mod">
          <ac:chgData name="Yuqi Kang" userId="2877b5dc-c908-4d86-b9b2-99fee3e04253" providerId="ADAL" clId="{3F6479C0-6438-AC4D-9B01-076A6714578A}" dt="2019-12-03T15:27:09.477" v="1533"/>
          <ac:spMkLst>
            <pc:docMk/>
            <pc:sldMk cId="3926763255" sldId="273"/>
            <ac:spMk id="2" creationId="{3C0BD610-6856-9445-B35B-59493A4BF736}"/>
          </ac:spMkLst>
        </pc:spChg>
        <pc:spChg chg="mod">
          <ac:chgData name="Yuqi Kang" userId="2877b5dc-c908-4d86-b9b2-99fee3e04253" providerId="ADAL" clId="{3F6479C0-6438-AC4D-9B01-076A6714578A}" dt="2019-12-03T15:15:17.179" v="1532" actId="20577"/>
          <ac:spMkLst>
            <pc:docMk/>
            <pc:sldMk cId="3926763255" sldId="273"/>
            <ac:spMk id="3" creationId="{7C4CFA17-51BA-4B40-8201-7ECEAC8916BD}"/>
          </ac:spMkLst>
        </pc:spChg>
        <pc:picChg chg="add mod">
          <ac:chgData name="Yuqi Kang" userId="2877b5dc-c908-4d86-b9b2-99fee3e04253" providerId="ADAL" clId="{3F6479C0-6438-AC4D-9B01-076A6714578A}" dt="2019-12-03T14:48:47.082" v="1524" actId="1076"/>
          <ac:picMkLst>
            <pc:docMk/>
            <pc:sldMk cId="3926763255" sldId="273"/>
            <ac:picMk id="5" creationId="{7ECD015F-4A03-F046-92F0-9E7D98644201}"/>
          </ac:picMkLst>
        </pc:picChg>
      </pc:sldChg>
      <pc:sldChg chg="addSp delSp modSp add del">
        <pc:chgData name="Yuqi Kang" userId="2877b5dc-c908-4d86-b9b2-99fee3e04253" providerId="ADAL" clId="{3F6479C0-6438-AC4D-9B01-076A6714578A}" dt="2019-12-03T15:28:40.948" v="1541" actId="2696"/>
        <pc:sldMkLst>
          <pc:docMk/>
          <pc:sldMk cId="3420845023" sldId="274"/>
        </pc:sldMkLst>
        <pc:spChg chg="del">
          <ac:chgData name="Yuqi Kang" userId="2877b5dc-c908-4d86-b9b2-99fee3e04253" providerId="ADAL" clId="{3F6479C0-6438-AC4D-9B01-076A6714578A}" dt="2019-11-26T12:38:44.852" v="868" actId="478"/>
          <ac:spMkLst>
            <pc:docMk/>
            <pc:sldMk cId="3420845023" sldId="274"/>
            <ac:spMk id="2" creationId="{72655B86-55BC-CA48-A377-3F751EB1F236}"/>
          </ac:spMkLst>
        </pc:spChg>
        <pc:spChg chg="del">
          <ac:chgData name="Yuqi Kang" userId="2877b5dc-c908-4d86-b9b2-99fee3e04253" providerId="ADAL" clId="{3F6479C0-6438-AC4D-9B01-076A6714578A}" dt="2019-11-26T12:38:47.209" v="869" actId="478"/>
          <ac:spMkLst>
            <pc:docMk/>
            <pc:sldMk cId="3420845023" sldId="274"/>
            <ac:spMk id="3" creationId="{FA71986D-75C5-7B48-9A59-00B0593D96B4}"/>
          </ac:spMkLst>
        </pc:spChg>
        <pc:spChg chg="add mod">
          <ac:chgData name="Yuqi Kang" userId="2877b5dc-c908-4d86-b9b2-99fee3e04253" providerId="ADAL" clId="{3F6479C0-6438-AC4D-9B01-076A6714578A}" dt="2019-11-26T12:39:27.283" v="887" actId="20577"/>
          <ac:spMkLst>
            <pc:docMk/>
            <pc:sldMk cId="3420845023" sldId="274"/>
            <ac:spMk id="4" creationId="{CF2F3A82-1FC1-4D4B-8B54-BD9748443465}"/>
          </ac:spMkLst>
        </pc:spChg>
        <pc:spChg chg="add mod">
          <ac:chgData name="Yuqi Kang" userId="2877b5dc-c908-4d86-b9b2-99fee3e04253" providerId="ADAL" clId="{3F6479C0-6438-AC4D-9B01-076A6714578A}" dt="2019-11-26T13:24:32.821" v="926" actId="20577"/>
          <ac:spMkLst>
            <pc:docMk/>
            <pc:sldMk cId="3420845023" sldId="274"/>
            <ac:spMk id="5" creationId="{FAA79681-4FE7-1A46-9DA0-5AF461E01173}"/>
          </ac:spMkLst>
        </pc:spChg>
        <pc:spChg chg="add mod">
          <ac:chgData name="Yuqi Kang" userId="2877b5dc-c908-4d86-b9b2-99fee3e04253" providerId="ADAL" clId="{3F6479C0-6438-AC4D-9B01-076A6714578A}" dt="2019-11-26T13:21:13.112" v="922" actId="20577"/>
          <ac:spMkLst>
            <pc:docMk/>
            <pc:sldMk cId="3420845023" sldId="274"/>
            <ac:spMk id="7" creationId="{A1F45085-43AF-5143-AA9F-5568DD0E006B}"/>
          </ac:spMkLst>
        </pc:spChg>
        <pc:spChg chg="add mod">
          <ac:chgData name="Yuqi Kang" userId="2877b5dc-c908-4d86-b9b2-99fee3e04253" providerId="ADAL" clId="{3F6479C0-6438-AC4D-9B01-076A6714578A}" dt="2019-11-26T13:25:39.316" v="957" actId="1076"/>
          <ac:spMkLst>
            <pc:docMk/>
            <pc:sldMk cId="3420845023" sldId="274"/>
            <ac:spMk id="10" creationId="{CA2FDC25-CAD8-054A-AE2F-D05B57157B68}"/>
          </ac:spMkLst>
        </pc:spChg>
        <pc:picChg chg="add mod">
          <ac:chgData name="Yuqi Kang" userId="2877b5dc-c908-4d86-b9b2-99fee3e04253" providerId="ADAL" clId="{3F6479C0-6438-AC4D-9B01-076A6714578A}" dt="2019-11-26T13:20:08.491" v="910" actId="14100"/>
          <ac:picMkLst>
            <pc:docMk/>
            <pc:sldMk cId="3420845023" sldId="274"/>
            <ac:picMk id="6" creationId="{E254B7D7-C057-DD42-AB76-BD347FD2638E}"/>
          </ac:picMkLst>
        </pc:picChg>
        <pc:picChg chg="add mod">
          <ac:chgData name="Yuqi Kang" userId="2877b5dc-c908-4d86-b9b2-99fee3e04253" providerId="ADAL" clId="{3F6479C0-6438-AC4D-9B01-076A6714578A}" dt="2019-11-26T13:25:13.637" v="934" actId="1076"/>
          <ac:picMkLst>
            <pc:docMk/>
            <pc:sldMk cId="3420845023" sldId="274"/>
            <ac:picMk id="9" creationId="{764FD798-1310-EC41-AC79-4F5A1A617180}"/>
          </ac:picMkLst>
        </pc:picChg>
      </pc:sldChg>
      <pc:sldChg chg="addSp delSp modSp add">
        <pc:chgData name="Yuqi Kang" userId="2877b5dc-c908-4d86-b9b2-99fee3e04253" providerId="ADAL" clId="{3F6479C0-6438-AC4D-9B01-076A6714578A}" dt="2019-11-30T10:45:28.986" v="1243" actId="1076"/>
        <pc:sldMkLst>
          <pc:docMk/>
          <pc:sldMk cId="2588875538" sldId="275"/>
        </pc:sldMkLst>
        <pc:spChg chg="mod">
          <ac:chgData name="Yuqi Kang" userId="2877b5dc-c908-4d86-b9b2-99fee3e04253" providerId="ADAL" clId="{3F6479C0-6438-AC4D-9B01-076A6714578A}" dt="2019-11-27T12:55:43.595" v="1005" actId="20577"/>
          <ac:spMkLst>
            <pc:docMk/>
            <pc:sldMk cId="2588875538" sldId="275"/>
            <ac:spMk id="2" creationId="{75DABE7C-8E41-0D4D-B592-CE6C8135F8DF}"/>
          </ac:spMkLst>
        </pc:spChg>
        <pc:spChg chg="mod">
          <ac:chgData name="Yuqi Kang" userId="2877b5dc-c908-4d86-b9b2-99fee3e04253" providerId="ADAL" clId="{3F6479C0-6438-AC4D-9B01-076A6714578A}" dt="2019-11-30T10:45:21.955" v="1241" actId="403"/>
          <ac:spMkLst>
            <pc:docMk/>
            <pc:sldMk cId="2588875538" sldId="275"/>
            <ac:spMk id="3" creationId="{EE65EF99-7781-E04E-A873-296CB2EDE3DB}"/>
          </ac:spMkLst>
        </pc:spChg>
        <pc:spChg chg="add mod">
          <ac:chgData name="Yuqi Kang" userId="2877b5dc-c908-4d86-b9b2-99fee3e04253" providerId="ADAL" clId="{3F6479C0-6438-AC4D-9B01-076A6714578A}" dt="2019-11-30T10:45:13.677" v="1239" actId="164"/>
          <ac:spMkLst>
            <pc:docMk/>
            <pc:sldMk cId="2588875538" sldId="275"/>
            <ac:spMk id="10" creationId="{AE5EEF59-5660-8542-BF18-53A6FB0BC18A}"/>
          </ac:spMkLst>
        </pc:spChg>
        <pc:spChg chg="add mod">
          <ac:chgData name="Yuqi Kang" userId="2877b5dc-c908-4d86-b9b2-99fee3e04253" providerId="ADAL" clId="{3F6479C0-6438-AC4D-9B01-076A6714578A}" dt="2019-11-30T10:44:52.814" v="1237" actId="164"/>
          <ac:spMkLst>
            <pc:docMk/>
            <pc:sldMk cId="2588875538" sldId="275"/>
            <ac:spMk id="14" creationId="{66DB14D1-843C-BF44-86DC-A61843290807}"/>
          </ac:spMkLst>
        </pc:spChg>
        <pc:spChg chg="add del mod">
          <ac:chgData name="Yuqi Kang" userId="2877b5dc-c908-4d86-b9b2-99fee3e04253" providerId="ADAL" clId="{3F6479C0-6438-AC4D-9B01-076A6714578A}" dt="2019-11-30T10:33:22.451" v="1224" actId="478"/>
          <ac:spMkLst>
            <pc:docMk/>
            <pc:sldMk cId="2588875538" sldId="275"/>
            <ac:spMk id="17" creationId="{C53A85D6-2B80-744B-8950-AEFEBA3A6DAB}"/>
          </ac:spMkLst>
        </pc:spChg>
        <pc:spChg chg="add mod">
          <ac:chgData name="Yuqi Kang" userId="2877b5dc-c908-4d86-b9b2-99fee3e04253" providerId="ADAL" clId="{3F6479C0-6438-AC4D-9B01-076A6714578A}" dt="2019-11-30T10:44:52.814" v="1237" actId="164"/>
          <ac:spMkLst>
            <pc:docMk/>
            <pc:sldMk cId="2588875538" sldId="275"/>
            <ac:spMk id="18" creationId="{B7C4EF77-9BA5-5348-8BF4-52CD565D32BB}"/>
          </ac:spMkLst>
        </pc:spChg>
        <pc:grpChg chg="add mod">
          <ac:chgData name="Yuqi Kang" userId="2877b5dc-c908-4d86-b9b2-99fee3e04253" providerId="ADAL" clId="{3F6479C0-6438-AC4D-9B01-076A6714578A}" dt="2019-11-30T10:45:27.697" v="1242" actId="1076"/>
          <ac:grpSpMkLst>
            <pc:docMk/>
            <pc:sldMk cId="2588875538" sldId="275"/>
            <ac:grpSpMk id="21" creationId="{7529AFDB-19A9-0C41-8AA9-89A27702FBEB}"/>
          </ac:grpSpMkLst>
        </pc:grpChg>
        <pc:grpChg chg="add mod">
          <ac:chgData name="Yuqi Kang" userId="2877b5dc-c908-4d86-b9b2-99fee3e04253" providerId="ADAL" clId="{3F6479C0-6438-AC4D-9B01-076A6714578A}" dt="2019-11-30T10:45:28.986" v="1243" actId="1076"/>
          <ac:grpSpMkLst>
            <pc:docMk/>
            <pc:sldMk cId="2588875538" sldId="275"/>
            <ac:grpSpMk id="22" creationId="{ED7E595F-4F0D-4F4C-927B-E14A66BDFF1A}"/>
          </ac:grpSpMkLst>
        </pc:grpChg>
        <pc:picChg chg="add del mod">
          <ac:chgData name="Yuqi Kang" userId="2877b5dc-c908-4d86-b9b2-99fee3e04253" providerId="ADAL" clId="{3F6479C0-6438-AC4D-9B01-076A6714578A}" dt="2019-11-30T10:25:18.470" v="1107" actId="478"/>
          <ac:picMkLst>
            <pc:docMk/>
            <pc:sldMk cId="2588875538" sldId="275"/>
            <ac:picMk id="5" creationId="{30404FAD-91E8-5144-AF93-75F0A8244BF0}"/>
          </ac:picMkLst>
        </pc:picChg>
        <pc:picChg chg="add mod">
          <ac:chgData name="Yuqi Kang" userId="2877b5dc-c908-4d86-b9b2-99fee3e04253" providerId="ADAL" clId="{3F6479C0-6438-AC4D-9B01-076A6714578A}" dt="2019-11-30T10:45:13.677" v="1239" actId="164"/>
          <ac:picMkLst>
            <pc:docMk/>
            <pc:sldMk cId="2588875538" sldId="275"/>
            <ac:picMk id="7" creationId="{BA415901-3A9A-434D-8A06-AAEE1E86F1AC}"/>
          </ac:picMkLst>
        </pc:picChg>
        <pc:picChg chg="add mod">
          <ac:chgData name="Yuqi Kang" userId="2877b5dc-c908-4d86-b9b2-99fee3e04253" providerId="ADAL" clId="{3F6479C0-6438-AC4D-9B01-076A6714578A}" dt="2019-11-30T10:44:52.814" v="1237" actId="164"/>
          <ac:picMkLst>
            <pc:docMk/>
            <pc:sldMk cId="2588875538" sldId="275"/>
            <ac:picMk id="9" creationId="{A61F0D11-367A-3640-B6FE-E4CFDC62A124}"/>
          </ac:picMkLst>
        </pc:picChg>
        <pc:cxnChg chg="add mod">
          <ac:chgData name="Yuqi Kang" userId="2877b5dc-c908-4d86-b9b2-99fee3e04253" providerId="ADAL" clId="{3F6479C0-6438-AC4D-9B01-076A6714578A}" dt="2019-11-30T10:45:13.677" v="1239" actId="164"/>
          <ac:cxnSpMkLst>
            <pc:docMk/>
            <pc:sldMk cId="2588875538" sldId="275"/>
            <ac:cxnSpMk id="12" creationId="{6C8744FA-BB93-6E46-9397-5BD44EE09963}"/>
          </ac:cxnSpMkLst>
        </pc:cxnChg>
        <pc:cxnChg chg="add mod">
          <ac:chgData name="Yuqi Kang" userId="2877b5dc-c908-4d86-b9b2-99fee3e04253" providerId="ADAL" clId="{3F6479C0-6438-AC4D-9B01-076A6714578A}" dt="2019-11-30T10:44:52.814" v="1237" actId="164"/>
          <ac:cxnSpMkLst>
            <pc:docMk/>
            <pc:sldMk cId="2588875538" sldId="275"/>
            <ac:cxnSpMk id="16" creationId="{B41C0291-BA18-D14D-8841-6AF1E78DC650}"/>
          </ac:cxnSpMkLst>
        </pc:cxnChg>
        <pc:cxnChg chg="add mod">
          <ac:chgData name="Yuqi Kang" userId="2877b5dc-c908-4d86-b9b2-99fee3e04253" providerId="ADAL" clId="{3F6479C0-6438-AC4D-9B01-076A6714578A}" dt="2019-11-30T10:44:52.814" v="1237" actId="164"/>
          <ac:cxnSpMkLst>
            <pc:docMk/>
            <pc:sldMk cId="2588875538" sldId="275"/>
            <ac:cxnSpMk id="20" creationId="{6C29B326-EBE5-0D4C-97E8-A41A3716D3DA}"/>
          </ac:cxnSpMkLst>
        </pc:cxnChg>
      </pc:sldChg>
      <pc:sldChg chg="modSp add">
        <pc:chgData name="Yuqi Kang" userId="2877b5dc-c908-4d86-b9b2-99fee3e04253" providerId="ADAL" clId="{3F6479C0-6438-AC4D-9B01-076A6714578A}" dt="2019-11-30T11:21:01.584" v="1316" actId="207"/>
        <pc:sldMkLst>
          <pc:docMk/>
          <pc:sldMk cId="1105537508" sldId="277"/>
        </pc:sldMkLst>
        <pc:spChg chg="mod">
          <ac:chgData name="Yuqi Kang" userId="2877b5dc-c908-4d86-b9b2-99fee3e04253" providerId="ADAL" clId="{3F6479C0-6438-AC4D-9B01-076A6714578A}" dt="2019-11-30T11:21:01.584" v="1316" actId="207"/>
          <ac:spMkLst>
            <pc:docMk/>
            <pc:sldMk cId="1105537508" sldId="277"/>
            <ac:spMk id="14" creationId="{66DB14D1-843C-BF44-86DC-A61843290807}"/>
          </ac:spMkLst>
        </pc:spChg>
        <pc:spChg chg="mod">
          <ac:chgData name="Yuqi Kang" userId="2877b5dc-c908-4d86-b9b2-99fee3e04253" providerId="ADAL" clId="{3F6479C0-6438-AC4D-9B01-076A6714578A}" dt="2019-11-30T11:20:56.615" v="1315" actId="207"/>
          <ac:spMkLst>
            <pc:docMk/>
            <pc:sldMk cId="1105537508" sldId="277"/>
            <ac:spMk id="18" creationId="{B7C4EF77-9BA5-5348-8BF4-52CD565D32BB}"/>
          </ac:spMkLst>
        </pc:spChg>
      </pc:sldChg>
      <pc:sldChg chg="addSp delSp modSp add">
        <pc:chgData name="Yuqi Kang" userId="2877b5dc-c908-4d86-b9b2-99fee3e04253" providerId="ADAL" clId="{3F6479C0-6438-AC4D-9B01-076A6714578A}" dt="2019-12-04T11:50:14.396" v="1884" actId="20577"/>
        <pc:sldMkLst>
          <pc:docMk/>
          <pc:sldMk cId="2999424346" sldId="278"/>
        </pc:sldMkLst>
        <pc:spChg chg="mod">
          <ac:chgData name="Yuqi Kang" userId="2877b5dc-c908-4d86-b9b2-99fee3e04253" providerId="ADAL" clId="{3F6479C0-6438-AC4D-9B01-076A6714578A}" dt="2019-12-04T10:47:06.757" v="1709" actId="1076"/>
          <ac:spMkLst>
            <pc:docMk/>
            <pc:sldMk cId="2999424346" sldId="278"/>
            <ac:spMk id="15" creationId="{814362D0-A867-3B4D-9D77-62ED675FAF7A}"/>
          </ac:spMkLst>
        </pc:spChg>
        <pc:spChg chg="add mod">
          <ac:chgData name="Yuqi Kang" userId="2877b5dc-c908-4d86-b9b2-99fee3e04253" providerId="ADAL" clId="{3F6479C0-6438-AC4D-9B01-076A6714578A}" dt="2019-12-04T10:49:59.390" v="1763" actId="1076"/>
          <ac:spMkLst>
            <pc:docMk/>
            <pc:sldMk cId="2999424346" sldId="278"/>
            <ac:spMk id="23" creationId="{15372313-6D36-F04C-B54A-EFE62CE3C09F}"/>
          </ac:spMkLst>
        </pc:spChg>
        <pc:spChg chg="add mod">
          <ac:chgData name="Yuqi Kang" userId="2877b5dc-c908-4d86-b9b2-99fee3e04253" providerId="ADAL" clId="{3F6479C0-6438-AC4D-9B01-076A6714578A}" dt="2019-12-04T00:53:35.235" v="1580" actId="1076"/>
          <ac:spMkLst>
            <pc:docMk/>
            <pc:sldMk cId="2999424346" sldId="278"/>
            <ac:spMk id="24" creationId="{7F55427B-BB33-4D40-A0EE-789F26FD1E86}"/>
          </ac:spMkLst>
        </pc:spChg>
        <pc:spChg chg="add mod">
          <ac:chgData name="Yuqi Kang" userId="2877b5dc-c908-4d86-b9b2-99fee3e04253" providerId="ADAL" clId="{3F6479C0-6438-AC4D-9B01-076A6714578A}" dt="2019-12-04T10:50:05.421" v="1765" actId="1076"/>
          <ac:spMkLst>
            <pc:docMk/>
            <pc:sldMk cId="2999424346" sldId="278"/>
            <ac:spMk id="25" creationId="{D014C5EE-609A-A04D-A11A-C3459BDC06FD}"/>
          </ac:spMkLst>
        </pc:spChg>
        <pc:spChg chg="add del mod">
          <ac:chgData name="Yuqi Kang" userId="2877b5dc-c908-4d86-b9b2-99fee3e04253" providerId="ADAL" clId="{3F6479C0-6438-AC4D-9B01-076A6714578A}" dt="2019-12-04T01:04:53.599" v="1657" actId="11529"/>
          <ac:spMkLst>
            <pc:docMk/>
            <pc:sldMk cId="2999424346" sldId="278"/>
            <ac:spMk id="76" creationId="{2F76661D-F2D0-5944-86DC-2885B2EC9C5E}"/>
          </ac:spMkLst>
        </pc:spChg>
        <pc:spChg chg="add del mod">
          <ac:chgData name="Yuqi Kang" userId="2877b5dc-c908-4d86-b9b2-99fee3e04253" providerId="ADAL" clId="{3F6479C0-6438-AC4D-9B01-076A6714578A}" dt="2019-12-04T10:45:12.275" v="1686" actId="478"/>
          <ac:spMkLst>
            <pc:docMk/>
            <pc:sldMk cId="2999424346" sldId="278"/>
            <ac:spMk id="91" creationId="{F682C683-F063-9444-9E20-D90C05C9E1E0}"/>
          </ac:spMkLst>
        </pc:spChg>
        <pc:spChg chg="add del mod">
          <ac:chgData name="Yuqi Kang" userId="2877b5dc-c908-4d86-b9b2-99fee3e04253" providerId="ADAL" clId="{3F6479C0-6438-AC4D-9B01-076A6714578A}" dt="2019-12-04T10:50:15.194" v="1766" actId="478"/>
          <ac:spMkLst>
            <pc:docMk/>
            <pc:sldMk cId="2999424346" sldId="278"/>
            <ac:spMk id="92" creationId="{669CB17A-4018-C24B-B36A-BDC85D42DD4B}"/>
          </ac:spMkLst>
        </pc:spChg>
        <pc:spChg chg="add del mod">
          <ac:chgData name="Yuqi Kang" userId="2877b5dc-c908-4d86-b9b2-99fee3e04253" providerId="ADAL" clId="{3F6479C0-6438-AC4D-9B01-076A6714578A}" dt="2019-12-04T10:48:21.855" v="1734" actId="478"/>
          <ac:spMkLst>
            <pc:docMk/>
            <pc:sldMk cId="2999424346" sldId="278"/>
            <ac:spMk id="93" creationId="{DB69DE43-C56F-1147-8967-2F60C9DDB5BD}"/>
          </ac:spMkLst>
        </pc:spChg>
        <pc:spChg chg="add mod">
          <ac:chgData name="Yuqi Kang" userId="2877b5dc-c908-4d86-b9b2-99fee3e04253" providerId="ADAL" clId="{3F6479C0-6438-AC4D-9B01-076A6714578A}" dt="2019-12-04T10:50:52.235" v="1777" actId="113"/>
          <ac:spMkLst>
            <pc:docMk/>
            <pc:sldMk cId="2999424346" sldId="278"/>
            <ac:spMk id="94" creationId="{BCEF382F-05BC-1648-84C6-34A5812F4E82}"/>
          </ac:spMkLst>
        </pc:spChg>
        <pc:spChg chg="add mod">
          <ac:chgData name="Yuqi Kang" userId="2877b5dc-c908-4d86-b9b2-99fee3e04253" providerId="ADAL" clId="{3F6479C0-6438-AC4D-9B01-076A6714578A}" dt="2019-12-04T10:50:41.171" v="1775" actId="113"/>
          <ac:spMkLst>
            <pc:docMk/>
            <pc:sldMk cId="2999424346" sldId="278"/>
            <ac:spMk id="95" creationId="{B5D29E80-4A21-0B4C-B2F4-94E6A3883EC6}"/>
          </ac:spMkLst>
        </pc:spChg>
        <pc:spChg chg="add mod">
          <ac:chgData name="Yuqi Kang" userId="2877b5dc-c908-4d86-b9b2-99fee3e04253" providerId="ADAL" clId="{3F6479C0-6438-AC4D-9B01-076A6714578A}" dt="2019-12-04T11:50:14.396" v="1884" actId="20577"/>
          <ac:spMkLst>
            <pc:docMk/>
            <pc:sldMk cId="2999424346" sldId="278"/>
            <ac:spMk id="100" creationId="{3A916CA2-48F2-DC4B-AD96-0E7B809EB6EF}"/>
          </ac:spMkLst>
        </pc:spChg>
        <pc:grpChg chg="del mod">
          <ac:chgData name="Yuqi Kang" userId="2877b5dc-c908-4d86-b9b2-99fee3e04253" providerId="ADAL" clId="{3F6479C0-6438-AC4D-9B01-076A6714578A}" dt="2019-12-04T01:02:44.631" v="1613"/>
          <ac:grpSpMkLst>
            <pc:docMk/>
            <pc:sldMk cId="2999424346" sldId="278"/>
            <ac:grpSpMk id="34" creationId="{A1C6C630-87F3-1E49-AC7E-35081E5752CD}"/>
          </ac:grpSpMkLst>
        </pc:grpChg>
        <pc:grpChg chg="del mod">
          <ac:chgData name="Yuqi Kang" userId="2877b5dc-c908-4d86-b9b2-99fee3e04253" providerId="ADAL" clId="{3F6479C0-6438-AC4D-9B01-076A6714578A}" dt="2019-12-04T01:02:47.552" v="1615"/>
          <ac:grpSpMkLst>
            <pc:docMk/>
            <pc:sldMk cId="2999424346" sldId="278"/>
            <ac:grpSpMk id="36" creationId="{9A1836B9-C2B3-7C4B-B64E-18850BA2CFF8}"/>
          </ac:grpSpMkLst>
        </pc:grpChg>
        <pc:grpChg chg="mod">
          <ac:chgData name="Yuqi Kang" userId="2877b5dc-c908-4d86-b9b2-99fee3e04253" providerId="ADAL" clId="{3F6479C0-6438-AC4D-9B01-076A6714578A}" dt="2019-12-04T10:38:25.174" v="1681" actId="164"/>
          <ac:grpSpMkLst>
            <pc:docMk/>
            <pc:sldMk cId="2999424346" sldId="278"/>
            <ac:grpSpMk id="38" creationId="{D240F433-3124-8E40-8B24-7B471A07254E}"/>
          </ac:grpSpMkLst>
        </pc:grpChg>
        <pc:grpChg chg="del mod">
          <ac:chgData name="Yuqi Kang" userId="2877b5dc-c908-4d86-b9b2-99fee3e04253" providerId="ADAL" clId="{3F6479C0-6438-AC4D-9B01-076A6714578A}" dt="2019-12-04T01:03:05.437" v="1623"/>
          <ac:grpSpMkLst>
            <pc:docMk/>
            <pc:sldMk cId="2999424346" sldId="278"/>
            <ac:grpSpMk id="43" creationId="{45BB68C3-2725-254D-9C67-511C4C453EDB}"/>
          </ac:grpSpMkLst>
        </pc:grpChg>
        <pc:grpChg chg="del mod">
          <ac:chgData name="Yuqi Kang" userId="2877b5dc-c908-4d86-b9b2-99fee3e04253" providerId="ADAL" clId="{3F6479C0-6438-AC4D-9B01-076A6714578A}" dt="2019-12-04T01:03:06.941" v="1625"/>
          <ac:grpSpMkLst>
            <pc:docMk/>
            <pc:sldMk cId="2999424346" sldId="278"/>
            <ac:grpSpMk id="45" creationId="{D35F65AA-E987-D445-B914-F08ADBB6B73A}"/>
          </ac:grpSpMkLst>
        </pc:grpChg>
        <pc:grpChg chg="mod">
          <ac:chgData name="Yuqi Kang" userId="2877b5dc-c908-4d86-b9b2-99fee3e04253" providerId="ADAL" clId="{3F6479C0-6438-AC4D-9B01-076A6714578A}" dt="2019-12-04T10:38:25.174" v="1681" actId="164"/>
          <ac:grpSpMkLst>
            <pc:docMk/>
            <pc:sldMk cId="2999424346" sldId="278"/>
            <ac:grpSpMk id="47" creationId="{25BA730E-8081-354A-96BC-A03ED2CFF112}"/>
          </ac:grpSpMkLst>
        </pc:grpChg>
        <pc:grpChg chg="add del mod">
          <ac:chgData name="Yuqi Kang" userId="2877b5dc-c908-4d86-b9b2-99fee3e04253" providerId="ADAL" clId="{3F6479C0-6438-AC4D-9B01-076A6714578A}" dt="2019-12-04T01:04:06.660" v="1645"/>
          <ac:grpSpMkLst>
            <pc:docMk/>
            <pc:sldMk cId="2999424346" sldId="278"/>
            <ac:grpSpMk id="59" creationId="{470C1139-9191-1E46-8005-4868BBD49CC5}"/>
          </ac:grpSpMkLst>
        </pc:grpChg>
        <pc:grpChg chg="mod">
          <ac:chgData name="Yuqi Kang" userId="2877b5dc-c908-4d86-b9b2-99fee3e04253" providerId="ADAL" clId="{3F6479C0-6438-AC4D-9B01-076A6714578A}" dt="2019-12-04T01:04:04.412" v="1643"/>
          <ac:grpSpMkLst>
            <pc:docMk/>
            <pc:sldMk cId="2999424346" sldId="278"/>
            <ac:grpSpMk id="63" creationId="{2F59E5F3-D3EE-AF44-A63C-A158D0547B27}"/>
          </ac:grpSpMkLst>
        </pc:grpChg>
        <pc:grpChg chg="del mod">
          <ac:chgData name="Yuqi Kang" userId="2877b5dc-c908-4d86-b9b2-99fee3e04253" providerId="ADAL" clId="{3F6479C0-6438-AC4D-9B01-076A6714578A}" dt="2019-12-04T01:04:09.170" v="1647"/>
          <ac:grpSpMkLst>
            <pc:docMk/>
            <pc:sldMk cId="2999424346" sldId="278"/>
            <ac:grpSpMk id="65" creationId="{BF9936CD-84C2-F648-B367-715F98FA0761}"/>
          </ac:grpSpMkLst>
        </pc:grpChg>
        <pc:grpChg chg="del mod">
          <ac:chgData name="Yuqi Kang" userId="2877b5dc-c908-4d86-b9b2-99fee3e04253" providerId="ADAL" clId="{3F6479C0-6438-AC4D-9B01-076A6714578A}" dt="2019-12-04T01:04:11.484" v="1649"/>
          <ac:grpSpMkLst>
            <pc:docMk/>
            <pc:sldMk cId="2999424346" sldId="278"/>
            <ac:grpSpMk id="67" creationId="{30F371A7-9E9C-2F4D-8F7A-B7C20218341F}"/>
          </ac:grpSpMkLst>
        </pc:grpChg>
        <pc:grpChg chg="del mod">
          <ac:chgData name="Yuqi Kang" userId="2877b5dc-c908-4d86-b9b2-99fee3e04253" providerId="ADAL" clId="{3F6479C0-6438-AC4D-9B01-076A6714578A}" dt="2019-12-04T01:04:14.825" v="1651"/>
          <ac:grpSpMkLst>
            <pc:docMk/>
            <pc:sldMk cId="2999424346" sldId="278"/>
            <ac:grpSpMk id="69" creationId="{EFB70727-47DB-6143-9620-A87D23485E62}"/>
          </ac:grpSpMkLst>
        </pc:grpChg>
        <pc:grpChg chg="del mod">
          <ac:chgData name="Yuqi Kang" userId="2877b5dc-c908-4d86-b9b2-99fee3e04253" providerId="ADAL" clId="{3F6479C0-6438-AC4D-9B01-076A6714578A}" dt="2019-12-04T01:04:26.038" v="1653"/>
          <ac:grpSpMkLst>
            <pc:docMk/>
            <pc:sldMk cId="2999424346" sldId="278"/>
            <ac:grpSpMk id="71" creationId="{05CBB9F9-D1DF-9640-8756-5D80E608DC79}"/>
          </ac:grpSpMkLst>
        </pc:grpChg>
        <pc:grpChg chg="mod">
          <ac:chgData name="Yuqi Kang" userId="2877b5dc-c908-4d86-b9b2-99fee3e04253" providerId="ADAL" clId="{3F6479C0-6438-AC4D-9B01-076A6714578A}" dt="2019-12-04T10:38:25.174" v="1681" actId="164"/>
          <ac:grpSpMkLst>
            <pc:docMk/>
            <pc:sldMk cId="2999424346" sldId="278"/>
            <ac:grpSpMk id="73" creationId="{2F8C57E3-6158-654E-BECE-3C820882E288}"/>
          </ac:grpSpMkLst>
        </pc:grpChg>
        <pc:grpChg chg="add mod">
          <ac:chgData name="Yuqi Kang" userId="2877b5dc-c908-4d86-b9b2-99fee3e04253" providerId="ADAL" clId="{3F6479C0-6438-AC4D-9B01-076A6714578A}" dt="2019-12-04T10:38:25.174" v="1681" actId="164"/>
          <ac:grpSpMkLst>
            <pc:docMk/>
            <pc:sldMk cId="2999424346" sldId="278"/>
            <ac:grpSpMk id="90" creationId="{AD2A745E-C747-FA4F-A073-32DCD5F6B123}"/>
          </ac:grpSpMkLst>
        </pc:grpChg>
        <pc:picChg chg="add mod">
          <ac:chgData name="Yuqi Kang" userId="2877b5dc-c908-4d86-b9b2-99fee3e04253" providerId="ADAL" clId="{3F6479C0-6438-AC4D-9B01-076A6714578A}" dt="2019-12-01T12:55:00.271" v="1329" actId="1076"/>
          <ac:picMkLst>
            <pc:docMk/>
            <pc:sldMk cId="2999424346" sldId="278"/>
            <ac:picMk id="5" creationId="{57FA784A-88D7-524E-8DC7-B792F3C7DE62}"/>
          </ac:picMkLst>
        </pc:picChg>
        <pc:picChg chg="add del mod">
          <ac:chgData name="Yuqi Kang" userId="2877b5dc-c908-4d86-b9b2-99fee3e04253" providerId="ADAL" clId="{3F6479C0-6438-AC4D-9B01-076A6714578A}" dt="2019-12-04T01:00:58.781" v="1600" actId="478"/>
          <ac:picMkLst>
            <pc:docMk/>
            <pc:sldMk cId="2999424346" sldId="278"/>
            <ac:picMk id="8" creationId="{FA368B11-4BB0-CC40-A10B-ED7F1BAD73A7}"/>
          </ac:picMkLst>
        </pc:picChg>
        <pc:picChg chg="del mod">
          <ac:chgData name="Yuqi Kang" userId="2877b5dc-c908-4d86-b9b2-99fee3e04253" providerId="ADAL" clId="{3F6479C0-6438-AC4D-9B01-076A6714578A}" dt="2019-12-01T12:54:52.289" v="1325" actId="478"/>
          <ac:picMkLst>
            <pc:docMk/>
            <pc:sldMk cId="2999424346" sldId="278"/>
            <ac:picMk id="19" creationId="{CC29ED73-BF33-8945-8583-DE1CA04BAA84}"/>
          </ac:picMkLst>
        </pc:picChg>
        <pc:picChg chg="add mod">
          <ac:chgData name="Yuqi Kang" userId="2877b5dc-c908-4d86-b9b2-99fee3e04253" providerId="ADAL" clId="{3F6479C0-6438-AC4D-9B01-076A6714578A}" dt="2019-12-04T10:38:25.174" v="1681" actId="164"/>
          <ac:picMkLst>
            <pc:docMk/>
            <pc:sldMk cId="2999424346" sldId="278"/>
            <ac:picMk id="31" creationId="{029E13FE-2AB0-004A-B03B-B042E8FAF278}"/>
          </ac:picMkLst>
        </pc:picChg>
        <pc:picChg chg="add del mod">
          <ac:chgData name="Yuqi Kang" userId="2877b5dc-c908-4d86-b9b2-99fee3e04253" providerId="ADAL" clId="{3F6479C0-6438-AC4D-9B01-076A6714578A}" dt="2019-12-04T10:38:02.671" v="1676" actId="478"/>
          <ac:picMkLst>
            <pc:docMk/>
            <pc:sldMk cId="2999424346" sldId="278"/>
            <ac:picMk id="89" creationId="{8F5FDBF1-39D5-5941-B8DD-0F9F8E849A52}"/>
          </ac:picMkLst>
        </pc:picChg>
        <pc:inkChg chg="add mod">
          <ac:chgData name="Yuqi Kang" userId="2877b5dc-c908-4d86-b9b2-99fee3e04253" providerId="ADAL" clId="{3F6479C0-6438-AC4D-9B01-076A6714578A}" dt="2019-12-04T01:02:47.552" v="1615"/>
          <ac:inkMkLst>
            <pc:docMk/>
            <pc:sldMk cId="2999424346" sldId="278"/>
            <ac:inkMk id="32" creationId="{63CEDD51-D24C-9241-9344-C25D2EC02BC3}"/>
          </ac:inkMkLst>
        </pc:inkChg>
        <pc:inkChg chg="add mod">
          <ac:chgData name="Yuqi Kang" userId="2877b5dc-c908-4d86-b9b2-99fee3e04253" providerId="ADAL" clId="{3F6479C0-6438-AC4D-9B01-076A6714578A}" dt="2019-12-04T01:02:47.552" v="1615"/>
          <ac:inkMkLst>
            <pc:docMk/>
            <pc:sldMk cId="2999424346" sldId="278"/>
            <ac:inkMk id="33" creationId="{123032C2-3012-0041-9772-62B5984F3A66}"/>
          </ac:inkMkLst>
        </pc:inkChg>
        <pc:inkChg chg="add mod">
          <ac:chgData name="Yuqi Kang" userId="2877b5dc-c908-4d86-b9b2-99fee3e04253" providerId="ADAL" clId="{3F6479C0-6438-AC4D-9B01-076A6714578A}" dt="2019-12-04T01:02:47.552" v="1615"/>
          <ac:inkMkLst>
            <pc:docMk/>
            <pc:sldMk cId="2999424346" sldId="278"/>
            <ac:inkMk id="35" creationId="{185F314B-1371-6D4C-A5F2-C144C9A8AE30}"/>
          </ac:inkMkLst>
        </pc:inkChg>
        <pc:inkChg chg="add mod">
          <ac:chgData name="Yuqi Kang" userId="2877b5dc-c908-4d86-b9b2-99fee3e04253" providerId="ADAL" clId="{3F6479C0-6438-AC4D-9B01-076A6714578A}" dt="2019-12-04T01:02:47.552" v="1615"/>
          <ac:inkMkLst>
            <pc:docMk/>
            <pc:sldMk cId="2999424346" sldId="278"/>
            <ac:inkMk id="37" creationId="{4EB7E193-7B3E-6844-9BD3-17AFAAB46A93}"/>
          </ac:inkMkLst>
        </pc:inkChg>
        <pc:inkChg chg="add del">
          <ac:chgData name="Yuqi Kang" userId="2877b5dc-c908-4d86-b9b2-99fee3e04253" providerId="ADAL" clId="{3F6479C0-6438-AC4D-9B01-076A6714578A}" dt="2019-12-04T01:02:53.136" v="1617" actId="9405"/>
          <ac:inkMkLst>
            <pc:docMk/>
            <pc:sldMk cId="2999424346" sldId="278"/>
            <ac:inkMk id="39" creationId="{46901211-A01C-1A4E-93FB-8991CE44E15A}"/>
          </ac:inkMkLst>
        </pc:inkChg>
        <pc:inkChg chg="add mod">
          <ac:chgData name="Yuqi Kang" userId="2877b5dc-c908-4d86-b9b2-99fee3e04253" providerId="ADAL" clId="{3F6479C0-6438-AC4D-9B01-076A6714578A}" dt="2019-12-04T01:03:06.941" v="1625"/>
          <ac:inkMkLst>
            <pc:docMk/>
            <pc:sldMk cId="2999424346" sldId="278"/>
            <ac:inkMk id="40" creationId="{A948FE3D-BD8D-914A-9216-52F0E265D546}"/>
          </ac:inkMkLst>
        </pc:inkChg>
        <pc:inkChg chg="add mod">
          <ac:chgData name="Yuqi Kang" userId="2877b5dc-c908-4d86-b9b2-99fee3e04253" providerId="ADAL" clId="{3F6479C0-6438-AC4D-9B01-076A6714578A}" dt="2019-12-04T01:03:06.941" v="1625"/>
          <ac:inkMkLst>
            <pc:docMk/>
            <pc:sldMk cId="2999424346" sldId="278"/>
            <ac:inkMk id="41" creationId="{C1075FC9-8BEF-2C4E-9CCC-5D4EBD9FD1E9}"/>
          </ac:inkMkLst>
        </pc:inkChg>
        <pc:inkChg chg="add mod">
          <ac:chgData name="Yuqi Kang" userId="2877b5dc-c908-4d86-b9b2-99fee3e04253" providerId="ADAL" clId="{3F6479C0-6438-AC4D-9B01-076A6714578A}" dt="2019-12-04T01:03:06.941" v="1625"/>
          <ac:inkMkLst>
            <pc:docMk/>
            <pc:sldMk cId="2999424346" sldId="278"/>
            <ac:inkMk id="42" creationId="{5307CB43-E562-3642-90DD-FB85F1FCA438}"/>
          </ac:inkMkLst>
        </pc:inkChg>
        <pc:inkChg chg="add mod">
          <ac:chgData name="Yuqi Kang" userId="2877b5dc-c908-4d86-b9b2-99fee3e04253" providerId="ADAL" clId="{3F6479C0-6438-AC4D-9B01-076A6714578A}" dt="2019-12-04T01:03:06.941" v="1625"/>
          <ac:inkMkLst>
            <pc:docMk/>
            <pc:sldMk cId="2999424346" sldId="278"/>
            <ac:inkMk id="44" creationId="{21E12CC6-EEBD-B94F-BEB8-F63FCD3099AC}"/>
          </ac:inkMkLst>
        </pc:inkChg>
        <pc:inkChg chg="add mod">
          <ac:chgData name="Yuqi Kang" userId="2877b5dc-c908-4d86-b9b2-99fee3e04253" providerId="ADAL" clId="{3F6479C0-6438-AC4D-9B01-076A6714578A}" dt="2019-12-04T01:03:06.941" v="1625"/>
          <ac:inkMkLst>
            <pc:docMk/>
            <pc:sldMk cId="2999424346" sldId="278"/>
            <ac:inkMk id="46" creationId="{07129D1D-D502-DF41-BB8F-770C16DB293F}"/>
          </ac:inkMkLst>
        </pc:inkChg>
        <pc:inkChg chg="add mod">
          <ac:chgData name="Yuqi Kang" userId="2877b5dc-c908-4d86-b9b2-99fee3e04253" providerId="ADAL" clId="{3F6479C0-6438-AC4D-9B01-076A6714578A}" dt="2019-12-04T10:38:25.174" v="1681" actId="164"/>
          <ac:inkMkLst>
            <pc:docMk/>
            <pc:sldMk cId="2999424346" sldId="278"/>
            <ac:inkMk id="48" creationId="{F0513DC4-5630-3046-BEAB-D901B7205E73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49" creationId="{F1C013C9-495A-2D40-9883-0F5A1B408AF9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0" creationId="{725E3992-C0B5-574E-9102-2DD432BC8C6A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1" creationId="{36EA4667-1991-A94F-9038-32216E54F950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2" creationId="{B8C6A61C-09A3-FB4E-8163-4D3D324D6905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3" creationId="{9BC9D310-2062-1548-B367-57896DEA6D13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4" creationId="{8BA8C442-AA96-B145-92AB-EA0C97BD113F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5" creationId="{BE4601B9-2739-8B4D-BC90-0EB3CA8A45D5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6" creationId="{911EE457-D126-DF4E-B3BA-40E78DBE10E5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7" creationId="{BB912606-5664-DA48-96C4-4A2A556A392A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58" creationId="{1C429EBC-0C28-7342-A07E-035EA18A2DB2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60" creationId="{A636FE4F-779A-D74C-87AC-D37F34737A47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61" creationId="{57D691F0-3AB8-3444-9E55-882659B66608}"/>
          </ac:inkMkLst>
        </pc:inkChg>
        <pc:inkChg chg="add del mod">
          <ac:chgData name="Yuqi Kang" userId="2877b5dc-c908-4d86-b9b2-99fee3e04253" providerId="ADAL" clId="{3F6479C0-6438-AC4D-9B01-076A6714578A}" dt="2019-12-04T01:04:04.412" v="1643"/>
          <ac:inkMkLst>
            <pc:docMk/>
            <pc:sldMk cId="2999424346" sldId="278"/>
            <ac:inkMk id="62" creationId="{FFB0A8CA-6325-7247-ACC1-65054823355A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64" creationId="{C4871CA3-84FC-FB45-9E76-0C264656AA70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66" creationId="{66D5F019-B022-9745-824E-3934602AC3A5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68" creationId="{B7C896B8-2D51-C84D-8D50-C4050B3364C7}"/>
          </ac:inkMkLst>
        </pc:inkChg>
        <pc:inkChg chg="add mod">
          <ac:chgData name="Yuqi Kang" userId="2877b5dc-c908-4d86-b9b2-99fee3e04253" providerId="ADAL" clId="{3F6479C0-6438-AC4D-9B01-076A6714578A}" dt="2019-12-04T10:38:25.174" v="1681" actId="164"/>
          <ac:inkMkLst>
            <pc:docMk/>
            <pc:sldMk cId="2999424346" sldId="278"/>
            <ac:inkMk id="70" creationId="{BBE08086-DDFC-954D-A8BE-058A05F4CE8D}"/>
          </ac:inkMkLst>
        </pc:inkChg>
        <pc:inkChg chg="add mod">
          <ac:chgData name="Yuqi Kang" userId="2877b5dc-c908-4d86-b9b2-99fee3e04253" providerId="ADAL" clId="{3F6479C0-6438-AC4D-9B01-076A6714578A}" dt="2019-12-04T01:04:26.038" v="1653"/>
          <ac:inkMkLst>
            <pc:docMk/>
            <pc:sldMk cId="2999424346" sldId="278"/>
            <ac:inkMk id="72" creationId="{F20AA758-F05A-0E47-88CA-48FE10939741}"/>
          </ac:inkMkLst>
        </pc:inkChg>
        <pc:cxnChg chg="add del mod">
          <ac:chgData name="Yuqi Kang" userId="2877b5dc-c908-4d86-b9b2-99fee3e04253" providerId="ADAL" clId="{3F6479C0-6438-AC4D-9B01-076A6714578A}" dt="2019-12-04T01:02:05.175" v="1605" actId="478"/>
          <ac:cxnSpMkLst>
            <pc:docMk/>
            <pc:sldMk cId="2999424346" sldId="278"/>
            <ac:cxnSpMk id="17" creationId="{89197822-1F26-F741-9171-4C4F18E43800}"/>
          </ac:cxnSpMkLst>
        </pc:cxnChg>
        <pc:cxnChg chg="add del mod">
          <ac:chgData name="Yuqi Kang" userId="2877b5dc-c908-4d86-b9b2-99fee3e04253" providerId="ADAL" clId="{3F6479C0-6438-AC4D-9B01-076A6714578A}" dt="2019-12-04T01:00:54.659" v="1599" actId="478"/>
          <ac:cxnSpMkLst>
            <pc:docMk/>
            <pc:sldMk cId="2999424346" sldId="278"/>
            <ac:cxnSpMk id="27" creationId="{0AB19FDB-E2DD-4343-BC8F-BA3D825495EE}"/>
          </ac:cxnSpMkLst>
        </pc:cxnChg>
        <pc:cxnChg chg="add mod">
          <ac:chgData name="Yuqi Kang" userId="2877b5dc-c908-4d86-b9b2-99fee3e04253" providerId="ADAL" clId="{3F6479C0-6438-AC4D-9B01-076A6714578A}" dt="2019-12-04T10:38:25.174" v="1681" actId="164"/>
          <ac:cxnSpMkLst>
            <pc:docMk/>
            <pc:sldMk cId="2999424346" sldId="278"/>
            <ac:cxnSpMk id="75" creationId="{A728B453-363D-4540-8887-1E2ABF9FDBC5}"/>
          </ac:cxnSpMkLst>
        </pc:cxnChg>
        <pc:cxnChg chg="add mod">
          <ac:chgData name="Yuqi Kang" userId="2877b5dc-c908-4d86-b9b2-99fee3e04253" providerId="ADAL" clId="{3F6479C0-6438-AC4D-9B01-076A6714578A}" dt="2019-12-04T10:38:25.174" v="1681" actId="164"/>
          <ac:cxnSpMkLst>
            <pc:docMk/>
            <pc:sldMk cId="2999424346" sldId="278"/>
            <ac:cxnSpMk id="78" creationId="{E7A92836-4C15-194B-8D79-B1F02FD92AC5}"/>
          </ac:cxnSpMkLst>
        </pc:cxnChg>
        <pc:cxnChg chg="add mod">
          <ac:chgData name="Yuqi Kang" userId="2877b5dc-c908-4d86-b9b2-99fee3e04253" providerId="ADAL" clId="{3F6479C0-6438-AC4D-9B01-076A6714578A}" dt="2019-12-04T10:38:25.174" v="1681" actId="164"/>
          <ac:cxnSpMkLst>
            <pc:docMk/>
            <pc:sldMk cId="2999424346" sldId="278"/>
            <ac:cxnSpMk id="80" creationId="{88021DF1-E68A-3C48-BB69-B4960C10CAE4}"/>
          </ac:cxnSpMkLst>
        </pc:cxnChg>
        <pc:cxnChg chg="add mod">
          <ac:chgData name="Yuqi Kang" userId="2877b5dc-c908-4d86-b9b2-99fee3e04253" providerId="ADAL" clId="{3F6479C0-6438-AC4D-9B01-076A6714578A}" dt="2019-12-04T10:38:25.174" v="1681" actId="164"/>
          <ac:cxnSpMkLst>
            <pc:docMk/>
            <pc:sldMk cId="2999424346" sldId="278"/>
            <ac:cxnSpMk id="82" creationId="{245A90D1-0DA3-7943-ABCA-453E36B3F91A}"/>
          </ac:cxnSpMkLst>
        </pc:cxnChg>
        <pc:cxnChg chg="add mod">
          <ac:chgData name="Yuqi Kang" userId="2877b5dc-c908-4d86-b9b2-99fee3e04253" providerId="ADAL" clId="{3F6479C0-6438-AC4D-9B01-076A6714578A}" dt="2019-12-04T10:38:25.174" v="1681" actId="164"/>
          <ac:cxnSpMkLst>
            <pc:docMk/>
            <pc:sldMk cId="2999424346" sldId="278"/>
            <ac:cxnSpMk id="85" creationId="{5FE35DC5-A182-474D-98AB-14C914963AE4}"/>
          </ac:cxnSpMkLst>
        </pc:cxnChg>
        <pc:cxnChg chg="add mod">
          <ac:chgData name="Yuqi Kang" userId="2877b5dc-c908-4d86-b9b2-99fee3e04253" providerId="ADAL" clId="{3F6479C0-6438-AC4D-9B01-076A6714578A}" dt="2019-12-04T10:38:25.174" v="1681" actId="164"/>
          <ac:cxnSpMkLst>
            <pc:docMk/>
            <pc:sldMk cId="2999424346" sldId="278"/>
            <ac:cxnSpMk id="87" creationId="{6CBE3508-D827-324C-A999-2131ADB01308}"/>
          </ac:cxnSpMkLst>
        </pc:cxnChg>
        <pc:cxnChg chg="add mod">
          <ac:chgData name="Yuqi Kang" userId="2877b5dc-c908-4d86-b9b2-99fee3e04253" providerId="ADAL" clId="{3F6479C0-6438-AC4D-9B01-076A6714578A}" dt="2019-12-04T10:51:17.731" v="1780" actId="692"/>
          <ac:cxnSpMkLst>
            <pc:docMk/>
            <pc:sldMk cId="2999424346" sldId="278"/>
            <ac:cxnSpMk id="97" creationId="{B8AB8F49-63E5-534D-A1DC-9440F4D2A937}"/>
          </ac:cxnSpMkLst>
        </pc:cxnChg>
        <pc:cxnChg chg="add mod">
          <ac:chgData name="Yuqi Kang" userId="2877b5dc-c908-4d86-b9b2-99fee3e04253" providerId="ADAL" clId="{3F6479C0-6438-AC4D-9B01-076A6714578A}" dt="2019-12-04T10:51:40.751" v="1783" actId="14100"/>
          <ac:cxnSpMkLst>
            <pc:docMk/>
            <pc:sldMk cId="2999424346" sldId="278"/>
            <ac:cxnSpMk id="98" creationId="{781006FE-18C5-814A-9B12-EE3BEEEC2E3A}"/>
          </ac:cxnSpMkLst>
        </pc:cxnChg>
      </pc:sldChg>
      <pc:sldChg chg="addSp">
        <pc:chgData name="Yuqi Kang" userId="2877b5dc-c908-4d86-b9b2-99fee3e04253" providerId="ADAL" clId="{3F6479C0-6438-AC4D-9B01-076A6714578A}" dt="2019-12-03T23:56:48.666" v="1573"/>
        <pc:sldMkLst>
          <pc:docMk/>
          <pc:sldMk cId="975975069" sldId="286"/>
        </pc:sldMkLst>
        <pc:spChg chg="add">
          <ac:chgData name="Yuqi Kang" userId="2877b5dc-c908-4d86-b9b2-99fee3e04253" providerId="ADAL" clId="{3F6479C0-6438-AC4D-9B01-076A6714578A}" dt="2019-12-03T23:56:48.666" v="1573"/>
          <ac:spMkLst>
            <pc:docMk/>
            <pc:sldMk cId="975975069" sldId="286"/>
            <ac:spMk id="24" creationId="{1AF3A49F-5FC2-6A48-ADC0-51649D399FE5}"/>
          </ac:spMkLst>
        </pc:spChg>
        <pc:cxnChg chg="add">
          <ac:chgData name="Yuqi Kang" userId="2877b5dc-c908-4d86-b9b2-99fee3e04253" providerId="ADAL" clId="{3F6479C0-6438-AC4D-9B01-076A6714578A}" dt="2019-12-03T23:56:48.666" v="1573"/>
          <ac:cxnSpMkLst>
            <pc:docMk/>
            <pc:sldMk cId="975975069" sldId="286"/>
            <ac:cxnSpMk id="23" creationId="{B216D680-0CD1-D94B-BC5C-73D0787C2A7B}"/>
          </ac:cxnSpMkLst>
        </pc:cxnChg>
      </pc:sldChg>
      <pc:sldChg chg="del">
        <pc:chgData name="Yuqi Kang" userId="2877b5dc-c908-4d86-b9b2-99fee3e04253" providerId="ADAL" clId="{3F6479C0-6438-AC4D-9B01-076A6714578A}" dt="2019-12-04T12:58:52.478" v="1933" actId="2696"/>
        <pc:sldMkLst>
          <pc:docMk/>
          <pc:sldMk cId="642319050" sldId="291"/>
        </pc:sldMkLst>
      </pc:sldChg>
      <pc:sldChg chg="delSp modSp">
        <pc:chgData name="Yuqi Kang" userId="2877b5dc-c908-4d86-b9b2-99fee3e04253" providerId="ADAL" clId="{3F6479C0-6438-AC4D-9B01-076A6714578A}" dt="2019-12-04T12:59:12.788" v="1939" actId="113"/>
        <pc:sldMkLst>
          <pc:docMk/>
          <pc:sldMk cId="4207682383" sldId="292"/>
        </pc:sldMkLst>
        <pc:spChg chg="mod">
          <ac:chgData name="Yuqi Kang" userId="2877b5dc-c908-4d86-b9b2-99fee3e04253" providerId="ADAL" clId="{3F6479C0-6438-AC4D-9B01-076A6714578A}" dt="2019-12-04T12:59:12.788" v="1939" actId="113"/>
          <ac:spMkLst>
            <pc:docMk/>
            <pc:sldMk cId="4207682383" sldId="292"/>
            <ac:spMk id="3" creationId="{14C8614A-1CD9-7B48-BA3B-D4A9F2329157}"/>
          </ac:spMkLst>
        </pc:spChg>
        <pc:spChg chg="del">
          <ac:chgData name="Yuqi Kang" userId="2877b5dc-c908-4d86-b9b2-99fee3e04253" providerId="ADAL" clId="{3F6479C0-6438-AC4D-9B01-076A6714578A}" dt="2019-12-04T12:59:02.162" v="1938" actId="478"/>
          <ac:spMkLst>
            <pc:docMk/>
            <pc:sldMk cId="4207682383" sldId="292"/>
            <ac:spMk id="6" creationId="{79308078-0C89-6D47-BAFB-63603052A539}"/>
          </ac:spMkLst>
        </pc:spChg>
        <pc:spChg chg="del mod">
          <ac:chgData name="Yuqi Kang" userId="2877b5dc-c908-4d86-b9b2-99fee3e04253" providerId="ADAL" clId="{3F6479C0-6438-AC4D-9B01-076A6714578A}" dt="2019-12-04T12:59:00.204" v="1937" actId="478"/>
          <ac:spMkLst>
            <pc:docMk/>
            <pc:sldMk cId="4207682383" sldId="292"/>
            <ac:spMk id="9" creationId="{EEE2DBA5-9930-4A4F-AC20-0399EFFDDFF6}"/>
          </ac:spMkLst>
        </pc:spChg>
        <pc:picChg chg="del">
          <ac:chgData name="Yuqi Kang" userId="2877b5dc-c908-4d86-b9b2-99fee3e04253" providerId="ADAL" clId="{3F6479C0-6438-AC4D-9B01-076A6714578A}" dt="2019-12-04T12:58:55.442" v="1934" actId="478"/>
          <ac:picMkLst>
            <pc:docMk/>
            <pc:sldMk cId="4207682383" sldId="292"/>
            <ac:picMk id="5" creationId="{106B1F8D-7D05-644F-AE28-E03434E6FBF4}"/>
          </ac:picMkLst>
        </pc:picChg>
        <pc:cxnChg chg="del">
          <ac:chgData name="Yuqi Kang" userId="2877b5dc-c908-4d86-b9b2-99fee3e04253" providerId="ADAL" clId="{3F6479C0-6438-AC4D-9B01-076A6714578A}" dt="2019-12-04T12:58:56.761" v="1935" actId="478"/>
          <ac:cxnSpMkLst>
            <pc:docMk/>
            <pc:sldMk cId="4207682383" sldId="292"/>
            <ac:cxnSpMk id="8" creationId="{03EEA275-97E7-DB4C-B36B-D2FD90D9FAFC}"/>
          </ac:cxnSpMkLst>
        </pc:cxnChg>
      </pc:sldChg>
      <pc:sldChg chg="delSp modSp">
        <pc:chgData name="Yuqi Kang" userId="2877b5dc-c908-4d86-b9b2-99fee3e04253" providerId="ADAL" clId="{3F6479C0-6438-AC4D-9B01-076A6714578A}" dt="2019-12-04T12:59:32.754" v="1941" actId="478"/>
        <pc:sldMkLst>
          <pc:docMk/>
          <pc:sldMk cId="1469561749" sldId="293"/>
        </pc:sldMkLst>
        <pc:spChg chg="mod">
          <ac:chgData name="Yuqi Kang" userId="2877b5dc-c908-4d86-b9b2-99fee3e04253" providerId="ADAL" clId="{3F6479C0-6438-AC4D-9B01-076A6714578A}" dt="2019-12-04T12:59:25.610" v="1940" actId="113"/>
          <ac:spMkLst>
            <pc:docMk/>
            <pc:sldMk cId="1469561749" sldId="293"/>
            <ac:spMk id="3" creationId="{14C8614A-1CD9-7B48-BA3B-D4A9F2329157}"/>
          </ac:spMkLst>
        </pc:spChg>
        <pc:spChg chg="del">
          <ac:chgData name="Yuqi Kang" userId="2877b5dc-c908-4d86-b9b2-99fee3e04253" providerId="ADAL" clId="{3F6479C0-6438-AC4D-9B01-076A6714578A}" dt="2019-12-04T12:59:32.754" v="1941" actId="478"/>
          <ac:spMkLst>
            <pc:docMk/>
            <pc:sldMk cId="1469561749" sldId="293"/>
            <ac:spMk id="6" creationId="{79308078-0C89-6D47-BAFB-63603052A539}"/>
          </ac:spMkLst>
        </pc:spChg>
        <pc:spChg chg="del">
          <ac:chgData name="Yuqi Kang" userId="2877b5dc-c908-4d86-b9b2-99fee3e04253" providerId="ADAL" clId="{3F6479C0-6438-AC4D-9B01-076A6714578A}" dt="2019-12-04T12:59:32.754" v="1941" actId="478"/>
          <ac:spMkLst>
            <pc:docMk/>
            <pc:sldMk cId="1469561749" sldId="293"/>
            <ac:spMk id="9" creationId="{EEE2DBA5-9930-4A4F-AC20-0399EFFDDFF6}"/>
          </ac:spMkLst>
        </pc:spChg>
        <pc:picChg chg="del">
          <ac:chgData name="Yuqi Kang" userId="2877b5dc-c908-4d86-b9b2-99fee3e04253" providerId="ADAL" clId="{3F6479C0-6438-AC4D-9B01-076A6714578A}" dt="2019-12-04T12:59:32.754" v="1941" actId="478"/>
          <ac:picMkLst>
            <pc:docMk/>
            <pc:sldMk cId="1469561749" sldId="293"/>
            <ac:picMk id="5" creationId="{106B1F8D-7D05-644F-AE28-E03434E6FBF4}"/>
          </ac:picMkLst>
        </pc:picChg>
        <pc:cxnChg chg="del">
          <ac:chgData name="Yuqi Kang" userId="2877b5dc-c908-4d86-b9b2-99fee3e04253" providerId="ADAL" clId="{3F6479C0-6438-AC4D-9B01-076A6714578A}" dt="2019-12-04T12:59:32.754" v="1941" actId="478"/>
          <ac:cxnSpMkLst>
            <pc:docMk/>
            <pc:sldMk cId="1469561749" sldId="293"/>
            <ac:cxnSpMk id="8" creationId="{03EEA275-97E7-DB4C-B36B-D2FD90D9FAFC}"/>
          </ac:cxnSpMkLst>
        </pc:cxnChg>
      </pc:sldChg>
      <pc:sldChg chg="delSp ord">
        <pc:chgData name="Yuqi Kang" userId="2877b5dc-c908-4d86-b9b2-99fee3e04253" providerId="ADAL" clId="{3F6479C0-6438-AC4D-9B01-076A6714578A}" dt="2019-12-04T12:59:44.282" v="1944" actId="478"/>
        <pc:sldMkLst>
          <pc:docMk/>
          <pc:sldMk cId="2727901817" sldId="294"/>
        </pc:sldMkLst>
        <pc:spChg chg="del">
          <ac:chgData name="Yuqi Kang" userId="2877b5dc-c908-4d86-b9b2-99fee3e04253" providerId="ADAL" clId="{3F6479C0-6438-AC4D-9B01-076A6714578A}" dt="2019-12-04T12:59:44.282" v="1944" actId="478"/>
          <ac:spMkLst>
            <pc:docMk/>
            <pc:sldMk cId="2727901817" sldId="294"/>
            <ac:spMk id="6" creationId="{79308078-0C89-6D47-BAFB-63603052A539}"/>
          </ac:spMkLst>
        </pc:spChg>
        <pc:spChg chg="del">
          <ac:chgData name="Yuqi Kang" userId="2877b5dc-c908-4d86-b9b2-99fee3e04253" providerId="ADAL" clId="{3F6479C0-6438-AC4D-9B01-076A6714578A}" dt="2019-12-04T12:59:44.282" v="1944" actId="478"/>
          <ac:spMkLst>
            <pc:docMk/>
            <pc:sldMk cId="2727901817" sldId="294"/>
            <ac:spMk id="9" creationId="{EEE2DBA5-9930-4A4F-AC20-0399EFFDDFF6}"/>
          </ac:spMkLst>
        </pc:spChg>
        <pc:picChg chg="del">
          <ac:chgData name="Yuqi Kang" userId="2877b5dc-c908-4d86-b9b2-99fee3e04253" providerId="ADAL" clId="{3F6479C0-6438-AC4D-9B01-076A6714578A}" dt="2019-12-04T12:59:38.226" v="1942" actId="478"/>
          <ac:picMkLst>
            <pc:docMk/>
            <pc:sldMk cId="2727901817" sldId="294"/>
            <ac:picMk id="5" creationId="{106B1F8D-7D05-644F-AE28-E03434E6FBF4}"/>
          </ac:picMkLst>
        </pc:picChg>
        <pc:cxnChg chg="del">
          <ac:chgData name="Yuqi Kang" userId="2877b5dc-c908-4d86-b9b2-99fee3e04253" providerId="ADAL" clId="{3F6479C0-6438-AC4D-9B01-076A6714578A}" dt="2019-12-04T12:59:41.602" v="1943" actId="478"/>
          <ac:cxnSpMkLst>
            <pc:docMk/>
            <pc:sldMk cId="2727901817" sldId="294"/>
            <ac:cxnSpMk id="8" creationId="{03EEA275-97E7-DB4C-B36B-D2FD90D9FAFC}"/>
          </ac:cxnSpMkLst>
        </pc:cxnChg>
      </pc:sldChg>
      <pc:sldChg chg="delSp">
        <pc:chgData name="Yuqi Kang" userId="2877b5dc-c908-4d86-b9b2-99fee3e04253" providerId="ADAL" clId="{3F6479C0-6438-AC4D-9B01-076A6714578A}" dt="2019-12-04T12:59:55.882" v="1946" actId="478"/>
        <pc:sldMkLst>
          <pc:docMk/>
          <pc:sldMk cId="1301529553" sldId="295"/>
        </pc:sldMkLst>
        <pc:spChg chg="del">
          <ac:chgData name="Yuqi Kang" userId="2877b5dc-c908-4d86-b9b2-99fee3e04253" providerId="ADAL" clId="{3F6479C0-6438-AC4D-9B01-076A6714578A}" dt="2019-12-04T12:59:55.882" v="1946" actId="478"/>
          <ac:spMkLst>
            <pc:docMk/>
            <pc:sldMk cId="1301529553" sldId="295"/>
            <ac:spMk id="6" creationId="{79308078-0C89-6D47-BAFB-63603052A539}"/>
          </ac:spMkLst>
        </pc:spChg>
        <pc:spChg chg="del">
          <ac:chgData name="Yuqi Kang" userId="2877b5dc-c908-4d86-b9b2-99fee3e04253" providerId="ADAL" clId="{3F6479C0-6438-AC4D-9B01-076A6714578A}" dt="2019-12-04T12:59:53.634" v="1945" actId="478"/>
          <ac:spMkLst>
            <pc:docMk/>
            <pc:sldMk cId="1301529553" sldId="295"/>
            <ac:spMk id="9" creationId="{EEE2DBA5-9930-4A4F-AC20-0399EFFDDFF6}"/>
          </ac:spMkLst>
        </pc:spChg>
        <pc:picChg chg="del">
          <ac:chgData name="Yuqi Kang" userId="2877b5dc-c908-4d86-b9b2-99fee3e04253" providerId="ADAL" clId="{3F6479C0-6438-AC4D-9B01-076A6714578A}" dt="2019-12-04T12:59:55.882" v="1946" actId="478"/>
          <ac:picMkLst>
            <pc:docMk/>
            <pc:sldMk cId="1301529553" sldId="295"/>
            <ac:picMk id="5" creationId="{106B1F8D-7D05-644F-AE28-E03434E6FBF4}"/>
          </ac:picMkLst>
        </pc:picChg>
        <pc:cxnChg chg="del">
          <ac:chgData name="Yuqi Kang" userId="2877b5dc-c908-4d86-b9b2-99fee3e04253" providerId="ADAL" clId="{3F6479C0-6438-AC4D-9B01-076A6714578A}" dt="2019-12-04T12:59:53.634" v="1945" actId="478"/>
          <ac:cxnSpMkLst>
            <pc:docMk/>
            <pc:sldMk cId="1301529553" sldId="295"/>
            <ac:cxnSpMk id="8" creationId="{03EEA275-97E7-DB4C-B36B-D2FD90D9FAFC}"/>
          </ac:cxnSpMkLst>
        </pc:cxnChg>
      </pc:sldChg>
      <pc:sldChg chg="delSp">
        <pc:chgData name="Yuqi Kang" userId="2877b5dc-c908-4d86-b9b2-99fee3e04253" providerId="ADAL" clId="{3F6479C0-6438-AC4D-9B01-076A6714578A}" dt="2019-12-04T13:00:00.756" v="1947" actId="478"/>
        <pc:sldMkLst>
          <pc:docMk/>
          <pc:sldMk cId="960257193" sldId="296"/>
        </pc:sldMkLst>
        <pc:spChg chg="del">
          <ac:chgData name="Yuqi Kang" userId="2877b5dc-c908-4d86-b9b2-99fee3e04253" providerId="ADAL" clId="{3F6479C0-6438-AC4D-9B01-076A6714578A}" dt="2019-12-04T13:00:00.756" v="1947" actId="478"/>
          <ac:spMkLst>
            <pc:docMk/>
            <pc:sldMk cId="960257193" sldId="296"/>
            <ac:spMk id="6" creationId="{79308078-0C89-6D47-BAFB-63603052A539}"/>
          </ac:spMkLst>
        </pc:spChg>
        <pc:spChg chg="del">
          <ac:chgData name="Yuqi Kang" userId="2877b5dc-c908-4d86-b9b2-99fee3e04253" providerId="ADAL" clId="{3F6479C0-6438-AC4D-9B01-076A6714578A}" dt="2019-12-04T13:00:00.756" v="1947" actId="478"/>
          <ac:spMkLst>
            <pc:docMk/>
            <pc:sldMk cId="960257193" sldId="296"/>
            <ac:spMk id="9" creationId="{EEE2DBA5-9930-4A4F-AC20-0399EFFDDFF6}"/>
          </ac:spMkLst>
        </pc:spChg>
        <pc:picChg chg="del">
          <ac:chgData name="Yuqi Kang" userId="2877b5dc-c908-4d86-b9b2-99fee3e04253" providerId="ADAL" clId="{3F6479C0-6438-AC4D-9B01-076A6714578A}" dt="2019-12-04T13:00:00.756" v="1947" actId="478"/>
          <ac:picMkLst>
            <pc:docMk/>
            <pc:sldMk cId="960257193" sldId="296"/>
            <ac:picMk id="5" creationId="{106B1F8D-7D05-644F-AE28-E03434E6FBF4}"/>
          </ac:picMkLst>
        </pc:picChg>
        <pc:cxnChg chg="del">
          <ac:chgData name="Yuqi Kang" userId="2877b5dc-c908-4d86-b9b2-99fee3e04253" providerId="ADAL" clId="{3F6479C0-6438-AC4D-9B01-076A6714578A}" dt="2019-12-04T13:00:00.756" v="1947" actId="478"/>
          <ac:cxnSpMkLst>
            <pc:docMk/>
            <pc:sldMk cId="960257193" sldId="296"/>
            <ac:cxnSpMk id="8" creationId="{03EEA275-97E7-DB4C-B36B-D2FD90D9FAFC}"/>
          </ac:cxnSpMkLst>
        </pc:cxnChg>
      </pc:sldChg>
      <pc:sldChg chg="add">
        <pc:chgData name="Yuqi Kang" userId="2877b5dc-c908-4d86-b9b2-99fee3e04253" providerId="ADAL" clId="{3F6479C0-6438-AC4D-9B01-076A6714578A}" dt="2019-12-02T10:05:40.009" v="1330"/>
        <pc:sldMkLst>
          <pc:docMk/>
          <pc:sldMk cId="2417617763" sldId="298"/>
        </pc:sldMkLst>
      </pc:sldChg>
      <pc:sldChg chg="addSp delSp modSp add ord">
        <pc:chgData name="Yuqi Kang" userId="2877b5dc-c908-4d86-b9b2-99fee3e04253" providerId="ADAL" clId="{3F6479C0-6438-AC4D-9B01-076A6714578A}" dt="2019-12-03T15:29:14.397" v="1550" actId="1076"/>
        <pc:sldMkLst>
          <pc:docMk/>
          <pc:sldMk cId="1642411217" sldId="299"/>
        </pc:sldMkLst>
        <pc:spChg chg="mod">
          <ac:chgData name="Yuqi Kang" userId="2877b5dc-c908-4d86-b9b2-99fee3e04253" providerId="ADAL" clId="{3F6479C0-6438-AC4D-9B01-076A6714578A}" dt="2019-12-03T15:28:55.062" v="1545" actId="20577"/>
          <ac:spMkLst>
            <pc:docMk/>
            <pc:sldMk cId="1642411217" sldId="299"/>
            <ac:spMk id="3" creationId="{7C4CFA17-51BA-4B40-8201-7ECEAC8916BD}"/>
          </ac:spMkLst>
        </pc:spChg>
        <pc:picChg chg="del">
          <ac:chgData name="Yuqi Kang" userId="2877b5dc-c908-4d86-b9b2-99fee3e04253" providerId="ADAL" clId="{3F6479C0-6438-AC4D-9B01-076A6714578A}" dt="2019-12-03T15:27:59.241" v="1535" actId="478"/>
          <ac:picMkLst>
            <pc:docMk/>
            <pc:sldMk cId="1642411217" sldId="299"/>
            <ac:picMk id="5" creationId="{7ECD015F-4A03-F046-92F0-9E7D98644201}"/>
          </ac:picMkLst>
        </pc:picChg>
        <pc:picChg chg="add mod">
          <ac:chgData name="Yuqi Kang" userId="2877b5dc-c908-4d86-b9b2-99fee3e04253" providerId="ADAL" clId="{3F6479C0-6438-AC4D-9B01-076A6714578A}" dt="2019-12-03T15:29:12.809" v="1549" actId="1076"/>
          <ac:picMkLst>
            <pc:docMk/>
            <pc:sldMk cId="1642411217" sldId="299"/>
            <ac:picMk id="6" creationId="{5DAC555A-A683-D74C-8573-6500BE861705}"/>
          </ac:picMkLst>
        </pc:picChg>
        <pc:picChg chg="add mod">
          <ac:chgData name="Yuqi Kang" userId="2877b5dc-c908-4d86-b9b2-99fee3e04253" providerId="ADAL" clId="{3F6479C0-6438-AC4D-9B01-076A6714578A}" dt="2019-12-03T15:29:14.397" v="1550" actId="1076"/>
          <ac:picMkLst>
            <pc:docMk/>
            <pc:sldMk cId="1642411217" sldId="299"/>
            <ac:picMk id="7" creationId="{27CC0C58-2B2B-2A48-8008-DA9296A6220B}"/>
          </ac:picMkLst>
        </pc:picChg>
      </pc:sldChg>
      <pc:sldChg chg="modSp add">
        <pc:chgData name="Yuqi Kang" userId="2877b5dc-c908-4d86-b9b2-99fee3e04253" providerId="ADAL" clId="{3F6479C0-6438-AC4D-9B01-076A6714578A}" dt="2019-12-03T15:29:55.182" v="1555"/>
        <pc:sldMkLst>
          <pc:docMk/>
          <pc:sldMk cId="478292957" sldId="300"/>
        </pc:sldMkLst>
        <pc:spChg chg="mod">
          <ac:chgData name="Yuqi Kang" userId="2877b5dc-c908-4d86-b9b2-99fee3e04253" providerId="ADAL" clId="{3F6479C0-6438-AC4D-9B01-076A6714578A}" dt="2019-12-03T15:29:55.182" v="1555"/>
          <ac:spMkLst>
            <pc:docMk/>
            <pc:sldMk cId="478292957" sldId="300"/>
            <ac:spMk id="3" creationId="{7C4CFA17-51BA-4B40-8201-7ECEAC8916BD}"/>
          </ac:spMkLst>
        </pc:spChg>
      </pc:sldChg>
      <pc:sldChg chg="delSp add ord">
        <pc:chgData name="Yuqi Kang" userId="2877b5dc-c908-4d86-b9b2-99fee3e04253" providerId="ADAL" clId="{3F6479C0-6438-AC4D-9B01-076A6714578A}" dt="2019-12-03T23:56:20.574" v="1570"/>
        <pc:sldMkLst>
          <pc:docMk/>
          <pc:sldMk cId="2088923301" sldId="301"/>
        </pc:sldMkLst>
        <pc:spChg chg="del">
          <ac:chgData name="Yuqi Kang" userId="2877b5dc-c908-4d86-b9b2-99fee3e04253" providerId="ADAL" clId="{3F6479C0-6438-AC4D-9B01-076A6714578A}" dt="2019-12-03T23:55:42.160" v="1557" actId="478"/>
          <ac:spMkLst>
            <pc:docMk/>
            <pc:sldMk cId="2088923301" sldId="301"/>
            <ac:spMk id="29" creationId="{05CEF491-BE3F-634B-A85B-2D12BC5FA634}"/>
          </ac:spMkLst>
        </pc:spChg>
        <pc:spChg chg="del">
          <ac:chgData name="Yuqi Kang" userId="2877b5dc-c908-4d86-b9b2-99fee3e04253" providerId="ADAL" clId="{3F6479C0-6438-AC4D-9B01-076A6714578A}" dt="2019-12-03T23:55:46.181" v="1559" actId="478"/>
          <ac:spMkLst>
            <pc:docMk/>
            <pc:sldMk cId="2088923301" sldId="301"/>
            <ac:spMk id="30" creationId="{101569CB-89F4-2C45-8382-E894FE5229D5}"/>
          </ac:spMkLst>
        </pc:spChg>
        <pc:cxnChg chg="del">
          <ac:chgData name="Yuqi Kang" userId="2877b5dc-c908-4d86-b9b2-99fee3e04253" providerId="ADAL" clId="{3F6479C0-6438-AC4D-9B01-076A6714578A}" dt="2019-12-03T23:55:43.416" v="1558" actId="478"/>
          <ac:cxnSpMkLst>
            <pc:docMk/>
            <pc:sldMk cId="2088923301" sldId="301"/>
            <ac:cxnSpMk id="32" creationId="{5AA59D54-2E46-2B48-B4C0-8A06E37BA0DD}"/>
          </ac:cxnSpMkLst>
        </pc:cxnChg>
        <pc:cxnChg chg="del">
          <ac:chgData name="Yuqi Kang" userId="2877b5dc-c908-4d86-b9b2-99fee3e04253" providerId="ADAL" clId="{3F6479C0-6438-AC4D-9B01-076A6714578A}" dt="2019-12-03T23:55:47.604" v="1560" actId="478"/>
          <ac:cxnSpMkLst>
            <pc:docMk/>
            <pc:sldMk cId="2088923301" sldId="301"/>
            <ac:cxnSpMk id="33" creationId="{4B25EFAF-5A77-D246-9F00-6E1850EDE818}"/>
          </ac:cxnSpMkLst>
        </pc:cxnChg>
      </pc:sldChg>
      <pc:sldChg chg="delSp modSp add ord">
        <pc:chgData name="Yuqi Kang" userId="2877b5dc-c908-4d86-b9b2-99fee3e04253" providerId="ADAL" clId="{3F6479C0-6438-AC4D-9B01-076A6714578A}" dt="2019-12-03T23:56:24.691" v="1572"/>
        <pc:sldMkLst>
          <pc:docMk/>
          <pc:sldMk cId="2815206947" sldId="302"/>
        </pc:sldMkLst>
        <pc:spChg chg="del">
          <ac:chgData name="Yuqi Kang" userId="2877b5dc-c908-4d86-b9b2-99fee3e04253" providerId="ADAL" clId="{3F6479C0-6438-AC4D-9B01-076A6714578A}" dt="2019-12-03T23:56:03.728" v="1566" actId="478"/>
          <ac:spMkLst>
            <pc:docMk/>
            <pc:sldMk cId="2815206947" sldId="302"/>
            <ac:spMk id="17" creationId="{935ED592-2DB6-7C47-B3D8-CB153A82E931}"/>
          </ac:spMkLst>
        </pc:spChg>
        <pc:spChg chg="del">
          <ac:chgData name="Yuqi Kang" userId="2877b5dc-c908-4d86-b9b2-99fee3e04253" providerId="ADAL" clId="{3F6479C0-6438-AC4D-9B01-076A6714578A}" dt="2019-12-03T23:55:59.014" v="1564" actId="478"/>
          <ac:spMkLst>
            <pc:docMk/>
            <pc:sldMk cId="2815206947" sldId="302"/>
            <ac:spMk id="29" creationId="{05CEF491-BE3F-634B-A85B-2D12BC5FA634}"/>
          </ac:spMkLst>
        </pc:spChg>
        <pc:spChg chg="del mod">
          <ac:chgData name="Yuqi Kang" userId="2877b5dc-c908-4d86-b9b2-99fee3e04253" providerId="ADAL" clId="{3F6479C0-6438-AC4D-9B01-076A6714578A}" dt="2019-12-03T23:56:12.942" v="1569" actId="478"/>
          <ac:spMkLst>
            <pc:docMk/>
            <pc:sldMk cId="2815206947" sldId="302"/>
            <ac:spMk id="30" creationId="{101569CB-89F4-2C45-8382-E894FE5229D5}"/>
          </ac:spMkLst>
        </pc:spChg>
        <pc:spChg chg="del">
          <ac:chgData name="Yuqi Kang" userId="2877b5dc-c908-4d86-b9b2-99fee3e04253" providerId="ADAL" clId="{3F6479C0-6438-AC4D-9B01-076A6714578A}" dt="2019-12-03T23:55:55.423" v="1562" actId="478"/>
          <ac:spMkLst>
            <pc:docMk/>
            <pc:sldMk cId="2815206947" sldId="302"/>
            <ac:spMk id="37" creationId="{8B4726A0-545B-5D4C-833E-452A4237F9FC}"/>
          </ac:spMkLst>
        </pc:spChg>
        <pc:cxnChg chg="del">
          <ac:chgData name="Yuqi Kang" userId="2877b5dc-c908-4d86-b9b2-99fee3e04253" providerId="ADAL" clId="{3F6479C0-6438-AC4D-9B01-076A6714578A}" dt="2019-12-03T23:56:00.680" v="1565" actId="478"/>
          <ac:cxnSpMkLst>
            <pc:docMk/>
            <pc:sldMk cId="2815206947" sldId="302"/>
            <ac:cxnSpMk id="32" creationId="{5AA59D54-2E46-2B48-B4C0-8A06E37BA0DD}"/>
          </ac:cxnSpMkLst>
        </pc:cxnChg>
        <pc:cxnChg chg="del">
          <ac:chgData name="Yuqi Kang" userId="2877b5dc-c908-4d86-b9b2-99fee3e04253" providerId="ADAL" clId="{3F6479C0-6438-AC4D-9B01-076A6714578A}" dt="2019-12-03T23:56:08.046" v="1567" actId="478"/>
          <ac:cxnSpMkLst>
            <pc:docMk/>
            <pc:sldMk cId="2815206947" sldId="302"/>
            <ac:cxnSpMk id="33" creationId="{4B25EFAF-5A77-D246-9F00-6E1850EDE818}"/>
          </ac:cxnSpMkLst>
        </pc:cxnChg>
        <pc:cxnChg chg="del">
          <ac:chgData name="Yuqi Kang" userId="2877b5dc-c908-4d86-b9b2-99fee3e04253" providerId="ADAL" clId="{3F6479C0-6438-AC4D-9B01-076A6714578A}" dt="2019-12-03T23:55:56.494" v="1563" actId="478"/>
          <ac:cxnSpMkLst>
            <pc:docMk/>
            <pc:sldMk cId="2815206947" sldId="302"/>
            <ac:cxnSpMk id="35" creationId="{DD91E6E0-AE9B-164B-9A09-F446A8C59616}"/>
          </ac:cxnSpMkLst>
        </pc:cxnChg>
        <pc:cxnChg chg="del">
          <ac:chgData name="Yuqi Kang" userId="2877b5dc-c908-4d86-b9b2-99fee3e04253" providerId="ADAL" clId="{3F6479C0-6438-AC4D-9B01-076A6714578A}" dt="2019-12-03T23:56:08.046" v="1567" actId="478"/>
          <ac:cxnSpMkLst>
            <pc:docMk/>
            <pc:sldMk cId="2815206947" sldId="302"/>
            <ac:cxnSpMk id="36" creationId="{524093C6-5230-E94C-A796-0C48287C1D76}"/>
          </ac:cxnSpMkLst>
        </pc:cxnChg>
      </pc:sldChg>
      <pc:sldChg chg="addSp delSp modSp add">
        <pc:chgData name="Yuqi Kang" userId="2877b5dc-c908-4d86-b9b2-99fee3e04253" providerId="ADAL" clId="{3F6479C0-6438-AC4D-9B01-076A6714578A}" dt="2019-12-04T12:00:41.247" v="1898" actId="1076"/>
        <pc:sldMkLst>
          <pc:docMk/>
          <pc:sldMk cId="2410392332" sldId="303"/>
        </pc:sldMkLst>
        <pc:spChg chg="del">
          <ac:chgData name="Yuqi Kang" userId="2877b5dc-c908-4d86-b9b2-99fee3e04253" providerId="ADAL" clId="{3F6479C0-6438-AC4D-9B01-076A6714578A}" dt="2019-12-04T12:00:26.715" v="1889" actId="478"/>
          <ac:spMkLst>
            <pc:docMk/>
            <pc:sldMk cId="2410392332" sldId="303"/>
            <ac:spMk id="7" creationId="{BB8D4681-3624-F042-BDDD-821989AA8313}"/>
          </ac:spMkLst>
        </pc:spChg>
        <pc:spChg chg="add mod">
          <ac:chgData name="Yuqi Kang" userId="2877b5dc-c908-4d86-b9b2-99fee3e04253" providerId="ADAL" clId="{3F6479C0-6438-AC4D-9B01-076A6714578A}" dt="2019-12-04T12:00:41.247" v="1898" actId="1076"/>
          <ac:spMkLst>
            <pc:docMk/>
            <pc:sldMk cId="2410392332" sldId="303"/>
            <ac:spMk id="9" creationId="{43E37760-4DF6-7E4A-B099-E3DE5A9A3747}"/>
          </ac:spMkLst>
        </pc:spChg>
        <pc:picChg chg="del">
          <ac:chgData name="Yuqi Kang" userId="2877b5dc-c908-4d86-b9b2-99fee3e04253" providerId="ADAL" clId="{3F6479C0-6438-AC4D-9B01-076A6714578A}" dt="2019-12-04T12:00:24.513" v="1888" actId="478"/>
          <ac:picMkLst>
            <pc:docMk/>
            <pc:sldMk cId="2410392332" sldId="303"/>
            <ac:picMk id="6" creationId="{659F08A4-18B8-364F-B577-F07B59555F83}"/>
          </ac:picMkLst>
        </pc:picChg>
      </pc:sldChg>
      <pc:sldChg chg="add">
        <pc:chgData name="Yuqi Kang" userId="2877b5dc-c908-4d86-b9b2-99fee3e04253" providerId="ADAL" clId="{3F6479C0-6438-AC4D-9B01-076A6714578A}" dt="2019-12-04T12:57:44.271" v="1901"/>
        <pc:sldMkLst>
          <pc:docMk/>
          <pc:sldMk cId="2192304219" sldId="304"/>
        </pc:sldMkLst>
      </pc:sldChg>
      <pc:sldChg chg="addSp delSp modSp add ord">
        <pc:chgData name="Yuqi Kang" userId="2877b5dc-c908-4d86-b9b2-99fee3e04253" providerId="ADAL" clId="{3F6479C0-6438-AC4D-9B01-076A6714578A}" dt="2019-12-04T12:58:27.277" v="1932" actId="1076"/>
        <pc:sldMkLst>
          <pc:docMk/>
          <pc:sldMk cId="1359079730" sldId="305"/>
        </pc:sldMkLst>
        <pc:spChg chg="del">
          <ac:chgData name="Yuqi Kang" userId="2877b5dc-c908-4d86-b9b2-99fee3e04253" providerId="ADAL" clId="{3F6479C0-6438-AC4D-9B01-076A6714578A}" dt="2019-12-04T12:58:00.908" v="1906" actId="478"/>
          <ac:spMkLst>
            <pc:docMk/>
            <pc:sldMk cId="1359079730" sldId="305"/>
            <ac:spMk id="2" creationId="{3E7C9CD7-B3E4-7643-B953-CDCE32E5122E}"/>
          </ac:spMkLst>
        </pc:spChg>
        <pc:spChg chg="del mod">
          <ac:chgData name="Yuqi Kang" userId="2877b5dc-c908-4d86-b9b2-99fee3e04253" providerId="ADAL" clId="{3F6479C0-6438-AC4D-9B01-076A6714578A}" dt="2019-12-04T12:58:06.289" v="1909" actId="478"/>
          <ac:spMkLst>
            <pc:docMk/>
            <pc:sldMk cId="1359079730" sldId="305"/>
            <ac:spMk id="3" creationId="{9E907C76-E526-8F47-A41E-59E3770431C8}"/>
          </ac:spMkLst>
        </pc:spChg>
        <pc:spChg chg="add mod">
          <ac:chgData name="Yuqi Kang" userId="2877b5dc-c908-4d86-b9b2-99fee3e04253" providerId="ADAL" clId="{3F6479C0-6438-AC4D-9B01-076A6714578A}" dt="2019-12-04T12:58:27.277" v="1932" actId="1076"/>
          <ac:spMkLst>
            <pc:docMk/>
            <pc:sldMk cId="1359079730" sldId="305"/>
            <ac:spMk id="4" creationId="{21BF53E9-BB3B-E24C-B355-7A352AE2BC81}"/>
          </ac:spMkLst>
        </pc:spChg>
      </pc:sldChg>
      <pc:sldChg chg="addSp delSp modSp add">
        <pc:chgData name="Yuqi Kang" userId="2877b5dc-c908-4d86-b9b2-99fee3e04253" providerId="ADAL" clId="{3F6479C0-6438-AC4D-9B01-076A6714578A}" dt="2019-12-04T13:02:59.107" v="1979" actId="1076"/>
        <pc:sldMkLst>
          <pc:docMk/>
          <pc:sldMk cId="3372295662" sldId="306"/>
        </pc:sldMkLst>
        <pc:spChg chg="mod">
          <ac:chgData name="Yuqi Kang" userId="2877b5dc-c908-4d86-b9b2-99fee3e04253" providerId="ADAL" clId="{3F6479C0-6438-AC4D-9B01-076A6714578A}" dt="2019-12-04T13:00:18.473" v="1966" actId="20577"/>
          <ac:spMkLst>
            <pc:docMk/>
            <pc:sldMk cId="3372295662" sldId="306"/>
            <ac:spMk id="2" creationId="{2373E16A-C387-5142-8772-8234C4C89E70}"/>
          </ac:spMkLst>
        </pc:spChg>
        <pc:spChg chg="del">
          <ac:chgData name="Yuqi Kang" userId="2877b5dc-c908-4d86-b9b2-99fee3e04253" providerId="ADAL" clId="{3F6479C0-6438-AC4D-9B01-076A6714578A}" dt="2019-12-04T13:00:44.192" v="1967" actId="931"/>
          <ac:spMkLst>
            <pc:docMk/>
            <pc:sldMk cId="3372295662" sldId="306"/>
            <ac:spMk id="3" creationId="{063D06E3-A109-444C-8118-D31708D9189C}"/>
          </ac:spMkLst>
        </pc:spChg>
        <pc:picChg chg="add mod modCrop">
          <ac:chgData name="Yuqi Kang" userId="2877b5dc-c908-4d86-b9b2-99fee3e04253" providerId="ADAL" clId="{3F6479C0-6438-AC4D-9B01-076A6714578A}" dt="2019-12-04T13:02:59.107" v="1979" actId="1076"/>
          <ac:picMkLst>
            <pc:docMk/>
            <pc:sldMk cId="3372295662" sldId="306"/>
            <ac:picMk id="5" creationId="{E0220A16-38F0-6143-9319-5EA0F453787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6:52.82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1.53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18.79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07.07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24575,'25'6'0,"0"0"0,-23 20 0,9 3 0,-4 7 0,1-8 0,15 27 0,-14-35 0,9 29 0,-2-38 0,-13-1 0,14 17 0,-4-12 0,1 11 0,3-15 0,-7 0 0,7 6 0,11 3 0,-8-1 0,13 1 0,-6-7 0,0 0 0,7 0 0,-15-1 0,13 1 0,20 11 0,9-6 0,20 16 0,0-14 0,-20 4 0,7-7 0,15-9 0,-29 6 0,19-13 0,-39 17 0,0-9 0,2 4 0,0-6 0,-2-7 0,0 7 0,-13-6 0,11 6 0,-20-7 0,11 0 0,-11 0 0,20 0 0,-17 0 0,17 0 0,-20 0 0,11 0 0,5 0 0,-8 0 0,13 0 0,-15 0 0,1 0 0,13 0 0,-18 0 0,18 0 0,-13 0 0,0 0 0,-3 0 0,-5 0 0,-1 0 0,0 0 0,1 0 0,6 0 0,10 0 0,0 5 0,1-3 0,-11 3 0,0-5 0,-10 0 0,4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08.81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13.74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 0 24575,'-6'56'0,"1"-9"0,5 8 0,0 13 0,0-18 0,0 29 0,0-22 0,9 24 0,8-9 0,18 1 0,-6-6 0,9-17 0,-19 28 0,12-17 0,-10 33 0,9-33 0,-9 30 0,7-41 0,-3 18 0,-1-23 0,4-1 0,-5 1 0,7 0 0,-7-1-984,12 23 0,-17-26 0,14 19 0,-24-33 0,8 2 0,-1 5 104,-2-13 880,31 43 0,-19-29 0,27 43 0,-29-39 0,8 11 0,-22-30 0,15 16 983,-1-13 0,7 6 0,4-3 0,-16-13 0,12 42 0,-10-28-97,23 41-886,-1-17 0,-1-8 0,-1 0 0,-21-19 0,-1-5 0,0-5 0,-5 2 0,4-10 0,-6 4 0,6 7 0,-5-5 0,5 5 0,-6 0 0,0-5 0,0 5 0,14-5 0,-4 0 0,13 2 0,-14 4 0,3 1 0,-3 7 0,-1-8 0,4 6 0,-11-8 0,6 9 0,-7-8 0,7 0 0,-6-6 0,9 5 0,-9-5 0,3 0 0,-5-2 0,1 3 0,0 0 0,0 1 0,-1-4 0,7-2 0,-5 3 0,5-3 0,-6-3 0,25 12 0,-13-7 0,15 8 0,-14-1 0,-12-13 0,4 13 0,-5-10 0,-1 0 0,7-2 0,-5 1 0,5 0 0,9 8 0,-6-7 0,8 5 0,-11-5 0,-12 0 0,0-2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17.94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24575,'12'24'0,"-1"-2"0,2 4 0,-10 3 0,23 16 0,-15 10 0,24 30 0,3 3 0,-15-42 0,2-1 0,4-2 0,0-3 0,6 11 0,4-1 0,-12 16 0,8-31 0,-7 23 0,-1-22 0,-15-16 0,-4 13 0,8-15 0,-9 1 0,10-2 0,2 8 0,-6-10 0,6 10 0,-9-15 0,7 7 0,4 11 0,-1-1 0,5 7 0,7 3 0,-10-9 0,28 32 0,-18-17 0,0 1 0,12 19 0,-12-21 0,0-2 0,11 8 0,-19-24 0,16 17 0,-29-31 0,-1 0 0,9 16 0,-7-12 0,14 18 0,-14-20 0,12 6 0,-6-6 0,1-5 0,16 21 0,-19-11 0,13 13 0,-18-13 0,6-6 0,-5 0 0,5 0 0,-7-5 0,0-1 0,1-5 0,6 11 0,1-3 0,8 5 0,-8-3 0,-1-9 0,-7 4 0,7 0 0,2 8 0,0-5 0,-2 3 0,-1-11 0,-4 0 0,5 0 0,0 6 0,11 2 0,-8-1 0,6 0 0,-16-7 0,1 0 0,6 11 0,-10-8 0,4 8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25.82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11 1 24575,'-6'5'0,"1"0"0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29.02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24575,'0'0'0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30.38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32.00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40.47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3.20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3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3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3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6:52.82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36.02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40.09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44.06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50.9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49.20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51.6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682 11 24575,'-42'-6'0,"20"1"0,-20 5 0,23 0-3277,-7 0 2482,1 0 2053,-52 0-1258,39 0 665,-33 0-665,48 0 0,10 0 0,-10 0 2149,11 0-2149,-12 0 0,12 0 0,-5 0 0,6 0 0,-6 0 0,5 0 0,-5 0 0,6 0 0,1 0 0,0 0 0,-1 0 0,-6 0 0,-2 0 0,0 0 0,-4 0 0,15 0 0,-3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53.87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54.0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24575,'23'23'0,"9"-4"0,-5-1 0,16-3 0,16 9 0,-9-13 0,-2 6 0,-28-17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58.20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24575,'10'16'0,"1"6"0,6-4 0,-3 8 0,10-1 0,-4 0 0,-2-6 0,0 4 0,-12-11 0,20 14 0,-17-14 0,24 14 0,-22-14 0,15 20 0,-13-22 0,12 21 0,-13-24 0,6 17 0,-7-12 0,-5 20 0,4-18 0,11 20 0,-7-21 0,11 6 0,-14-9 0,8 16 0,-7-12 0,7 11 0,-9-14 0,1-1 0,-1 0 0,0 1 0,7 6 0,-5-5 0,5 0 0,9-1 0,-12-9 0,18 10 0,-20-11 0,12 10 0,-12-5 0,5 6 0,-7-6 0,0-2 0,7-4 0,-9 0 0,3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6:59.09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5:03.3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24575,'45'6'0,"10"-4"0,3 12 0,0-12 0,-3 6 0,-19-8 0,-9 0 0,-10 4 0,-7 2 0,1 0 0,-1 3 0,0-8 0,7 15 0,-5-13 0,5 8 0,0-11 0,2 0 0,-1 0 0,6 0 0,-3 0 0,-2 0 0,1 0 0,-10 0 0,1 0 0,-1 0 0,0 0 0,1 0 0,6 11 0,1-8 0,1 13 0,4-10 0,-11 5 0,5 0 0,-11 0 0,6 25 0,-5-19 0,6 19 0,-7-26 0,3 0 0,-8 1 0,4 6 0,-1-5 0,2 5 0,0-7 0,-2 0 0,-4 1 0,0-1 0,0-4 0,0-2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0.38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1.43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26.60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38.8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1:45.4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29.9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1 329 24575,'7'-42'0,"5"0"0,-4 22 0,7-9 0,-8 14 0,0-6 0,-7 3 0,8-15 0,-1 10 0,3-9 0,1 19 0,-4 1 0,14 5 0,-7 1 0,7 6 0,-8 0 0,-1 0 0,9-7 0,-6 5 0,24-5 0,-3 7 0,46 0 0,-20 0 0,2 0 0,-25 0 0,-16 0 0,0 6 0,6 2 0,-9 11 0,21-10 0,-13 3 0,13 1 0,-21-4 0,1 6 0,-9-3 0,1-11 0,-1 5 0,1-6 0,0 0 0,5 0 0,-10 0 0,4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2.45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31.80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855 1 24575,'-45'8'0,"-3"-6"0,-6 6 0,-1-8 0,19 0 0,5 0 0,18 0 0,-5 5 0,3-3 0,-22 3 0,20-5 0,-15 0 0,12 0 0,5 0 0,-6 0 0,8 0 0,0 0 0,1 0 0,-1 0 0,0 0 0,0 0 0,-8 7 0,7-5 0,-7 10 0,8-5 0,-1 14 0,1-6 0,-9 7 0,13-10 0,-5 2 0,14-1 0,-6-1 0,-1 1 0,-7 8 0,7-7 0,0 7 0,1-8 0,-1-1 0,-7 9 0,7 12 0,-14 1 0,12-1 0,-13-4 0,9-15 0,-1 7 0,7 0 0,1-7 0,0 7 0,5-14 0,-5-1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44.1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24575,'49'4'0,"8"-1"0,-12-3 0,-6 0 0,6 0 0,-18 0 0,27 0 0,-22 0 0,-6 0 0,4 0 0,4 0 0,-11 0 0,14 0 0,-27 0 0,13 0 0,-14 0 0,3 4 0,-4-4 0,18 4 0,-14-4 0,18 0 0,-21 0 0,3 0 0,-4 0 0,10 4 0,-7 6 0,8-4 0,-11 3 0,-4-9 0,-1 0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47.04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16 343 24575,'28'-42'0,"0"-1"0,0-4 0,-1 7 0,0 20 0,8-15 0,-20 25 0,15 0 0,-9 1 0,18-3 0,-11 5 0,4-8 0,-7 9 0,-10 1 0,8-8 0,-15 11 0,5-6 0,5 8 0,-3 0 0,9-4 0,-5 3 0,-6-3 0,4 0 0,2 2 0,29-2 0,-10 4 0,24 0 0,-28 0 0,22 0 0,-26 0 0,30 0 0,-30 0 0,24 0 0,-20 0 0,6 0 0,-14 0 0,4 0 0,-15 0 0,15 0 0,-2 0 0,-5 4 0,3-3 0,-13 2 0,6 2 0,1-4 0,11 8 0,-6-3 0,8 10 0,-12-9 0,-3 2 0,-10-12 0,-42 2 0,20-2 0,-39 3 0,38 0 0,-9 0 0,16 0 0,-9 0 0,8 3 0,-22-2 0,14 10 0,-15-9 0,14 7 0,-7-9 0,5 4 0,-4-3 0,-8 3 0,4 0 0,-6-3 0,4 9 0,4-9 0,-14 4 0,6-5 0,-6 0 0,19 3 0,2-2 0,12 6 0,-12-6 0,4 2 0,-32 9 0,16-9 0,-17 10 0,8-8 0,12 0 0,-18 7 0,29-6 0,-20 4 0,22-5 0,-16 6 0,11-2 0,-4 5 0,10-5 0,-3 0 0,-13 13 0,8-17 0,-8 16 0,12-16 0,10 3 0,-5-3 0,5 6 0,0-6 0,0 8 0,1-9 0,-6 3 0,0-2 0,-1 3 0,-3 1 0,-1 13 0,-8-4 0,6 5 0,2-9 0,10-6 0,1-1 0,-1 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56.50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1298 1 24575,'26'-1'0,"-5"13"0,-21 17 0,0 5 0,0 13 0,-8-19 0,-10 12 0,-2-20 0,-9 13 0,5-12 0,7-1 0,-8 5 0,16-10 0,-12 15 0,12-15 0,-18 17 0,10-10 0,-10 6 0,1-7 0,6-4 0,-21 8 0,12-7 0,-7 6 0,5-14 0,-3 6 0,0 1 0,1 5 0,8-7 0,7-2 0,5-4 0,-11 5 0,9-8 0,-5 6 0,2 4 0,9-10 0,-5 12 0,7-17 0,-1 2 0,-4 1 0,3 1 0,-8 3 0,8-3 0,-8 3 0,-3 2 0,1-3 0,-6 10 0,7-11 0,0 7 0,-1-8 0,-13 5 0,4-4 0,0 1 0,-2 2 0,20-8 0,-14 8 0,16-5 0,-9 1 0,7 7 0,-2-10 0,3 9 0,-26-4 0,16-2 0,-17 4 0,19-8 0,3 7 0,-4-3 0,4 3 0,-9-3 0,2-2 0,-5 1 0,9-3 0,9 3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58.32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24575,'23'17'0,"-5"3"0,-18 8 0,0-12 0,0 15 0,0-11 0,0 6 0,0-5 0,0 2 0,0-14 0,0 21 0,0-17 0,0 17 0,0-10 0,0-5 0,0 14 0,0-14 0,0 10 0,0-7 0,0 0 0,0 0 0,0 6 0,0-4 0,0 18 0,-4-21 0,3 9 0,-6-14 0,6-3 0,-3 14 0,4-8 0,-4 10 0,3-12 0,-3-1 0,4-40 0,0 9 0,0-31 0,0 10 0,0 13 0,0-1 0,0 5 0,0 2 0,0-1 0,0-7 0,0 19 0,0-20 0,0 20 0,0-13 0,0 14 0,0-3 0,0 4 0,0 0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2:59.80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641 0 24575,'-33'29'0,"4"-3"0,4-6 0,4 5 0,0-4 0,7-2 0,6-6 0,0-6 0,1 0 0,-2 6 0,1 0 0,-1 5 0,1-4 0,-1-2 0,5-5 0,-4 12 0,3-9 0,-4 13 0,4-14 0,-7 8 0,6-4 0,-7 5 0,0 0 0,3-4 0,1-2 0,1 6 0,4-8 0,-10 14 0,-1-5 0,-10-2 0,7 12 0,-5-16 0,13 5 0,-3-9 0,9 3 0,-3-4 0,2 9 0,-2-8 0,-2 8 0,0-4 0,-4 6 0,-5 3 0,3-8 0,-15 12 0,18-12 0,-12 16 0,16-16 0,-1 5 0,1-12 0,1 1 0,-1-1 0,1 1 0,-1-1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04.9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113 979 24575,'30'-34'0,"1"1"0,-26 25 0,18-37 0,-5 23 0,9-33 0,-8 38 0,-7-4 0,-1 10 0,-2-2 0,4-10 0,-5 8 0,1-3 0,-2 10 0,1 1 0,-1-1 0,-3 0 0,19-16 0,-14 13 0,23-21 0,-23 22 0,16-20 0,-15 19 0,7-11 0,-5 10 0,0 0 0,6-6 0,-2 1 0,3-1 0,-6 4 0,-1 2 0,3-14 0,-5 14 0,5-14 0,-3 13 0,-3 5 0,9-16 0,-12 14 0,11-9 0,-7 10 0,4 1 0,6-4 0,-11 6 0,7-4 0,-8 1 0,5-1 0,7-8 0,-5 11 0,14-7 0,-8 3 0,1 1 0,-4-1 0,-4-7 0,-5 15 0,9-16 0,-9 18 0,3-6 0,0 2 0,15-5 0,1 5 0,19-6 0,-19 9 0,18-3 0,-11-1 0,1 5 0,2-4 0,-23 5 0,3 0 0,-10 0 0,4-9 0,-3 7 0,3-6 0,-5 8 0,5 0 0,-3 0 0,8 0 0,-8 0 0,8 0 0,2 0 0,-4 0 0,4 0 0,-12 4 0,5 4 0,-3-2 0,8 2 0,-4-4 0,12 2 0,1 4 0,6-4 0,10 17 0,1-18 0,1 18 0,-10-22 0,-15 4 0,4-5 0,-1 5 0,26 2 0,-11-1 0,19 6 0,-28-11 0,4 9 0,0-4 0,-15 0 0,9-1 0,-22-8 0,-35 2 0,1-2 0,-24 3 0,-15 0-984,29 0 0,-22 0 0,30 0 0,-17 0 0,19 0 0,-17 0 104,21 0 880,4 0 983,-7 0 0,14 0 0,-10 0 0,7 0 0,0 4 0,0-3-97,-7 3-886,5-4 0,-4 0 0,6 0 0,-7 0 0,10 0 0,-8 0 0,9 0 0,-4 4 0,0-3 0,0 3 0,-1-4 0,-5 0 0,4 0 0,0 0 0,8 0 0,0 0 0,-2 8 0,-4-6 0,-14 11 0,4-11 0,-6 7 0,10-8 0,10 3 0,2-1 0,0-2 0,3 6 0,-8-6 0,8 5 0,-3-5 0,0 6 0,-2-2 0,0 9 0,-9-4 0,7 8 0,-9-8 0,12 3 0,-4-4 0,2 9 0,1-7 0,-11 14 0,15-16 0,-15 15 0,15-9 0,-8 10 0,3-11 0,-3 3 0,0-7 0,-2 13 0,-5-10 0,4 10 0,-3-12 0,5 6 0,-7 6 0,10-8 0,-17 19 0,17-23 0,-11 11 0,14-14 0,0 5 0,8-5 0,-2 5 0,-2-1 0,0-3 0,-8 7 0,8-2 0,-15 5 0,13-5 0,-12 1 0,3-6 0,5 4 0,-8 5 0,13 1 0,-7 3 0,11-9 0,-7 10 0,8-8 0,-4 5 0,0-3 0,1-4 0,-1 5 0,-1 0 0,2-4 0,-5 3 0,8-4 0,-14 19 0,12-10 0,-10 16 0,4-18 0,6-1 0,-1-7 0,8-4 0,-4-1 0,0 1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06.41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22609,'58'0'0,"12"14"0,-31-11 0,3 11 958,-30-14-958,1 8 0,6-6 330,13 12-330,-16-13 0,15 4 167,-17 3-167,4 3 0,-5-1 511,4 2-511,-4-7 0,1 0 0,9 4 0,6-8 0,-1 12 0,-1-11 0,-10 10 0,-9-11 0,5 3 0,-6-1 0,1 6 0,18 2 0,-13-2 0,13 0 0,-14-4 0,2 3 0,4 1 0,0 0 0,-5-1 0,4-3 0,-6 13 0,23 4 0,-20-3 0,19-1 0,-13-13 0,14 7 0,-11 4 0,8 1 0,-3-3 0,0-3 0,12-5 0,-14-1 0,12 6 0,-17-8 0,25 13 0,-29-15 0,14 5 0,-26-6 0,3 0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28.25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1416 24575,'12'-17'0,"3"-6"0,3 3 0,8-6 0,-6 12 0,11-1 0,-1-4 0,-8 11 0,8-12 0,-16 14 0,3-6 0,12-1 0,-13 4 0,13 0 0,-15-3 0,4 6 0,-4-4 0,4 2 0,0 3 0,-5-3 0,11 3 0,-14 2 0,13-1 0,-14-1 0,14-4 0,0-12 0,-1 12 0,13-16 0,-6 12 0,8 2 0,3-4 0,-6-3 0,-7 5 0,-1-13 0,-1 20 0,-6-10 0,1 11 0,3-9 0,-6-5 0,7 7 0,-4-12 0,21 0 0,-17 3 0,17-8 0,-23 15 0,0 1 0,9-9 0,-7 6 0,23-21 0,-20 16 0,7-3 0,-3-10 0,-11 16 0,9-17 0,-8 17 0,-2-6 0,-1 9 0,21-19 0,-21 18 0,16-19 0,-21 20 0,6-15 0,-6 20 0,6-20 0,-7 15 0,2-9 0,0-1 0,5-1 0,-4 0 0,16-6 0,-19 16 0,12-9 0,-15 11 0,0 1 0,-1-4 0,0 8 0,2-22 0,3 14 0,1-15 0,-5 18 0,-1 6 0,-4 4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4:14.31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21 1 24575,'0'13'0,"0"-1"0,0 0 0,0-3 0,11 22 0,6-18 0,1 14 0,1-18 0,-11 3 0,5 18 0,-4-12 0,4 11 0,0-21 0,-5 0 0,4 0 0,-4 0 0,0 4 0,-4-3 0,4 3 0,0-4 0,1-1 0,5 13 0,-2-5 0,-2 1 0,3-5 0,-6-7 0,1 1 0,4-10 0,-10-1 0,-3-11 0,-8 12 0,-8-7 0,-3 6 0,1-7 0,-2-2 0,9-2 0,3 4 0,2 2 0,-14 3 0,11 0 0,-11 3 0,7-2 0,4-2 0,-4 4 0,5-3 0,2 8 0,-1 0 0,1 0 0,-6 0 0,0 4 0,-1 0 0,6 4 0,12 0 0,2 0 0,17 6 0,-12 0 0,12 6 0,-14-7 0,4-4 0,-6-2 0,0-3 0,1 0 0,-1-1 0,1 1 0,-4 0 0,7 8 0,-5-3 0,6 3 0,-5-5 0,1 1 0,4 0 0,-3-1 0,3-2 0,0 3 0,-7-7 0,3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3.75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32.04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1034 0 24575,'-4'13'0,"1"14"0,3 18 0,0 41-9831,0-27 8341,0 31 4308,0-54-2818,0 21 1719,0-29-1719,0-1 0,0-10 0,0-4 0,0 5 6784,0 1-6784,0-6 0,0 4 0,0-9 0,0 5 0,0 5 0,0-3 0,0 5 0,0-8 0,0-5 0,0 1 0,0 4 0,0 1 0,0 1 0,0 3 0,-4-9 0,-1 16 0,0-3 0,0 5 0,1-2 0,-8 8 0,2-10 0,-12 16 0,10-5 0,1-10 0,1 14 0,4-16 0,-3 1 0,3 1 0,-1-15 0,2 9 0,-2-8 0,2 8 0,1-8 0,1 3 0,-1-5 0,-4 1 0,4 4 0,-3-3 0,-10 16 0,6-10 0,-10 7 0,13-10 0,-5 1 0,0 3 0,-1 3 0,3-2 0,-4 6 0,5-8 0,-8 9 0,0-6 0,-1 0 0,2-6 0,4 5 0,5-8 0,-1 8 0,-3-8 0,2 8 0,-3-10 0,-8 17 0,5-16 0,-27 28 0,26-27 0,-12 13 0,10-12 0,8 4 0,-12 1 0,13-2 0,-7-5 0,8 0 0,-14 2 0,8-2 0,-11 12 0,12-12 0,-4 10 0,4-13 0,1 3 0,0-3 0,1 7 0,-1-6 0,-22 21 0,12-14 0,-18 7 0,21-8 0,-4-6 0,10 3 0,2-2 0,5-3 0,-1 4 0,-4-4 0,2 7 0,12-31 0,1 9 0,19-29 0,-7 14 0,1 1 0,4-7 0,-5 10 0,2-10 0,0 14 0,5-8 0,-6 10 0,4-5 0,-12 14 0,-1-1 0,5-4 0,-3 3 0,8-8 0,-8 8 0,3-3 0,-5 8 0,1-3 0,4 2 0,1-3 0,5 3 0,1-7 0,-5 2 0,9-1 0,-7-5 0,3 14 0,-6-9 0,-6 10 0,0-3 0,12-5 0,-9 3 0,19-9 0,-12-4 0,3 11 0,4-11 0,-9 9 0,5 4 0,-3-11 0,3 11 0,-1-4 0,2-3 0,-9 8 0,-4-7 0,4 3 0,-3 5 0,3-3 0,-4 3 0,-1-1 0,1-1 0,-1 1 0,22-17 0,-16 10 0,16-11 0,-22 19 0,0-2 0,1 1 0,-1-2 0,7-12 0,-5 9 0,5-8 0,-7 10 0,0 0 0,6-4 0,0 3 0,7-15 0,-7 13 0,1-7 0,-6 10 0,-4-4 0,2 3 0,5-14 0,-6 13 0,13-14 0,-13 16 0,7-5 0,2-5 0,-5 7 0,18-20 0,-16 20 0,14-14 0,-16 11 0,4 1 0,-5 0 0,-4 6 0,7-6 0,-5 5 0,7-16 0,-4 9 0,0-4 0,-1 6 0,-4 6 0,14-7 0,-15 0 0,20-5 0,-17 0 0,11 1 0,-6-6 0,6 4 0,-2-5 0,-2 12 0,4-4 0,-8 3 0,4 1 0,6-1 0,-9 6 0,13-2 0,-14 3 0,3-1 0,-4 3 0,13-11 0,-10 9 0,11-6 0,-14 9 0,-1 1 0,-3 2 0,-1-2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34.43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957 0 24575,'-18'37'0,"4"-10"0,14 15 0,0-11 0,0-5 0,0 0 0,0-2 0,0 1 0,0-10 0,0 8 0,0-15 0,0 23 0,0-8 0,0 11 0,0-15 0,0 5 0,4-10 0,0 6 0,1-8 0,-2-4 0,1-1 0,-3 12 0,2-1 0,-3 7 0,3-8 0,-2-5 0,2 0 0,-3-3 0,5 14 0,-4-8 0,4 19 0,-5-14 0,0 16 0,0-10 0,0 12 0,0-11 0,0 15 0,-5-15 0,4 3 0,-4-1 0,1-8 0,-7 11 0,-1 1 0,1-12 0,1 16 0,3-7 0,0 6 0,-2-4 0,7-14 0,-2 0 0,-4 8 0,2-6 0,-8 13 0,9-13 0,-5 18 0,5-21 0,-6 20 0,6-27 0,-3 8 0,4-10 0,-9 18 0,-1-9 0,-1 22 0,0-6 0,6-10 0,-6 8 0,6-17 0,-9 4 0,3 6 0,-4-8 0,-1 7 0,-4-12 0,-2 8 0,-27 15 0,16-17 0,-17 27 0,13-29 0,11 12 0,-8-4 0,-3 6 0,-11 4 0,7-5 0,-18 5 0,40-26 0,-16 10 0,15-11 0,5 2 0,0-2 0,10-2 0,5-4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37.12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141 106 24575,'26'-16'0,"-3"1"0,25-10 0,-14 3 0,-6 9 0,2-1 0,-23 44 0,3-19 0,-28 38 0,-4-27 0,-8 11 0,-17-8 0,15 2 0,-17-7 0,6 9 0,15-16 0,-14 7 0,23-12 0,2-15 0,23-1 0,20-13 0,25-10 0,9-3 0,-7 5 0,-4 10 0,-28 11 0,-2 3 0,-15 9 0,-1 9 0,-3 13 0,-19 17 0,-16 23 0,1-22 0,-17 29 0,38-45 0,-9 4 0,43-28 0,14-26 0,20-13 0,9-7 0,-33 23 0,-6 20 0,-32 47 0,-3-15 0,1 14 0,32-38 0,1-22 0,30-16 0,-19-4 0,-4-2 0,-1 14 0,-14 2 0,2 4 0,-9 3 0,-5 5 0,2-1 0,-2 0 0,4 1 0,-4-1 0,-5 18 0,-9-1 0,-21 26 0,8-19 0,-7 7 0,13-14 0,12-8 0,-4-20 0,9 2 0,0-21 0,0 23 0,0-14 0,0 18 0,0-12 0,0 14 0,0-3 0,0-7 0,5 4 0,-4-4 0,7-5 0,-3 14 0,14-35 0,-12 37 0,1 1 0,-48 54 0,15-1 0,-34 26 0,10-22 0,-3 6 0,8-15 0,18-24 0,22-10 0,4-10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39.34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253 2378 24575,'17'-7'0,"-9"-9"0,0-10 0,-8 5 0,0-2 0,0 3 0,0-6 0,-11-14 0,2-11 0,-17-20 0,5 8 0,-16-25 0,15 33 0,-5-14 0,20 34 0,-13 1 0,16 21 0,-10-20 0,6 7 0,2-9 0,-3 12 0,5 6 0,0 8 0,3-8 0,-2 9 0,3-9 0,0 8 0,0-14 0,0 4 0,0-1 0,-4-1 0,3 8 0,-3-12 0,0 5 0,3 1 0,-3-12 0,4 19 0,-5-25 0,4 22 0,-4-10 0,0 1 0,4 9 0,-4-15 0,0 1 0,3 6 0,-3-11 0,5 24 0,0-16 0,0 11 0,0-5 0,0 3 0,0-3 0,0 5 0,0-8 0,0 9 0,0 1 0,0-11 0,0 14 0,0-8 0,0 10 0,0-4 0,0 3 0,0-14 0,0 12 0,0-7 0,0 6 0,3 3 0,-2-8 0,7-3 0,-7 5 0,4-8 0,0 3 0,1-6 0,0 0 0,3 2 0,-8 10 0,3 2 0,0-7 0,2 4 0,-1-4 0,3 1 0,-2-1 0,3-1 0,1-5 0,12-1 0,-10 6 0,8-2 0,-11 5 0,4 3 0,-4 1 0,3 0 0,2-5 0,-5 8 0,9-14 0,-8 11 0,8-12 0,-3 10 0,-1-4 0,-1 11 0,-6 0 0,12-6 0,-5 4 0,12-14 0,-12 16 0,4-10 0,-4 8 0,10 0 0,-9-3 0,8 7 0,-14 0 0,3 5 0,0-11 0,2 6 0,-1-6 0,-1 7 0,-4 1 0,4 4 0,1 0 0,1-3 0,-2 2 0,-8-2 0,0 3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41.22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0 333 24575,'0'62'0,"6"2"0,1-3 0,10-11 0,4 7 0,-3-13 0,9 33 0,-11-3 0,6 19 0,-7-10 0,-3-30 0,-5-36 0,-4-32 0,-3-44 0,5 20 0,-4-28 0,4 16 0,-5 7 0,0-12 0,0 28 0,0-10 0,0 22 0,0-13 0,0 8 0,0-12 0,0-6 0,-5 5 0,4 0 0,-4-4 0,5 10 0,0-6 0,0 3 0,0 12 0,-4-6 0,3 7 0,-3 0 0,4-1 0,0 1 0,0 5 0,-4-4 0,3 3 0,-3-4 0,4 4 0,-3 2 0,2 4 0,-3 1 0,0-12 0,2 9 0,-2-8 0,4 5 0,0 0 0,0-1 0,0-3 0,0 8 0,0 9 0,0 6 0,0 19 0,0 1 0,0 22 0,0-4 0,-7 24 0,6-17 0,-5 0 0,6-11 0,0-14 0,0-7 0,0-2 0,0-8-1274,0 14 1274,0-8-493,0 5 493,0 17 0,0-23 0,0 18 0,0-24 0,0-1 0,0 15 0,0-6 0,0 12 0,0-10 0,4 6 1241,6-4-1241,-4 4 131,6-10 1,-11-6-1,2-4 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46.95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0 194 24575,'32'-10'0,"-10"2"0,23 8 0,-23 0 0,5 0 0,-15 0 0,-4 0 0,-1 0 0,1 0 0,18 0 0,-9 8 0,15-2 0,-14 7 0,-5-5 0,4 5 0,3 2 0,6 0 0,-5-1 0,-3-5 0,-6 3 0,-2 2 0,2-4 0,7 7 0,-9-11 0,14 12 0,-16-9 0,11 14 0,-14-13 0,13 14 0,-8-11 0,3 0 0,0 0 0,-1 8 0,-3-5 0,8 15 0,-12-6 0,7-2 0,-3 2 0,1-7 0,2-8 0,9 14 0,-5-11 0,7 19 0,-8 2 0,7 2 0,-8-2 0,7-12 0,-12 1 0,0-8 0,1 16 0,6 2 0,-3 1 0,7 0 0,-8 4 0,2-17 0,3 25 0,-6-24 0,1 5 0,0-10 0,-5 3 0,7 5 0,-4 8 0,-4-1 0,-1 7 0,-5-4 0,5 4 0,-4 1 0,9-6 0,-9 13 0,3-13 0,-4 6 0,0 0 0,0-6 0,0-1 0,-14 12 0,7-26 0,-8 25 0,1-16 0,5 14 0,-21 10 0,-5 1 0,6-19 0,-6 6 0,13-17 0,5-1 0,-4-2 0,17-24 0,6-16 0,0-16 0,9-13 0,-3-20 0,11 6 0,1-1 0,1-1 0,8 18 0,-18-12 0,17 14 0,-20-2 0,3 12 0,-1 2 0,-5 2 0,0-2 0,5-2 0,-9 7 0,10-19 0,-9 28 0,9-28 0,-7 32 0,2-9 0,1 11 0,-3-1 0,1 2 0,-2 5 0,-3-1 0,0 1 0,4-6 0,-3 0 0,4-1 0,-5-3 0,0 4 0,0-6 0,0 6 0,0-4 0,0 3 0,0-18 0,0 15 0,0-20 0,0 16 0,0-11 0,0 11 0,0-22 0,0 24 0,-10-47 0,8 40 0,-18-27 0,13 27 0,-8-8 0,6 8 0,0 4 0,0-1 0,-1 1 0,-10-5 0,8 7 0,-7 1 0,15 11 0,-4-5 0,4 6 0,-3-1 0,-7-10 0,4 3 0,-5-16 0,6 16 0,-5-4 0,6 11 0,-5 0 0,5-5 0,-11-2 0,8-3 0,-8 3 0,6-2 0,-2-3 0,1 5 0,0-3 0,7 10 0,-1 0 0,1 4 0,-1 1 0,-27-3 0,16 0 0,-36-12 0,38 11 0,-14-4 0,18 7 0,-1 0 0,-3-1 0,2 16 0,5-4 0,0 11 0,14-6 0,10 11 0,7-1 0,4 6 0,-6-13 0,-10-3 0,-2-4 0,5 18 0,-2-9 0,5 10 0,-2-14 0,11 22 0,-8-20 0,11 25 0,-11-13 0,5 1 0,0 5 0,-5-8 0,2-1 0,5 4 0,0 5 0,15 17 0,-20-25 0,6 14 0,-15-20 0,-1-4 0,2 8 0,2-9 0,0 18 0,9-7 0,-9 4 0,10 9 0,-13-21 0,12 32 0,-14-24 0,13 14 0,-18-16 0,11-3 0,-6 11 0,5-11 0,-2 8 0,13-11 0,-12 2 0,8-8 0,-10 8 0,-2-19 0,1-5 0,-3-9 0,-1-13 0,-4-8 0,-13-41-6784,-8 16 6784,10 9 0,-2 1 0,-17 1 0,14-27 0,-7 23 0,7-17 0,-10 0 0,6 10 6784,0 9-6784,2 3 0,2 14 0,8 5 0,-1 11 0,1 10 0,2 0 0,-3-11 0,3 8 0,2-7 0,-1 10 0,-1 1 0,5-1 0,-6 1 0,6-6 0,-6 0 0,2-1 0,-3-3 0,0 9 0,0-5 0,-1 1 0,2 3 0,-2 0 0,-3 2 0,-8-4 0,1 5 0,-1-4 0,3 6 0,3-1 0,1-3 0,0 3 0,1 2 0,-8-7 0,-6 8 0,-6-13 0,0 9 0,11 0 0,-3 2 0,11 0 0,-1 3 0,2-7 0,5 4 0,-6 0 0,5 0 0,-5 4 0,9 0 0,1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48.42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24575,'52'39'0,"-25"-15"0,8-1 0,-9-8 0,-9-5 0,10 5 0,1 15 0,-6-16 0,8 20 0,-10-24 0,-8 2 0,-8 0 0,6 0 0,-5 1 0,3-2 0,-1 1 0,-1 16 0,4-7 0,-4 6 0,-2-14 0,0-6 0,-4 0 0,8 6 0,-3 0 0,5 11 0,3-8 0,-6 21 0,5-19 0,-11 9 0,12-4 0,-6-2 0,8 13 0,-5-7 0,0 13 0,-5-23 0,3 10 0,-4-23 0,3-1 0,-2-6 0,-2-6 0,-3-18 0,-11-9 0,-10-16 0,-5 9 0,-11-1 0,14 11 0,-1-2 0,4 3 0,8 0 0,-3 6 0,-13 4 0,15 4 0,-10-3 0,15 6 0,3-9 0,-13 9 0,6-3 0,-7-2 0,14 6 0,-3 2 0,4 5 0,-4-6 0,-5 0 0,3-5 0,-3-1 0,5 6 0,-1-4 0,1 8 0,0-11 0,-1 5 0,2-2 0,-6 4 0,7 9 0,-2 0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51.88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24 103 24575,'9'14'0,"-4"-2"0,6 0 0,-6-3 0,4 8 0,-5-4 0,-4 0 0,0 4 0,3-8 0,1 3 0,5 7 0,-1-4 0,-2 9 0,5-7 0,-6 1 0,8 4 0,-5-7 0,6 1 0,-5-17 0,0-3 0,-6-8 0,-3-2 0,-9-26 0,-1 16 0,-6-23 0,3 27 0,3-4 0,5 10 0,-3 2 0,8 4 0,-4 1 0,1-1 0,-1 1 0,-5-12 0,4 9 0,-3-9 0,7 12 0,-6-5 0,6 3 0,-7-3 0,8-1 0,-12 0 0,2-1 0,-4 8 0,6 11 0,4 3 0,4 9 0,4-3 0,3 18 0,1-16 0,2 10 0,-2-13 0,0-5 0,0 4 0,-4-4 0,3 4 0,-2-3 0,3 3 0,-1-5 0,5 6 0,-6-5 0,11 15 0,-18-42 0,9 24 0,-23-54 0,12 37 0,-11-14 0,13 14 0,-2 3 0,0 0 0,2 9 0,-3 7 0,4 2 0,4 2 0,-4 1 0,12 1 0,-7 1 0,4-2 0,-2-5 0,-2 5 0,8 8 0,-3-5 0,4 3 0,-6-5 0,-4-5 0,4 4 0,-4 1 0,1 0 0,2 0 0,-3 0 0,4-6 0,0 5 0,-4 2 0,8 4 0,-2 3 0,4-7 0,-6 2 0,-4-12 0,-4-1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53.10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798 348 24575,'-4'-7'0,"0"-1"0,4-4 0,-4-2 0,-5 0 0,-2-17 0,-3 13 0,4-9 0,2 15 0,0 4 0,0-4 0,0 3 0,4-3 0,-4 0 0,4 6 0,-4-5 0,0 7 0,0-4 0,-4-4 0,3 6 0,-22-10 0,14 13 0,-19-10 0,17 12 0,-9-3 0,8 4 0,-27 0 0,17-4 0,-19 2 0,0-9 0,-4 4 0,-27-8 0,7 1 0,16 5 0,16 3 0,31 6 0,1 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56.84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382 0 24575,'-13'3'0,"-18"9"0,14-2 0,-38 14 0,31-12 0,-34 20 0,36-20 0,-19 8 0,21-12 0,-18-2 0,16 4 0,-5-4 0,14-2 0,13-4 0,27-9 0,-2 6 0,17-15 0,-23 13 0,-7-7 0,-4 8 0,-1 0 0,6 4 0,6 0 0,15 0 0,-6 0 0,11 0 0,-20 0-1741,12-4 1741,-16 2 0,3-2 0,1 4 0,-9 0 0,13 0 0,-14 0 0,14 0 0,-2 0 0,5 0 0,-2 0 1741,1 0-1741,-10 0 0,8 0 0,-14 0 0,3 0 0,6 0 0,-3 0 0,10 0 0,-12 0 0,18 0 0,-8 0 0,10 4 0,-8 5 0,-12-3 0,-1 5 0,1-10 0,0 2 0,0-3 0,10 5 0,-12-4 0,18 9 0,-14-5 0,5 1 0,-3-2 0,-9-1 0,4 1 0,-4 0 0,-1 3 0,1 2 0,5-4 0,-4 3 0,3-8 0,-4 3 0,-1 2 0,5 3 0,2 4 0,-4-3 0,1 4 0,-6-1 0,3 1 0,1 1 0,-1-2 0,-1-5 0,1 1 0,4-4 0,-3 2 0,4 3 0,-6 0 0,-5 0 0,-22-11 0,-3 0 0,-17-8 0,14 5 0,2-5 0,14 2 0,-2-1 0,8 2 0,0-1 0,-4-4 0,7 3 0,-17-9 0,6 12 0,-7-4 0,1 2 0,5 2 0,-5-3 0,4 2 0,-4-9 0,4 9 0,-20-12 0,17 14 0,-9-5 0,19 3 0,-1 2 0,1-1 0,-6 1 0,5 1 0,-5-1 0,6 5 0,-1 0 0,1 0 0,-1 4 0,-4 1 0,10 9 0,-1 0 0,15 2 0,3 8 0,-1-17 0,5 12 0,-6-14 0,5 4 0,0 4 0,1-7 0,-1 6 0,-5-8 0,-1 4 0,-4-4 0,-1 0 0,5 0 0,-3-3 0,3 6 0,-8-6 0,0 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5.85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3:58.83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918 1324 24575,'4'-7'0,"2"-1"0,-2 1 0,1-5 0,-2 3 0,-3-8 0,-17-5 0,-5-15 0,-24-11 0,-10 5 0,13-7 0,-16 8 0,17-5 0,-20 5 0,26 17 0,-4 4 0,35 12 0,-7-3 0,2-7 0,0 4 0,-8-9 0,11 10 0,-4 2 0,6 0 0,-7 2 0,-1-6 0,-5 6 0,9-1 0,-7-2 0,14 0 0,-10-1 0,8-3 0,-4 9 0,-1-9 0,-5-3 0,3 0 0,1 0 0,-2 3 0,-1-10 0,-2 10 0,4-9 0,-7 12 0,10 0 0,-13-19 0,8 11 0,-3-18 0,1 13 0,2-1 0,3 4 0,1 6 0,-2-14 0,1 4 0,0-1 0,5 10 0,1 7 0,4 3 0,-8-8 0,-2 4 0,-3-1 0,0 2 0,5 0 0,4 3 0,-4-3 0,3-7 0,-3 9 0,2-9 0,3 15 0,3 1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4:00.35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24575,'5'2'0,"3"11"0,-3 5 0,1 1 0,-2-2 0,-1-8 0,-2 8 0,7 3 0,-3-1 0,9 2 0,-8-4 0,5-8 0,-7 3 0,4 1 0,-3-5 0,3 9 0,1-3 0,-3-1 0,2-1 0,2 7 0,-8-9 0,11 8 0,-12-10 0,5-1 0,-2 1 0,4-1 0,1 11 0,-1-3 0,1 5 0,4-3 0,-3 3 0,3-6 0,9 18 0,4 6 0,11 3 0,11 13 0,-13-20 0,2 3 0,-3 1 0,0 1 0,12 5 0,0 1 0,-3 1 0,-1-2 0,29 18 0,6 1 0,-19 1 0,-12-27 0,-7 8 0,-4-9 0,-19-18 0,13 22 0,-20-30 0,6 19 0,-7-19 0,-2 5 0,-3-11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4:06.12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16 1 24575,'-8'12'0,"1"-3"0,7 14 0,3-13 0,2 13 0,3-14 0,1 8 0,3-4 0,-3 1 0,3-2 0,-4-5 0,1 12 0,17-7 0,-16 12 0,16-13 0,-26 1 0,12 0 0,-7 0 0,7 1 0,-4 2 0,-3-6 0,2 3 0,-2 0 0,3-3 0,0 3 0,-4-4 0,9 10 0,-8-8 0,9 9 0,-2-11 0,-3 0 0,3 0 0,-8 10 0,3-3 0,-6 5 0,7-8 0,-3 0 0,2-3 0,-2 8 0,5-5 0,-4 12 0,6-11 0,-7 6 0,2-7 0,-6-7 0,3 3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4:08.66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24575,'7'7'0,"0"1"0,1-1 0,-1 1 0,1 4 0,0-3 0,0 3 0,0-5 0,-1 1 0,1-1 0,-1 1 0,0-1 0,6 5 0,-5-3 0,4 3 0,-4-5 0,-1 1 0,1-1 0,-1 1 0,1-1 0,0 5 0,-1-3 0,2 3 0,-2-4 0,0-1 0,2 5 0,-2-3 0,2 8 0,3-4 0,-2 1 0,2-2 0,-4 0 0,6 8 0,-4-5 0,4 8 0,-6-14 0,-3 3 0,9 14 0,-8-14 0,6 14 0,-6-19 0,-2 1 0,4-1 0,-4 1 0,3-1 0,-7 5 0,18 3 0,-15-1 0,15-1 0,-13 0 0,4 6 0,-4 1 0,8 4 0,-8-10 0,4-2 0,4 6 0,-7-7 0,4 7 0,-3-6 0,-1 8 0,3 0 0,1-1 0,-2-2 0,5-3 0,-4-1 0,0-1 0,-2 0 0,-2 2 0,10 10 0,-5-4 0,1 4 0,1-6 0,-10-4 0,6-2 0,-4 0 0,-3-3 0,14 22 0,-9-19 0,6 14 0,-1-14 0,-9-4 0,10 9 0,-11-8 0,11 4 0,-6-5 0,3 0 0,-2 4 0,5 15 0,-2-10 0,2 14 0,-1-18 0,-4 12 0,2-11-835,-4 5 835,-1-7 0,1 1 0,3 1 0,-3 9 0,6-8 0,-5 5 0,3-8 0,-3-5 0,11 14 208,-9-10 1,8 6 0,-16-14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4:10.97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8 24575,'18'-4'0,"-8"1"0,22 3 0,-14 4 0,-4-3 0,-2 6 0,-5-6 0,5 10 0,-3-5 0,3 3 0,0-2 0,-3-3 0,3 4 0,-4 0 0,0 4 0,0 1 0,1 1 0,-1-2 0,-4-4 0,2-1 0,-5 0 0,7 6 0,-3 0 0,3 4 0,6 7 0,-5-11 0,5 6 0,1-4 0,-8-1 0,7 3 0,-10-5 0,4-4 0,-4-1 0,4 12 0,-3-9 0,3 8 0,0-10 0,0 4 0,0-4 0,1 9 0,3-3 0,-3-1 0,0-1 0,-2 1 0,3-4 0,0 8 0,2-8 0,-3 8 0,-1-3 0,5 4 0,-7 6 0,2-4 0,-4 0 0,0-3 0,6 2 0,-5-4 0,3 4 0,-3-7 0,3 1 0,2 12 0,-1-6 0,-3 1 0,2-3 0,-7-4 0,3 12 0,10-4 0,-6 4 0,7-11 0,-6 10 0,-5-14 0,2 8 0,-3-10 0,1 4 0,-3-4 0,3 5 0,-1 2 0,2-5 0,3 10 0,-4-11 0,0 3 0,-4-5 0,4 5 0,-3-3 0,6 3 0,-6-4 0,3-1 0,-4 1 0,4 4 0,-3 1 0,3 1 0,0 2 0,-3-10 0,3 2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4T01:04:25.52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84 908 24575,'-5'13'0,"5"-5"0,5 1 0,2-2 0,5-6 0,-3 2 0,3-3 0,-5 0 0,1 0 0,-1 3 0,6-2 0,0 2 0,0-3 0,0 0 0,-6 0 0,5 0 0,2 0 0,-1 0 0,4 0 0,-8 0 0,3 0 0,-5 0 0,1 4 0,-4 5 0,-4-4 0,-8 3 0,0-8 0,-11 0 0,9 0 0,-5 0 0,7 0 0,0 0 0,1 0 0,-5 0 0,0 0 0,-2 0 0,-1-4 0,1 3 0,1-3 0,0 0 0,6 4 0,-1-4 0,-4 4 0,3 0 0,-14 0 0,13 0 0,-9 0 0,12 0 0,-6 0 0,8 4 0,-6 0 0,13 0 0,4 3 0,13-6 0,4 15 0,9-14 0,-6 10 0,-1-12 0,-8 0 0,-5 0 0,0 0 0,8 0 0,-5 0 0,8 0 0,-14-4 0,3 4 0,-5-7 0,6 2 0,-5 1 0,9-5 0,-3 4 0,-1-3 0,13-2 0,-10 2 0,8-6 0,-12 4 0,1-3 0,-4 9 0,8-4 0,-9 7 0,5-3 0,-6 1 0,11-8 0,-7 5 0,7-7 0,-10 4 0,0 1 0,0-1 0,-1 5 0,1 1 0,-1-1 0,1-4 0,-1 1 0,1-1 0,-1 1 0,1-6 0,0 5 0,0-5 0,10 0 0,-7 4 0,7-5 0,-9-5 0,-1 9 0,1-9 0,-2 12 0,0-1 0,1 1 0,0-5 0,-4-2 0,4 1 0,-4 0 0,4 1 0,4-2 0,2 0 0,0-3 0,-1 8 0,-4-8 0,-2 8 0,1-4 0,-3 1 0,3-8 0,-4 5 0,5-3 0,-1 10 0,-4 1 0,3-5 0,-2-2 0,3 1 0,-3 0 0,2 6 0,-2-6 0,-1 5 0,5-16 0,-8 14 0,4-13 0,3 13 0,-3-2 0,4 4 0,-6 0 0,2-10 0,0 7 0,0-7 0,-2 5 0,1 5 0,-3-5 0,6 1 0,-6-1 0,7-6 0,-4 6 0,1 1 0,2 4 0,-3 4 0,4-8 0,-4 7 0,0-7 0,-4 4 0,4-4 0,1 3 0,4-14 0,-4 19 0,-1 2 0,-4 12 0,4 5 0,-3-8 0,2 6 0,1 0 0,-3 0 0,3 0 0,-4-6 0,0 1 0,0-1 0,9 11 0,-6-7 0,6 7 0,-9-11 0,0 1 0,0 4 0,0 2 0,0 4 0,0-5 0,0-1 0,-3-4 0,2-1 0,-6 1 0,7 4 0,-7-4 0,6 5 0,-2-6 0,-1 1 0,0-1 0,-8 5 0,3-7 0,-4 12 0,5-12 0,0 7 0,1-4 0,2-1 0,2 0 0,0 1 0,2-1 0,-6 6 0,2-5 0,-8 9 0,0-7 0,-1 2 0,2-4 0,4-1 0,4 6 0,-3-5 0,0 8 0,-2-8 0,-1 3 0,2-4 0,1 1 0,-2 4 0,2-3 0,-13 9 0,10-9 0,-8 5 0,10-10 0,0 2 0,1-1 0,-1 7 0,-5-3 0,4 3 0,-8-3 0,3 4 0,1-7 0,0 5 0,1-10 0,3 6 0,-4 1 0,1 2 0,2-1 0,-2-5 0,5-1 0,-6 6 0,5 0 0,-10 4 0,10-6 0,-5 6 0,5-4 0,-5 4 0,4-9 0,-3 3 0,4-3 0,1 4 0,-5 0 0,-3 11 0,-4-8 0,-1 9 0,7-12 0,1 0 0,-7 1 0,9-1 0,-14 1 0,16-4 0,-5 7 0,8-10 0,1 6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0.32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3.15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454 1 24575,'-45'0'0,"7"0"0,31 0 0,0 0 0,-11 3 0,3-1 0,-8 1 0,8-1 0,6-2 0,-7 0 0,4 0 0,-5 0 0,1 2 0,7-1 0,-9 3 0,7-1 0,-3 0 0,-5 3 0,6-5 0,-2 3 0,2-1 0,3-3 0,-5 4 0,1-3 0,1 1 0,-1 0 0,0 1 0,3 2 0,-1 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13.93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15.02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7.29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4.61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117 14 24575,'-55'-2'0,"17"1"0,15-1 0,26 2 0,49-4 0,-30 3 0,31-3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6.6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416 132 24575,'-38'-26'0,"3"2"0,16 11 0,6 3 0,4 3 0,-2 0 0,2-1 0,-5 2 0,-1-1 0,5 5 0,-4-3 0,1 2 0,1-2 0,-3 5 0,3-3 0,-3 3 0,0-2 0,1 2 0,1-3 0,-1 3 0,2 0 0,-5 0 0,6 0 0,-9 3 0,8-3 0,-6 2 0,3-2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8.1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138 1 24575,'-51'2'0,"9"-1"0,20 1 0,10-2 0,2 0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36.5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42 43 24575,'53'-11'0,"-3"1"0,-23 5 0,-4 2 0,2-2 0,-9 2 0,-2 0 0,-1 1 0,-55 2 0,33 0 0,-40 0 0,40 0 0,4 0 0,-18 0 0,10 0 0,-16 0 0,15 0 0,-2 0 0,2 0 0,1 0 0,-2 0 0,3 0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0.32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3.15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454 1 24575,'-45'0'0,"7"0"0,31 0 0,0 0 0,-11 3 0,3-1 0,-8 1 0,8-1 0,6-2 0,-7 0 0,4 0 0,-5 0 0,1 2 0,7-1 0,-9 3 0,7-1 0,-3 0 0,-5 3 0,6-5 0,-2 3 0,2-1 0,3-3 0,-5 4 0,1-3 0,1 1 0,-1 0 0,0 1 0,3 2 0,-1 0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13.93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15.02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4.61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117 14 24575,'-55'-2'0,"17"1"0,15-1 0,26 2 0,49-4 0,-30 3 0,31-3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6.6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416 132 24575,'-38'-26'0,"3"2"0,16 11 0,6 3 0,4 3 0,-2 0 0,2-1 0,-5 2 0,-1-1 0,5 5 0,-4-3 0,1 2 0,1-2 0,-3 5 0,3-3 0,-3 3 0,0-2 0,1 2 0,1-3 0,-1 3 0,2 0 0,-5 0 0,6 0 0,-9 3 0,8-3 0,-6 2 0,3-2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8.90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28.1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138 1 24575,'-51'2'0,"9"-1"0,20 1 0,10-2 0,2 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1T03:34:36.5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42 43 24575,'53'-11'0,"-3"1"0,-23 5 0,-4 2 0,2-2 0,-9 2 0,-2 0 0,-1 1 0,-55 2 0,33 0 0,-40 0 0,40 0 0,4 0 0,-18 0 0,10 0 0,-16 0 0,15 0 0,-2 0 0,2 0 0,1 0 0,-2 0 0,3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6:59.09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0.27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1.53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3.20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8.2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0.62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2.54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4.4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5.54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6.51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7.69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0.38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29.30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0.49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1.32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2.45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5.31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6.55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8.01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39.12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42.00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43.24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2.45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46.30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47.78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3:32:53.66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3:32:54.92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3:32:56.85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3:32:58.99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3:33:05.8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6:47.13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6:52.16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6:55.51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3.75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2:36.18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2:43.0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24575,'68'6'0,"0"-1"0,15 8 0,6 2 0,-13-1 0,3 0 0,1 1-328,-2 3 0,0 1 0,0-1 0,0-3 0,0-1 0,-4 0-164,9 3 0,-7 0 770,-18-4 0,-7-1-278,4 5 572,-41 7-572,10-10 0,-4 4 0,5 0 983,2 10-142,-1 0-841,-6-1 0,4-3 0,-12-12 0,6 11 0,-1-4 0,5 15 0,3-13 0,3 6 0,-1 0 0,-7-5 0,-5 12 0,1-9 0,-6 9 0,16 2 0,-10 8 0,5-8 0,-8-2 0,8 0 0,-7-7 0,27 39 0,-25-39 0,22 28 0,-20-32 0,0-3 0,-2 1 0,-10-10 0,-2 6 0,1-5 0,1 5 0,11 0 0,-5-5 0,5 5 0,-7-7 0,-4 0 0,3 1 0,3 0 0,-4-1 0,-20-47 0,1 19 0,-19-49 0,-7-6 0,8 8 0,5 10 0,-2 2 0,-6-9 0,-15-20 0,16 42 0,-9-8 0,15 22 0,5 1 0,2 0 0,0-1 0,3 1 0,-2 6 0,5-5 0,1 12 0,-16-7 0,6 7 0,-6 4 0,3 3 0,12 0 0,-12-2 0,12-3 0,-11-3 0,10-4 0,-11 3 0,4 1 0,-14 1 0,13 5 0,-5 0 0,9-4 0,5 10 0,-5-5 0,0 6 0,5-4 0,-21-4 0,4-5 0,-1 5 0,9 12 0,17 10 0,4 31 0,13-7 0,16 41 0,29-1 0,-22-26 0,2-1 0,1-8 0,4 0 0,11 12 0,2-3 0,-8-18 0,-2-3 0,-3 5 0,-1-1 0,24 7 0,-44-17 0,19-2 0,-26-6 0,11 7 0,-14-4 0,0 9 0,2 5 0,-1-6 0,-1-1 0,10 16 0,-9-27 0,10 36 0,-12-38 0,2 12 0,-1-1-984,5-4 0,-2 13 0,-2-16 0,4 19 0,-10-22 667,15 20 317,-11-23 0,12 29 0,-11-24 0,19 46-984,-22-39 0,20 21 0,-15-26 851,6 5 133,-3-11 0,-6 15 879,11-3-879,-14-1 0,18 9 0,-17-5 0,3 4 659,0 2-659,-3 10 983,4-20 0,-5 12 0,10-10 0,-10-12 0,32 41 0,-24-37-97,16 29-886,-21-35 0,0 5 0,8 8 0,-6-11 0,7 18 0,-3-13 0,-3 6 0,5 9 0,-7-13 0,-4 4 0,19 4 0,-15 1 0,24 20 0,-21-13 0,16 19 0,-16-32 0,16 14 0,-19-28 0,16 26 0,1-18 0,17 67 0,-8-53 0,9 56-984,-18-50 0,5 10 0,-14-21 0,-3-10 0,-7-7 0,7 2 104,4 13 880,-2-10 983,0 11 0,-2-9 0,-5-5 0,5 5 0,0 0 0,-5-5-97,12 11-886,-4 5 0,29 22 0,7 4 0,-2-7 0,14-5 0,-36-13 0,21-2 0,-30-1 0,3-18 0,-16 1 0,16-1 0,-12 3 0,16-3 0,-18-4 0,7 1 0,-6 7 0,6 0 0,0 0 0,-2-7 0,7-5 0,-8 5 0,9 1 0,-2 0 0,2 6 0,-6-11 0,4 4 0,-11-5 0,12 0 0,-12 5 0,5-4 0,-7 4 0,1-1 0,-1-2 0,0 2 0,7-4 0,-5 0 0,12 0 0,-6 6 0,1-5 0,-2 5 0,0-6 0,-5 0 0,5 0 0,8 0 0,-4 0 0,6 0 0,-10 0 0,-6 0 0,-1 0 0,7 0 0,-5 0 0,6 11 0,-1-8 0,-4 8 0,4-11 0,-7 0 0,1 0 0,6 0 0,-5 0 0,5 0 0,-7 0 0,5 0 0,-4 0 0,4 0 0,-4 0 0,-1 0 0,7 0 0,-5 0 0,5 0 0,-7 0 0,7 0 0,-5 0 0,5 0 0,0 0 0,2 0 0,-1 0 0,-1 0 0,-7 0 0,1 0 0,6 0 0,-5 0 0,5 0 0,-7 0 0,0 0 0,1 0 0,-1 0 0,7 5 0,2 2 0,-1 0 0,-1-1 0,0 0 0,-5-5 0,16 9 0,-8-3 0,3-1 0,-6-1 0,-7-5 0,1 0 0,-1 0 0,0 0 0,1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2:49.30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3773 24575,'50'-44'0,"-2"8"0,0-4 0,-18 13 0,22-5 0,-34 12 0,18-1 0,-19 10 0,-5 0 0,5 0 0,-12-6 0,6-2 0,-4-6 0,-1-1 0,7-8 0,-7 13 0,6-4 0,0 8 0,-2 4 0,1-4 0,-5 7 0,14-26 0,-16 3 0,23-37 0,-24 37 0,14-8 0,-9 15 0,3 12 0,-4-27 0,13 1 0,-16 1 0,18-14 0,-7 17 0,-5 6 0,8-2 0,-1-6 0,-2 8 0,27-47 0,-24 44 0,15-24 0,-21 31 0,2-8 0,0-2 0,-1 0 0,-5 9 0,5-6 0,-12 4 0,12-16 0,4-10 0,7 7 0,1-7 0,-10 10 0,-4 16 0,13-15 0,-14 22 0,13-23 0,-17 17 0,2-14 0,4 21 0,-5-20 0,5 11 0,-6 1 0,8-17 0,-8 24 0,8-25 0,-1 19 0,-4-6 0,10-10 0,-12 13 0,2-22 0,3 17 0,1 0 0,4-17 0,-4 23 0,8-24 0,-6 27 0,1-16 0,2 7 0,-11 0 0,16-17 0,0 14 0,1-8 0,5-6 0,-8 23 0,3-14 0,23-5 0,-29 25 0,29-23 0,-35 35 0,12-12 0,-12 12 0,7-21 0,-9 19 0,11-27 0,-8 27 0,16-38 0,-9 29 0,18-24 0,-14 2 0,9 19 0,-18-11 0,8 19 0,-11 6 0,0-5 0,-2 6 0,-4-6 0,0 5 0,5-5 0,1 0 0,18-13 0,-7 1 0,21-3 0,-14 6 0,6 10 0,6-5 0,-14 8 0,6 5 0,-9-3 0,-6 9 0,-3-3 0,-1 5 0,3 0 0,-1 0 0,-5 0 0,-7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2:50.02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23670,'12'36'0,"0"-8"0,-1-11 447,19 7-447,-13-4 0,13 5 152,-19-8-152,0-11 0,-6-1 0,0-5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2:52.58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1120 24575,'11'-25'0,"-4"4"0,-3-5 0,31-18 0,-27 4 0,33-17 0,-28 29 0,12-25 0,-6 30 0,18-22 0,-13 6 0,5 14 0,-8-11 0,-5 24 0,-4 1 0,1-7 0,-9 6 0,-4-12 0,5 12 0,-4-5 0,9 0 0,-4 5 0,7-12 0,-2 6 0,2-8 0,-1 1 0,0 6 0,-1 2 0,8-9 0,-5 5 0,31-17 0,-21 12 0,20 2 0,-18 0-984,-8 11 0,-1 1 911,-7 3 73,16 1 0,-12 2 0,18-7 0,-13 12 0,6-10 0,-6 9 0,4-15 0,-11 14 0,5-8 983,-5 0 0,-2 8-908,2-8-75,-2 11 0,7-6 0,-5 0 0,5-5 0,0-1 0,-5 2 0,5-2 0,-7 2 0,1-7 0,0 9 0,0-3 0,0 15 0,5 3 0,-4 4 0,12 7 0,-12-6 0,12 0 0,-6-2 0,-4 3 0,2 0 0,-4 10 0,7-4 0,0-1 0,6 15 0,-11-13 0,5 8 0,-1-5 0,15 28 0,-15-25 0,42 44 0,-47-54 0,30 41 0,-25-34 0,3 22 0,-7-1 0,11-5 0,-16 7 0,5-18 0,-2 4 0,-5-18 0,6 18 0,-1-13 0,6 0 0,-3 14 0,-2-11 0,-7 5 0,-6-4 0,6-4 0,3 25 0,-2-20 0,5 12 0,-10-19 0,2-5 0,-4 31 0,0-20 0,0 15 0,8 4 0,0-10 0,7 15 0,-7-13 0,-2 23 0,5-24 0,-1 43 0,10-37 0,-11 7 0,3-18 0,-4 14 0,-1-25 0,6 26 0,-12-31 0,10 11 0,4 5 0,1 8 0,12 8 0,-11 12 0,12-9 0,7 31 0,10-13 0,-8-2 0,2-6 0,-11-28 0,-7-1 0,17 29 0,-19-30 0,4 23 0,-7-33 0,-6 0 0,-5-5 0,6 12 0,0-28 0,1 8 0,0-21 0,-9 6 0,-4 5 0,0 2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2:55.3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19276,'65'38'0,"4"18"983,-10-19 0,3 23-741,-22-18 1,-2-1 660,10 3-903,-10 9 0,-3 2 468,-5-8-468,4 23 983,11 8-489,-26-36-494,15 34 0,-19-37 0,-4 27 0,11 4 0,3-6 0,-11 5 0,14-30 0,-15-6 0,1-7 0,5 8 0,-5 2 0,0 0 0,2 29 0,-3-32 0,-3 33 0,-4-30 0,-6 9 0,5-16 0,-4 3 0,19 11 0,-10-4 0,7 26 0,-11-19 0,-1-12 0,-4-2 0,4-5 0,6-5 0,-8 4 0,8-15 0,-11-1 0,5 1 0,0-1 0,1 0 0,4 7 0,-8-5 0,3 5 0,0-7 0,1 1 0,-1-1 0,4 0 0,-7 1 0,2 6 0,9 10 0,-5-6 0,12 11 0,-9-20 0,1 12 0,0-6 0,-1-4 0,16-3 0,-13-11 0,18 6 0,-20-5 0,12 5 0,-12-6 0,5 4 0,0-2 0,1 2 0,1-4 0,-2 0 0,-7 5 0,7-4 0,-5 4 0,5-5 0,-7 0 0,1 0 0,-1 0 0,0 0 0,7 0 0,-5 0 0,5 0 0,-6 0 0,-1 0 0,0 0 0,1 4 0,-1-3 0,15 4 0,-10-5 0,10 4 0,-14-2 0,-1 2 0,1 7 0,0-8 0,0 8 0,-1-11 0,7 0 0,-5 5 0,5-4 0,-6 4 0,-1-1 0,7-2 0,-5 7 0,5-8 0,-7 3 0,1-4 0,-1 5 0,0-4 0,1 4 0,-1-1 0,0 2 0,1 0 0,-1-2 0,0-4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02.40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1717 24575,'38'36'0,"33"21"0,-11-2 0,1-6 0,17-5 0,-51-35 0,49 24 0,-37-23 0,19 30 0,-28-28 0,-1 15 0,-19-26 0,0 9 0,7-4 0,-5 5 0,23 18 0,-12 1 0,8 2 0,-11 0 0,14 16 0,-11-16 0,13 16 0,-18-24 0,-8-12 0,-3 4 0,20 13 0,-15-7 0,17 14 0,-22-17 0,3-2 0,-4-7 0,0 7 0,3-5 0,-1 20 0,3-18 0,-3 12 0,2-9 0,2 2 0,-3-1 0,8 14 0,-9-11 0,5 13 0,-6-15 0,-1 13 0,-6-11 0,4 6 0,3-4 0,10-10 0,-1 30 0,-3-18 0,1 19 0,-8-25 0,0 23 0,10-18 0,-13 14 0,13-21 0,-15-7 0,17 20 0,-10-15 0,12 22 0,-9-18 0,1-1 0,0 6 0,-1-12 0,-5 5 0,3-7 0,4 7 0,0 2 0,5 6 0,-7-6 0,1-2 0,-2-12 0,0 4 0,1-7 0,-1 7 0,0-8 0,7 9 0,-5-8 0,5 3 0,-6-5 0,-1 0 0,7 6 0,-5 0 0,5 0 0,-7-1 0,7 6 0,-5-8 0,5 8 0,-7-11 0,1 0 0,-1 0 0,7 11 0,-5-8 0,5 8 0,-7-11 0,7 6 0,-5-5 0,5 5 0,-6-6 0,10 0 0,-1 0 0,3 0 0,-6 0 0,9 0 0,-6-6 0,14-6 0,-11-6 0,-1-42 0,-11 19 0,7-33 0,-15 29 0,8 6 0,-11 5-984,0-11 0,0 15 0,0-14 590,7 10 394,1-2 0,1 6 0,-3-13 0,-6 28 0,7-29 0,-6 23 0,6-13 0,-7-10 0,6 13 0,-5-7 983,10 15 0,-4 4 0,0-15-586,5-2-397,-5 6 0,0 5 0,-2-12 0,-5 5 0,0-14 0,7 3 0,-6 15 0,6 1 0,-2 3 0,12-14 0,-2 8 0,2-14 0,-5 10 0,-11 6 0,12-6 0,-12 9 0,13-32 0,-12 23 0,7-31 0,-9 18 0,11 8 0,-4 1 0,6 6 0,-1-8 0,-3-18 0,7 9 0,-8-15 0,15 2 0,-11-10 0,7 2 0,-11 4 0,-2 18 0,4-17 0,-2 17 0,13-7 0,-18 10 0,18-10 0,-8 16 0,-2-6 0,17-12 0,-19 31 0,9-30 0,-8 37 0,-8-6 0,10-9 0,-6 13 0,2-5 0,4-10 0,-10 13 0,10-15 0,-11 21 0,10-9 0,-1-14 0,3 8 0,1-11 0,-8 31 0,0-5 0,5-1 0,-3 0 0,10-1 0,-12-5 0,3 12 0,-3-5 0,5 0 0,1-2 0,1-6 0,-2 6 0,7-5 0,-5 6 0,4-1 0,1 1 0,9 5 0,-6 1 0,11-1 0,-15 7 0,8-5 0,-9 4 0,2-11 0,-7 11 0,15-11 0,-12 12 0,12-2 0,-9 3 0,2 5 0,-1 0 0,6-5 0,-12 3 0,11-3 0,-11 5 0,5 0 0,-6 0 0,-6 0 0,0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05.72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93 24575,'47'-25'0,"-14"4"0,5 12 0,-21 3 0,0 6 0,-5 0 0,5-11 0,-6 8 0,0-8 0,0 6 0,-1 4 0,7 7 0,2 3 0,6 14 0,-7-10 0,10 30 0,-15-26 0,8 19 0,-11-26 0,1 1 0,6 6 0,-10-5 0,19 30 0,-22-25 0,11 19 0,-10-25 0,4 36 0,8-26 0,-6 26 0,6-29 0,-16-6 0,24 35 0,-14-22 0,15 17 0,-7-10 0,-11-11 0,10 6 0,-11-3 0,10-5 0,-2 14 0,32 9 0,-14 28 0,17-23 0,-17 19 0,7-15 0,-16-18 0,14 13 0,-19-27 0,0 0 0,16 16 0,-20-20 0,34 43 0,-38-40 0,20 22 0,-17-15 0,-6-10 0,17 17 0,-18-20 0,5 5 0,-1 8 0,-4-11 0,31 23 0,-15-18 0,15 4 0,-21-6 0,-1 4 0,-4-8 0,10 10 0,-10-13 0,12 3 0,-12-3 0,5 2 0,-6 5 0,15-3 0,-11 3 0,11-9 0,-16 1 0,0-8 0,1 8 0,5-2 0,-4 4 0,12 1 0,-11 5 0,11-3 0,-11-1 0,10-2 0,-4-4 0,0 0 0,-3-2 0,1 7 0,2-4 0,6 5 0,9-1 0,-13-11 0,5 17 0,-8-15 0,-5 8 0,4-11 0,-7 0 0,0 0 0,1 0 0,-1 0 0,0 0 0,1 0 0,-1 0 0,7-5 0,-5 3 0,5-3 0,0 5 0,1 5 0,8 2 0,-12 0 0,-3-1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09.74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7:35.68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5.85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7:35.68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7:35.68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16.0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20.57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25.86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18.75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24575,'31'24'0,"-2"0"0,-3 2 0,22 13 0,-12-5 0,1 3 0,-1-1 0,1 1 0,4 6 0,0-1 0,34 24 0,-28-17 0,22 4 0,-46-23 0,12 6 0,-12 1 0,3-7 0,-8 8 0,-2-21 0,-8 9 0,3-12 0,-4 11 0,-2-8 0,8 11 0,-3 8 0,10-7 0,-6 12 0,7-1 0,-6-8 0,17 30 0,-19-46 0,18 46 0,-11-38 0,3 14 0,-6-22 0,3 21 0,-7-21 0,10 36 0,1 0 0,0-1 0,10 17 0,-3-13 0,0-8 0,-2 0 0,10-2 0,-9-8 0,-2 5 0,-1 1 0,5 2 0,-5 3 0,3-1 0,22 7 0,5 12-984,-5-15 0,-1 9 0,-29-35 0,11 21 0,-23-34 0,12 31 0,-8-19 0,14 20 0,-6-10 0,15 5 22,-7-3 1945,0-5 0,-12-8 0,-12-11 0,0 20 0,5-11 0,-3 13 0,5-15 0,6 13 0,-10-11 0,11 12-11,-9-14-972,1-2 0,0 9 0,5-11 0,-7 11 0,6-15 0,-10 6 0,5-5 0,-4 20 0,2-18 0,-3 12 0,5-9 0,0 1 0,3 16 0,-2-13 0,1 11 0,-2-20 0,0 5 0,-1-7 0,1 1 0,29 20 0,-22-15 0,37 24 0,-41-27 0,18 6 0,-13-7 0,6-5 0,2 18 0,-7-20 0,14 22 0,-14-26 0,14 12 0,-8-6 0,-1 5 0,9-5 0,2 12 0,8-3 0,-8 1 0,-8-4 0,4-6 0,-18-1 0,11 2 0,-8-4 0,2 2 0,25-5 0,6 13 0,-1-7 0,4 9 0,-17-9 0,0 5 0,6-11 0,-6 5 0,0 5 0,-2-8 0,-9 8 0,1-11 0,-8 0 0,-1 0 0,-6 0 0,-1 0 0,7 0 0,-5 0 0,5 0 0,-7 0 0,0 0 0,1 0 0,6 0 0,1 0 0,8 0 0,6 0 0,-5 0 0,-1 0 0,-9 0 0,-7 0 0,0 0 0,7 0 0,-5 5 0,5-4 0,-6 4 0,-1-5 0,0 0 0,1 0 0,-1 0 0,7 0 0,1 0 0,8 0 0,-8 0 0,14 0 0,-11 0 0,6 0 0,-3 0 0,-12 0 0,12 0 0,-12 0 0,20 0 0,-18 0 0,11 0 0,-14 0 0,-1 0 0,1 0 0,-1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19.8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712 52 24575,'-31'0'0,"-8"0"0,-8 0 0,-23 0 0,-14 0 0,-13 0 0,0-18 0,13 14 0,13-13 0,24 11 0,20 5 0,15-5 0,7 6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25.65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2617 24575,'0'-35'0,"0"-2"0,0 10 0,0 6 0,0-20 0,4 27 0,2-12 0,0 15 0,3 1 0,-8-1 0,4 1 0,-5-16 0,4 12 0,2-12 0,4 16 0,-4-1 0,4-6 0,-8-2 0,9-6 0,-10 6 0,9 2 0,11 5 0,-5-26 0,9 19 0,-12-24 0,-1 15 0,1 1 0,2-16 0,-4 22 0,3-11 0,5 5 0,-6 6 0,13-12 0,-13 15 0,25-31 0,-26 25 0,25-23 0,-29 35 0,10-12 0,-8 12 0,3-12 0,-2 5 0,11-25 0,-12 20 0,12-27 0,-10 30 0,9-13 0,4 9 0,2-9 0,-7 13 0,1-20 0,-10 20 0,3-13 0,-1 8 0,-1 1 0,0 6 0,11-36 0,-9 35 0,11-44 0,-13 43 0,2-22 0,9-4 0,-2-5 0,3 4 0,-1 5 0,-10 17 0,12-13 0,-5 11 0,19-17-984,3-6 0,-8 15 0,4-11 0,-26 35 0,5-5 0,0 0 0,1 4 0,19-23 1967,-15 20 0,13-13 0,-17 17 0,3-15 0,-3 12 0,-6-11 0,-2 16 0,7-2-975,2-5-8,0-3 0,5 0 0,-11 3 0,4 6 0,-7 0 0,1 1 0,14-3 0,-11 2 0,13-8 0,-16 12 0,0-5 0,6 12 0,-5-4 0,5-2 0,0-6 0,1 1 0,1-1 0,13-1 0,-9-14 0,5 11 0,-44-5 0,-3 32 0,-36 6 0,30 7 0,-8-4 0,13 6 0,0-11 0,1 11 0,14-21 0,0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27.5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1 192 24575,'11'-28'0,"10"-3"0,-18 4 0,13-1 0,-10 1 0,6 10 0,-2 7 0,0 4 0,7-5 0,2 10 0,15-5 0,-7 6 0,0 0 0,-10 0 0,0 0 0,-5 0 0,12 0 0,-6 0 0,1 0 0,-2 0 0,-7 0 0,7 0 0,2 0 0,6 0 0,9 0 0,-7 0 0,7 12 0,-15-10 0,-2 14 0,0-3 0,1 5 0,1 1 0,-2-2 0,-7-7 0,7 7 0,2 15 0,-1-15 0,17 24 0,-13-31 0,7 13 0,-5-11 0,-12-1 0,5-5 0,2 19 0,-7-16 0,14 24 0,-14-21 0,6 11 0,1 4 0,5 20 0,1 11 0,-4-16 0,1 10 0,-7-23 0,8 39 0,-8-26 0,0 15 0,-8-23 0,-1 2 0,7 8 0,-10 1 0,16-9 0,-17-9 0,3-10 0,3 19 0,-2-19 0,8 26 0,-8-25 0,0 1 0,-6 13 0,6-11 0,-5 13 0,5-16 0,-6 6 0,0-5 0,0 6 0,6 9 0,1-7 0,1 26 0,-2-14 0,-1 1 0,3 11 0,-1-19 0,12 15 0,-17-5 0,15-15 0,-2 16 0,-6-22 0,11 20 0,-6-12 0,2 7 0,3-9 0,-5 16 0,-1-20 0,7 22 0,-1-20 0,1 0 0,17 7 0,-25-5 0,17-2 0,-28-43 0,-6-43 0,-20-6 0,9 3 0,-7 41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30.13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21087,'47'13'0,"20"27"983,-17-6-303,26 30-680,2-3-984,-11-3 0,-18-8 0,-20-22 0,-18-11 0,0-5 945,0 5 39,14 2 0,-9 0 983,18 17 0,-18 0 0,3-7 0,0-8 0,0-5 0,2 17-97,-1 6-886,-4 16 0,-2-19 0,-6-2 0,3-9 0,10 2 0,-10 8 0,15 3 0,-20-9 0,11 35 0,-11-37 0,3 38 0,-1-5 0,-5-19 0,5 16 0,-3-38 0,-4 13 0,4-18 0,-5 12 0,0-16 0,4 1 0,2-1 0,0 0 0,-2 26 0,1-14 0,-4 15 0,4-22 0,0 2 0,-4 2 0,5 6 0,-1-7 0,-4-1 0,8-6 0,-3-1 0,-1 0 0,13 16 0,-9-5 0,6 6 0,-10-4 0,7-10 0,-3 20 0,8-18 0,-3 17 0,-2-5 0,3 20 0,1 11 0,-2-16 0,1 1 0,-5-31 0,2 5 0,-2-7 0,0 1 0,-4-1 0,3 0 0,-3 1 0,22 17 0,-13-13 0,20 20 0,-16-16 0,8 15 0,-1-7 0,1 1 0,-8-10 0,-2-7 0,0 0 0,1-5 0,16 6 0,-12 1 0,4 1 0,-15-1 0,6-9 0,-5-4 0,12 6 0,-1 0 0,12 7 0,-10-7 0,7 1 0,-20-7 0,12 0 0,-12 4 0,60 4 0,-41-1 0,37 4 0,-51-10 0,-7 3 0,0-4 0,2 12 0,-6-10 0,-1 10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7.29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34.22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2341 24575,'28'50'0,"-5"-10"0,-23 3 0,0 16 0,7 2 0,4 33 0,4-42 0,0-2 0,-2-17 0,-1-13 0,-4 8 0,2-11 0,-4-7 0,-1 0 0,0 7 0,0-5 0,1 12 0,5-12 0,11 30 0,-9-25 0,26 38 0,-24-41 0,13 15 0,-16-12 0,5 2 0,2 0 0,3 24 0,-4-30 0,-5 22 0,4-28 0,-5 4 0,0 0 0,13 1 0,-9 6 0,18-3 0,0 10 0,-14-16 0,17 10 0,-24-17 0,9 8 0,4-5 0,-12 1 0,19 4 0,-20 3 0,4-5 0,-5 8 0,-2-15 0,0 4 0,1-5 0,5 0 0,-4 0 0,5 0 0,-6 0 0,14 0 0,-11 0 0,12 0 0,-16-5 0,7-7 0,-5 0 0,14-21 0,-12 4 0,7-7 0,-6-7 0,-8 16 0,13-16 0,-17 15 0,10 1 0,-13-5 0,7 2 0,-6-15 0,6 5 0,2-27 0,-7 29 0,6-13 0,-8 19 0,0 11 0,12-13 0,-4 9 0,4-20 0,-6 6 0,-6-16 0,0 0 0,0 7 0,0-18 0,0 19 0,0-8 0,0-13 0,0 26 0,0-47 0,0 47 0,8-37 0,-6 21 0,18 0 0,-16-20 0,9 27 0,-13-17 0,0 13 0,13 8 0,-10-32 0,17 29 0,-18-18 0,5 0 0,-7 17 0,0-27 0,6 30 0,2-7 0,1 0 0,4 7 0,-11-18 0,12 8 0,-7 9 0,9-4 0,-9 25 0,0-14 0,8-5 0,4-11 0,0 15 0,2 1 0,-13 14 0,3 7 0,3-11 0,5 5 0,-2-33 0,4 18 0,7-47 0,-7 56 0,12-33 0,-19 45 0,6-20 0,-7 26 0,1-11 0,4 8 0,-12 11 0,0-5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35.0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700 1 24575,'13'35'0,"-5"11"0,-3-32 0,-5 37 0,0-28 0,0 30 0,0-6 0,0-8 0,0 5 0,0 0 0,0-14 0,-8 64-984,-1-47 0,-13 38 0,3-17 492,-18-13 0,-6 2 0,13-9 0,0 2 0,-15 18 0,-1-3-492,-6-1 492,28-18 0,2-1-492,-13 16 492,2-18 0,2-1 1475,0 17 0,-10-8 0,26-9 0,2-14 0,-1 5 0,7-7 0,-12 7 0,16-12 0,-17 20 0,13-20-973,-8 21-10,8-14 0,-4-1 0,-4 5 0,7-18 0,-5 7 0,13-16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35.69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24575,'25'3'0,"-1"27"0,-10 13 0,11 25 0,-14 1 0,4-1 0,-15-10 0,16 8 0,-7-28 0,51 21 0,-39-30 0,28 4 0,-42-16 0,-2 9 0,-1-12 0,-3 7 0,4-16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40.44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1 546 24367,'4'-25'0,"-3"-3"0,4 9 103,-1 0-103,-2 2 35,9-9-35,-5 12 18,6-12-18,5 15 52,-5 0-52,5 0 0,-6 0 0,8-14 0,-7 10 0,25-17 0,-22 25 0,13-9 0,-18 10 0,5 0 0,3 1 0,-1 5 0,0 0 0,-2 0 0,-4 0 0,19-6 0,-9 4 0,6-5 0,-10 7 0,-6 0 0,6 0 0,1 0 0,7 0 0,-6 0 0,5 0 0,-12 0 0,5 0 0,-7 0 0,-10-11 0,-2 4 0,-9-10 0,-6 5 0,5 1 0,-12 5 0,-14-14 0,8 10 0,-14-18 0,10 13 0,13-2 0,-12 9 0,21-1 0,-12 2 0,12 1 0,-5 0 0,7 1 0,-1 4 0,-4-3 0,4 4 0,-5 0 0,6 0 0,-1 4 0,6 2 0,0 20 0,5-6 0,0 8 0,0 4 0,7-3 0,-1 1 0,6-5 0,5-8 0,-5-5 0,12 6 0,-6-6 0,2 6 0,-3-5 0,-6 4 0,0-7 0,-1 0 0,0 1 0,1-1 0,6-4 0,3 18 0,-1-19 0,0 15 0,-8-15 0,14-4 0,-11 8 0,12-3 0,-9 11 0,2 1 0,0 7 0,5 1 0,-11-8 0,-1-1 0,-2-6 0,-9-1 0,3 0 0,3 16 0,0-5 0,1 12 0,2-14 0,17 28 0,-16-30 0,22 39 0,-20-35 0,4 32 0,2-15 0,-5 2 0,-6-14 0,10-1 0,-9-4 0,5 13 0,3-9 0,-8 9 0,10-7 0,-7 1 0,15-3 0,-13-12 0,20 21 0,-21-20 0,7 18 0,-10-20 0,12 31 0,-9-26 0,9 26 0,7-13 0,-13-13 0,28 12 0,-22-7 0,13 0 0,-8 7 0,7-4 0,-13-11 0,11 11 0,-20-13 0,11 6 0,-4-6 0,6 6 0,-6-10 0,13 17 0,-17-11 0,22 14 0,-23-10 0,8-1 0,-12-11 0,7 4 0,2-3 0,8 20 0,-8-12 0,7 12 0,-14-17 0,11 2 0,-11-1 0,5-4 0,-7 2 0,7-2 0,-5-1 0,21-1 0,-13-5 0,8 0 0,-5 0 0,-4 11 0,-1-3 0,-1 4 0,-6-7 0,-1-5 0,7 5 0,-5-3 0,5 3 0,0-5 0,-5 0 0,5 5 0,-7-4 0,7 4 0,-5-1 0,12 3 0,-12-1 0,5 0 0,-7-2 0,0 2 0,7 0 0,-4 9 0,20-12 0,-12 8 0,7-11 0,-12 5 0,-5 1 0,-1 0 0,1-2 0,-1-4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55.75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55.75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55.75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55.74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55.74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8:55.75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08.90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07.79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32.05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37.84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44.89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47.82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24575,'52'57'0,"-13"-13"0,3-1 0,-3-13 0,1 1 0,13 31 0,0-1 0,24 4 0,-39-14 0,-2 1 0,19 14 0,-18-14 0,0 3 0,15 25 0,0 3 0,-28-20 0,-10-24 0,0 1 0,-7-15 0,-2 1 0,1-5 0,-5 13 0,13 23 0,-6-24 0,2 32 0,13-5 0,-15-25 0,11 13 0,-15-31 0,10 11 0,0-1 0,2 0 0,2 5 0,-10-2 0,23 17 0,-7-10 0,7 0 0,7 11 0,-15-17 0,17 18 0,-3-12 0,-9-9 0,18 10 0,-10-10 0,8-5 0,24 18 0,-7-20 0,-6 6 0,-12-19 0,-16 5 0,1-9 0,14 15 0,5-9 0,0 5 0,8 7 0,-10-12 0,-1 10 0,12-11 0,-18 0 0,0-2 0,-14-1 0,-6 1 0,1 0 0,4 4 0,-11-10 0,5 5 0,0-6 0,2 0 0,26 6 0,-15-5 0,15 10 0,-26-10 0,13 18 0,-11-15 0,13 9 0,-16-13 0,14 0 0,-18 0 0,19 0 0,-21 0 0,5 0 0,-7 0 0,0 0 0,7 0 0,22 0 0,-9 0 0,8 0 0,-14 5 0,-12-3 0,11 3 0,-11-5 0,12 0 0,-12 5 0,5-4 0,9 4 0,-8-1 0,9-3 0,-12 4 0,-5-5 0,1 0 0,6 0 0,6 0 0,-4 0 0,14 0 0,-13 0 0,8 0 0,-10 0 0,1 0 0,-7 0 0,3 0 0,-5 0 0,0 5 0,1-4 0,6 9 0,-1-4 0,-2 1 0,-5-3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52.58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0 193 24575,'37'-36'0,"0"-1"0,-25 25 0,5-5 0,-6 7 0,-1-1 0,0 1 0,1 4 0,-1-3 0,0 7 0,1-2 0,6-2 0,-5 5 0,11-16 0,-4 14 0,-1-8 0,-1 11 0,-6 0 0,-1 0 0,7 0 0,2 0 0,-1 0 0,6 0 0,-6 0 0,16 0 0,-6 0 0,-1 0 0,5 6 0,-3 3 0,1-1 0,11-2 0,-12 8 0,7-5 0,-2 16 0,-14-5 0,3 0 0,-3 3 0,5-3 0,-6-1 0,6 13 0,-12-18 0,24 30 0,-14-14 0,29 32 0,-19-14 0,12 22 0,-15-23 0,-12-7 0,1-8 0,-13-20 0,6 12 0,20 18 0,-15-18 0,15 23 0,-13-20 0,-3 9 0,16 32 0,-14-18 0,6 9 0,-1-6 0,2-3 0,-6-1 0,34 32 0,-37-38 0,13 4 0,0 2 0,-12 1 0,2 41 0,1-40 0,-17 8 0,25-6 0,-19-30 0,14 29 0,0 0-984,-4 9 0,0 33 0,11-30 0,-24 4 0,30-20 0,-27-12 0,5 6 0,9 17 0,-13-17 1967,24 34 0,-16-14 0,12-1 0,-13-8 0,5-2 0,-3-19 0,7 34 0,3-28 0,-11 7-974,19 12-9,-24-15 0,40 40-984,-25-23 0,2-13 0,-8 16 0,-14-38 0,7 20 0,14-7 0,-13-16 0,13 8 0,-17-4 0,-1-10 1347,8 17-363,-7-20 983,20 7 0,-9 7 0,5-10 0,-10 10 0,-6-9 0,5-4 0,-4 4 0,11-5 0,-11 5-353,10-3-630,-3 10 0,12 4 0,-12-7 0,5 11 0,-15-20 0,1 0 0,6-7 0,2 6 0,6-2 0,0 9 0,-6-7 0,-2 1 0,-7-7 0,1 0 0,0 6 0,0-8 0,0 8 0,-1-6 0,1 1 0,5-1 0,-4 0 0,5 0 0,-6-4 0,-1 8 0,5-3 0,-3-1 0,2 5 0,-3-5 0,0 12 0,0-9 0,0 3 0,-1-7 0,-4-2 0,-1 2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58.48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28 3029 24575,'-6'-68'0,"1"6"0,5-8 0,0-9 0,0-9 0,0 32 0,0-3 0,0-5 0,0-2 0,0 1 0,0 1 0,1 11 0,-2 3 0,-6-45 0,5 26 0,-6 1 0,8-1 0,0 20 0,0-4 0,0 6 0,0 8 0,0 1 0,0 6 0,7 2 0,-6-14 0,29-4 0,1-12 0,16-15 0,-4 10 0,0-6 0,-13 34 0,0 7 0,9-17 0,-6 11 0,6-24 0,-2 12 0,-4 1 0,-10 16 0,27-36 0,-28 41 0,18-31 0,9 8 0,-18 18 0,17-18 0,-29 31 0,19-29 0,-27 22 0,26-23 0,-23 22 0,15-18 0,-3 19 0,5-26 0,10 6 0,-16 5 0,13-3 0,-16 10 0,-3 18 0,3-36 0,-11 34 0,3-31 0,-8 35 0,0-16 0,-6 72 0,0-11 0,0 56 0,0 8 0,-7-32 0,6 3 0,-6-26 0,0-11 0,6-6 0,-6-4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3:59.4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412 1 24575,'-16'21'0,"1"-6"0,-22-2 0,5 2 0,-26 18 0,2 1 0,21-2 0,-8-5 0,31-15 0,-26 35 0,20-14 0,-17 37 0,26-32 0,1 0 0,8-14 0,0-12 0,0 5 0,0-1 0,0-4 0,0 12 0,0-5 0,26 29 0,-8-23 0,15 16 0,-21-35 0,-7-1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4:01.90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1429 24575,'25'-17'0,"-8"-15"0,-13 18 0,-4-27 0,0 11-984,0-52 0,0 28 492,0-16 0,0-4-492,0-6 492,0 20 0,0-1-492,0-17 104,0 10 880,0 10 983,0 3 0,0 10 0,0-5 0,0 20 0,0-1 0,0 21-97,6-19-886,-5 8 0,5-9 0,2-13 0,16 8 0,1-13 0,5 18 0,-13 13 0,11-12 0,-13 14 0,29-15 0,-23 12 0,6 9 0,-3-3 0,-6 7 0,1 3 0,-2-3 0,-7 0 0,0 4 0,12-4 0,-9 5 0,35 0 0,-31 0 0,31 0 0,-20 0 0,13 7-984,41 4 0,-36 4 0,25 1 0,-45-9 0,-8-1 0,14-6 104,-17 4 880,10-2 983,-14 2 0,14 9 0,-11-5 0,12 7 0,-9-11 0,-5 1-97,11 7-886,-11-4 0,14 23 0,-7-15 0,2 11 0,-4-10 0,0-6 0,1 6 0,2 3 0,-2 5 0,-6 1 0,-5-1 0,12 9 0,-15-7 0,15 15 0,-6-14 0,4 25 0,2-23 0,-3 23 0,-4-26 0,5 39 0,4-24 0,-3 26 0,-3-32 0,7 17 0,-12-15 0,21 17 0,-17-25 0,0 2 0,-9-20 0,8 20 0,-9-18 0,14 19 0,-16-6 0,10 9 0,1 0 0,2-2 0,3-9 0,15 32 0,-10-24 0,31 47 0,-8-26 0,-2 0 0,-5-12 0,1-2 0,6 6 0,-3-6 0,1 0 0,7 3 0,23-7 0,-25-9 0,2-7 0,-9-4 0,-6 1 0,0-9 0,17 7 0,-29-7 0,12-1 0,-19-7 0,-5 0 0,5 0 0,0 6 0,-5-5 0,11 5 0,-11-6 0,5 0 0,-6 0 0,-6 0 0,0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7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5T01:17:10.27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7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6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6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6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6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6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49:57.16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04.5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6T11:50:09.54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3C76A-13C0-D341-95E3-6ABFCE417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E508E-019D-4643-B500-FB6A4B965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514FF-01B4-0F4E-89F2-7488FB50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5E899-D5DF-AF48-A46E-999CBFAD8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9FAA8-BEF6-0C49-BE2F-F2F8420B5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C9F82-0093-B04D-A478-9FE1C504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444F3F-8331-8F42-BA09-A3A9DABB5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345-B45A-8442-89C3-A4395197A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A2C5D-C72D-B143-BD89-E2161D283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F2E17-DCFD-8F41-AE50-03E536FB4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6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D0532B-0B44-AA4F-A13E-AFB96F1F7F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EDE543-2BB6-1F44-A7BF-648E1FCEC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8242B-C8D0-DE44-8053-47054B765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C9C98-CCBB-A84E-8F7A-FF5FA29B2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4570E-0478-7442-8C86-8292F0643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81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56CCE-5838-2149-8E78-31396916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FEE6A-FA39-904E-A8A4-172295621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B91AA-2E14-914A-B6E5-A53D68027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A3F75-D9E4-5141-A510-77D6453F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80027-FCB2-0844-977C-A4137E9B0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8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B897-B19D-C345-99A4-52133E14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CDE92-0B63-F74D-8693-75CC91FAE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D7CC8-2E97-8E45-B14C-B56C7B2CA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6A433-150D-F242-B44B-8F13412AF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88B0B-3197-E64F-88D2-CD53452C7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11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BB871-BC9C-5947-B8E1-D38D5C810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96E09-27F4-B543-BA9F-6F96CD949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24FE7-5EA6-6A43-BCFA-94CB48D98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03A0A-4421-6645-A0B2-10DF8E1F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6C587-CA04-7146-A96A-F0EE9A125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F9084-C91D-E247-B2F8-76D15C58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4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621D8-1D70-9E49-B1E5-C08665C2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8593D-543B-8A4C-9D40-68BCD3760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7D3CC-A222-C147-9C06-649C0B84E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1BDF0D-E563-4A45-98D1-3FDD0AD27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165BC0-BEB0-8A4B-B5A8-DC6034209A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AEF27B-5227-1345-A564-6DEE8F58B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0A2A72-47C8-1940-9113-366FC18B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C184FA-576C-2C4E-943C-AFD904521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16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16B06-A07B-014D-8451-F5AFB3BA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71A6A-53AD-0142-87C0-236D9EBE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D0EF1-D9A5-6E4C-83F3-13C4EB733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D0F15-653B-9548-BD06-2CA3AEFDA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6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9B04E3-F6A5-0C4E-B613-2F5F27EA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8678FB-EF0B-4945-A468-7F3E6E5B9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0CD60-D911-2141-9667-CFB9FDF0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5B6FB-55FF-3F4C-BD79-0C5D8884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84E83-288C-6C44-96E8-546D11E28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3D0E6D-906A-DE4D-9151-BA81C3F14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68396-2CCF-634F-81CA-1F2473277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078E8-EC3A-2E47-B791-714CF5E2E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6908B-F68E-E24D-B474-D5F087AB1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7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007D-5A30-5141-9302-A650F1E7A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CE2238-32FB-F34A-9FB2-6604F6CC6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3B053E-8887-FB4E-A402-FB221FEB15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9F3C2-CACF-6049-B3D2-B4F35C8C0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06006-D07D-6B4C-907C-2A76B535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1FB61-0101-194B-81EC-F91EBD92A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4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0ADB0C-A401-AD48-BF54-C89FB6369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5A232-C106-4E4A-B2DA-30029DC67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48F62-2D67-BC4F-A1A3-A036DA2FC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21C48-27CC-8549-AE51-EAB6B208468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558DC-0DF3-0442-AC8E-9B04E312B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64B97-D644-B44D-8534-DD7243B6A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C637B-8D20-0548-925E-B444BB82B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1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ustomXml" Target="../ink/ink50.xml"/><Relationship Id="rId18" Type="http://schemas.openxmlformats.org/officeDocument/2006/relationships/image" Target="../media/image33.png"/><Relationship Id="rId26" Type="http://schemas.openxmlformats.org/officeDocument/2006/relationships/image" Target="../media/image37.png"/><Relationship Id="rId3" Type="http://schemas.openxmlformats.org/officeDocument/2006/relationships/image" Target="../media/image21.png"/><Relationship Id="rId21" Type="http://schemas.openxmlformats.org/officeDocument/2006/relationships/customXml" Target="../ink/ink54.xml"/><Relationship Id="rId7" Type="http://schemas.openxmlformats.org/officeDocument/2006/relationships/image" Target="../media/image29.png"/><Relationship Id="rId12" Type="http://schemas.openxmlformats.org/officeDocument/2006/relationships/customXml" Target="../ink/ink49.xml"/><Relationship Id="rId17" Type="http://schemas.openxmlformats.org/officeDocument/2006/relationships/customXml" Target="../ink/ink52.xml"/><Relationship Id="rId25" Type="http://schemas.openxmlformats.org/officeDocument/2006/relationships/customXml" Target="../ink/ink56.xml"/><Relationship Id="rId2" Type="http://schemas.openxmlformats.org/officeDocument/2006/relationships/image" Target="../media/image250.png"/><Relationship Id="rId16" Type="http://schemas.openxmlformats.org/officeDocument/2006/relationships/image" Target="../media/image32.png"/><Relationship Id="rId20" Type="http://schemas.openxmlformats.org/officeDocument/2006/relationships/image" Target="../media/image34.png"/><Relationship Id="rId29" Type="http://schemas.openxmlformats.org/officeDocument/2006/relationships/customXml" Target="../ink/ink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48.xml"/><Relationship Id="rId24" Type="http://schemas.openxmlformats.org/officeDocument/2006/relationships/image" Target="../media/image36.png"/><Relationship Id="rId5" Type="http://schemas.openxmlformats.org/officeDocument/2006/relationships/image" Target="../media/image27.png"/><Relationship Id="rId15" Type="http://schemas.openxmlformats.org/officeDocument/2006/relationships/customXml" Target="../ink/ink51.xml"/><Relationship Id="rId23" Type="http://schemas.openxmlformats.org/officeDocument/2006/relationships/customXml" Target="../ink/ink55.xml"/><Relationship Id="rId28" Type="http://schemas.openxmlformats.org/officeDocument/2006/relationships/image" Target="../media/image38.png"/><Relationship Id="rId10" Type="http://schemas.openxmlformats.org/officeDocument/2006/relationships/image" Target="../media/image310.png"/><Relationship Id="rId19" Type="http://schemas.openxmlformats.org/officeDocument/2006/relationships/customXml" Target="../ink/ink53.xml"/><Relationship Id="rId4" Type="http://schemas.openxmlformats.org/officeDocument/2006/relationships/image" Target="../media/image26.png"/><Relationship Id="rId9" Type="http://schemas.openxmlformats.org/officeDocument/2006/relationships/customXml" Target="../ink/ink47.xml"/><Relationship Id="rId14" Type="http://schemas.openxmlformats.org/officeDocument/2006/relationships/image" Target="../media/image31.png"/><Relationship Id="rId22" Type="http://schemas.openxmlformats.org/officeDocument/2006/relationships/image" Target="../media/image35.png"/><Relationship Id="rId27" Type="http://schemas.openxmlformats.org/officeDocument/2006/relationships/customXml" Target="../ink/ink57.xml"/><Relationship Id="rId30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2.xml"/><Relationship Id="rId18" Type="http://schemas.openxmlformats.org/officeDocument/2006/relationships/customXml" Target="../ink/ink66.xml"/><Relationship Id="rId26" Type="http://schemas.openxmlformats.org/officeDocument/2006/relationships/customXml" Target="../ink/ink70.xml"/><Relationship Id="rId3" Type="http://schemas.openxmlformats.org/officeDocument/2006/relationships/image" Target="../media/image21.png"/><Relationship Id="rId21" Type="http://schemas.openxmlformats.org/officeDocument/2006/relationships/image" Target="../media/image43.png"/><Relationship Id="rId34" Type="http://schemas.openxmlformats.org/officeDocument/2006/relationships/image" Target="../media/image39.png"/><Relationship Id="rId7" Type="http://schemas.openxmlformats.org/officeDocument/2006/relationships/image" Target="../media/image29.png"/><Relationship Id="rId12" Type="http://schemas.openxmlformats.org/officeDocument/2006/relationships/customXml" Target="../ink/ink61.xml"/><Relationship Id="rId17" Type="http://schemas.openxmlformats.org/officeDocument/2006/relationships/image" Target="../media/image41.png"/><Relationship Id="rId25" Type="http://schemas.openxmlformats.org/officeDocument/2006/relationships/image" Target="../media/image45.png"/><Relationship Id="rId33" Type="http://schemas.openxmlformats.org/officeDocument/2006/relationships/image" Target="../media/image49.png"/><Relationship Id="rId2" Type="http://schemas.openxmlformats.org/officeDocument/2006/relationships/image" Target="../media/image250.png"/><Relationship Id="rId16" Type="http://schemas.openxmlformats.org/officeDocument/2006/relationships/customXml" Target="../ink/ink65.xml"/><Relationship Id="rId20" Type="http://schemas.openxmlformats.org/officeDocument/2006/relationships/customXml" Target="../ink/ink67.xml"/><Relationship Id="rId29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60.xml"/><Relationship Id="rId24" Type="http://schemas.openxmlformats.org/officeDocument/2006/relationships/customXml" Target="../ink/ink69.xml"/><Relationship Id="rId32" Type="http://schemas.openxmlformats.org/officeDocument/2006/relationships/customXml" Target="../ink/ink73.xml"/><Relationship Id="rId5" Type="http://schemas.openxmlformats.org/officeDocument/2006/relationships/image" Target="../media/image27.png"/><Relationship Id="rId15" Type="http://schemas.openxmlformats.org/officeDocument/2006/relationships/customXml" Target="../ink/ink64.xml"/><Relationship Id="rId23" Type="http://schemas.openxmlformats.org/officeDocument/2006/relationships/image" Target="../media/image44.png"/><Relationship Id="rId28" Type="http://schemas.openxmlformats.org/officeDocument/2006/relationships/customXml" Target="../ink/ink71.xml"/><Relationship Id="rId10" Type="http://schemas.openxmlformats.org/officeDocument/2006/relationships/image" Target="../media/image310.png"/><Relationship Id="rId19" Type="http://schemas.openxmlformats.org/officeDocument/2006/relationships/image" Target="../media/image42.png"/><Relationship Id="rId31" Type="http://schemas.openxmlformats.org/officeDocument/2006/relationships/image" Target="../media/image48.png"/><Relationship Id="rId4" Type="http://schemas.openxmlformats.org/officeDocument/2006/relationships/image" Target="../media/image40.png"/><Relationship Id="rId9" Type="http://schemas.openxmlformats.org/officeDocument/2006/relationships/customXml" Target="../ink/ink59.xml"/><Relationship Id="rId14" Type="http://schemas.openxmlformats.org/officeDocument/2006/relationships/customXml" Target="../ink/ink63.xml"/><Relationship Id="rId22" Type="http://schemas.openxmlformats.org/officeDocument/2006/relationships/customXml" Target="../ink/ink68.xml"/><Relationship Id="rId27" Type="http://schemas.openxmlformats.org/officeDocument/2006/relationships/image" Target="../media/image46.png"/><Relationship Id="rId30" Type="http://schemas.openxmlformats.org/officeDocument/2006/relationships/customXml" Target="../ink/ink72.xml"/><Relationship Id="rId8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ustomXml" Target="../ink/ink77.xml"/><Relationship Id="rId18" Type="http://schemas.openxmlformats.org/officeDocument/2006/relationships/customXml" Target="../ink/ink82.xml"/><Relationship Id="rId26" Type="http://schemas.openxmlformats.org/officeDocument/2006/relationships/image" Target="../media/image53.png"/><Relationship Id="rId3" Type="http://schemas.openxmlformats.org/officeDocument/2006/relationships/image" Target="../media/image21.png"/><Relationship Id="rId21" Type="http://schemas.openxmlformats.org/officeDocument/2006/relationships/customXml" Target="../ink/ink84.xml"/><Relationship Id="rId7" Type="http://schemas.openxmlformats.org/officeDocument/2006/relationships/image" Target="../media/image29.png"/><Relationship Id="rId12" Type="http://schemas.openxmlformats.org/officeDocument/2006/relationships/customXml" Target="../ink/ink76.xml"/><Relationship Id="rId17" Type="http://schemas.openxmlformats.org/officeDocument/2006/relationships/customXml" Target="../ink/ink81.xml"/><Relationship Id="rId25" Type="http://schemas.openxmlformats.org/officeDocument/2006/relationships/customXml" Target="../ink/ink86.xml"/><Relationship Id="rId2" Type="http://schemas.openxmlformats.org/officeDocument/2006/relationships/image" Target="../media/image250.png"/><Relationship Id="rId16" Type="http://schemas.openxmlformats.org/officeDocument/2006/relationships/customXml" Target="../ink/ink80.xml"/><Relationship Id="rId20" Type="http://schemas.openxmlformats.org/officeDocument/2006/relationships/image" Target="../media/image31.png"/><Relationship Id="rId29" Type="http://schemas.openxmlformats.org/officeDocument/2006/relationships/customXml" Target="../ink/ink8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75.xml"/><Relationship Id="rId24" Type="http://schemas.openxmlformats.org/officeDocument/2006/relationships/image" Target="../media/image52.png"/><Relationship Id="rId5" Type="http://schemas.openxmlformats.org/officeDocument/2006/relationships/image" Target="../media/image27.png"/><Relationship Id="rId15" Type="http://schemas.openxmlformats.org/officeDocument/2006/relationships/customXml" Target="../ink/ink79.xml"/><Relationship Id="rId23" Type="http://schemas.openxmlformats.org/officeDocument/2006/relationships/customXml" Target="../ink/ink85.xml"/><Relationship Id="rId28" Type="http://schemas.openxmlformats.org/officeDocument/2006/relationships/image" Target="../media/image54.png"/><Relationship Id="rId10" Type="http://schemas.openxmlformats.org/officeDocument/2006/relationships/image" Target="../media/image310.png"/><Relationship Id="rId19" Type="http://schemas.openxmlformats.org/officeDocument/2006/relationships/customXml" Target="../ink/ink83.xml"/><Relationship Id="rId31" Type="http://schemas.openxmlformats.org/officeDocument/2006/relationships/image" Target="../media/image39.png"/><Relationship Id="rId4" Type="http://schemas.openxmlformats.org/officeDocument/2006/relationships/image" Target="../media/image50.png"/><Relationship Id="rId9" Type="http://schemas.openxmlformats.org/officeDocument/2006/relationships/customXml" Target="../ink/ink74.xml"/><Relationship Id="rId14" Type="http://schemas.openxmlformats.org/officeDocument/2006/relationships/customXml" Target="../ink/ink78.xml"/><Relationship Id="rId22" Type="http://schemas.openxmlformats.org/officeDocument/2006/relationships/image" Target="../media/image51.png"/><Relationship Id="rId27" Type="http://schemas.openxmlformats.org/officeDocument/2006/relationships/customXml" Target="../ink/ink87.xml"/><Relationship Id="rId30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customXml" Target="../ink/ink92.xml"/><Relationship Id="rId18" Type="http://schemas.openxmlformats.org/officeDocument/2006/relationships/customXml" Target="../ink/ink97.xml"/><Relationship Id="rId26" Type="http://schemas.openxmlformats.org/officeDocument/2006/relationships/customXml" Target="../ink/ink103.xml"/><Relationship Id="rId21" Type="http://schemas.openxmlformats.org/officeDocument/2006/relationships/customXml" Target="../ink/ink100.xml"/><Relationship Id="rId34" Type="http://schemas.openxmlformats.org/officeDocument/2006/relationships/customXml" Target="../ink/ink107.xml"/><Relationship Id="rId7" Type="http://schemas.openxmlformats.org/officeDocument/2006/relationships/image" Target="../media/image29.png"/><Relationship Id="rId12" Type="http://schemas.openxmlformats.org/officeDocument/2006/relationships/customXml" Target="../ink/ink91.xml"/><Relationship Id="rId17" Type="http://schemas.openxmlformats.org/officeDocument/2006/relationships/customXml" Target="../ink/ink96.xml"/><Relationship Id="rId25" Type="http://schemas.openxmlformats.org/officeDocument/2006/relationships/image" Target="../media/image31.png"/><Relationship Id="rId33" Type="http://schemas.openxmlformats.org/officeDocument/2006/relationships/image" Target="../media/image61.png"/><Relationship Id="rId2" Type="http://schemas.openxmlformats.org/officeDocument/2006/relationships/image" Target="../media/image250.png"/><Relationship Id="rId16" Type="http://schemas.openxmlformats.org/officeDocument/2006/relationships/customXml" Target="../ink/ink95.xml"/><Relationship Id="rId20" Type="http://schemas.openxmlformats.org/officeDocument/2006/relationships/customXml" Target="../ink/ink99.xml"/><Relationship Id="rId29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90.xml"/><Relationship Id="rId24" Type="http://schemas.openxmlformats.org/officeDocument/2006/relationships/customXml" Target="../ink/ink102.xml"/><Relationship Id="rId32" Type="http://schemas.openxmlformats.org/officeDocument/2006/relationships/customXml" Target="../ink/ink106.xml"/><Relationship Id="rId37" Type="http://schemas.openxmlformats.org/officeDocument/2006/relationships/image" Target="../media/image39.png"/><Relationship Id="rId5" Type="http://schemas.openxmlformats.org/officeDocument/2006/relationships/image" Target="../media/image27.png"/><Relationship Id="rId15" Type="http://schemas.openxmlformats.org/officeDocument/2006/relationships/customXml" Target="../ink/ink94.xml"/><Relationship Id="rId23" Type="http://schemas.openxmlformats.org/officeDocument/2006/relationships/image" Target="../media/image57.png"/><Relationship Id="rId28" Type="http://schemas.openxmlformats.org/officeDocument/2006/relationships/customXml" Target="../ink/ink104.xml"/><Relationship Id="rId36" Type="http://schemas.openxmlformats.org/officeDocument/2006/relationships/customXml" Target="../ink/ink109.xml"/><Relationship Id="rId10" Type="http://schemas.openxmlformats.org/officeDocument/2006/relationships/image" Target="../media/image310.png"/><Relationship Id="rId19" Type="http://schemas.openxmlformats.org/officeDocument/2006/relationships/customXml" Target="../ink/ink98.xml"/><Relationship Id="rId31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openxmlformats.org/officeDocument/2006/relationships/customXml" Target="../ink/ink89.xml"/><Relationship Id="rId14" Type="http://schemas.openxmlformats.org/officeDocument/2006/relationships/customXml" Target="../ink/ink93.xml"/><Relationship Id="rId22" Type="http://schemas.openxmlformats.org/officeDocument/2006/relationships/customXml" Target="../ink/ink101.xml"/><Relationship Id="rId27" Type="http://schemas.openxmlformats.org/officeDocument/2006/relationships/image" Target="../media/image58.png"/><Relationship Id="rId30" Type="http://schemas.openxmlformats.org/officeDocument/2006/relationships/customXml" Target="../ink/ink105.xml"/><Relationship Id="rId35" Type="http://schemas.openxmlformats.org/officeDocument/2006/relationships/customXml" Target="../ink/ink108.xml"/><Relationship Id="rId8" Type="http://schemas.openxmlformats.org/officeDocument/2006/relationships/image" Target="../media/image30.png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13.xml"/><Relationship Id="rId18" Type="http://schemas.openxmlformats.org/officeDocument/2006/relationships/customXml" Target="../ink/ink118.xml"/><Relationship Id="rId26" Type="http://schemas.openxmlformats.org/officeDocument/2006/relationships/image" Target="../media/image63.png"/><Relationship Id="rId3" Type="http://schemas.openxmlformats.org/officeDocument/2006/relationships/image" Target="../media/image21.png"/><Relationship Id="rId21" Type="http://schemas.openxmlformats.org/officeDocument/2006/relationships/customXml" Target="../ink/ink121.xml"/><Relationship Id="rId34" Type="http://schemas.openxmlformats.org/officeDocument/2006/relationships/customXml" Target="../ink/ink130.xml"/><Relationship Id="rId7" Type="http://schemas.openxmlformats.org/officeDocument/2006/relationships/image" Target="../media/image29.png"/><Relationship Id="rId12" Type="http://schemas.openxmlformats.org/officeDocument/2006/relationships/customXml" Target="../ink/ink112.xml"/><Relationship Id="rId17" Type="http://schemas.openxmlformats.org/officeDocument/2006/relationships/customXml" Target="../ink/ink117.xml"/><Relationship Id="rId25" Type="http://schemas.openxmlformats.org/officeDocument/2006/relationships/customXml" Target="../ink/ink125.xml"/><Relationship Id="rId33" Type="http://schemas.openxmlformats.org/officeDocument/2006/relationships/image" Target="../media/image66.png"/><Relationship Id="rId2" Type="http://schemas.openxmlformats.org/officeDocument/2006/relationships/image" Target="../media/image250.png"/><Relationship Id="rId16" Type="http://schemas.openxmlformats.org/officeDocument/2006/relationships/customXml" Target="../ink/ink116.xml"/><Relationship Id="rId20" Type="http://schemas.openxmlformats.org/officeDocument/2006/relationships/customXml" Target="../ink/ink120.xml"/><Relationship Id="rId29" Type="http://schemas.openxmlformats.org/officeDocument/2006/relationships/customXml" Target="../ink/ink1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111.xml"/><Relationship Id="rId24" Type="http://schemas.openxmlformats.org/officeDocument/2006/relationships/customXml" Target="../ink/ink124.xml"/><Relationship Id="rId32" Type="http://schemas.openxmlformats.org/officeDocument/2006/relationships/customXml" Target="../ink/ink129.xml"/><Relationship Id="rId5" Type="http://schemas.openxmlformats.org/officeDocument/2006/relationships/image" Target="../media/image27.png"/><Relationship Id="rId15" Type="http://schemas.openxmlformats.org/officeDocument/2006/relationships/customXml" Target="../ink/ink115.xml"/><Relationship Id="rId23" Type="http://schemas.openxmlformats.org/officeDocument/2006/relationships/customXml" Target="../ink/ink123.xml"/><Relationship Id="rId28" Type="http://schemas.openxmlformats.org/officeDocument/2006/relationships/image" Target="../media/image64.png"/><Relationship Id="rId36" Type="http://schemas.openxmlformats.org/officeDocument/2006/relationships/image" Target="../media/image39.png"/><Relationship Id="rId10" Type="http://schemas.openxmlformats.org/officeDocument/2006/relationships/image" Target="../media/image310.png"/><Relationship Id="rId19" Type="http://schemas.openxmlformats.org/officeDocument/2006/relationships/customXml" Target="../ink/ink119.xml"/><Relationship Id="rId31" Type="http://schemas.openxmlformats.org/officeDocument/2006/relationships/image" Target="../media/image65.png"/><Relationship Id="rId4" Type="http://schemas.openxmlformats.org/officeDocument/2006/relationships/image" Target="../media/image62.png"/><Relationship Id="rId9" Type="http://schemas.openxmlformats.org/officeDocument/2006/relationships/customXml" Target="../ink/ink110.xml"/><Relationship Id="rId14" Type="http://schemas.openxmlformats.org/officeDocument/2006/relationships/customXml" Target="../ink/ink114.xml"/><Relationship Id="rId22" Type="http://schemas.openxmlformats.org/officeDocument/2006/relationships/customXml" Target="../ink/ink122.xml"/><Relationship Id="rId27" Type="http://schemas.openxmlformats.org/officeDocument/2006/relationships/customXml" Target="../ink/ink126.xml"/><Relationship Id="rId30" Type="http://schemas.openxmlformats.org/officeDocument/2006/relationships/customXml" Target="../ink/ink128.xml"/><Relationship Id="rId35" Type="http://schemas.openxmlformats.org/officeDocument/2006/relationships/image" Target="../media/image67.png"/><Relationship Id="rId8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ustomXml" Target="../ink/ink134.xml"/><Relationship Id="rId18" Type="http://schemas.openxmlformats.org/officeDocument/2006/relationships/customXml" Target="../ink/ink139.xml"/><Relationship Id="rId26" Type="http://schemas.openxmlformats.org/officeDocument/2006/relationships/customXml" Target="../ink/ink147.xml"/><Relationship Id="rId3" Type="http://schemas.openxmlformats.org/officeDocument/2006/relationships/image" Target="../media/image21.png"/><Relationship Id="rId21" Type="http://schemas.openxmlformats.org/officeDocument/2006/relationships/customXml" Target="../ink/ink142.xml"/><Relationship Id="rId7" Type="http://schemas.openxmlformats.org/officeDocument/2006/relationships/image" Target="../media/image29.png"/><Relationship Id="rId12" Type="http://schemas.openxmlformats.org/officeDocument/2006/relationships/customXml" Target="../ink/ink133.xml"/><Relationship Id="rId17" Type="http://schemas.openxmlformats.org/officeDocument/2006/relationships/customXml" Target="../ink/ink138.xml"/><Relationship Id="rId25" Type="http://schemas.openxmlformats.org/officeDocument/2006/relationships/customXml" Target="../ink/ink146.xml"/><Relationship Id="rId2" Type="http://schemas.openxmlformats.org/officeDocument/2006/relationships/image" Target="../media/image250.png"/><Relationship Id="rId16" Type="http://schemas.openxmlformats.org/officeDocument/2006/relationships/customXml" Target="../ink/ink137.xml"/><Relationship Id="rId20" Type="http://schemas.openxmlformats.org/officeDocument/2006/relationships/customXml" Target="../ink/ink1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132.xml"/><Relationship Id="rId24" Type="http://schemas.openxmlformats.org/officeDocument/2006/relationships/customXml" Target="../ink/ink145.xml"/><Relationship Id="rId5" Type="http://schemas.openxmlformats.org/officeDocument/2006/relationships/image" Target="../media/image27.png"/><Relationship Id="rId15" Type="http://schemas.openxmlformats.org/officeDocument/2006/relationships/customXml" Target="../ink/ink136.xml"/><Relationship Id="rId23" Type="http://schemas.openxmlformats.org/officeDocument/2006/relationships/customXml" Target="../ink/ink144.xml"/><Relationship Id="rId28" Type="http://schemas.openxmlformats.org/officeDocument/2006/relationships/image" Target="../media/image39.png"/><Relationship Id="rId10" Type="http://schemas.openxmlformats.org/officeDocument/2006/relationships/image" Target="../media/image310.png"/><Relationship Id="rId19" Type="http://schemas.openxmlformats.org/officeDocument/2006/relationships/customXml" Target="../ink/ink140.xml"/><Relationship Id="rId4" Type="http://schemas.openxmlformats.org/officeDocument/2006/relationships/image" Target="../media/image68.png"/><Relationship Id="rId9" Type="http://schemas.openxmlformats.org/officeDocument/2006/relationships/customXml" Target="../ink/ink131.xml"/><Relationship Id="rId14" Type="http://schemas.openxmlformats.org/officeDocument/2006/relationships/customXml" Target="../ink/ink135.xml"/><Relationship Id="rId22" Type="http://schemas.openxmlformats.org/officeDocument/2006/relationships/customXml" Target="../ink/ink143.xml"/><Relationship Id="rId27" Type="http://schemas.openxmlformats.org/officeDocument/2006/relationships/customXml" Target="../ink/ink1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52.xml"/><Relationship Id="rId18" Type="http://schemas.openxmlformats.org/officeDocument/2006/relationships/image" Target="../media/image81.png"/><Relationship Id="rId26" Type="http://schemas.openxmlformats.org/officeDocument/2006/relationships/image" Target="../media/image85.png"/><Relationship Id="rId39" Type="http://schemas.openxmlformats.org/officeDocument/2006/relationships/customXml" Target="../ink/ink165.xml"/><Relationship Id="rId21" Type="http://schemas.openxmlformats.org/officeDocument/2006/relationships/customXml" Target="../ink/ink156.xml"/><Relationship Id="rId34" Type="http://schemas.openxmlformats.org/officeDocument/2006/relationships/image" Target="../media/image89.png"/><Relationship Id="rId42" Type="http://schemas.openxmlformats.org/officeDocument/2006/relationships/image" Target="../media/image93.png"/><Relationship Id="rId47" Type="http://schemas.openxmlformats.org/officeDocument/2006/relationships/customXml" Target="../ink/ink169.xml"/><Relationship Id="rId50" Type="http://schemas.openxmlformats.org/officeDocument/2006/relationships/image" Target="../media/image97.png"/><Relationship Id="rId55" Type="http://schemas.openxmlformats.org/officeDocument/2006/relationships/customXml" Target="../ink/ink173.xml"/><Relationship Id="rId63" Type="http://schemas.openxmlformats.org/officeDocument/2006/relationships/image" Target="../media/image105.png"/><Relationship Id="rId7" Type="http://schemas.openxmlformats.org/officeDocument/2006/relationships/customXml" Target="../ink/ink149.xml"/><Relationship Id="rId2" Type="http://schemas.openxmlformats.org/officeDocument/2006/relationships/image" Target="../media/image72.png"/><Relationship Id="rId16" Type="http://schemas.openxmlformats.org/officeDocument/2006/relationships/image" Target="../media/image80.png"/><Relationship Id="rId29" Type="http://schemas.openxmlformats.org/officeDocument/2006/relationships/customXml" Target="../ink/ink160.xml"/><Relationship Id="rId11" Type="http://schemas.openxmlformats.org/officeDocument/2006/relationships/customXml" Target="../ink/ink151.xml"/><Relationship Id="rId24" Type="http://schemas.openxmlformats.org/officeDocument/2006/relationships/image" Target="../media/image84.png"/><Relationship Id="rId32" Type="http://schemas.openxmlformats.org/officeDocument/2006/relationships/image" Target="../media/image88.png"/><Relationship Id="rId37" Type="http://schemas.openxmlformats.org/officeDocument/2006/relationships/customXml" Target="../ink/ink164.xml"/><Relationship Id="rId40" Type="http://schemas.openxmlformats.org/officeDocument/2006/relationships/image" Target="../media/image92.png"/><Relationship Id="rId45" Type="http://schemas.openxmlformats.org/officeDocument/2006/relationships/customXml" Target="../ink/ink168.xml"/><Relationship Id="rId53" Type="http://schemas.openxmlformats.org/officeDocument/2006/relationships/customXml" Target="../ink/ink172.xml"/><Relationship Id="rId58" Type="http://schemas.openxmlformats.org/officeDocument/2006/relationships/image" Target="../media/image101.png"/><Relationship Id="rId5" Type="http://schemas.openxmlformats.org/officeDocument/2006/relationships/image" Target="../media/image30.png"/><Relationship Id="rId61" Type="http://schemas.openxmlformats.org/officeDocument/2006/relationships/image" Target="../media/image103.png"/><Relationship Id="rId19" Type="http://schemas.openxmlformats.org/officeDocument/2006/relationships/customXml" Target="../ink/ink155.xml"/><Relationship Id="rId14" Type="http://schemas.openxmlformats.org/officeDocument/2006/relationships/image" Target="../media/image79.png"/><Relationship Id="rId22" Type="http://schemas.openxmlformats.org/officeDocument/2006/relationships/image" Target="../media/image83.png"/><Relationship Id="rId27" Type="http://schemas.openxmlformats.org/officeDocument/2006/relationships/customXml" Target="../ink/ink159.xml"/><Relationship Id="rId30" Type="http://schemas.openxmlformats.org/officeDocument/2006/relationships/image" Target="../media/image87.png"/><Relationship Id="rId35" Type="http://schemas.openxmlformats.org/officeDocument/2006/relationships/customXml" Target="../ink/ink163.xml"/><Relationship Id="rId43" Type="http://schemas.openxmlformats.org/officeDocument/2006/relationships/customXml" Target="../ink/ink167.xml"/><Relationship Id="rId48" Type="http://schemas.openxmlformats.org/officeDocument/2006/relationships/image" Target="../media/image96.png"/><Relationship Id="rId56" Type="http://schemas.openxmlformats.org/officeDocument/2006/relationships/image" Target="../media/image100.png"/><Relationship Id="rId8" Type="http://schemas.openxmlformats.org/officeDocument/2006/relationships/image" Target="../media/image76.png"/><Relationship Id="rId51" Type="http://schemas.openxmlformats.org/officeDocument/2006/relationships/customXml" Target="../ink/ink171.xml"/><Relationship Id="rId3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customXml" Target="../ink/ink154.xml"/><Relationship Id="rId25" Type="http://schemas.openxmlformats.org/officeDocument/2006/relationships/customXml" Target="../ink/ink158.xml"/><Relationship Id="rId33" Type="http://schemas.openxmlformats.org/officeDocument/2006/relationships/customXml" Target="../ink/ink162.xml"/><Relationship Id="rId38" Type="http://schemas.openxmlformats.org/officeDocument/2006/relationships/image" Target="../media/image91.png"/><Relationship Id="rId46" Type="http://schemas.openxmlformats.org/officeDocument/2006/relationships/image" Target="../media/image95.png"/><Relationship Id="rId59" Type="http://schemas.openxmlformats.org/officeDocument/2006/relationships/customXml" Target="../ink/ink175.xml"/><Relationship Id="rId20" Type="http://schemas.openxmlformats.org/officeDocument/2006/relationships/image" Target="../media/image82.png"/><Relationship Id="rId41" Type="http://schemas.openxmlformats.org/officeDocument/2006/relationships/customXml" Target="../ink/ink166.xml"/><Relationship Id="rId54" Type="http://schemas.openxmlformats.org/officeDocument/2006/relationships/image" Target="../media/image99.png"/><Relationship Id="rId6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5" Type="http://schemas.openxmlformats.org/officeDocument/2006/relationships/customXml" Target="../ink/ink153.xml"/><Relationship Id="rId23" Type="http://schemas.openxmlformats.org/officeDocument/2006/relationships/customXml" Target="../ink/ink157.xml"/><Relationship Id="rId28" Type="http://schemas.openxmlformats.org/officeDocument/2006/relationships/image" Target="../media/image86.png"/><Relationship Id="rId36" Type="http://schemas.openxmlformats.org/officeDocument/2006/relationships/image" Target="../media/image90.png"/><Relationship Id="rId49" Type="http://schemas.openxmlformats.org/officeDocument/2006/relationships/customXml" Target="../ink/ink170.xml"/><Relationship Id="rId57" Type="http://schemas.openxmlformats.org/officeDocument/2006/relationships/customXml" Target="../ink/ink174.xml"/><Relationship Id="rId10" Type="http://schemas.openxmlformats.org/officeDocument/2006/relationships/image" Target="../media/image77.png"/><Relationship Id="rId31" Type="http://schemas.openxmlformats.org/officeDocument/2006/relationships/customXml" Target="../ink/ink161.xml"/><Relationship Id="rId44" Type="http://schemas.openxmlformats.org/officeDocument/2006/relationships/image" Target="../media/image94.png"/><Relationship Id="rId52" Type="http://schemas.openxmlformats.org/officeDocument/2006/relationships/image" Target="../media/image98.png"/><Relationship Id="rId60" Type="http://schemas.openxmlformats.org/officeDocument/2006/relationships/image" Target="../media/image102.png"/><Relationship Id="rId4" Type="http://schemas.openxmlformats.org/officeDocument/2006/relationships/image" Target="../media/image74.png"/><Relationship Id="rId9" Type="http://schemas.openxmlformats.org/officeDocument/2006/relationships/customXml" Target="../ink/ink1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8.xml"/><Relationship Id="rId13" Type="http://schemas.openxmlformats.org/officeDocument/2006/relationships/image" Target="../media/image111.png"/><Relationship Id="rId3" Type="http://schemas.openxmlformats.org/officeDocument/2006/relationships/image" Target="../media/image109.png"/><Relationship Id="rId7" Type="http://schemas.openxmlformats.org/officeDocument/2006/relationships/image" Target="../media/image1090.png"/><Relationship Id="rId12" Type="http://schemas.openxmlformats.org/officeDocument/2006/relationships/customXml" Target="../ink/ink181.xml"/><Relationship Id="rId17" Type="http://schemas.openxmlformats.org/officeDocument/2006/relationships/image" Target="../media/image113.png"/><Relationship Id="rId2" Type="http://schemas.openxmlformats.org/officeDocument/2006/relationships/image" Target="../media/image108.png"/><Relationship Id="rId16" Type="http://schemas.openxmlformats.org/officeDocument/2006/relationships/customXml" Target="../ink/ink18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77.xml"/><Relationship Id="rId11" Type="http://schemas.openxmlformats.org/officeDocument/2006/relationships/image" Target="../media/image110.png"/><Relationship Id="rId5" Type="http://schemas.openxmlformats.org/officeDocument/2006/relationships/image" Target="../media/image31.png"/><Relationship Id="rId15" Type="http://schemas.openxmlformats.org/officeDocument/2006/relationships/image" Target="../media/image112.png"/><Relationship Id="rId10" Type="http://schemas.openxmlformats.org/officeDocument/2006/relationships/customXml" Target="../ink/ink180.xml"/><Relationship Id="rId4" Type="http://schemas.openxmlformats.org/officeDocument/2006/relationships/customXml" Target="../ink/ink176.xml"/><Relationship Id="rId9" Type="http://schemas.openxmlformats.org/officeDocument/2006/relationships/customXml" Target="../ink/ink179.xml"/><Relationship Id="rId14" Type="http://schemas.openxmlformats.org/officeDocument/2006/relationships/customXml" Target="../ink/ink18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86.xml"/><Relationship Id="rId13" Type="http://schemas.openxmlformats.org/officeDocument/2006/relationships/image" Target="../media/image111.png"/><Relationship Id="rId3" Type="http://schemas.openxmlformats.org/officeDocument/2006/relationships/image" Target="../media/image109.png"/><Relationship Id="rId7" Type="http://schemas.openxmlformats.org/officeDocument/2006/relationships/image" Target="../media/image1090.png"/><Relationship Id="rId12" Type="http://schemas.openxmlformats.org/officeDocument/2006/relationships/customXml" Target="../ink/ink189.xml"/><Relationship Id="rId17" Type="http://schemas.openxmlformats.org/officeDocument/2006/relationships/image" Target="../media/image113.png"/><Relationship Id="rId2" Type="http://schemas.openxmlformats.org/officeDocument/2006/relationships/image" Target="../media/image108.png"/><Relationship Id="rId16" Type="http://schemas.openxmlformats.org/officeDocument/2006/relationships/customXml" Target="../ink/ink19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85.xml"/><Relationship Id="rId11" Type="http://schemas.openxmlformats.org/officeDocument/2006/relationships/image" Target="../media/image110.png"/><Relationship Id="rId5" Type="http://schemas.openxmlformats.org/officeDocument/2006/relationships/image" Target="../media/image31.png"/><Relationship Id="rId15" Type="http://schemas.openxmlformats.org/officeDocument/2006/relationships/image" Target="../media/image112.png"/><Relationship Id="rId10" Type="http://schemas.openxmlformats.org/officeDocument/2006/relationships/customXml" Target="../ink/ink188.xml"/><Relationship Id="rId4" Type="http://schemas.openxmlformats.org/officeDocument/2006/relationships/customXml" Target="../ink/ink184.xml"/><Relationship Id="rId9" Type="http://schemas.openxmlformats.org/officeDocument/2006/relationships/customXml" Target="../ink/ink187.xml"/><Relationship Id="rId14" Type="http://schemas.openxmlformats.org/officeDocument/2006/relationships/customXml" Target="../ink/ink19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9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customXml" Target="../ink/ink8.xml"/><Relationship Id="rId2" Type="http://schemas.openxmlformats.org/officeDocument/2006/relationships/image" Target="../media/image3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customXml" Target="../ink/ink7.xml"/><Relationship Id="rId5" Type="http://schemas.openxmlformats.org/officeDocument/2006/relationships/image" Target="../media/image4.png"/><Relationship Id="rId15" Type="http://schemas.openxmlformats.org/officeDocument/2006/relationships/customXml" Target="../ink/ink11.xml"/><Relationship Id="rId10" Type="http://schemas.openxmlformats.org/officeDocument/2006/relationships/customXml" Target="../ink/ink6.xml"/><Relationship Id="rId4" Type="http://schemas.openxmlformats.org/officeDocument/2006/relationships/image" Target="../media/image310.png"/><Relationship Id="rId9" Type="http://schemas.openxmlformats.org/officeDocument/2006/relationships/customXml" Target="../ink/ink5.xml"/><Relationship Id="rId14" Type="http://schemas.openxmlformats.org/officeDocument/2006/relationships/customXml" Target="../ink/ink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customXml" Target="../ink/ink20.xml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12" Type="http://schemas.openxmlformats.org/officeDocument/2006/relationships/customXml" Target="../ink/ink19.xml"/><Relationship Id="rId2" Type="http://schemas.openxmlformats.org/officeDocument/2006/relationships/image" Target="../media/image3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3.xml"/><Relationship Id="rId11" Type="http://schemas.openxmlformats.org/officeDocument/2006/relationships/customXml" Target="../ink/ink18.xml"/><Relationship Id="rId5" Type="http://schemas.openxmlformats.org/officeDocument/2006/relationships/image" Target="../media/image4.png"/><Relationship Id="rId15" Type="http://schemas.openxmlformats.org/officeDocument/2006/relationships/customXml" Target="../ink/ink22.xml"/><Relationship Id="rId10" Type="http://schemas.openxmlformats.org/officeDocument/2006/relationships/customXml" Target="../ink/ink17.xml"/><Relationship Id="rId4" Type="http://schemas.openxmlformats.org/officeDocument/2006/relationships/image" Target="../media/image310.png"/><Relationship Id="rId9" Type="http://schemas.openxmlformats.org/officeDocument/2006/relationships/customXml" Target="../ink/ink16.xml"/><Relationship Id="rId14" Type="http://schemas.openxmlformats.org/officeDocument/2006/relationships/customXml" Target="../ink/ink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6.xml"/><Relationship Id="rId13" Type="http://schemas.openxmlformats.org/officeDocument/2006/relationships/customXml" Target="../ink/ink31.xml"/><Relationship Id="rId18" Type="http://schemas.openxmlformats.org/officeDocument/2006/relationships/customXml" Target="../ink/ink36.xml"/><Relationship Id="rId26" Type="http://schemas.openxmlformats.org/officeDocument/2006/relationships/customXml" Target="../ink/ink43.xml"/><Relationship Id="rId3" Type="http://schemas.openxmlformats.org/officeDocument/2006/relationships/customXml" Target="../ink/ink23.xml"/><Relationship Id="rId21" Type="http://schemas.openxmlformats.org/officeDocument/2006/relationships/customXml" Target="../ink/ink39.xml"/><Relationship Id="rId7" Type="http://schemas.openxmlformats.org/officeDocument/2006/relationships/image" Target="../media/image7.png"/><Relationship Id="rId12" Type="http://schemas.openxmlformats.org/officeDocument/2006/relationships/customXml" Target="../ink/ink30.xml"/><Relationship Id="rId17" Type="http://schemas.openxmlformats.org/officeDocument/2006/relationships/customXml" Target="../ink/ink35.xml"/><Relationship Id="rId25" Type="http://schemas.openxmlformats.org/officeDocument/2006/relationships/customXml" Target="../ink/ink42.xml"/><Relationship Id="rId2" Type="http://schemas.openxmlformats.org/officeDocument/2006/relationships/image" Target="../media/image6.png"/><Relationship Id="rId16" Type="http://schemas.openxmlformats.org/officeDocument/2006/relationships/customXml" Target="../ink/ink34.xml"/><Relationship Id="rId20" Type="http://schemas.openxmlformats.org/officeDocument/2006/relationships/customXml" Target="../ink/ink38.xml"/><Relationship Id="rId29" Type="http://schemas.openxmlformats.org/officeDocument/2006/relationships/customXml" Target="../ink/ink4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5.xml"/><Relationship Id="rId11" Type="http://schemas.openxmlformats.org/officeDocument/2006/relationships/customXml" Target="../ink/ink29.xml"/><Relationship Id="rId24" Type="http://schemas.openxmlformats.org/officeDocument/2006/relationships/image" Target="../media/image8.png"/><Relationship Id="rId5" Type="http://schemas.openxmlformats.org/officeDocument/2006/relationships/customXml" Target="../ink/ink24.xml"/><Relationship Id="rId15" Type="http://schemas.openxmlformats.org/officeDocument/2006/relationships/customXml" Target="../ink/ink33.xml"/><Relationship Id="rId23" Type="http://schemas.openxmlformats.org/officeDocument/2006/relationships/customXml" Target="../ink/ink41.xml"/><Relationship Id="rId28" Type="http://schemas.openxmlformats.org/officeDocument/2006/relationships/customXml" Target="../ink/ink45.xml"/><Relationship Id="rId10" Type="http://schemas.openxmlformats.org/officeDocument/2006/relationships/customXml" Target="../ink/ink28.xml"/><Relationship Id="rId19" Type="http://schemas.openxmlformats.org/officeDocument/2006/relationships/customXml" Target="../ink/ink37.xml"/><Relationship Id="rId4" Type="http://schemas.openxmlformats.org/officeDocument/2006/relationships/image" Target="../media/image310.png"/><Relationship Id="rId9" Type="http://schemas.openxmlformats.org/officeDocument/2006/relationships/customXml" Target="../ink/ink27.xml"/><Relationship Id="rId14" Type="http://schemas.openxmlformats.org/officeDocument/2006/relationships/customXml" Target="../ink/ink32.xml"/><Relationship Id="rId22" Type="http://schemas.openxmlformats.org/officeDocument/2006/relationships/customXml" Target="../ink/ink40.xml"/><Relationship Id="rId27" Type="http://schemas.openxmlformats.org/officeDocument/2006/relationships/customXml" Target="../ink/ink4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DDF9C-1602-A847-878F-0F464258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351128"/>
            <a:ext cx="9285027" cy="2306472"/>
          </a:xfrm>
        </p:spPr>
        <p:txBody>
          <a:bodyPr/>
          <a:lstStyle/>
          <a:p>
            <a:r>
              <a:rPr lang="en-US" dirty="0"/>
              <a:t>Using</a:t>
            </a:r>
            <a:r>
              <a:rPr lang="zh-CN" altLang="en-US" dirty="0"/>
              <a:t> </a:t>
            </a:r>
            <a:r>
              <a:rPr lang="en-US" altLang="zh-CN" dirty="0"/>
              <a:t>Minkowski</a:t>
            </a:r>
            <a:r>
              <a:rPr lang="zh-CN" altLang="en-US" dirty="0"/>
              <a:t> </a:t>
            </a:r>
            <a:r>
              <a:rPr lang="en-US" altLang="zh-CN" dirty="0"/>
              <a:t>Functionals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Analyze</a:t>
            </a:r>
            <a:r>
              <a:rPr lang="zh-CN" altLang="en-US" dirty="0"/>
              <a:t> </a:t>
            </a:r>
            <a:r>
              <a:rPr lang="en-US" altLang="zh-CN" dirty="0"/>
              <a:t>CMB</a:t>
            </a:r>
            <a:r>
              <a:rPr lang="zh-CN" altLang="en-US" dirty="0"/>
              <a:t> </a:t>
            </a:r>
            <a:r>
              <a:rPr lang="en-US" altLang="zh-CN" dirty="0"/>
              <a:t>Lensing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9B9D4-EDE7-DC49-95D9-8F6D419E19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636" y="4270943"/>
            <a:ext cx="9144000" cy="1655762"/>
          </a:xfrm>
        </p:spPr>
        <p:txBody>
          <a:bodyPr/>
          <a:lstStyle/>
          <a:p>
            <a:pPr algn="r"/>
            <a:r>
              <a:rPr lang="en-US" altLang="zh-CN" dirty="0"/>
              <a:t>Yuqi</a:t>
            </a:r>
            <a:r>
              <a:rPr lang="zh-CN" altLang="en-US" dirty="0"/>
              <a:t> </a:t>
            </a:r>
            <a:r>
              <a:rPr lang="en-US" altLang="zh-CN" dirty="0"/>
              <a:t>Kang</a:t>
            </a:r>
            <a:r>
              <a:rPr lang="zh-CN" altLang="en-US" dirty="0"/>
              <a:t> </a:t>
            </a:r>
            <a:endParaRPr lang="en-AU" altLang="zh-CN" dirty="0"/>
          </a:p>
          <a:p>
            <a:pPr algn="r"/>
            <a:r>
              <a:rPr lang="en-US" altLang="zh-CN" dirty="0"/>
              <a:t>Jan</a:t>
            </a:r>
            <a:r>
              <a:rPr lang="zh-CN" altLang="en-US" dirty="0"/>
              <a:t> </a:t>
            </a:r>
            <a:r>
              <a:rPr lang="en-US" altLang="zh-CN" dirty="0"/>
              <a:t>Hamann</a:t>
            </a:r>
            <a:endParaRPr lang="en-US" dirty="0"/>
          </a:p>
        </p:txBody>
      </p:sp>
      <p:pic>
        <p:nvPicPr>
          <p:cNvPr id="7" name="Picture 6" descr="A drawing of a face&#10;&#10;Description automatically generated">
            <a:extLst>
              <a:ext uri="{FF2B5EF4-FFF2-40B4-BE49-F238E27FC236}">
                <a16:creationId xmlns:a16="http://schemas.microsoft.com/office/drawing/2014/main" id="{DFB58628-6A6A-A745-9FC8-D2AB5CD03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36" y="4678991"/>
            <a:ext cx="3850607" cy="165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23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E62D2A-9BEC-CB4F-A7C0-C7998619406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2729" y="286007"/>
                <a:ext cx="10515600" cy="1325563"/>
              </a:xfrm>
            </p:spPr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E62D2A-9BEC-CB4F-A7C0-C799861940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2729" y="286007"/>
                <a:ext cx="10515600" cy="1325563"/>
              </a:xfrm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8853AA-AA25-6E45-9AE9-D5D59A445B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8853AA-AA25-6E45-9AE9-D5D59A445B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C008369-2284-5C4F-B06D-E3C6E3A9A469}"/>
              </a:ext>
            </a:extLst>
          </p:cNvPr>
          <p:cNvSpPr txBox="1"/>
          <p:nvPr/>
        </p:nvSpPr>
        <p:spPr>
          <a:xfrm>
            <a:off x="1324332" y="3942459"/>
            <a:ext cx="231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/>
              <a:t>excursion sets</a:t>
            </a:r>
            <a:endParaRPr lang="en-US" sz="28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610724-A37F-5A49-AABD-71AD814EED45}"/>
              </a:ext>
            </a:extLst>
          </p:cNvPr>
          <p:cNvCxnSpPr>
            <a:cxnSpLocks/>
          </p:cNvCxnSpPr>
          <p:nvPr/>
        </p:nvCxnSpPr>
        <p:spPr>
          <a:xfrm flipV="1">
            <a:off x="2677026" y="3182917"/>
            <a:ext cx="125361" cy="75954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1875579E-059A-0042-BD40-72EBAB20C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E37760-4DF6-7E4A-B099-E3DE5A9A3747}"/>
                  </a:ext>
                </a:extLst>
              </p:cNvPr>
              <p:cNvSpPr txBox="1"/>
              <p:nvPr/>
            </p:nvSpPr>
            <p:spPr>
              <a:xfrm>
                <a:off x="380100" y="5082066"/>
                <a:ext cx="80799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28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800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sz="28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E37760-4DF6-7E4A-B099-E3DE5A9A3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00" y="5082066"/>
                <a:ext cx="8079900" cy="523220"/>
              </a:xfrm>
              <a:prstGeom prst="rect">
                <a:avLst/>
              </a:prstGeom>
              <a:blipFill>
                <a:blip r:embed="rId5"/>
                <a:stretch>
                  <a:fillRect l="-314" t="-9524" r="-314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039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365C731E-B34E-2046-85EE-5206E7ED2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72174A6-88FC-9746-9E54-BE7447C25BD4}"/>
              </a:ext>
            </a:extLst>
          </p:cNvPr>
          <p:cNvGrpSpPr/>
          <p:nvPr/>
        </p:nvGrpSpPr>
        <p:grpSpPr>
          <a:xfrm>
            <a:off x="143062" y="3110407"/>
            <a:ext cx="8466028" cy="2684028"/>
            <a:chOff x="143062" y="3110407"/>
            <a:chExt cx="8466028" cy="2684028"/>
          </a:xfrm>
        </p:grpSpPr>
        <p:pic>
          <p:nvPicPr>
            <p:cNvPr id="19" name="Picture 18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5591B389-FDFC-CC47-BFD8-9F192686E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062" y="3110407"/>
              <a:ext cx="2880000" cy="2160000"/>
            </a:xfrm>
            <a:prstGeom prst="rect">
              <a:avLst/>
            </a:prstGeom>
          </p:spPr>
        </p:pic>
        <p:pic>
          <p:nvPicPr>
            <p:cNvPr id="21" name="Picture 20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B1203C24-A565-CC45-87FB-9D6266171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36076" y="3110407"/>
              <a:ext cx="2880000" cy="2160000"/>
            </a:xfrm>
            <a:prstGeom prst="rect">
              <a:avLst/>
            </a:prstGeom>
          </p:spPr>
        </p:pic>
        <p:pic>
          <p:nvPicPr>
            <p:cNvPr id="23" name="Picture 2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BAAF052-7A59-5642-9ACB-1CD929176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29090" y="3113908"/>
              <a:ext cx="2880000" cy="216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B35314-73B7-BC4B-A72F-E539B1590309}"/>
                </a:ext>
              </a:extLst>
            </p:cNvPr>
            <p:cNvSpPr txBox="1"/>
            <p:nvPr/>
          </p:nvSpPr>
          <p:spPr>
            <a:xfrm>
              <a:off x="1267134" y="5425103"/>
              <a:ext cx="1017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area</a:t>
              </a:r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CDAC18A-F11A-BC40-BFE0-F6E37801A649}"/>
                </a:ext>
              </a:extLst>
            </p:cNvPr>
            <p:cNvSpPr txBox="1"/>
            <p:nvPr/>
          </p:nvSpPr>
          <p:spPr>
            <a:xfrm>
              <a:off x="3731342" y="5425103"/>
              <a:ext cx="18355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circumference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6552656-5DCA-AB44-88EB-BAA6AC654573}"/>
                    </a:ext>
                  </a:extLst>
                </p:cNvPr>
                <p:cNvSpPr txBox="1"/>
                <p:nvPr/>
              </p:nvSpPr>
              <p:spPr>
                <a:xfrm>
                  <a:off x="6692981" y="5425103"/>
                  <a:ext cx="106188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6552656-5DCA-AB44-88EB-BAA6AC6545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2981" y="5425103"/>
                  <a:ext cx="1061883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96DCAABA-5A4B-9F40-911B-FEC9B2DC6B2F}"/>
                    </a:ext>
                  </a:extLst>
                </p14:cNvPr>
                <p14:cNvContentPartPr/>
                <p14:nvPr/>
              </p14:nvContentPartPr>
              <p14:xfrm>
                <a:off x="585520" y="3435200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96DCAABA-5A4B-9F40-911B-FEC9B2DC6B2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49520" y="33992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344530A0-0591-5244-89D2-58269B19B70E}"/>
                    </a:ext>
                  </a:extLst>
                </p14:cNvPr>
                <p14:cNvContentPartPr/>
                <p14:nvPr/>
              </p14:nvContentPartPr>
              <p14:xfrm>
                <a:off x="3399640" y="4944680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344530A0-0591-5244-89D2-58269B19B70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363640" y="49086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B12FB802-0203-2B4F-AD3E-3A160A6D24BD}"/>
                    </a:ext>
                  </a:extLst>
                </p14:cNvPr>
                <p14:cNvContentPartPr/>
                <p14:nvPr/>
              </p14:nvContentPartPr>
              <p14:xfrm>
                <a:off x="6172000" y="4204880"/>
                <a:ext cx="360" cy="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B12FB802-0203-2B4F-AD3E-3A160A6D24BD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136000" y="41688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3DB703F6-AA7E-3149-AB40-098738B10AA2}"/>
                  </a:ext>
                </a:extLst>
              </p14:cNvPr>
              <p14:cNvContentPartPr/>
              <p14:nvPr/>
            </p14:nvContentPartPr>
            <p14:xfrm>
              <a:off x="250000" y="4007820"/>
              <a:ext cx="360" cy="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3DB703F6-AA7E-3149-AB40-098738B10AA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7000" y="394482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C9A2ABD4-271C-B942-8079-B550AF6E51D0}"/>
                  </a:ext>
                </a:extLst>
              </p14:cNvPr>
              <p14:cNvContentPartPr/>
              <p14:nvPr/>
            </p14:nvContentPartPr>
            <p14:xfrm>
              <a:off x="733480" y="3467460"/>
              <a:ext cx="1851840" cy="142488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C9A2ABD4-271C-B942-8079-B550AF6E51D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70480" y="3404444"/>
                <a:ext cx="1977480" cy="1550552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3C7CB76-88DB-264D-BF8D-46DC8387E55E}"/>
              </a:ext>
            </a:extLst>
          </p:cNvPr>
          <p:cNvGrpSpPr/>
          <p:nvPr/>
        </p:nvGrpSpPr>
        <p:grpSpPr>
          <a:xfrm>
            <a:off x="3534280" y="3513900"/>
            <a:ext cx="1864440" cy="1360440"/>
            <a:chOff x="3534280" y="3513900"/>
            <a:chExt cx="1864440" cy="136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9A8B908-9DEF-C347-B6D8-7428A75A0EAD}"/>
                    </a:ext>
                  </a:extLst>
                </p14:cNvPr>
                <p14:cNvContentPartPr/>
                <p14:nvPr/>
              </p14:nvContentPartPr>
              <p14:xfrm>
                <a:off x="3534280" y="3516060"/>
                <a:ext cx="814320" cy="13582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9A8B908-9DEF-C347-B6D8-7428A75A0EA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71280" y="3453060"/>
                  <a:ext cx="939960" cy="148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E776663F-230F-5647-BF98-A3D6B0848E1F}"/>
                    </a:ext>
                  </a:extLst>
                </p14:cNvPr>
                <p14:cNvContentPartPr/>
                <p14:nvPr/>
              </p14:nvContentPartPr>
              <p14:xfrm>
                <a:off x="3995440" y="3937620"/>
                <a:ext cx="52200" cy="644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776663F-230F-5647-BF98-A3D6B0848E1F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932440" y="3874620"/>
                  <a:ext cx="17784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05B06BC-E068-C34D-8DE2-D48415CC08A9}"/>
                    </a:ext>
                  </a:extLst>
                </p14:cNvPr>
                <p14:cNvContentPartPr/>
                <p14:nvPr/>
              </p14:nvContentPartPr>
              <p14:xfrm>
                <a:off x="4086160" y="3513900"/>
                <a:ext cx="831240" cy="8974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05B06BC-E068-C34D-8DE2-D48415CC08A9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023133" y="3450900"/>
                  <a:ext cx="956934" cy="102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D2F4E169-CF14-4347-88EC-B7A45C381F88}"/>
                    </a:ext>
                  </a:extLst>
                </p14:cNvPr>
                <p14:cNvContentPartPr/>
                <p14:nvPr/>
              </p14:nvContentPartPr>
              <p14:xfrm>
                <a:off x="4734160" y="4020060"/>
                <a:ext cx="664560" cy="84960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D2F4E169-CF14-4347-88EC-B7A45C381F88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671160" y="3957033"/>
                  <a:ext cx="790200" cy="975293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857BB70-D457-9E44-951D-2C938AC9A9DF}"/>
                  </a:ext>
                </a:extLst>
              </p14:cNvPr>
              <p14:cNvContentPartPr/>
              <p14:nvPr/>
            </p14:nvContentPartPr>
            <p14:xfrm>
              <a:off x="6322120" y="3578340"/>
              <a:ext cx="1145520" cy="129600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857BB70-D457-9E44-951D-2C938AC9A9DF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259120" y="3515340"/>
                <a:ext cx="1271160" cy="142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20B3CB9D-4462-F944-B901-1BAC1819B6FF}"/>
                  </a:ext>
                </a:extLst>
              </p14:cNvPr>
              <p14:cNvContentPartPr/>
              <p14:nvPr/>
            </p14:nvContentPartPr>
            <p14:xfrm>
              <a:off x="7387720" y="3508500"/>
              <a:ext cx="757080" cy="6789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20B3CB9D-4462-F944-B901-1BAC1819B6FF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324720" y="3445500"/>
                <a:ext cx="882720" cy="80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9BF2A6A-C7D3-114B-A0C5-E9759F918056}"/>
                  </a:ext>
                </a:extLst>
              </p14:cNvPr>
              <p14:cNvContentPartPr/>
              <p14:nvPr/>
            </p14:nvContentPartPr>
            <p14:xfrm>
              <a:off x="734920" y="3463140"/>
              <a:ext cx="360" cy="3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9BF2A6A-C7D3-114B-A0C5-E9759F91805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71920" y="3400140"/>
                <a:ext cx="12600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FF525427-885F-D140-B27D-DD9CBF3C5E81}"/>
              </a:ext>
            </a:extLst>
          </p:cNvPr>
          <p:cNvSpPr txBox="1"/>
          <p:nvPr/>
        </p:nvSpPr>
        <p:spPr>
          <a:xfrm>
            <a:off x="110501" y="6446272"/>
            <a:ext cx="577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not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plot,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just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demonstration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172FF3B-4447-134C-A87D-CDA401BC4C22}"/>
                  </a:ext>
                </a:extLst>
              </p:cNvPr>
              <p:cNvSpPr txBox="1"/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172FF3B-4447-134C-A87D-CDA401BC4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blipFill>
                <a:blip r:embed="rId30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8020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2C27859D-DA75-B84B-B17F-18A236305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87B4B7C-6EB6-BC49-AEAE-90B54BF32FA1}"/>
              </a:ext>
            </a:extLst>
          </p:cNvPr>
          <p:cNvGrpSpPr/>
          <p:nvPr/>
        </p:nvGrpSpPr>
        <p:grpSpPr>
          <a:xfrm>
            <a:off x="143062" y="3110407"/>
            <a:ext cx="8466028" cy="2684028"/>
            <a:chOff x="143062" y="3110407"/>
            <a:chExt cx="8466028" cy="26840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E941144-2BCB-0A4F-B89C-A9F314A7782F}"/>
                </a:ext>
              </a:extLst>
            </p:cNvPr>
            <p:cNvGrpSpPr/>
            <p:nvPr/>
          </p:nvGrpSpPr>
          <p:grpSpPr>
            <a:xfrm>
              <a:off x="143062" y="3110407"/>
              <a:ext cx="8466028" cy="2684028"/>
              <a:chOff x="143062" y="3110407"/>
              <a:chExt cx="8466028" cy="2684028"/>
            </a:xfrm>
          </p:grpSpPr>
          <p:pic>
            <p:nvPicPr>
              <p:cNvPr id="10" name="Picture 9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4D166DB2-8BF1-F544-8FEC-7A19781960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3062" y="3110407"/>
                <a:ext cx="2880000" cy="2160000"/>
              </a:xfrm>
              <a:prstGeom prst="rect">
                <a:avLst/>
              </a:prstGeom>
            </p:spPr>
          </p:pic>
          <p:pic>
            <p:nvPicPr>
              <p:cNvPr id="11" name="Picture 10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76B866E9-404C-C545-B75A-603DA820BD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36076" y="3110407"/>
                <a:ext cx="2880000" cy="2160000"/>
              </a:xfrm>
              <a:prstGeom prst="rect">
                <a:avLst/>
              </a:prstGeom>
            </p:spPr>
          </p:pic>
          <p:pic>
            <p:nvPicPr>
              <p:cNvPr id="12" name="Picture 11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539DC6F3-023A-494F-9DF1-1F6E1AC3D4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29090" y="3113908"/>
                <a:ext cx="2880000" cy="21600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5DC02F1-2DE9-6443-BE2D-D2D15EB078FE}"/>
                  </a:ext>
                </a:extLst>
              </p:cNvPr>
              <p:cNvSpPr txBox="1"/>
              <p:nvPr/>
            </p:nvSpPr>
            <p:spPr>
              <a:xfrm>
                <a:off x="1267134" y="5425103"/>
                <a:ext cx="10176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area</a:t>
                </a:r>
                <a:endParaRPr lang="en-US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D80B3DD-9054-314F-BD93-8688FF1686BD}"/>
                  </a:ext>
                </a:extLst>
              </p:cNvPr>
              <p:cNvSpPr txBox="1"/>
              <p:nvPr/>
            </p:nvSpPr>
            <p:spPr>
              <a:xfrm>
                <a:off x="3731342" y="5425103"/>
                <a:ext cx="18355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circumference</a:t>
                </a:r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6B80DF75-EA4E-BD47-8772-B6B6C63A926C}"/>
                      </a:ext>
                    </a:extLst>
                  </p:cNvPr>
                  <p:cNvSpPr txBox="1"/>
                  <p:nvPr/>
                </p:nvSpPr>
                <p:spPr>
                  <a:xfrm>
                    <a:off x="6692981" y="5425103"/>
                    <a:ext cx="106188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zh-CN" altLang="en-U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6B80DF75-EA4E-BD47-8772-B6B6C63A926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92981" y="5425103"/>
                    <a:ext cx="1061883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3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16" name="Ink 15">
                    <a:extLst>
                      <a:ext uri="{FF2B5EF4-FFF2-40B4-BE49-F238E27FC236}">
                        <a16:creationId xmlns:a16="http://schemas.microsoft.com/office/drawing/2014/main" id="{747B16DC-9BC8-A440-B05E-12B25D9A8067}"/>
                      </a:ext>
                    </a:extLst>
                  </p14:cNvPr>
                  <p14:cNvContentPartPr/>
                  <p14:nvPr/>
                </p14:nvContentPartPr>
                <p14:xfrm>
                  <a:off x="585520" y="3435200"/>
                  <a:ext cx="360" cy="360"/>
                </p14:xfrm>
              </p:contentPart>
            </mc:Choice>
            <mc:Fallback xmlns="">
              <p:pic>
                <p:nvPicPr>
                  <p:cNvPr id="16" name="Ink 15">
                    <a:extLst>
                      <a:ext uri="{FF2B5EF4-FFF2-40B4-BE49-F238E27FC236}">
                        <a16:creationId xmlns:a16="http://schemas.microsoft.com/office/drawing/2014/main" id="{747B16DC-9BC8-A440-B05E-12B25D9A806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549520" y="339920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7" name="Ink 16">
                    <a:extLst>
                      <a:ext uri="{FF2B5EF4-FFF2-40B4-BE49-F238E27FC236}">
                        <a16:creationId xmlns:a16="http://schemas.microsoft.com/office/drawing/2014/main" id="{109D0B00-F9C3-2A49-94EA-A604957972E5}"/>
                      </a:ext>
                    </a:extLst>
                  </p14:cNvPr>
                  <p14:cNvContentPartPr/>
                  <p14:nvPr/>
                </p14:nvContentPartPr>
                <p14:xfrm>
                  <a:off x="3399640" y="4944680"/>
                  <a:ext cx="360" cy="360"/>
                </p14:xfrm>
              </p:contentPart>
            </mc:Choice>
            <mc:Fallback xmlns="">
              <p:pic>
                <p:nvPicPr>
                  <p:cNvPr id="17" name="Ink 16">
                    <a:extLst>
                      <a:ext uri="{FF2B5EF4-FFF2-40B4-BE49-F238E27FC236}">
                        <a16:creationId xmlns:a16="http://schemas.microsoft.com/office/drawing/2014/main" id="{109D0B00-F9C3-2A49-94EA-A604957972E5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363640" y="490868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18" name="Ink 17">
                    <a:extLst>
                      <a:ext uri="{FF2B5EF4-FFF2-40B4-BE49-F238E27FC236}">
                        <a16:creationId xmlns:a16="http://schemas.microsoft.com/office/drawing/2014/main" id="{ED76236A-0AE3-9A47-9508-9D6BE39041E2}"/>
                      </a:ext>
                    </a:extLst>
                  </p14:cNvPr>
                  <p14:cNvContentPartPr/>
                  <p14:nvPr/>
                </p14:nvContentPartPr>
                <p14:xfrm>
                  <a:off x="6172000" y="4204880"/>
                  <a:ext cx="360" cy="360"/>
                </p14:xfrm>
              </p:contentPart>
            </mc:Choice>
            <mc:Fallback xmlns=""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ED76236A-0AE3-9A47-9508-9D6BE39041E2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6136000" y="416888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48AE79C1-6139-1949-99A9-BE6DD459BBB7}"/>
                    </a:ext>
                  </a:extLst>
                </p14:cNvPr>
                <p14:cNvContentPartPr/>
                <p14:nvPr/>
              </p14:nvContentPartPr>
              <p14:xfrm>
                <a:off x="974680" y="3534420"/>
                <a:ext cx="360" cy="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48AE79C1-6139-1949-99A9-BE6DD459BBB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38680" y="34984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422C0FE6-40D5-7C41-BDA9-9931B3F0707A}"/>
                    </a:ext>
                  </a:extLst>
                </p14:cNvPr>
                <p14:cNvContentPartPr/>
                <p14:nvPr/>
              </p14:nvContentPartPr>
              <p14:xfrm>
                <a:off x="3767560" y="4615140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422C0FE6-40D5-7C41-BDA9-9931B3F0707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31560" y="45791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1B36B69-8722-724B-8B1C-95BA5891AEA2}"/>
                    </a:ext>
                  </a:extLst>
                </p14:cNvPr>
                <p14:cNvContentPartPr/>
                <p14:nvPr/>
              </p14:nvContentPartPr>
              <p14:xfrm>
                <a:off x="6578440" y="4384380"/>
                <a:ext cx="360" cy="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1B36B69-8722-724B-8B1C-95BA5891AEA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542440" y="43483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B3C58B-3C4F-9D45-92D7-235339D5B309}"/>
              </a:ext>
            </a:extLst>
          </p:cNvPr>
          <p:cNvGrpSpPr/>
          <p:nvPr/>
        </p:nvGrpSpPr>
        <p:grpSpPr>
          <a:xfrm>
            <a:off x="1107880" y="3584460"/>
            <a:ext cx="1488600" cy="1336320"/>
            <a:chOff x="1107880" y="3584460"/>
            <a:chExt cx="1488600" cy="1336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431DE24-8DAC-DE48-9ED8-CD3A31941328}"/>
                    </a:ext>
                  </a:extLst>
                </p14:cNvPr>
                <p14:cNvContentPartPr/>
                <p14:nvPr/>
              </p14:nvContentPartPr>
              <p14:xfrm>
                <a:off x="1107880" y="3584460"/>
                <a:ext cx="1471320" cy="12765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431DE24-8DAC-DE48-9ED8-CD3A3194132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044880" y="3521478"/>
                  <a:ext cx="1596960" cy="14021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65CAE2BB-76DC-B34E-ACB9-FFB002CAD4E9}"/>
                    </a:ext>
                  </a:extLst>
                </p14:cNvPr>
                <p14:cNvContentPartPr/>
                <p14:nvPr/>
              </p14:nvContentPartPr>
              <p14:xfrm>
                <a:off x="2340160" y="4902060"/>
                <a:ext cx="256320" cy="187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65CAE2BB-76DC-B34E-ACB9-FFB002CAD4E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277160" y="4840249"/>
                  <a:ext cx="381960" cy="14198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87E12E-7ADC-1A48-99B4-09C7A1360F02}"/>
              </a:ext>
            </a:extLst>
          </p:cNvPr>
          <p:cNvGrpSpPr/>
          <p:nvPr/>
        </p:nvGrpSpPr>
        <p:grpSpPr>
          <a:xfrm>
            <a:off x="3804640" y="3516780"/>
            <a:ext cx="1598400" cy="1368720"/>
            <a:chOff x="3804640" y="3516780"/>
            <a:chExt cx="1598400" cy="1368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182AF24-20AD-F345-8627-4E2A825CC5EE}"/>
                    </a:ext>
                  </a:extLst>
                </p14:cNvPr>
                <p14:cNvContentPartPr/>
                <p14:nvPr/>
              </p14:nvContentPartPr>
              <p14:xfrm>
                <a:off x="3804640" y="3540900"/>
                <a:ext cx="619200" cy="9424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182AF24-20AD-F345-8627-4E2A825CC5E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741640" y="3477900"/>
                  <a:ext cx="744840" cy="106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3B2953F8-8EC0-004A-83FC-D74AE77AE93E}"/>
                    </a:ext>
                  </a:extLst>
                </p14:cNvPr>
                <p14:cNvContentPartPr/>
                <p14:nvPr/>
              </p14:nvContentPartPr>
              <p14:xfrm>
                <a:off x="4264720" y="3516780"/>
                <a:ext cx="551160" cy="7848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3B2953F8-8EC0-004A-83FC-D74AE77AE93E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201720" y="3453780"/>
                  <a:ext cx="676800" cy="91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E4FC533-244B-454C-A25E-05CB87638BDD}"/>
                    </a:ext>
                  </a:extLst>
                </p14:cNvPr>
                <p14:cNvContentPartPr/>
                <p14:nvPr/>
              </p14:nvContentPartPr>
              <p14:xfrm>
                <a:off x="4700320" y="3992700"/>
                <a:ext cx="702720" cy="89280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E4FC533-244B-454C-A25E-05CB87638BD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637320" y="3929700"/>
                  <a:ext cx="828360" cy="1018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40D600E-8985-3040-9189-231F2B5677D0}"/>
              </a:ext>
            </a:extLst>
          </p:cNvPr>
          <p:cNvGrpSpPr/>
          <p:nvPr/>
        </p:nvGrpSpPr>
        <p:grpSpPr>
          <a:xfrm>
            <a:off x="6668080" y="3464940"/>
            <a:ext cx="1519560" cy="1426680"/>
            <a:chOff x="6668080" y="3464940"/>
            <a:chExt cx="1519560" cy="142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8AFDD78E-4CF4-F243-B96C-780C5E38BAAA}"/>
                    </a:ext>
                  </a:extLst>
                </p14:cNvPr>
                <p14:cNvContentPartPr/>
                <p14:nvPr/>
              </p14:nvContentPartPr>
              <p14:xfrm>
                <a:off x="6668080" y="3639180"/>
                <a:ext cx="595800" cy="12524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8AFDD78E-4CF4-F243-B96C-780C5E38BAAA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605118" y="3576198"/>
                  <a:ext cx="721364" cy="13780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A4DA8975-CC75-534B-B0EC-D604EF138BA4}"/>
                    </a:ext>
                  </a:extLst>
                </p14:cNvPr>
                <p14:cNvContentPartPr/>
                <p14:nvPr/>
              </p14:nvContentPartPr>
              <p14:xfrm>
                <a:off x="7039600" y="3743580"/>
                <a:ext cx="261360" cy="6800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A4DA8975-CC75-534B-B0EC-D604EF138BA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976600" y="3680580"/>
                  <a:ext cx="387000" cy="80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AFAF9D8-D6DA-F14C-869B-CFFC1FC02AB6}"/>
                    </a:ext>
                  </a:extLst>
                </p14:cNvPr>
                <p14:cNvContentPartPr/>
                <p14:nvPr/>
              </p14:nvContentPartPr>
              <p14:xfrm>
                <a:off x="7133920" y="4193580"/>
                <a:ext cx="105120" cy="233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AFAF9D8-D6DA-F14C-869B-CFFC1FC02AB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070920" y="4130580"/>
                  <a:ext cx="230760" cy="35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C87410F2-E5D5-5342-8523-572017369065}"/>
                    </a:ext>
                  </a:extLst>
                </p14:cNvPr>
                <p14:cNvContentPartPr/>
                <p14:nvPr/>
              </p14:nvContentPartPr>
              <p14:xfrm>
                <a:off x="7361440" y="3464940"/>
                <a:ext cx="826200" cy="7527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C87410F2-E5D5-5342-8523-57201736906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298440" y="3401940"/>
                  <a:ext cx="951840" cy="878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8D8F1AE-2DAD-0849-8CAF-3CD269EFCEB6}"/>
              </a:ext>
            </a:extLst>
          </p:cNvPr>
          <p:cNvSpPr txBox="1"/>
          <p:nvPr/>
        </p:nvSpPr>
        <p:spPr>
          <a:xfrm>
            <a:off x="110501" y="6446272"/>
            <a:ext cx="577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not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plot,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just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demonstration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3AE1856-1CE0-A040-8A6E-C7D2D90A487B}"/>
                  </a:ext>
                </a:extLst>
              </p:cNvPr>
              <p:cNvSpPr txBox="1"/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3AE1856-1CE0-A040-8A6E-C7D2D90A4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blipFill>
                <a:blip r:embed="rId34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6795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shirt&#10;&#10;Description automatically generated">
            <a:extLst>
              <a:ext uri="{FF2B5EF4-FFF2-40B4-BE49-F238E27FC236}">
                <a16:creationId xmlns:a16="http://schemas.microsoft.com/office/drawing/2014/main" id="{7C5C9125-4BB4-334E-8902-F4F8575F6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CC80F95-C854-5C47-9AE3-43C82DFED9C6}"/>
              </a:ext>
            </a:extLst>
          </p:cNvPr>
          <p:cNvGrpSpPr/>
          <p:nvPr/>
        </p:nvGrpSpPr>
        <p:grpSpPr>
          <a:xfrm>
            <a:off x="143062" y="3110407"/>
            <a:ext cx="8466028" cy="2684028"/>
            <a:chOff x="143062" y="3110407"/>
            <a:chExt cx="8466028" cy="26840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4C2E0CC-CF72-B742-A522-39DA5B302687}"/>
                </a:ext>
              </a:extLst>
            </p:cNvPr>
            <p:cNvGrpSpPr/>
            <p:nvPr/>
          </p:nvGrpSpPr>
          <p:grpSpPr>
            <a:xfrm>
              <a:off x="143062" y="3110407"/>
              <a:ext cx="8466028" cy="2684028"/>
              <a:chOff x="143062" y="3110407"/>
              <a:chExt cx="8466028" cy="26840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4BE36B7-F23F-3641-8042-1A8F32BA1B3F}"/>
                  </a:ext>
                </a:extLst>
              </p:cNvPr>
              <p:cNvGrpSpPr/>
              <p:nvPr/>
            </p:nvGrpSpPr>
            <p:grpSpPr>
              <a:xfrm>
                <a:off x="143062" y="3110407"/>
                <a:ext cx="8466028" cy="2684028"/>
                <a:chOff x="143062" y="3110407"/>
                <a:chExt cx="8466028" cy="2684028"/>
              </a:xfrm>
            </p:grpSpPr>
            <p:pic>
              <p:nvPicPr>
                <p:cNvPr id="14" name="Picture 13" descr="A screenshot of a cell phone&#10;&#10;Description automatically generated">
                  <a:extLst>
                    <a:ext uri="{FF2B5EF4-FFF2-40B4-BE49-F238E27FC236}">
                      <a16:creationId xmlns:a16="http://schemas.microsoft.com/office/drawing/2014/main" id="{7C8693CD-3702-F14B-AB7A-857DAE0430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3062" y="3110407"/>
                  <a:ext cx="2880000" cy="2160000"/>
                </a:xfrm>
                <a:prstGeom prst="rect">
                  <a:avLst/>
                </a:prstGeom>
              </p:spPr>
            </p:pic>
            <p:pic>
              <p:nvPicPr>
                <p:cNvPr id="15" name="Picture 14" descr="A screenshot of a cell phone&#10;&#10;Description automatically generated">
                  <a:extLst>
                    <a:ext uri="{FF2B5EF4-FFF2-40B4-BE49-F238E27FC236}">
                      <a16:creationId xmlns:a16="http://schemas.microsoft.com/office/drawing/2014/main" id="{56A2C693-2F81-ED46-A7C4-552673E6A5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936076" y="3110407"/>
                  <a:ext cx="2880000" cy="2160000"/>
                </a:xfrm>
                <a:prstGeom prst="rect">
                  <a:avLst/>
                </a:prstGeom>
              </p:spPr>
            </p:pic>
            <p:pic>
              <p:nvPicPr>
                <p:cNvPr id="16" name="Picture 15" descr="A screenshot of a cell phone&#10;&#10;Description automatically generated">
                  <a:extLst>
                    <a:ext uri="{FF2B5EF4-FFF2-40B4-BE49-F238E27FC236}">
                      <a16:creationId xmlns:a16="http://schemas.microsoft.com/office/drawing/2014/main" id="{9FCD25B8-71C7-8D4E-8489-BDE442DC6C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729090" y="3113908"/>
                  <a:ext cx="2880000" cy="2160000"/>
                </a:xfrm>
                <a:prstGeom prst="rect">
                  <a:avLst/>
                </a:prstGeom>
              </p:spPr>
            </p:pic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F663127-94B6-F943-B387-3F5095FC492C}"/>
                    </a:ext>
                  </a:extLst>
                </p:cNvPr>
                <p:cNvSpPr txBox="1"/>
                <p:nvPr/>
              </p:nvSpPr>
              <p:spPr>
                <a:xfrm>
                  <a:off x="1267134" y="5425103"/>
                  <a:ext cx="10176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/>
                    <a:t>area</a:t>
                  </a:r>
                  <a:endParaRPr lang="en-US" dirty="0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A596ABC-01CE-464A-9576-5F35BBAEE7DA}"/>
                    </a:ext>
                  </a:extLst>
                </p:cNvPr>
                <p:cNvSpPr txBox="1"/>
                <p:nvPr/>
              </p:nvSpPr>
              <p:spPr>
                <a:xfrm>
                  <a:off x="3731342" y="5425103"/>
                  <a:ext cx="18355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/>
                    <a:t>circumference</a:t>
                  </a:r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8B746BF7-0E25-5C46-B6AD-5A2D383C68C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92981" y="5425103"/>
                      <a:ext cx="106188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zh-CN" altLang="en-U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𝜒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8B746BF7-0E25-5C46-B6AD-5A2D383C68C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92981" y="5425103"/>
                      <a:ext cx="1061883" cy="369332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b="-3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">
                  <p14:nvContentPartPr>
                    <p14:cNvPr id="20" name="Ink 19">
                      <a:extLst>
                        <a:ext uri="{FF2B5EF4-FFF2-40B4-BE49-F238E27FC236}">
                          <a16:creationId xmlns:a16="http://schemas.microsoft.com/office/drawing/2014/main" id="{1A722AF7-1862-B14F-91B9-FA90CCB4E32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85520" y="3435200"/>
                    <a:ext cx="360" cy="360"/>
                  </p14:xfrm>
                </p:contentPart>
              </mc:Choice>
              <mc:Fallback xmlns="">
                <p:pic>
                  <p:nvPicPr>
                    <p:cNvPr id="20" name="Ink 19">
                      <a:extLst>
                        <a:ext uri="{FF2B5EF4-FFF2-40B4-BE49-F238E27FC236}">
                          <a16:creationId xmlns:a16="http://schemas.microsoft.com/office/drawing/2014/main" id="{1A722AF7-1862-B14F-91B9-FA90CCB4E323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549520" y="339920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">
                  <p14:nvContentPartPr>
                    <p14:cNvPr id="21" name="Ink 20">
                      <a:extLst>
                        <a:ext uri="{FF2B5EF4-FFF2-40B4-BE49-F238E27FC236}">
                          <a16:creationId xmlns:a16="http://schemas.microsoft.com/office/drawing/2014/main" id="{CA9A57B0-C232-F041-8313-B1DA23CC170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99640" y="4944680"/>
                    <a:ext cx="360" cy="360"/>
                  </p14:xfrm>
                </p:contentPart>
              </mc:Choice>
              <mc:Fallback xmlns="">
                <p:pic>
                  <p:nvPicPr>
                    <p:cNvPr id="21" name="Ink 20">
                      <a:extLst>
                        <a:ext uri="{FF2B5EF4-FFF2-40B4-BE49-F238E27FC236}">
                          <a16:creationId xmlns:a16="http://schemas.microsoft.com/office/drawing/2014/main" id="{CA9A57B0-C232-F041-8313-B1DA23CC170A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363640" y="490868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">
                  <p14:nvContentPartPr>
                    <p14:cNvPr id="22" name="Ink 21">
                      <a:extLst>
                        <a:ext uri="{FF2B5EF4-FFF2-40B4-BE49-F238E27FC236}">
                          <a16:creationId xmlns:a16="http://schemas.microsoft.com/office/drawing/2014/main" id="{E41DB13F-A1F0-A641-9E80-B518E0C52A2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172000" y="4204880"/>
                    <a:ext cx="360" cy="360"/>
                  </p14:xfrm>
                </p:contentPart>
              </mc:Choice>
              <mc:Fallback xmlns="">
                <p:pic>
                  <p:nvPicPr>
                    <p:cNvPr id="22" name="Ink 21">
                      <a:extLst>
                        <a:ext uri="{FF2B5EF4-FFF2-40B4-BE49-F238E27FC236}">
                          <a16:creationId xmlns:a16="http://schemas.microsoft.com/office/drawing/2014/main" id="{E41DB13F-A1F0-A641-9E80-B518E0C52A25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6136000" y="416888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778E2EC5-08E1-6C4C-9FB5-19E3AB91DE12}"/>
                      </a:ext>
                    </a:extLst>
                  </p14:cNvPr>
                  <p14:cNvContentPartPr/>
                  <p14:nvPr/>
                </p14:nvContentPartPr>
                <p14:xfrm>
                  <a:off x="974680" y="3534420"/>
                  <a:ext cx="360" cy="36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778E2EC5-08E1-6C4C-9FB5-19E3AB91DE12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938680" y="349842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4577B7B4-9090-5A40-9EC0-61AF80D5C8F5}"/>
                      </a:ext>
                    </a:extLst>
                  </p14:cNvPr>
                  <p14:cNvContentPartPr/>
                  <p14:nvPr/>
                </p14:nvContentPartPr>
                <p14:xfrm>
                  <a:off x="3767560" y="4615140"/>
                  <a:ext cx="360" cy="36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4577B7B4-9090-5A40-9EC0-61AF80D5C8F5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731560" y="457914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0247706D-6E18-5843-9D47-5EAF811406D3}"/>
                      </a:ext>
                    </a:extLst>
                  </p14:cNvPr>
                  <p14:cNvContentPartPr/>
                  <p14:nvPr/>
                </p14:nvContentPartPr>
                <p14:xfrm>
                  <a:off x="6578440" y="4384380"/>
                  <a:ext cx="360" cy="36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0247706D-6E18-5843-9D47-5EAF811406D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6542440" y="434838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8A8EC930-EA4B-A54A-AB45-6A95525E6E12}"/>
                    </a:ext>
                  </a:extLst>
                </p14:cNvPr>
                <p14:cNvContentPartPr/>
                <p14:nvPr/>
              </p14:nvContentPartPr>
              <p14:xfrm>
                <a:off x="1386880" y="3871380"/>
                <a:ext cx="360" cy="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8A8EC930-EA4B-A54A-AB45-6A95525E6E1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350880" y="38353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943F1907-E481-B840-8C9A-4EE518BD61B3}"/>
                    </a:ext>
                  </a:extLst>
                </p14:cNvPr>
                <p14:cNvContentPartPr/>
                <p14:nvPr/>
              </p14:nvContentPartPr>
              <p14:xfrm>
                <a:off x="4187320" y="3667260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943F1907-E481-B840-8C9A-4EE518BD61B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151320" y="36312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D7C742E4-71C5-5A4D-8379-CF670860C3A3}"/>
                    </a:ext>
                  </a:extLst>
                </p14:cNvPr>
                <p14:cNvContentPartPr/>
                <p14:nvPr/>
              </p14:nvContentPartPr>
              <p14:xfrm>
                <a:off x="6987760" y="4916460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D7C742E4-71C5-5A4D-8379-CF670860C3A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951760" y="48804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03B4AE4-D18D-424E-A489-B9A69BD5C9D5}"/>
              </a:ext>
            </a:extLst>
          </p:cNvPr>
          <p:cNvGrpSpPr/>
          <p:nvPr/>
        </p:nvGrpSpPr>
        <p:grpSpPr>
          <a:xfrm>
            <a:off x="1427200" y="3996300"/>
            <a:ext cx="1182600" cy="888120"/>
            <a:chOff x="1427200" y="3996300"/>
            <a:chExt cx="1182600" cy="888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F28184A2-6722-0F46-947E-A45A480D6E2D}"/>
                    </a:ext>
                  </a:extLst>
                </p14:cNvPr>
                <p14:cNvContentPartPr/>
                <p14:nvPr/>
              </p14:nvContentPartPr>
              <p14:xfrm>
                <a:off x="1427200" y="3996300"/>
                <a:ext cx="36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28184A2-6722-0F46-947E-A45A480D6E2D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364200" y="393330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695FA3E3-A936-6649-9F39-F9B11F6E9CD3}"/>
                    </a:ext>
                  </a:extLst>
                </p14:cNvPr>
                <p14:cNvContentPartPr/>
                <p14:nvPr/>
              </p14:nvContentPartPr>
              <p14:xfrm>
                <a:off x="1468960" y="4043100"/>
                <a:ext cx="1140840" cy="8413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695FA3E3-A936-6649-9F39-F9B11F6E9CD3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405960" y="3980100"/>
                  <a:ext cx="1266480" cy="966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CE948C38-3085-934B-8335-42E0732EC87C}"/>
                  </a:ext>
                </a:extLst>
              </p14:cNvPr>
              <p14:cNvContentPartPr/>
              <p14:nvPr/>
            </p14:nvContentPartPr>
            <p14:xfrm>
              <a:off x="4280200" y="3495180"/>
              <a:ext cx="1104480" cy="14007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CE948C38-3085-934B-8335-42E0732EC87C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17221" y="3432180"/>
                <a:ext cx="1230079" cy="1526400"/>
              </a:xfrm>
              <a:prstGeom prst="rect">
                <a:avLst/>
              </a:prstGeom>
            </p:spPr>
          </p:pic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72978965-96F5-6C47-A0A2-991BA86B3707}"/>
              </a:ext>
            </a:extLst>
          </p:cNvPr>
          <p:cNvGrpSpPr/>
          <p:nvPr/>
        </p:nvGrpSpPr>
        <p:grpSpPr>
          <a:xfrm>
            <a:off x="7085680" y="3514260"/>
            <a:ext cx="1113120" cy="1301040"/>
            <a:chOff x="7085680" y="3514260"/>
            <a:chExt cx="1113120" cy="130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5E082452-A1B5-F44E-9B68-308290E06C82}"/>
                    </a:ext>
                  </a:extLst>
                </p14:cNvPr>
                <p14:cNvContentPartPr/>
                <p14:nvPr/>
              </p14:nvContentPartPr>
              <p14:xfrm>
                <a:off x="7085680" y="3724860"/>
                <a:ext cx="401760" cy="10904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5E082452-A1B5-F44E-9B68-308290E06C82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022680" y="3661881"/>
                  <a:ext cx="527400" cy="121603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C81E2D6D-8CCC-8D4A-AAF4-278EC7E22363}"/>
                    </a:ext>
                  </a:extLst>
                </p14:cNvPr>
                <p14:cNvContentPartPr/>
                <p14:nvPr/>
              </p14:nvContentPartPr>
              <p14:xfrm>
                <a:off x="7151920" y="4224180"/>
                <a:ext cx="148680" cy="24408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C81E2D6D-8CCC-8D4A-AAF4-278EC7E2236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088920" y="4161180"/>
                  <a:ext cx="274320" cy="36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8D5E692-D29D-1E44-8942-6FE73385C2D9}"/>
                    </a:ext>
                  </a:extLst>
                </p14:cNvPr>
                <p14:cNvContentPartPr/>
                <p14:nvPr/>
              </p14:nvContentPartPr>
              <p14:xfrm>
                <a:off x="7249840" y="3514260"/>
                <a:ext cx="948960" cy="7243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8D5E692-D29D-1E44-8942-6FE73385C2D9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186864" y="3451260"/>
                  <a:ext cx="1074552" cy="8499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1AAC678-521E-EB43-864D-99C9D91D01E1}"/>
              </a:ext>
            </a:extLst>
          </p:cNvPr>
          <p:cNvSpPr txBox="1"/>
          <p:nvPr/>
        </p:nvSpPr>
        <p:spPr>
          <a:xfrm>
            <a:off x="110501" y="6446272"/>
            <a:ext cx="577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not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plot,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just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demonstration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9E7D9EE-D044-DF4C-881D-9EF36DB96A4E}"/>
                  </a:ext>
                </a:extLst>
              </p:cNvPr>
              <p:cNvSpPr txBox="1"/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9E7D9EE-D044-DF4C-881D-9EF36DB96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blipFill>
                <a:blip r:embed="rId31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4861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7FABA9-67E8-4F4B-A634-E9A1AA134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689436F-3405-1345-BD95-0D8034E3231F}"/>
              </a:ext>
            </a:extLst>
          </p:cNvPr>
          <p:cNvGrpSpPr/>
          <p:nvPr/>
        </p:nvGrpSpPr>
        <p:grpSpPr>
          <a:xfrm>
            <a:off x="143062" y="3110407"/>
            <a:ext cx="8466028" cy="2684028"/>
            <a:chOff x="143062" y="3110407"/>
            <a:chExt cx="8466028" cy="26840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E47DB4A-3FC1-FA48-B935-79C688EFC035}"/>
                </a:ext>
              </a:extLst>
            </p:cNvPr>
            <p:cNvGrpSpPr/>
            <p:nvPr/>
          </p:nvGrpSpPr>
          <p:grpSpPr>
            <a:xfrm>
              <a:off x="143062" y="3110407"/>
              <a:ext cx="8466028" cy="2684028"/>
              <a:chOff x="143062" y="3110407"/>
              <a:chExt cx="8466028" cy="26840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65E00B8-ED9F-B947-ACD0-84958FD3B570}"/>
                  </a:ext>
                </a:extLst>
              </p:cNvPr>
              <p:cNvGrpSpPr/>
              <p:nvPr/>
            </p:nvGrpSpPr>
            <p:grpSpPr>
              <a:xfrm>
                <a:off x="143062" y="3110407"/>
                <a:ext cx="8466028" cy="2684028"/>
                <a:chOff x="143062" y="3110407"/>
                <a:chExt cx="8466028" cy="268402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04F3CE7B-B6BC-1C45-9D68-D7D11FF63BC9}"/>
                    </a:ext>
                  </a:extLst>
                </p:cNvPr>
                <p:cNvGrpSpPr/>
                <p:nvPr/>
              </p:nvGrpSpPr>
              <p:grpSpPr>
                <a:xfrm>
                  <a:off x="143062" y="3110407"/>
                  <a:ext cx="8466028" cy="2684028"/>
                  <a:chOff x="143062" y="3110407"/>
                  <a:chExt cx="8466028" cy="2684028"/>
                </a:xfrm>
              </p:grpSpPr>
              <p:pic>
                <p:nvPicPr>
                  <p:cNvPr id="18" name="Picture 17" descr="A screenshot of a cell phone&#10;&#10;Description automatically generated">
                    <a:extLst>
                      <a:ext uri="{FF2B5EF4-FFF2-40B4-BE49-F238E27FC236}">
                        <a16:creationId xmlns:a16="http://schemas.microsoft.com/office/drawing/2014/main" id="{EAF43951-E6DD-064C-8E60-CDDCE6E82C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43062" y="3110407"/>
                    <a:ext cx="2880000" cy="2160000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 descr="A screenshot of a cell phone&#10;&#10;Description automatically generated">
                    <a:extLst>
                      <a:ext uri="{FF2B5EF4-FFF2-40B4-BE49-F238E27FC236}">
                        <a16:creationId xmlns:a16="http://schemas.microsoft.com/office/drawing/2014/main" id="{5AA56C6F-72AC-324F-A45E-8FE5D07487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2936076" y="3110407"/>
                    <a:ext cx="2880000" cy="2160000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 descr="A screenshot of a cell phone&#10;&#10;Description automatically generated">
                    <a:extLst>
                      <a:ext uri="{FF2B5EF4-FFF2-40B4-BE49-F238E27FC236}">
                        <a16:creationId xmlns:a16="http://schemas.microsoft.com/office/drawing/2014/main" id="{7C896AFD-B571-C840-8136-CC5CF43D166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5729090" y="3113908"/>
                    <a:ext cx="2880000" cy="2160000"/>
                  </a:xfrm>
                  <a:prstGeom prst="rect">
                    <a:avLst/>
                  </a:prstGeom>
                </p:spPr>
              </p:pic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39BAF728-D58A-BC4B-BC31-DD8C5F8A86D7}"/>
                      </a:ext>
                    </a:extLst>
                  </p:cNvPr>
                  <p:cNvSpPr txBox="1"/>
                  <p:nvPr/>
                </p:nvSpPr>
                <p:spPr>
                  <a:xfrm>
                    <a:off x="1267134" y="5425103"/>
                    <a:ext cx="101763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/>
                      <a:t>area</a:t>
                    </a:r>
                    <a:endParaRPr lang="en-US" dirty="0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CE7D3B60-458E-434A-8A4A-ED28A5DD6EF5}"/>
                      </a:ext>
                    </a:extLst>
                  </p:cNvPr>
                  <p:cNvSpPr txBox="1"/>
                  <p:nvPr/>
                </p:nvSpPr>
                <p:spPr>
                  <a:xfrm>
                    <a:off x="3731342" y="5425103"/>
                    <a:ext cx="183551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/>
                      <a:t>circumference</a:t>
                    </a:r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E1C71CE0-37B0-544B-A799-96B2C9BEA89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692981" y="5425103"/>
                        <a:ext cx="1061883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zh-CN" altLang="en-US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𝜒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E1C71CE0-37B0-544B-A799-96B2C9BEA89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692981" y="5425103"/>
                        <a:ext cx="1061883" cy="369332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b="-327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9">
                    <p14:nvContentPartPr>
                      <p14:cNvPr id="24" name="Ink 23">
                        <a:extLst>
                          <a:ext uri="{FF2B5EF4-FFF2-40B4-BE49-F238E27FC236}">
                            <a16:creationId xmlns:a16="http://schemas.microsoft.com/office/drawing/2014/main" id="{C0B301F1-4B35-2240-9C11-17816E003D37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85520" y="343520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4" name="Ink 23">
                        <a:extLst>
                          <a:ext uri="{FF2B5EF4-FFF2-40B4-BE49-F238E27FC236}">
                            <a16:creationId xmlns:a16="http://schemas.microsoft.com/office/drawing/2014/main" id="{C0B301F1-4B35-2240-9C11-17816E003D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9520" y="339920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1">
                    <p14:nvContentPartPr>
                      <p14:cNvPr id="25" name="Ink 24">
                        <a:extLst>
                          <a:ext uri="{FF2B5EF4-FFF2-40B4-BE49-F238E27FC236}">
                            <a16:creationId xmlns:a16="http://schemas.microsoft.com/office/drawing/2014/main" id="{92DBAFE4-D999-8B4E-B95D-2C36ABB9DF2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399640" y="494468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5" name="Ink 24">
                        <a:extLst>
                          <a:ext uri="{FF2B5EF4-FFF2-40B4-BE49-F238E27FC236}">
                            <a16:creationId xmlns:a16="http://schemas.microsoft.com/office/drawing/2014/main" id="{92DBAFE4-D999-8B4E-B95D-2C36ABB9DF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63640" y="490868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2">
                    <p14:nvContentPartPr>
                      <p14:cNvPr id="26" name="Ink 25">
                        <a:extLst>
                          <a:ext uri="{FF2B5EF4-FFF2-40B4-BE49-F238E27FC236}">
                            <a16:creationId xmlns:a16="http://schemas.microsoft.com/office/drawing/2014/main" id="{8AC078FB-D3C0-B447-AA66-A2C6F81F53D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172000" y="420488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6" name="Ink 25">
                        <a:extLst>
                          <a:ext uri="{FF2B5EF4-FFF2-40B4-BE49-F238E27FC236}">
                            <a16:creationId xmlns:a16="http://schemas.microsoft.com/office/drawing/2014/main" id="{8AC078FB-D3C0-B447-AA66-A2C6F81F53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36000" y="416888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13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DED22E27-6E3E-8F40-B27B-D3A2FF9CC2B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74680" y="3534420"/>
                    <a:ext cx="360" cy="36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DED22E27-6E3E-8F40-B27B-D3A2FF9CC2BA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938680" y="349842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4">
                  <p14:nvContentPartPr>
                    <p14:cNvPr id="16" name="Ink 15">
                      <a:extLst>
                        <a:ext uri="{FF2B5EF4-FFF2-40B4-BE49-F238E27FC236}">
                          <a16:creationId xmlns:a16="http://schemas.microsoft.com/office/drawing/2014/main" id="{CBC05C0C-5899-E548-A354-4D80F04DF82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767560" y="4615140"/>
                    <a:ext cx="360" cy="360"/>
                  </p14:xfrm>
                </p:contentPart>
              </mc:Choice>
              <mc:Fallback xmlns="">
                <p:pic>
                  <p:nvPicPr>
                    <p:cNvPr id="16" name="Ink 15">
                      <a:extLst>
                        <a:ext uri="{FF2B5EF4-FFF2-40B4-BE49-F238E27FC236}">
                          <a16:creationId xmlns:a16="http://schemas.microsoft.com/office/drawing/2014/main" id="{CBC05C0C-5899-E548-A354-4D80F04DF825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731560" y="457914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5">
                  <p14:nvContentPartPr>
                    <p14:cNvPr id="17" name="Ink 16">
                      <a:extLst>
                        <a:ext uri="{FF2B5EF4-FFF2-40B4-BE49-F238E27FC236}">
                          <a16:creationId xmlns:a16="http://schemas.microsoft.com/office/drawing/2014/main" id="{913BE073-1805-6647-B3B9-4AF203AD3A2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578440" y="4384380"/>
                    <a:ext cx="360" cy="360"/>
                  </p14:xfrm>
                </p:contentPart>
              </mc:Choice>
              <mc:Fallback xmlns="">
                <p:pic>
                  <p:nvPicPr>
                    <p:cNvPr id="17" name="Ink 16">
                      <a:extLst>
                        <a:ext uri="{FF2B5EF4-FFF2-40B4-BE49-F238E27FC236}">
                          <a16:creationId xmlns:a16="http://schemas.microsoft.com/office/drawing/2014/main" id="{913BE073-1805-6647-B3B9-4AF203AD3A24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6542440" y="434838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E72C9E7F-7C72-3E4E-9100-0342F661F9C0}"/>
                      </a:ext>
                    </a:extLst>
                  </p14:cNvPr>
                  <p14:cNvContentPartPr/>
                  <p14:nvPr/>
                </p14:nvContentPartPr>
                <p14:xfrm>
                  <a:off x="1386880" y="3871380"/>
                  <a:ext cx="360" cy="36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E72C9E7F-7C72-3E4E-9100-0342F661F9C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350880" y="383538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C18BE1C3-F626-1F46-9267-9403FCCD8947}"/>
                      </a:ext>
                    </a:extLst>
                  </p14:cNvPr>
                  <p14:cNvContentPartPr/>
                  <p14:nvPr/>
                </p14:nvContentPartPr>
                <p14:xfrm>
                  <a:off x="4187320" y="3667260"/>
                  <a:ext cx="360" cy="36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C18BE1C3-F626-1F46-9267-9403FCCD894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151320" y="363126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4CBE1D22-C0A5-0F43-AB1E-59861857AB1F}"/>
                      </a:ext>
                    </a:extLst>
                  </p14:cNvPr>
                  <p14:cNvContentPartPr/>
                  <p14:nvPr/>
                </p14:nvContentPartPr>
                <p14:xfrm>
                  <a:off x="6987760" y="4916460"/>
                  <a:ext cx="360" cy="36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4CBE1D22-C0A5-0F43-AB1E-59861857AB1F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6951760" y="488046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A923C871-CAA8-8B4C-97C4-09BF2BD9470F}"/>
                    </a:ext>
                  </a:extLst>
                </p14:cNvPr>
                <p14:cNvContentPartPr/>
                <p14:nvPr/>
              </p14:nvContentPartPr>
              <p14:xfrm>
                <a:off x="1819960" y="4501020"/>
                <a:ext cx="360" cy="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A923C871-CAA8-8B4C-97C4-09BF2BD9470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783960" y="44650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F84055D-6735-684F-96F6-205DD2AA0ADB}"/>
                    </a:ext>
                  </a:extLst>
                </p14:cNvPr>
                <p14:cNvContentPartPr/>
                <p14:nvPr/>
              </p14:nvContentPartPr>
              <p14:xfrm>
                <a:off x="4612120" y="3661860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F84055D-6735-684F-96F6-205DD2AA0AD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76120" y="36258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661855A3-1D81-6540-88DC-8C32E2F98E9A}"/>
                    </a:ext>
                  </a:extLst>
                </p14:cNvPr>
                <p14:cNvContentPartPr/>
                <p14:nvPr/>
              </p14:nvContentPartPr>
              <p14:xfrm>
                <a:off x="7418680" y="3487980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661855A3-1D81-6540-88DC-8C32E2F98E9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382680" y="34519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443237D-F0BD-E44E-BEA4-6CF08D88D42B}"/>
              </a:ext>
            </a:extLst>
          </p:cNvPr>
          <p:cNvGrpSpPr/>
          <p:nvPr/>
        </p:nvGrpSpPr>
        <p:grpSpPr>
          <a:xfrm>
            <a:off x="1900600" y="4606500"/>
            <a:ext cx="705600" cy="313920"/>
            <a:chOff x="1900600" y="4606500"/>
            <a:chExt cx="705600" cy="313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867AE971-ABBB-204E-AD64-0731D1E43304}"/>
                    </a:ext>
                  </a:extLst>
                </p14:cNvPr>
                <p14:cNvContentPartPr/>
                <p14:nvPr/>
              </p14:nvContentPartPr>
              <p14:xfrm>
                <a:off x="1900600" y="4606500"/>
                <a:ext cx="696600" cy="2667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867AE971-ABBB-204E-AD64-0731D1E4330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837600" y="4543500"/>
                  <a:ext cx="822240" cy="39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C98AE2DD-06C5-7748-B6C0-93A8C534E133}"/>
                    </a:ext>
                  </a:extLst>
                </p14:cNvPr>
                <p14:cNvContentPartPr/>
                <p14:nvPr/>
              </p14:nvContentPartPr>
              <p14:xfrm>
                <a:off x="2605840" y="4920060"/>
                <a:ext cx="360" cy="3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C98AE2DD-06C5-7748-B6C0-93A8C534E13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542840" y="485706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45FEA76E-8B6F-0E44-A10F-F8443DDAABF8}"/>
                  </a:ext>
                </a:extLst>
              </p14:cNvPr>
              <p14:cNvContentPartPr/>
              <p14:nvPr/>
            </p14:nvContentPartPr>
            <p14:xfrm>
              <a:off x="4704640" y="3755460"/>
              <a:ext cx="721440" cy="11307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45FEA76E-8B6F-0E44-A10F-F8443DDAABF8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641640" y="3692460"/>
                <a:ext cx="847080" cy="125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9E3AE2C8-4B93-DA41-A8D5-D435EFC4CF78}"/>
                  </a:ext>
                </a:extLst>
              </p14:cNvPr>
              <p14:cNvContentPartPr/>
              <p14:nvPr/>
            </p14:nvContentPartPr>
            <p14:xfrm>
              <a:off x="7570960" y="3488340"/>
              <a:ext cx="620640" cy="72648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9E3AE2C8-4B93-DA41-A8D5-D435EFC4CF78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507923" y="3425340"/>
                <a:ext cx="746353" cy="85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15969513-F21C-4C47-B13B-A7A430F7AF86}"/>
                  </a:ext>
                </a:extLst>
              </p14:cNvPr>
              <p14:cNvContentPartPr/>
              <p14:nvPr/>
            </p14:nvContentPartPr>
            <p14:xfrm>
              <a:off x="6797680" y="3146340"/>
              <a:ext cx="3960" cy="39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15969513-F21C-4C47-B13B-A7A430F7AF86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781180" y="3128340"/>
                <a:ext cx="36630" cy="3960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7AAC1C22-6256-5B4C-BDC0-E5A166D231BA}"/>
              </a:ext>
            </a:extLst>
          </p:cNvPr>
          <p:cNvGrpSpPr/>
          <p:nvPr/>
        </p:nvGrpSpPr>
        <p:grpSpPr>
          <a:xfrm>
            <a:off x="7467640" y="3414180"/>
            <a:ext cx="103680" cy="45720"/>
            <a:chOff x="7467640" y="3414180"/>
            <a:chExt cx="103680" cy="4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7EED3731-70E9-5349-88E3-45CCFB03AC2A}"/>
                    </a:ext>
                  </a:extLst>
                </p14:cNvPr>
                <p14:cNvContentPartPr/>
                <p14:nvPr/>
              </p14:nvContentPartPr>
              <p14:xfrm>
                <a:off x="7570960" y="3414180"/>
                <a:ext cx="360" cy="3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7EED3731-70E9-5349-88E3-45CCFB03AC2A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552960" y="339618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A405CFAA-2C92-604E-BEAC-E9D6B673750F}"/>
                    </a:ext>
                  </a:extLst>
                </p14:cNvPr>
                <p14:cNvContentPartPr/>
                <p14:nvPr/>
              </p14:nvContentPartPr>
              <p14:xfrm>
                <a:off x="7507960" y="3459540"/>
                <a:ext cx="360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A405CFAA-2C92-604E-BEAC-E9D6B673750F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489960" y="344154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970BAD11-BCE8-7443-B0CF-0B97BB8D6D9E}"/>
                    </a:ext>
                  </a:extLst>
                </p14:cNvPr>
                <p14:cNvContentPartPr/>
                <p14:nvPr/>
              </p14:nvContentPartPr>
              <p14:xfrm>
                <a:off x="7484920" y="3438300"/>
                <a:ext cx="360" cy="3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970BAD11-BCE8-7443-B0CF-0B97BB8D6D9E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466920" y="342030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D36F7020-504F-1C4C-A7A0-BE2E33AFD211}"/>
                    </a:ext>
                  </a:extLst>
                </p14:cNvPr>
                <p14:cNvContentPartPr/>
                <p14:nvPr/>
              </p14:nvContentPartPr>
              <p14:xfrm>
                <a:off x="7467640" y="3433260"/>
                <a:ext cx="360" cy="3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D36F7020-504F-1C4C-A7A0-BE2E33AFD21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449640" y="341526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8D5F30B6-F1C9-3640-8CE4-8464E2662757}"/>
              </a:ext>
            </a:extLst>
          </p:cNvPr>
          <p:cNvSpPr txBox="1"/>
          <p:nvPr/>
        </p:nvSpPr>
        <p:spPr>
          <a:xfrm>
            <a:off x="110501" y="6446272"/>
            <a:ext cx="577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not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plot,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just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demonstration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6D65998-0201-3844-A2D5-A7E53412CF82}"/>
                  </a:ext>
                </a:extLst>
              </p:cNvPr>
              <p:cNvSpPr txBox="1"/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6D65998-0201-3844-A2D5-A7E53412C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blipFill>
                <a:blip r:embed="rId37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4502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C3B63C5D-F89E-A745-AC99-67AB4D4DE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A49BF842-A961-A944-93F4-194735E68F26}"/>
              </a:ext>
            </a:extLst>
          </p:cNvPr>
          <p:cNvGrpSpPr/>
          <p:nvPr/>
        </p:nvGrpSpPr>
        <p:grpSpPr>
          <a:xfrm>
            <a:off x="143062" y="3110407"/>
            <a:ext cx="8466028" cy="2684028"/>
            <a:chOff x="143062" y="3110407"/>
            <a:chExt cx="8466028" cy="26840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6A1377C-86A0-8F44-933C-7F31E7CFCE30}"/>
                </a:ext>
              </a:extLst>
            </p:cNvPr>
            <p:cNvGrpSpPr/>
            <p:nvPr/>
          </p:nvGrpSpPr>
          <p:grpSpPr>
            <a:xfrm>
              <a:off x="143062" y="3110407"/>
              <a:ext cx="8466028" cy="2684028"/>
              <a:chOff x="143062" y="3110407"/>
              <a:chExt cx="8466028" cy="26840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52ABD44-19A5-9841-9175-D85A3C3E5812}"/>
                  </a:ext>
                </a:extLst>
              </p:cNvPr>
              <p:cNvGrpSpPr/>
              <p:nvPr/>
            </p:nvGrpSpPr>
            <p:grpSpPr>
              <a:xfrm>
                <a:off x="143062" y="3110407"/>
                <a:ext cx="8466028" cy="2684028"/>
                <a:chOff x="143062" y="3110407"/>
                <a:chExt cx="8466028" cy="268402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4A2744F-86A5-CF4E-ABE1-FDF13F34A5EC}"/>
                    </a:ext>
                  </a:extLst>
                </p:cNvPr>
                <p:cNvGrpSpPr/>
                <p:nvPr/>
              </p:nvGrpSpPr>
              <p:grpSpPr>
                <a:xfrm>
                  <a:off x="143062" y="3110407"/>
                  <a:ext cx="8466028" cy="2684028"/>
                  <a:chOff x="143062" y="3110407"/>
                  <a:chExt cx="8466028" cy="2684028"/>
                </a:xfrm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5F06EE38-D030-9B40-B4F8-0F6C056167F7}"/>
                      </a:ext>
                    </a:extLst>
                  </p:cNvPr>
                  <p:cNvGrpSpPr/>
                  <p:nvPr/>
                </p:nvGrpSpPr>
                <p:grpSpPr>
                  <a:xfrm>
                    <a:off x="143062" y="3110407"/>
                    <a:ext cx="8466028" cy="2684028"/>
                    <a:chOff x="143062" y="3110407"/>
                    <a:chExt cx="8466028" cy="2684028"/>
                  </a:xfrm>
                </p:grpSpPr>
                <p:pic>
                  <p:nvPicPr>
                    <p:cNvPr id="22" name="Picture 21" descr="A screenshot of a cell phone&#10;&#10;Description automatically generated">
                      <a:extLst>
                        <a:ext uri="{FF2B5EF4-FFF2-40B4-BE49-F238E27FC236}">
                          <a16:creationId xmlns:a16="http://schemas.microsoft.com/office/drawing/2014/main" id="{430B26D0-4D32-A64E-8981-692F9CB872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43062" y="3110407"/>
                      <a:ext cx="2880000" cy="216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3" name="Picture 22" descr="A screenshot of a cell phone&#10;&#10;Description automatically generated">
                      <a:extLst>
                        <a:ext uri="{FF2B5EF4-FFF2-40B4-BE49-F238E27FC236}">
                          <a16:creationId xmlns:a16="http://schemas.microsoft.com/office/drawing/2014/main" id="{E8098AB1-DAAC-AA41-A817-582DD1CEF7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936076" y="3110407"/>
                      <a:ext cx="2880000" cy="216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4" name="Picture 23" descr="A screenshot of a cell phone&#10;&#10;Description automatically generated">
                      <a:extLst>
                        <a:ext uri="{FF2B5EF4-FFF2-40B4-BE49-F238E27FC236}">
                          <a16:creationId xmlns:a16="http://schemas.microsoft.com/office/drawing/2014/main" id="{CBC29C24-998B-E64F-ABCE-7BB9FC3B4B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5729090" y="3113908"/>
                      <a:ext cx="2880000" cy="21600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97B01AD0-8F7C-5D4A-BB22-064E3734E14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67134" y="5425103"/>
                      <a:ext cx="101763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/>
                        <a:t>area</a:t>
                      </a:r>
                      <a:endParaRPr lang="en-US" dirty="0"/>
                    </a:p>
                  </p:txBody>
                </p:sp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B6C520FC-7674-E14B-AE74-B127B1B2F6D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31342" y="5425103"/>
                      <a:ext cx="18355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/>
                        <a:t>circumference</a:t>
                      </a:r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7" name="TextBox 26">
                          <a:extLst>
                            <a:ext uri="{FF2B5EF4-FFF2-40B4-BE49-F238E27FC236}">
                              <a16:creationId xmlns:a16="http://schemas.microsoft.com/office/drawing/2014/main" id="{B1E38DBE-C5E9-0C4D-B285-CD6B704E256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692981" y="5425103"/>
                          <a:ext cx="1061883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𝜒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7" name="TextBox 26">
                          <a:extLst>
                            <a:ext uri="{FF2B5EF4-FFF2-40B4-BE49-F238E27FC236}">
                              <a16:creationId xmlns:a16="http://schemas.microsoft.com/office/drawing/2014/main" id="{B1E38DBE-C5E9-0C4D-B285-CD6B704E256C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692981" y="5425103"/>
                          <a:ext cx="1061883" cy="369332"/>
                        </a:xfrm>
                        <a:prstGeom prst="rect">
                          <a:avLst/>
                        </a:prstGeom>
                        <a:blipFill>
                          <a:blip r:embed="rId8"/>
                          <a:stretch>
                            <a:fillRect b="-327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9">
                      <p14:nvContentPartPr>
                        <p14:cNvPr id="28" name="Ink 27">
                          <a:extLst>
                            <a:ext uri="{FF2B5EF4-FFF2-40B4-BE49-F238E27FC236}">
                              <a16:creationId xmlns:a16="http://schemas.microsoft.com/office/drawing/2014/main" id="{714CCFD9-DC12-114A-AC12-D2E2EDBD3A2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585520" y="343520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8" name="Ink 27">
                          <a:extLst>
                            <a:ext uri="{FF2B5EF4-FFF2-40B4-BE49-F238E27FC236}">
                              <a16:creationId xmlns:a16="http://schemas.microsoft.com/office/drawing/2014/main" id="{714CCFD9-DC12-114A-AC12-D2E2EDBD3A2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49520" y="339920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">
                      <p14:nvContentPartPr>
                        <p14:cNvPr id="29" name="Ink 28">
                          <a:extLst>
                            <a:ext uri="{FF2B5EF4-FFF2-40B4-BE49-F238E27FC236}">
                              <a16:creationId xmlns:a16="http://schemas.microsoft.com/office/drawing/2014/main" id="{F9E7B27B-850E-654E-8385-2FBF6427C4B9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3399640" y="494468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9" name="Ink 28">
                          <a:extLst>
                            <a:ext uri="{FF2B5EF4-FFF2-40B4-BE49-F238E27FC236}">
                              <a16:creationId xmlns:a16="http://schemas.microsoft.com/office/drawing/2014/main" id="{F9E7B27B-850E-654E-8385-2FBF6427C4B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363640" y="490868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2">
                      <p14:nvContentPartPr>
                        <p14:cNvPr id="30" name="Ink 29">
                          <a:extLst>
                            <a:ext uri="{FF2B5EF4-FFF2-40B4-BE49-F238E27FC236}">
                              <a16:creationId xmlns:a16="http://schemas.microsoft.com/office/drawing/2014/main" id="{DD0D6A67-CE2F-324B-B4B7-7616D1257B7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172000" y="420488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30" name="Ink 29">
                          <a:extLst>
                            <a:ext uri="{FF2B5EF4-FFF2-40B4-BE49-F238E27FC236}">
                              <a16:creationId xmlns:a16="http://schemas.microsoft.com/office/drawing/2014/main" id="{DD0D6A67-CE2F-324B-B4B7-7616D1257B7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136000" y="416888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3">
                    <p14:nvContentPartPr>
                      <p14:cNvPr id="19" name="Ink 18">
                        <a:extLst>
                          <a:ext uri="{FF2B5EF4-FFF2-40B4-BE49-F238E27FC236}">
                            <a16:creationId xmlns:a16="http://schemas.microsoft.com/office/drawing/2014/main" id="{6007DF61-0D00-6841-AE66-74D36B317B7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974680" y="353442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9" name="Ink 18">
                        <a:extLst>
                          <a:ext uri="{FF2B5EF4-FFF2-40B4-BE49-F238E27FC236}">
                            <a16:creationId xmlns:a16="http://schemas.microsoft.com/office/drawing/2014/main" id="{6007DF61-0D00-6841-AE66-74D36B317B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8680" y="349842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4">
                    <p14:nvContentPartPr>
                      <p14:cNvPr id="20" name="Ink 19">
                        <a:extLst>
                          <a:ext uri="{FF2B5EF4-FFF2-40B4-BE49-F238E27FC236}">
                            <a16:creationId xmlns:a16="http://schemas.microsoft.com/office/drawing/2014/main" id="{651E4F4E-75CF-4941-83B7-3EFE2148282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767560" y="461514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0" name="Ink 19">
                        <a:extLst>
                          <a:ext uri="{FF2B5EF4-FFF2-40B4-BE49-F238E27FC236}">
                            <a16:creationId xmlns:a16="http://schemas.microsoft.com/office/drawing/2014/main" id="{651E4F4E-75CF-4941-83B7-3EFE214828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31560" y="457914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5">
                    <p14:nvContentPartPr>
                      <p14:cNvPr id="21" name="Ink 20">
                        <a:extLst>
                          <a:ext uri="{FF2B5EF4-FFF2-40B4-BE49-F238E27FC236}">
                            <a16:creationId xmlns:a16="http://schemas.microsoft.com/office/drawing/2014/main" id="{1FF30395-1CE4-B943-A6E1-40DE9A51D28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578440" y="438438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1" name="Ink 20">
                        <a:extLst>
                          <a:ext uri="{FF2B5EF4-FFF2-40B4-BE49-F238E27FC236}">
                            <a16:creationId xmlns:a16="http://schemas.microsoft.com/office/drawing/2014/main" id="{1FF30395-1CE4-B943-A6E1-40DE9A51D2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42440" y="434838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16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21F631BA-71FC-FC44-AA7D-EFCCE97A4C4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386880" y="3871380"/>
                    <a:ext cx="360" cy="36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21F631BA-71FC-FC44-AA7D-EFCCE97A4C48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1350880" y="383538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7">
                  <p14:nvContentPartPr>
                    <p14:cNvPr id="16" name="Ink 15">
                      <a:extLst>
                        <a:ext uri="{FF2B5EF4-FFF2-40B4-BE49-F238E27FC236}">
                          <a16:creationId xmlns:a16="http://schemas.microsoft.com/office/drawing/2014/main" id="{55F3579C-094C-DD4F-8E29-AE56E65DB77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187320" y="3667260"/>
                    <a:ext cx="360" cy="360"/>
                  </p14:xfrm>
                </p:contentPart>
              </mc:Choice>
              <mc:Fallback xmlns="">
                <p:pic>
                  <p:nvPicPr>
                    <p:cNvPr id="16" name="Ink 15">
                      <a:extLst>
                        <a:ext uri="{FF2B5EF4-FFF2-40B4-BE49-F238E27FC236}">
                          <a16:creationId xmlns:a16="http://schemas.microsoft.com/office/drawing/2014/main" id="{55F3579C-094C-DD4F-8E29-AE56E65DB779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4151320" y="363126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8">
                  <p14:nvContentPartPr>
                    <p14:cNvPr id="17" name="Ink 16">
                      <a:extLst>
                        <a:ext uri="{FF2B5EF4-FFF2-40B4-BE49-F238E27FC236}">
                          <a16:creationId xmlns:a16="http://schemas.microsoft.com/office/drawing/2014/main" id="{9F034D06-05F1-E349-9255-527A1F30FB4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987760" y="4916460"/>
                    <a:ext cx="360" cy="360"/>
                  </p14:xfrm>
                </p:contentPart>
              </mc:Choice>
              <mc:Fallback xmlns="">
                <p:pic>
                  <p:nvPicPr>
                    <p:cNvPr id="17" name="Ink 16">
                      <a:extLst>
                        <a:ext uri="{FF2B5EF4-FFF2-40B4-BE49-F238E27FC236}">
                          <a16:creationId xmlns:a16="http://schemas.microsoft.com/office/drawing/2014/main" id="{9F034D06-05F1-E349-9255-527A1F30FB4E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6951760" y="488046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12EF471C-030C-7144-9E57-E144BC205D41}"/>
                      </a:ext>
                    </a:extLst>
                  </p14:cNvPr>
                  <p14:cNvContentPartPr/>
                  <p14:nvPr/>
                </p14:nvContentPartPr>
                <p14:xfrm>
                  <a:off x="1819960" y="4501020"/>
                  <a:ext cx="360" cy="36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12EF471C-030C-7144-9E57-E144BC205D4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783960" y="446502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313F8EE9-8AC5-C24A-BD94-92F4F88BA8B1}"/>
                      </a:ext>
                    </a:extLst>
                  </p14:cNvPr>
                  <p14:cNvContentPartPr/>
                  <p14:nvPr/>
                </p14:nvContentPartPr>
                <p14:xfrm>
                  <a:off x="4612120" y="3661860"/>
                  <a:ext cx="360" cy="36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313F8EE9-8AC5-C24A-BD94-92F4F88BA8B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576120" y="362586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A567D900-218B-ED49-9E66-90AEFDCF02D8}"/>
                      </a:ext>
                    </a:extLst>
                  </p14:cNvPr>
                  <p14:cNvContentPartPr/>
                  <p14:nvPr/>
                </p14:nvContentPartPr>
                <p14:xfrm>
                  <a:off x="7418680" y="3487980"/>
                  <a:ext cx="360" cy="36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A567D900-218B-ED49-9E66-90AEFDCF02D8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7382680" y="345198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792B309-7946-3D4E-936D-D1FA2A566ED2}"/>
                    </a:ext>
                  </a:extLst>
                </p14:cNvPr>
                <p14:cNvContentPartPr/>
                <p14:nvPr/>
              </p14:nvContentPartPr>
              <p14:xfrm>
                <a:off x="2218840" y="4853100"/>
                <a:ext cx="360" cy="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792B309-7946-3D4E-936D-D1FA2A566ED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182840" y="48171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4CCC5075-9EDE-0D42-BEE5-B7F7782A60D1}"/>
                    </a:ext>
                  </a:extLst>
                </p14:cNvPr>
                <p14:cNvContentPartPr/>
                <p14:nvPr/>
              </p14:nvContentPartPr>
              <p14:xfrm>
                <a:off x="5048800" y="4615500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4CCC5075-9EDE-0D42-BEE5-B7F7782A60D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012800" y="45795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638619F-FD85-5740-B241-B7F6CA91E735}"/>
                    </a:ext>
                  </a:extLst>
                </p14:cNvPr>
                <p14:cNvContentPartPr/>
                <p14:nvPr/>
              </p14:nvContentPartPr>
              <p14:xfrm>
                <a:off x="7857520" y="4077300"/>
                <a:ext cx="360" cy="3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638619F-FD85-5740-B241-B7F6CA91E73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821520" y="40413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622F7211-650A-3849-B935-D058DA6885CD}"/>
                  </a:ext>
                </a:extLst>
              </p14:cNvPr>
              <p14:cNvContentPartPr/>
              <p14:nvPr/>
            </p14:nvContentPartPr>
            <p14:xfrm>
              <a:off x="2968360" y="4409940"/>
              <a:ext cx="360" cy="3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622F7211-650A-3849-B935-D058DA6885CD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932360" y="4373940"/>
                <a:ext cx="72000" cy="7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AC1470F0-4CB2-344D-9E6B-48F83701AB86}"/>
              </a:ext>
            </a:extLst>
          </p:cNvPr>
          <p:cNvGrpSpPr/>
          <p:nvPr/>
        </p:nvGrpSpPr>
        <p:grpSpPr>
          <a:xfrm>
            <a:off x="2305600" y="4905660"/>
            <a:ext cx="322560" cy="46080"/>
            <a:chOff x="2305600" y="4905660"/>
            <a:chExt cx="322560" cy="4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B2B737D8-2E7E-DA4B-985B-09E22D497E85}"/>
                    </a:ext>
                  </a:extLst>
                </p14:cNvPr>
                <p14:cNvContentPartPr/>
                <p14:nvPr/>
              </p14:nvContentPartPr>
              <p14:xfrm>
                <a:off x="2382280" y="4934460"/>
                <a:ext cx="245880" cy="39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B2B737D8-2E7E-DA4B-985B-09E22D497E85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346280" y="4901460"/>
                  <a:ext cx="317520" cy="696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6F6E848-ED50-E144-A32E-A9E94D153C80}"/>
                    </a:ext>
                  </a:extLst>
                </p14:cNvPr>
                <p14:cNvContentPartPr/>
                <p14:nvPr/>
              </p14:nvContentPartPr>
              <p14:xfrm>
                <a:off x="2305600" y="4905660"/>
                <a:ext cx="360" cy="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6F6E848-ED50-E144-A32E-A9E94D153C80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269600" y="48696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C36FB52C-C920-1F4D-99B5-E0F3F648337F}"/>
                    </a:ext>
                  </a:extLst>
                </p14:cNvPr>
                <p14:cNvContentPartPr/>
                <p14:nvPr/>
              </p14:nvContentPartPr>
              <p14:xfrm>
                <a:off x="2305600" y="4905660"/>
                <a:ext cx="109080" cy="4608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C36FB52C-C920-1F4D-99B5-E0F3F648337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2269600" y="4869660"/>
                  <a:ext cx="180720" cy="117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15F8292F-5090-184A-8191-FEA7817CE29F}"/>
                  </a:ext>
                </a:extLst>
              </p14:cNvPr>
              <p14:cNvContentPartPr/>
              <p14:nvPr/>
            </p14:nvContentPartPr>
            <p14:xfrm>
              <a:off x="5134840" y="4681740"/>
              <a:ext cx="266400" cy="25704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15F8292F-5090-184A-8191-FEA7817CE29F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098840" y="4645740"/>
                <a:ext cx="338040" cy="32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D72B3FBA-E434-8347-93C1-41C4C5059B16}"/>
                  </a:ext>
                </a:extLst>
              </p14:cNvPr>
              <p14:cNvContentPartPr/>
              <p14:nvPr/>
            </p14:nvContentPartPr>
            <p14:xfrm>
              <a:off x="7950760" y="4130220"/>
              <a:ext cx="293040" cy="135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D72B3FBA-E434-8347-93C1-41C4C5059B16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914760" y="4094124"/>
                <a:ext cx="364680" cy="207191"/>
              </a:xfrm>
              <a:prstGeom prst="rect">
                <a:avLst/>
              </a:prstGeom>
            </p:spPr>
          </p:pic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AED58C9F-E2A3-FB4F-9E2C-C559D12C943F}"/>
              </a:ext>
            </a:extLst>
          </p:cNvPr>
          <p:cNvSpPr txBox="1"/>
          <p:nvPr/>
        </p:nvSpPr>
        <p:spPr>
          <a:xfrm>
            <a:off x="110501" y="6446272"/>
            <a:ext cx="577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not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plot,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just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demonstration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33C2EE7-4E16-3242-BA68-C2A5699D4C66}"/>
                  </a:ext>
                </a:extLst>
              </p:cNvPr>
              <p:cNvSpPr txBox="1"/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33C2EE7-4E16-3242-BA68-C2A5699D4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blipFill>
                <a:blip r:embed="rId36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454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C51BCEC-8233-FB4B-A045-00A7B8CB58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5DE1F3F-B0F7-224D-9CD6-E9B1B9C617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table&#10;&#10;Description automatically generated">
            <a:extLst>
              <a:ext uri="{FF2B5EF4-FFF2-40B4-BE49-F238E27FC236}">
                <a16:creationId xmlns:a16="http://schemas.microsoft.com/office/drawing/2014/main" id="{891F064D-2223-5943-BA62-039D31513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6D49318B-6CF0-A24B-B5FE-38034F7DF613}"/>
              </a:ext>
            </a:extLst>
          </p:cNvPr>
          <p:cNvGrpSpPr/>
          <p:nvPr/>
        </p:nvGrpSpPr>
        <p:grpSpPr>
          <a:xfrm>
            <a:off x="143062" y="3110407"/>
            <a:ext cx="8466028" cy="2684028"/>
            <a:chOff x="143062" y="3110407"/>
            <a:chExt cx="8466028" cy="26840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8505D05-B74B-8543-8C8F-4499CB470D71}"/>
                </a:ext>
              </a:extLst>
            </p:cNvPr>
            <p:cNvGrpSpPr/>
            <p:nvPr/>
          </p:nvGrpSpPr>
          <p:grpSpPr>
            <a:xfrm>
              <a:off x="143062" y="3110407"/>
              <a:ext cx="8466028" cy="2684028"/>
              <a:chOff x="143062" y="3110407"/>
              <a:chExt cx="8466028" cy="26840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3DD7388-4D4F-3C4D-B3B5-62C567250FE2}"/>
                  </a:ext>
                </a:extLst>
              </p:cNvPr>
              <p:cNvGrpSpPr/>
              <p:nvPr/>
            </p:nvGrpSpPr>
            <p:grpSpPr>
              <a:xfrm>
                <a:off x="143062" y="3110407"/>
                <a:ext cx="8466028" cy="2684028"/>
                <a:chOff x="143062" y="3110407"/>
                <a:chExt cx="8466028" cy="268402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718EE8C9-2B31-BA42-BB28-199C1F03CE58}"/>
                    </a:ext>
                  </a:extLst>
                </p:cNvPr>
                <p:cNvGrpSpPr/>
                <p:nvPr/>
              </p:nvGrpSpPr>
              <p:grpSpPr>
                <a:xfrm>
                  <a:off x="143062" y="3110407"/>
                  <a:ext cx="8466028" cy="2684028"/>
                  <a:chOff x="143062" y="3110407"/>
                  <a:chExt cx="8466028" cy="2684028"/>
                </a:xfrm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415CAF54-E696-5B49-895B-12812B148A0F}"/>
                      </a:ext>
                    </a:extLst>
                  </p:cNvPr>
                  <p:cNvGrpSpPr/>
                  <p:nvPr/>
                </p:nvGrpSpPr>
                <p:grpSpPr>
                  <a:xfrm>
                    <a:off x="143062" y="3110407"/>
                    <a:ext cx="8466028" cy="2684028"/>
                    <a:chOff x="143062" y="3110407"/>
                    <a:chExt cx="8466028" cy="2684028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0AEE08F1-9379-3040-912D-8CAEF5C726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3062" y="3110407"/>
                      <a:ext cx="8466028" cy="2684028"/>
                      <a:chOff x="143062" y="3110407"/>
                      <a:chExt cx="8466028" cy="2684028"/>
                    </a:xfrm>
                  </p:grpSpPr>
                  <p:pic>
                    <p:nvPicPr>
                      <p:cNvPr id="26" name="Picture 25" descr="A screenshot of a cell phone&#10;&#10;Description automatically generated">
                        <a:extLst>
                          <a:ext uri="{FF2B5EF4-FFF2-40B4-BE49-F238E27FC236}">
                            <a16:creationId xmlns:a16="http://schemas.microsoft.com/office/drawing/2014/main" id="{780BA93F-592F-FB49-86BF-DD4061614D9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3062" y="3110407"/>
                        <a:ext cx="2880000" cy="2160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7" name="Picture 26" descr="A screenshot of a cell phone&#10;&#10;Description automatically generated">
                        <a:extLst>
                          <a:ext uri="{FF2B5EF4-FFF2-40B4-BE49-F238E27FC236}">
                            <a16:creationId xmlns:a16="http://schemas.microsoft.com/office/drawing/2014/main" id="{9F1A9FDF-DF39-7444-9C25-16709A25355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36076" y="3110407"/>
                        <a:ext cx="2880000" cy="2160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8" name="Picture 27" descr="A screenshot of a cell phone&#10;&#10;Description automatically generated">
                        <a:extLst>
                          <a:ext uri="{FF2B5EF4-FFF2-40B4-BE49-F238E27FC236}">
                            <a16:creationId xmlns:a16="http://schemas.microsoft.com/office/drawing/2014/main" id="{85DF7727-AB0E-0142-BF6A-A5F7C66EA2C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29090" y="3113908"/>
                        <a:ext cx="2880000" cy="21600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9CEA3B47-6462-1B4E-A45F-24E0C1AE62A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267134" y="5425103"/>
                        <a:ext cx="101763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dirty="0"/>
                          <a:t>area</a:t>
                        </a:r>
                        <a:endParaRPr lang="en-US" dirty="0"/>
                      </a:p>
                    </p:txBody>
                  </p:sp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3C9383F4-ADF6-3D4D-995A-65F7593D70D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31342" y="5425103"/>
                        <a:ext cx="183551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dirty="0"/>
                          <a:t>circumference</a:t>
                        </a:r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" name="TextBox 30">
                            <a:extLst>
                              <a:ext uri="{FF2B5EF4-FFF2-40B4-BE49-F238E27FC236}">
                                <a16:creationId xmlns:a16="http://schemas.microsoft.com/office/drawing/2014/main" id="{CEDCA052-EBC5-9A40-9C5D-2F76454A8A3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692981" y="5425103"/>
                            <a:ext cx="1061883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𝜒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" name="TextBox 30">
                            <a:extLst>
                              <a:ext uri="{FF2B5EF4-FFF2-40B4-BE49-F238E27FC236}">
                                <a16:creationId xmlns:a16="http://schemas.microsoft.com/office/drawing/2014/main" id="{CEDCA052-EBC5-9A40-9C5D-2F76454A8A3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692981" y="5425103"/>
                            <a:ext cx="1061883" cy="369332"/>
                          </a:xfrm>
                          <a:prstGeom prst="rect">
                            <a:avLst/>
                          </a:prstGeom>
                          <a:blipFill>
                            <a:blip r:embed="rId8"/>
                            <a:stretch>
                              <a:fillRect b="-3279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">
                        <p14:nvContentPartPr>
                          <p14:cNvPr id="32" name="Ink 31">
                            <a:extLst>
                              <a:ext uri="{FF2B5EF4-FFF2-40B4-BE49-F238E27FC236}">
                                <a16:creationId xmlns:a16="http://schemas.microsoft.com/office/drawing/2014/main" id="{535A3C12-7A88-CA49-9441-95E37D821DA4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585520" y="3435200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32" name="Ink 31">
                            <a:extLst>
                              <a:ext uri="{FF2B5EF4-FFF2-40B4-BE49-F238E27FC236}">
                                <a16:creationId xmlns:a16="http://schemas.microsoft.com/office/drawing/2014/main" id="{535A3C12-7A88-CA49-9441-95E37D821DA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49520" y="3399200"/>
                            <a:ext cx="72000" cy="72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1">
                        <p14:nvContentPartPr>
                          <p14:cNvPr id="33" name="Ink 32">
                            <a:extLst>
                              <a:ext uri="{FF2B5EF4-FFF2-40B4-BE49-F238E27FC236}">
                                <a16:creationId xmlns:a16="http://schemas.microsoft.com/office/drawing/2014/main" id="{F099BA89-D2B8-BC4A-A09A-C94D2FAD5769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3399640" y="4944680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33" name="Ink 32">
                            <a:extLst>
                              <a:ext uri="{FF2B5EF4-FFF2-40B4-BE49-F238E27FC236}">
                                <a16:creationId xmlns:a16="http://schemas.microsoft.com/office/drawing/2014/main" id="{F099BA89-D2B8-BC4A-A09A-C94D2FAD576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3363640" y="4908680"/>
                            <a:ext cx="72000" cy="72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2">
                        <p14:nvContentPartPr>
                          <p14:cNvPr id="34" name="Ink 33">
                            <a:extLst>
                              <a:ext uri="{FF2B5EF4-FFF2-40B4-BE49-F238E27FC236}">
                                <a16:creationId xmlns:a16="http://schemas.microsoft.com/office/drawing/2014/main" id="{F9B9487D-08DE-BE47-982E-D0918BB8CFCC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6172000" y="4204880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34" name="Ink 33">
                            <a:extLst>
                              <a:ext uri="{FF2B5EF4-FFF2-40B4-BE49-F238E27FC236}">
                                <a16:creationId xmlns:a16="http://schemas.microsoft.com/office/drawing/2014/main" id="{F9B9487D-08DE-BE47-982E-D0918BB8CFC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6136000" y="4168880"/>
                            <a:ext cx="72000" cy="72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3">
                      <p14:nvContentPartPr>
                        <p14:cNvPr id="23" name="Ink 22">
                          <a:extLst>
                            <a:ext uri="{FF2B5EF4-FFF2-40B4-BE49-F238E27FC236}">
                              <a16:creationId xmlns:a16="http://schemas.microsoft.com/office/drawing/2014/main" id="{F64B5FEE-E535-F144-A3EC-89681366E20F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74680" y="353442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3" name="Ink 22">
                          <a:extLst>
                            <a:ext uri="{FF2B5EF4-FFF2-40B4-BE49-F238E27FC236}">
                              <a16:creationId xmlns:a16="http://schemas.microsoft.com/office/drawing/2014/main" id="{F64B5FEE-E535-F144-A3EC-89681366E20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38680" y="349842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4">
                      <p14:nvContentPartPr>
                        <p14:cNvPr id="24" name="Ink 23">
                          <a:extLst>
                            <a:ext uri="{FF2B5EF4-FFF2-40B4-BE49-F238E27FC236}">
                              <a16:creationId xmlns:a16="http://schemas.microsoft.com/office/drawing/2014/main" id="{963D2FCA-9B75-6C4D-83E9-CF582DFA6F6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3767560" y="461514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4" name="Ink 23">
                          <a:extLst>
                            <a:ext uri="{FF2B5EF4-FFF2-40B4-BE49-F238E27FC236}">
                              <a16:creationId xmlns:a16="http://schemas.microsoft.com/office/drawing/2014/main" id="{963D2FCA-9B75-6C4D-83E9-CF582DFA6F6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731560" y="457914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5">
                      <p14:nvContentPartPr>
                        <p14:cNvPr id="25" name="Ink 24">
                          <a:extLst>
                            <a:ext uri="{FF2B5EF4-FFF2-40B4-BE49-F238E27FC236}">
                              <a16:creationId xmlns:a16="http://schemas.microsoft.com/office/drawing/2014/main" id="{ED603107-2A0E-394E-A55D-3B10994C1A5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578440" y="438438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5" name="Ink 24">
                          <a:extLst>
                            <a:ext uri="{FF2B5EF4-FFF2-40B4-BE49-F238E27FC236}">
                              <a16:creationId xmlns:a16="http://schemas.microsoft.com/office/drawing/2014/main" id="{ED603107-2A0E-394E-A55D-3B10994C1A5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542440" y="434838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6">
                    <p14:nvContentPartPr>
                      <p14:cNvPr id="19" name="Ink 18">
                        <a:extLst>
                          <a:ext uri="{FF2B5EF4-FFF2-40B4-BE49-F238E27FC236}">
                            <a16:creationId xmlns:a16="http://schemas.microsoft.com/office/drawing/2014/main" id="{0C81963A-C8CD-3D4A-9BB6-BD90A0C8CD7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1386880" y="387138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9" name="Ink 18">
                        <a:extLst>
                          <a:ext uri="{FF2B5EF4-FFF2-40B4-BE49-F238E27FC236}">
                            <a16:creationId xmlns:a16="http://schemas.microsoft.com/office/drawing/2014/main" id="{0C81963A-C8CD-3D4A-9BB6-BD90A0C8C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50880" y="383538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7">
                    <p14:nvContentPartPr>
                      <p14:cNvPr id="20" name="Ink 19">
                        <a:extLst>
                          <a:ext uri="{FF2B5EF4-FFF2-40B4-BE49-F238E27FC236}">
                            <a16:creationId xmlns:a16="http://schemas.microsoft.com/office/drawing/2014/main" id="{8C7A893D-3C73-9649-A8E6-9482467CA34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187320" y="366726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0" name="Ink 19">
                        <a:extLst>
                          <a:ext uri="{FF2B5EF4-FFF2-40B4-BE49-F238E27FC236}">
                            <a16:creationId xmlns:a16="http://schemas.microsoft.com/office/drawing/2014/main" id="{8C7A893D-3C73-9649-A8E6-9482467CA3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51320" y="363126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8">
                    <p14:nvContentPartPr>
                      <p14:cNvPr id="21" name="Ink 20">
                        <a:extLst>
                          <a:ext uri="{FF2B5EF4-FFF2-40B4-BE49-F238E27FC236}">
                            <a16:creationId xmlns:a16="http://schemas.microsoft.com/office/drawing/2014/main" id="{C171CFF1-8263-DA46-9F84-B2A42596963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987760" y="491646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21" name="Ink 20">
                        <a:extLst>
                          <a:ext uri="{FF2B5EF4-FFF2-40B4-BE49-F238E27FC236}">
                            <a16:creationId xmlns:a16="http://schemas.microsoft.com/office/drawing/2014/main" id="{C171CFF1-8263-DA46-9F84-B2A4259696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51760" y="488046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19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232F2534-0806-1F49-AD96-B88121B0AB8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819960" y="4501020"/>
                    <a:ext cx="360" cy="36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232F2534-0806-1F49-AD96-B88121B0AB83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1783960" y="446502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0">
                  <p14:nvContentPartPr>
                    <p14:cNvPr id="16" name="Ink 15">
                      <a:extLst>
                        <a:ext uri="{FF2B5EF4-FFF2-40B4-BE49-F238E27FC236}">
                          <a16:creationId xmlns:a16="http://schemas.microsoft.com/office/drawing/2014/main" id="{80CFFEDB-DA59-AE46-B038-8FDFE1B399E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612120" y="3661860"/>
                    <a:ext cx="360" cy="360"/>
                  </p14:xfrm>
                </p:contentPart>
              </mc:Choice>
              <mc:Fallback xmlns="">
                <p:pic>
                  <p:nvPicPr>
                    <p:cNvPr id="16" name="Ink 15">
                      <a:extLst>
                        <a:ext uri="{FF2B5EF4-FFF2-40B4-BE49-F238E27FC236}">
                          <a16:creationId xmlns:a16="http://schemas.microsoft.com/office/drawing/2014/main" id="{80CFFEDB-DA59-AE46-B038-8FDFE1B399E7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4576120" y="362586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">
                  <p14:nvContentPartPr>
                    <p14:cNvPr id="17" name="Ink 16">
                      <a:extLst>
                        <a:ext uri="{FF2B5EF4-FFF2-40B4-BE49-F238E27FC236}">
                          <a16:creationId xmlns:a16="http://schemas.microsoft.com/office/drawing/2014/main" id="{58958F3A-29FF-2A40-BABD-C4B5A2B0F96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418680" y="3487980"/>
                    <a:ext cx="360" cy="360"/>
                  </p14:xfrm>
                </p:contentPart>
              </mc:Choice>
              <mc:Fallback xmlns="">
                <p:pic>
                  <p:nvPicPr>
                    <p:cNvPr id="17" name="Ink 16">
                      <a:extLst>
                        <a:ext uri="{FF2B5EF4-FFF2-40B4-BE49-F238E27FC236}">
                          <a16:creationId xmlns:a16="http://schemas.microsoft.com/office/drawing/2014/main" id="{58958F3A-29FF-2A40-BABD-C4B5A2B0F963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7382680" y="345198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22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EE93C954-C2B2-7841-B10F-EA297E73C13E}"/>
                      </a:ext>
                    </a:extLst>
                  </p14:cNvPr>
                  <p14:cNvContentPartPr/>
                  <p14:nvPr/>
                </p14:nvContentPartPr>
                <p14:xfrm>
                  <a:off x="2218840" y="4853100"/>
                  <a:ext cx="360" cy="36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EE93C954-C2B2-7841-B10F-EA297E73C13E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182840" y="481710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AC17AAB5-D466-8A45-BF6A-1CA99CCFA11D}"/>
                      </a:ext>
                    </a:extLst>
                  </p14:cNvPr>
                  <p14:cNvContentPartPr/>
                  <p14:nvPr/>
                </p14:nvContentPartPr>
                <p14:xfrm>
                  <a:off x="5048800" y="4615500"/>
                  <a:ext cx="360" cy="36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AC17AAB5-D466-8A45-BF6A-1CA99CCFA11D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5012800" y="457950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7A3DA0D6-31F5-3045-927E-92A4E052839C}"/>
                      </a:ext>
                    </a:extLst>
                  </p14:cNvPr>
                  <p14:cNvContentPartPr/>
                  <p14:nvPr/>
                </p14:nvContentPartPr>
                <p14:xfrm>
                  <a:off x="7857520" y="4077300"/>
                  <a:ext cx="360" cy="36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7A3DA0D6-31F5-3045-927E-92A4E052839C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7821520" y="404130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08D58F28-9DE3-0947-922D-0497508C1C06}"/>
                    </a:ext>
                  </a:extLst>
                </p14:cNvPr>
                <p14:cNvContentPartPr/>
                <p14:nvPr/>
              </p14:nvContentPartPr>
              <p14:xfrm>
                <a:off x="8209600" y="4200780"/>
                <a:ext cx="360" cy="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08D58F28-9DE3-0947-922D-0497508C1C0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173600" y="41647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E2EAB5B-D08B-7D41-B609-9E8AC36B176A}"/>
                    </a:ext>
                  </a:extLst>
                </p14:cNvPr>
                <p14:cNvContentPartPr/>
                <p14:nvPr/>
              </p14:nvContentPartPr>
              <p14:xfrm>
                <a:off x="5426440" y="4960740"/>
                <a:ext cx="360" cy="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E2EAB5B-D08B-7D41-B609-9E8AC36B176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390440" y="49247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9D09F2FA-CA73-094E-B132-610C8243BFC7}"/>
                    </a:ext>
                  </a:extLst>
                </p14:cNvPr>
                <p14:cNvContentPartPr/>
                <p14:nvPr/>
              </p14:nvContentPartPr>
              <p14:xfrm>
                <a:off x="2644360" y="4952100"/>
                <a:ext cx="360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9D09F2FA-CA73-094E-B132-610C8243BFC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608360" y="49161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5B54E6A-02E5-1948-A7CB-05239B01A52C}"/>
              </a:ext>
            </a:extLst>
          </p:cNvPr>
          <p:cNvSpPr txBox="1"/>
          <p:nvPr/>
        </p:nvSpPr>
        <p:spPr>
          <a:xfrm>
            <a:off x="110501" y="6446272"/>
            <a:ext cx="577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not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plot,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just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demonstration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C12EC69-3294-7D44-8100-1AD1FA959F35}"/>
                  </a:ext>
                </a:extLst>
              </p:cNvPr>
              <p:cNvSpPr txBox="1"/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C12EC69-3294-7D44-8100-1AD1FA959F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06" y="5991893"/>
                <a:ext cx="5857307" cy="369332"/>
              </a:xfrm>
              <a:prstGeom prst="rect">
                <a:avLst/>
              </a:prstGeom>
              <a:blipFill>
                <a:blip r:embed="rId28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3880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BD610-6856-9445-B35B-59493A4B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50" y="254001"/>
            <a:ext cx="11366500" cy="1449388"/>
          </a:xfrm>
        </p:spPr>
        <p:txBody>
          <a:bodyPr>
            <a:normAutofit/>
          </a:bodyPr>
          <a:lstStyle/>
          <a:p>
            <a:r>
              <a:rPr lang="en-US" dirty="0"/>
              <a:t>MF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idea</a:t>
            </a:r>
            <a:r>
              <a:rPr lang="zh-CN" altLang="en-US" dirty="0"/>
              <a:t> </a:t>
            </a:r>
            <a:r>
              <a:rPr lang="en-US" altLang="zh-CN" dirty="0"/>
              <a:t>descriptors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CMB</a:t>
            </a:r>
            <a:r>
              <a:rPr lang="zh-CN" altLang="en-US" dirty="0"/>
              <a:t> </a:t>
            </a:r>
            <a:r>
              <a:rPr lang="en-US" altLang="zh-CN" dirty="0"/>
              <a:t>Lensing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CFA17-51BA-4B40-8201-7ECEAC89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50" y="1703389"/>
            <a:ext cx="10515600" cy="4351338"/>
          </a:xfrm>
        </p:spPr>
        <p:txBody>
          <a:bodyPr>
            <a:normAutofit/>
          </a:bodyPr>
          <a:lstStyle/>
          <a:p>
            <a:r>
              <a:rPr lang="en-AU" sz="3200" dirty="0"/>
              <a:t>Relatively straightforward to evaluate</a:t>
            </a:r>
          </a:p>
          <a:p>
            <a:r>
              <a:rPr lang="en-AU" sz="3200" dirty="0"/>
              <a:t>Sensitive to all higher order correlations </a:t>
            </a:r>
            <a:r>
              <a:rPr lang="en-US" altLang="zh-CN" sz="3200" dirty="0"/>
              <a:t>(great</a:t>
            </a:r>
            <a:r>
              <a:rPr lang="zh-CN" altLang="en-US" sz="3200" dirty="0"/>
              <a:t> </a:t>
            </a:r>
            <a:r>
              <a:rPr lang="en-US" altLang="zh-CN" sz="3200" dirty="0"/>
              <a:t>for</a:t>
            </a:r>
            <a:r>
              <a:rPr lang="zh-CN" altLang="en-US" sz="3200" dirty="0"/>
              <a:t> </a:t>
            </a:r>
            <a:r>
              <a:rPr lang="en-US" altLang="zh-CN" sz="3200" dirty="0"/>
              <a:t>non-Gaussian</a:t>
            </a:r>
            <a:r>
              <a:rPr lang="zh-CN" altLang="en-US" sz="3200" dirty="0"/>
              <a:t> </a:t>
            </a:r>
            <a:r>
              <a:rPr lang="en-US" altLang="zh-CN" sz="3200" dirty="0"/>
              <a:t>field)</a:t>
            </a:r>
            <a:endParaRPr lang="en-AU" sz="3200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DAC555A-A683-D74C-8573-6500BE861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3879058"/>
            <a:ext cx="4917708" cy="28123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CC0C58-2B2B-2A48-8008-DA9296A62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277" y="3755933"/>
            <a:ext cx="5040073" cy="284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411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BD610-6856-9445-B35B-59493A4B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50" y="254001"/>
            <a:ext cx="11366500" cy="1449388"/>
          </a:xfrm>
        </p:spPr>
        <p:txBody>
          <a:bodyPr>
            <a:normAutofit/>
          </a:bodyPr>
          <a:lstStyle/>
          <a:p>
            <a:r>
              <a:rPr lang="en-US" dirty="0"/>
              <a:t>MF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idea</a:t>
            </a:r>
            <a:r>
              <a:rPr lang="zh-CN" altLang="en-US" dirty="0"/>
              <a:t> </a:t>
            </a:r>
            <a:r>
              <a:rPr lang="en-US" altLang="zh-CN" dirty="0"/>
              <a:t>descriptors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CMB</a:t>
            </a:r>
            <a:r>
              <a:rPr lang="zh-CN" altLang="en-US" dirty="0"/>
              <a:t> </a:t>
            </a:r>
            <a:r>
              <a:rPr lang="en-US" altLang="zh-CN" dirty="0"/>
              <a:t>Lensing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CFA17-51BA-4B40-8201-7ECEAC89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50" y="1703389"/>
            <a:ext cx="10515600" cy="4351338"/>
          </a:xfrm>
        </p:spPr>
        <p:txBody>
          <a:bodyPr>
            <a:normAutofit/>
          </a:bodyPr>
          <a:lstStyle/>
          <a:p>
            <a:r>
              <a:rPr lang="en-AU" sz="3200" dirty="0"/>
              <a:t>Relatively straightforward to evaluate</a:t>
            </a:r>
          </a:p>
          <a:p>
            <a:r>
              <a:rPr lang="en-AU" sz="3200" dirty="0"/>
              <a:t>Sensitive to all higher order correlations </a:t>
            </a:r>
            <a:r>
              <a:rPr lang="en-US" altLang="zh-CN" sz="3200" dirty="0"/>
              <a:t>(great</a:t>
            </a:r>
            <a:r>
              <a:rPr lang="zh-CN" altLang="en-US" sz="3200" dirty="0"/>
              <a:t> </a:t>
            </a:r>
            <a:r>
              <a:rPr lang="en-US" altLang="zh-CN" sz="3200" dirty="0"/>
              <a:t>for</a:t>
            </a:r>
            <a:r>
              <a:rPr lang="zh-CN" altLang="en-US" sz="3200" dirty="0"/>
              <a:t> </a:t>
            </a:r>
            <a:r>
              <a:rPr lang="en-US" altLang="zh-CN" sz="3200" dirty="0"/>
              <a:t>non-Gaussian</a:t>
            </a:r>
            <a:r>
              <a:rPr lang="zh-CN" altLang="en-US" sz="3200" dirty="0"/>
              <a:t> </a:t>
            </a:r>
            <a:r>
              <a:rPr lang="en-US" altLang="zh-CN" sz="3200" dirty="0"/>
              <a:t>field)</a:t>
            </a:r>
          </a:p>
          <a:p>
            <a:r>
              <a:rPr lang="en-AU" sz="3200" dirty="0"/>
              <a:t>Very robust with respect to systematics </a:t>
            </a:r>
          </a:p>
          <a:p>
            <a:endParaRPr lang="en-AU" sz="3200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DAC555A-A683-D74C-8573-6500BE861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3879058"/>
            <a:ext cx="4917708" cy="28123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CC0C58-2B2B-2A48-8008-DA9296A62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277" y="3755933"/>
            <a:ext cx="5040073" cy="284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92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BD610-6856-9445-B35B-59493A4B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50" y="254001"/>
            <a:ext cx="11366500" cy="1449388"/>
          </a:xfrm>
        </p:spPr>
        <p:txBody>
          <a:bodyPr>
            <a:normAutofit/>
          </a:bodyPr>
          <a:lstStyle/>
          <a:p>
            <a:r>
              <a:rPr lang="en-US" dirty="0"/>
              <a:t>MF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idea</a:t>
            </a:r>
            <a:r>
              <a:rPr lang="zh-CN" altLang="en-US" dirty="0"/>
              <a:t> </a:t>
            </a:r>
            <a:r>
              <a:rPr lang="en-US" altLang="zh-CN" dirty="0"/>
              <a:t>descriptors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CMB</a:t>
            </a:r>
            <a:r>
              <a:rPr lang="zh-CN" altLang="en-US" dirty="0"/>
              <a:t> </a:t>
            </a:r>
            <a:r>
              <a:rPr lang="en-US" altLang="zh-CN" dirty="0"/>
              <a:t>Lensing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CFA17-51BA-4B40-8201-7ECEAC89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50" y="1703389"/>
            <a:ext cx="10515600" cy="4351338"/>
          </a:xfrm>
        </p:spPr>
        <p:txBody>
          <a:bodyPr>
            <a:normAutofit/>
          </a:bodyPr>
          <a:lstStyle/>
          <a:p>
            <a:r>
              <a:rPr lang="en-AU" sz="3200" dirty="0"/>
              <a:t>Relatively straightforward to evaluate</a:t>
            </a:r>
          </a:p>
          <a:p>
            <a:r>
              <a:rPr lang="en-AU" sz="3200" dirty="0"/>
              <a:t>Sensitive to all higher order correlations </a:t>
            </a:r>
            <a:r>
              <a:rPr lang="en-US" altLang="zh-CN" sz="3200" dirty="0"/>
              <a:t>(great</a:t>
            </a:r>
            <a:r>
              <a:rPr lang="zh-CN" altLang="en-US" sz="3200" dirty="0"/>
              <a:t> </a:t>
            </a:r>
            <a:r>
              <a:rPr lang="en-US" altLang="zh-CN" sz="3200" dirty="0"/>
              <a:t>for</a:t>
            </a:r>
            <a:r>
              <a:rPr lang="zh-CN" altLang="en-US" sz="3200" dirty="0"/>
              <a:t> </a:t>
            </a:r>
            <a:r>
              <a:rPr lang="en-US" altLang="zh-CN" sz="3200" dirty="0"/>
              <a:t>non-Gaussian</a:t>
            </a:r>
            <a:r>
              <a:rPr lang="zh-CN" altLang="en-US" sz="3200" dirty="0"/>
              <a:t> </a:t>
            </a:r>
            <a:r>
              <a:rPr lang="en-US" altLang="zh-CN" sz="3200" dirty="0"/>
              <a:t>field)</a:t>
            </a:r>
            <a:endParaRPr lang="en-AU" sz="3200" dirty="0"/>
          </a:p>
          <a:p>
            <a:r>
              <a:rPr lang="en-AU" sz="3200" dirty="0"/>
              <a:t>Very robust with respect to systematics </a:t>
            </a:r>
          </a:p>
          <a:p>
            <a:endParaRPr lang="en-US" sz="3200" dirty="0"/>
          </a:p>
        </p:txBody>
      </p:sp>
      <p:pic>
        <p:nvPicPr>
          <p:cNvPr id="5" name="Picture 4" descr="A close up of a egg&#10;&#10;Description automatically generated">
            <a:extLst>
              <a:ext uri="{FF2B5EF4-FFF2-40B4-BE49-F238E27FC236}">
                <a16:creationId xmlns:a16="http://schemas.microsoft.com/office/drawing/2014/main" id="{7ECD015F-4A03-F046-92F0-9E7D98644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75" y="3878095"/>
            <a:ext cx="8718550" cy="29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6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7A1142-D8FD-1D47-8D3B-04DF8EE3B69E}"/>
              </a:ext>
            </a:extLst>
          </p:cNvPr>
          <p:cNvSpPr txBox="1"/>
          <p:nvPr/>
        </p:nvSpPr>
        <p:spPr>
          <a:xfrm>
            <a:off x="592539" y="403916"/>
            <a:ext cx="913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/>
              <a:t>What</a:t>
            </a:r>
            <a:r>
              <a:rPr lang="zh-CN" altLang="en-US" sz="5400" b="1" dirty="0"/>
              <a:t> </a:t>
            </a:r>
            <a:r>
              <a:rPr lang="en-US" altLang="zh-CN" sz="5400" b="1" dirty="0"/>
              <a:t>is</a:t>
            </a:r>
            <a:r>
              <a:rPr lang="zh-CN" altLang="en-US" sz="5400" b="1" dirty="0"/>
              <a:t> </a:t>
            </a:r>
            <a:r>
              <a:rPr lang="en-US" altLang="zh-CN" sz="5400" b="1" dirty="0"/>
              <a:t>Minkowski</a:t>
            </a:r>
            <a:r>
              <a:rPr lang="zh-CN" altLang="en-US" sz="5400" b="1" dirty="0"/>
              <a:t> </a:t>
            </a:r>
            <a:r>
              <a:rPr lang="en-US" altLang="zh-CN" sz="5400" b="1" dirty="0"/>
              <a:t>Functionals?</a:t>
            </a:r>
            <a:endParaRPr lang="en-US" sz="5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D7F7D-54C1-C741-9CB5-CFC2DB8BF516}"/>
              </a:ext>
            </a:extLst>
          </p:cNvPr>
          <p:cNvSpPr txBox="1"/>
          <p:nvPr/>
        </p:nvSpPr>
        <p:spPr>
          <a:xfrm>
            <a:off x="639738" y="1630031"/>
            <a:ext cx="10912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/>
              <a:t>Euler’s formula for convex </a:t>
            </a:r>
            <a:r>
              <a:rPr lang="en-AU" sz="4400" dirty="0" err="1"/>
              <a:t>polyhedra</a:t>
            </a:r>
            <a:endParaRPr lang="en-AU" sz="4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15BD1E-38BC-AE46-AE30-D01969269AA9}"/>
              </a:ext>
            </a:extLst>
          </p:cNvPr>
          <p:cNvGrpSpPr/>
          <p:nvPr/>
        </p:nvGrpSpPr>
        <p:grpSpPr>
          <a:xfrm>
            <a:off x="4036324" y="2897920"/>
            <a:ext cx="6127845" cy="1477328"/>
            <a:chOff x="2096067" y="2702257"/>
            <a:chExt cx="6127845" cy="147732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D28D32E-175D-7448-88D1-7A62371661C8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F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</a:t>
              </a:r>
              <a:r>
                <a:rPr lang="zh-CN" altLang="en-US" sz="66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</a:t>
              </a:r>
              <a:r>
                <a:rPr lang="zh-CN" altLang="en-US" sz="66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2</a:t>
              </a:r>
              <a:endParaRPr lang="en-US" sz="66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FDE3B0-FF02-7F4F-92F8-3E6A53E0F5D4}"/>
                </a:ext>
              </a:extLst>
            </p:cNvPr>
            <p:cNvSpPr txBox="1"/>
            <p:nvPr/>
          </p:nvSpPr>
          <p:spPr>
            <a:xfrm>
              <a:off x="2661313" y="3810253"/>
              <a:ext cx="9280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vertices</a:t>
              </a:r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915CF0-582C-844C-853B-BEE0D4B0F7BD}"/>
                </a:ext>
              </a:extLst>
            </p:cNvPr>
            <p:cNvSpPr txBox="1"/>
            <p:nvPr/>
          </p:nvSpPr>
          <p:spPr>
            <a:xfrm>
              <a:off x="4277437" y="3810253"/>
              <a:ext cx="717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faces</a:t>
              </a:r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5EAAB3-24B0-FC40-8200-D28B45282BB7}"/>
                </a:ext>
              </a:extLst>
            </p:cNvPr>
            <p:cNvSpPr txBox="1"/>
            <p:nvPr/>
          </p:nvSpPr>
          <p:spPr>
            <a:xfrm>
              <a:off x="5396555" y="3810253"/>
              <a:ext cx="876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edges</a:t>
              </a:r>
              <a:endParaRPr lang="en-US" dirty="0"/>
            </a:p>
          </p:txBody>
        </p:sp>
      </p:grpSp>
      <p:pic>
        <p:nvPicPr>
          <p:cNvPr id="1025" name="Picture 1" descr="page3image27852224">
            <a:extLst>
              <a:ext uri="{FF2B5EF4-FFF2-40B4-BE49-F238E27FC236}">
                <a16:creationId xmlns:a16="http://schemas.microsoft.com/office/drawing/2014/main" id="{44FF7DE3-C8CB-2345-B455-F1A224291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01" y="3130648"/>
            <a:ext cx="2768600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5078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theory prediction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8875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theory prediction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4" y="1815479"/>
            <a:ext cx="3851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MFs from maps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Numerically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57FA784A-88D7-524E-8DC7-B792F3C7D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877" y="2988961"/>
            <a:ext cx="2743200" cy="3429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5372313-6D36-F04C-B54A-EFE62CE3C09F}"/>
              </a:ext>
            </a:extLst>
          </p:cNvPr>
          <p:cNvSpPr txBox="1"/>
          <p:nvPr/>
        </p:nvSpPr>
        <p:spPr>
          <a:xfrm>
            <a:off x="9445129" y="3349757"/>
            <a:ext cx="101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area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55427B-BB33-4D40-A0EE-789F26FD1E86}"/>
              </a:ext>
            </a:extLst>
          </p:cNvPr>
          <p:cNvSpPr txBox="1"/>
          <p:nvPr/>
        </p:nvSpPr>
        <p:spPr>
          <a:xfrm>
            <a:off x="9429503" y="4448699"/>
            <a:ext cx="183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circumference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14C5EE-609A-A04D-A11A-C3459BDC06FD}"/>
                  </a:ext>
                </a:extLst>
              </p:cNvPr>
              <p:cNvSpPr txBox="1"/>
              <p:nvPr/>
            </p:nvSpPr>
            <p:spPr>
              <a:xfrm>
                <a:off x="9155944" y="5466888"/>
                <a:ext cx="10618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14C5EE-609A-A04D-A11A-C3459BDC0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5944" y="5466888"/>
                <a:ext cx="1061883" cy="369332"/>
              </a:xfrm>
              <a:prstGeom prst="rect">
                <a:avLst/>
              </a:prstGeom>
              <a:blipFill>
                <a:blip r:embed="rId5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0" name="Group 89">
            <a:extLst>
              <a:ext uri="{FF2B5EF4-FFF2-40B4-BE49-F238E27FC236}">
                <a16:creationId xmlns:a16="http://schemas.microsoft.com/office/drawing/2014/main" id="{AD2A745E-C747-FA4F-A073-32DCD5F6B123}"/>
              </a:ext>
            </a:extLst>
          </p:cNvPr>
          <p:cNvGrpSpPr/>
          <p:nvPr/>
        </p:nvGrpSpPr>
        <p:grpSpPr>
          <a:xfrm>
            <a:off x="9140487" y="566042"/>
            <a:ext cx="2514314" cy="2514314"/>
            <a:chOff x="9140487" y="566042"/>
            <a:chExt cx="2514314" cy="2514314"/>
          </a:xfrm>
        </p:grpSpPr>
        <p:pic>
          <p:nvPicPr>
            <p:cNvPr id="31" name="Picture 30" descr="A picture containing wheel&#10;&#10;Description automatically generated">
              <a:extLst>
                <a:ext uri="{FF2B5EF4-FFF2-40B4-BE49-F238E27FC236}">
                  <a16:creationId xmlns:a16="http://schemas.microsoft.com/office/drawing/2014/main" id="{029E13FE-2AB0-004A-B03B-B042E8FAF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40487" y="566042"/>
              <a:ext cx="2514314" cy="2514314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240F433-3124-8E40-8B24-7B471A07254E}"/>
                </a:ext>
              </a:extLst>
            </p:cNvPr>
            <p:cNvGrpSpPr/>
            <p:nvPr/>
          </p:nvGrpSpPr>
          <p:grpSpPr>
            <a:xfrm>
              <a:off x="9450659" y="837360"/>
              <a:ext cx="543013" cy="278640"/>
              <a:chOff x="9450659" y="837360"/>
              <a:chExt cx="543013" cy="2786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32" name="Ink 31">
                    <a:extLst>
                      <a:ext uri="{FF2B5EF4-FFF2-40B4-BE49-F238E27FC236}">
                        <a16:creationId xmlns:a16="http://schemas.microsoft.com/office/drawing/2014/main" id="{63CEDD51-D24C-9241-9344-C25D2EC02BC3}"/>
                      </a:ext>
                    </a:extLst>
                  </p14:cNvPr>
                  <p14:cNvContentPartPr/>
                  <p14:nvPr/>
                </p14:nvContentPartPr>
                <p14:xfrm>
                  <a:off x="9450659" y="868308"/>
                  <a:ext cx="318960" cy="118800"/>
                </p14:xfrm>
              </p:contentPart>
            </mc:Choice>
            <mc:Fallback xmlns="">
              <p:pic>
                <p:nvPicPr>
                  <p:cNvPr id="32" name="Ink 31">
                    <a:extLst>
                      <a:ext uri="{FF2B5EF4-FFF2-40B4-BE49-F238E27FC236}">
                        <a16:creationId xmlns:a16="http://schemas.microsoft.com/office/drawing/2014/main" id="{63CEDD51-D24C-9241-9344-C25D2EC02BC3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9387659" y="805308"/>
                    <a:ext cx="444600" cy="244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33" name="Ink 32">
                    <a:extLst>
                      <a:ext uri="{FF2B5EF4-FFF2-40B4-BE49-F238E27FC236}">
                        <a16:creationId xmlns:a16="http://schemas.microsoft.com/office/drawing/2014/main" id="{123032C2-3012-0041-9772-62B5984F3A66}"/>
                      </a:ext>
                    </a:extLst>
                  </p14:cNvPr>
                  <p14:cNvContentPartPr/>
                  <p14:nvPr/>
                </p14:nvContentPartPr>
                <p14:xfrm>
                  <a:off x="9534539" y="905388"/>
                  <a:ext cx="308160" cy="185760"/>
                </p14:xfrm>
              </p:contentPart>
            </mc:Choice>
            <mc:Fallback xmlns="">
              <p:pic>
                <p:nvPicPr>
                  <p:cNvPr id="33" name="Ink 32">
                    <a:extLst>
                      <a:ext uri="{FF2B5EF4-FFF2-40B4-BE49-F238E27FC236}">
                        <a16:creationId xmlns:a16="http://schemas.microsoft.com/office/drawing/2014/main" id="{123032C2-3012-0041-9772-62B5984F3A66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9471539" y="842388"/>
                    <a:ext cx="433800" cy="31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35" name="Ink 34">
                    <a:extLst>
                      <a:ext uri="{FF2B5EF4-FFF2-40B4-BE49-F238E27FC236}">
                        <a16:creationId xmlns:a16="http://schemas.microsoft.com/office/drawing/2014/main" id="{185F314B-1371-6D4C-A5F2-C144C9A8AE30}"/>
                      </a:ext>
                    </a:extLst>
                  </p14:cNvPr>
                  <p14:cNvContentPartPr/>
                  <p14:nvPr/>
                </p14:nvContentPartPr>
                <p14:xfrm>
                  <a:off x="9531072" y="837360"/>
                  <a:ext cx="259560" cy="16200"/>
                </p14:xfrm>
              </p:contentPart>
            </mc:Choice>
            <mc:Fallback xmlns="">
              <p:pic>
                <p:nvPicPr>
                  <p:cNvPr id="35" name="Ink 34">
                    <a:extLst>
                      <a:ext uri="{FF2B5EF4-FFF2-40B4-BE49-F238E27FC236}">
                        <a16:creationId xmlns:a16="http://schemas.microsoft.com/office/drawing/2014/main" id="{185F314B-1371-6D4C-A5F2-C144C9A8AE30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9468072" y="774360"/>
                    <a:ext cx="385200" cy="14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37" name="Ink 36">
                    <a:extLst>
                      <a:ext uri="{FF2B5EF4-FFF2-40B4-BE49-F238E27FC236}">
                        <a16:creationId xmlns:a16="http://schemas.microsoft.com/office/drawing/2014/main" id="{4EB7E193-7B3E-6844-9BD3-17AFAAB46A93}"/>
                      </a:ext>
                    </a:extLst>
                  </p14:cNvPr>
                  <p14:cNvContentPartPr/>
                  <p14:nvPr/>
                </p14:nvContentPartPr>
                <p14:xfrm>
                  <a:off x="9484272" y="944640"/>
                  <a:ext cx="509400" cy="171360"/>
                </p14:xfrm>
              </p:contentPart>
            </mc:Choice>
            <mc:Fallback xmlns="">
              <p:pic>
                <p:nvPicPr>
                  <p:cNvPr id="37" name="Ink 36">
                    <a:extLst>
                      <a:ext uri="{FF2B5EF4-FFF2-40B4-BE49-F238E27FC236}">
                        <a16:creationId xmlns:a16="http://schemas.microsoft.com/office/drawing/2014/main" id="{4EB7E193-7B3E-6844-9BD3-17AFAAB46A93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9421316" y="881640"/>
                    <a:ext cx="634951" cy="297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5BA730E-8081-354A-96BC-A03ED2CFF112}"/>
                </a:ext>
              </a:extLst>
            </p:cNvPr>
            <p:cNvGrpSpPr/>
            <p:nvPr/>
          </p:nvGrpSpPr>
          <p:grpSpPr>
            <a:xfrm>
              <a:off x="9856872" y="1474920"/>
              <a:ext cx="833400" cy="640800"/>
              <a:chOff x="9856872" y="1474920"/>
              <a:chExt cx="833400" cy="6408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40" name="Ink 39">
                    <a:extLst>
                      <a:ext uri="{FF2B5EF4-FFF2-40B4-BE49-F238E27FC236}">
                        <a16:creationId xmlns:a16="http://schemas.microsoft.com/office/drawing/2014/main" id="{A948FE3D-BD8D-914A-9216-52F0E265D546}"/>
                      </a:ext>
                    </a:extLst>
                  </p14:cNvPr>
                  <p14:cNvContentPartPr/>
                  <p14:nvPr/>
                </p14:nvContentPartPr>
                <p14:xfrm>
                  <a:off x="9873432" y="1527480"/>
                  <a:ext cx="484560" cy="345240"/>
                </p14:xfrm>
              </p:contentPart>
            </mc:Choice>
            <mc:Fallback xmlns="">
              <p:pic>
                <p:nvPicPr>
                  <p:cNvPr id="40" name="Ink 39">
                    <a:extLst>
                      <a:ext uri="{FF2B5EF4-FFF2-40B4-BE49-F238E27FC236}">
                        <a16:creationId xmlns:a16="http://schemas.microsoft.com/office/drawing/2014/main" id="{A948FE3D-BD8D-914A-9216-52F0E265D546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9810432" y="1464480"/>
                    <a:ext cx="610200" cy="470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41" name="Ink 40">
                    <a:extLst>
                      <a:ext uri="{FF2B5EF4-FFF2-40B4-BE49-F238E27FC236}">
                        <a16:creationId xmlns:a16="http://schemas.microsoft.com/office/drawing/2014/main" id="{C1075FC9-8BEF-2C4E-9CCC-5D4EBD9FD1E9}"/>
                      </a:ext>
                    </a:extLst>
                  </p14:cNvPr>
                  <p14:cNvContentPartPr/>
                  <p14:nvPr/>
                </p14:nvContentPartPr>
                <p14:xfrm>
                  <a:off x="10297152" y="1474920"/>
                  <a:ext cx="14760" cy="244080"/>
                </p14:xfrm>
              </p:contentPart>
            </mc:Choice>
            <mc:Fallback xmlns=""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C1075FC9-8BEF-2C4E-9CCC-5D4EBD9FD1E9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10235652" y="1411827"/>
                    <a:ext cx="137409" cy="36990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42" name="Ink 41">
                    <a:extLst>
                      <a:ext uri="{FF2B5EF4-FFF2-40B4-BE49-F238E27FC236}">
                        <a16:creationId xmlns:a16="http://schemas.microsoft.com/office/drawing/2014/main" id="{5307CB43-E562-3642-90DD-FB85F1FCA438}"/>
                      </a:ext>
                    </a:extLst>
                  </p14:cNvPr>
                  <p14:cNvContentPartPr/>
                  <p14:nvPr/>
                </p14:nvContentPartPr>
                <p14:xfrm>
                  <a:off x="10068912" y="1476360"/>
                  <a:ext cx="231120" cy="297360"/>
                </p14:xfrm>
              </p:contentPart>
            </mc:Choice>
            <mc:Fallback xmlns="">
              <p:pic>
                <p:nvPicPr>
                  <p:cNvPr id="42" name="Ink 41">
                    <a:extLst>
                      <a:ext uri="{FF2B5EF4-FFF2-40B4-BE49-F238E27FC236}">
                        <a16:creationId xmlns:a16="http://schemas.microsoft.com/office/drawing/2014/main" id="{5307CB43-E562-3642-90DD-FB85F1FCA438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10005912" y="1413360"/>
                    <a:ext cx="356760" cy="42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21E12CC6-EEBD-B94F-BEB8-F63FCD3099AC}"/>
                      </a:ext>
                    </a:extLst>
                  </p14:cNvPr>
                  <p14:cNvContentPartPr/>
                  <p14:nvPr/>
                </p14:nvContentPartPr>
                <p14:xfrm>
                  <a:off x="9856872" y="1665360"/>
                  <a:ext cx="757440" cy="450360"/>
                </p14:xfrm>
              </p:contentPart>
            </mc:Choice>
            <mc:Fallback xmlns=""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21E12CC6-EEBD-B94F-BEB8-F63FCD3099AC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9793872" y="1602410"/>
                    <a:ext cx="883080" cy="5759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07129D1D-D502-DF41-BB8F-770C16DB293F}"/>
                      </a:ext>
                    </a:extLst>
                  </p14:cNvPr>
                  <p14:cNvContentPartPr/>
                  <p14:nvPr/>
                </p14:nvContentPartPr>
                <p14:xfrm>
                  <a:off x="10248552" y="1651320"/>
                  <a:ext cx="441720" cy="15804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07129D1D-D502-DF41-BB8F-770C16DB293F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10185552" y="1588463"/>
                    <a:ext cx="567360" cy="283394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F0513DC4-5630-3046-BEAB-D901B7205E73}"/>
                    </a:ext>
                  </a:extLst>
                </p14:cNvPr>
                <p14:cNvContentPartPr/>
                <p14:nvPr/>
              </p14:nvContentPartPr>
              <p14:xfrm>
                <a:off x="10185336" y="1391112"/>
                <a:ext cx="576720" cy="5101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F0513DC4-5630-3046-BEAB-D901B7205E7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0167336" y="1373112"/>
                  <a:ext cx="612360" cy="54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BE08086-DDFC-954D-A8BE-058A05F4CE8D}"/>
                    </a:ext>
                  </a:extLst>
                </p14:cNvPr>
                <p14:cNvContentPartPr/>
                <p14:nvPr/>
              </p14:nvContentPartPr>
              <p14:xfrm>
                <a:off x="11011176" y="1493352"/>
                <a:ext cx="102600" cy="1461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BE08086-DDFC-954D-A8BE-058A05F4CE8D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0993176" y="1475352"/>
                  <a:ext cx="138240" cy="1818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F8C57E3-6158-654E-BECE-3C820882E288}"/>
                </a:ext>
              </a:extLst>
            </p:cNvPr>
            <p:cNvGrpSpPr/>
            <p:nvPr/>
          </p:nvGrpSpPr>
          <p:grpSpPr>
            <a:xfrm>
              <a:off x="9772056" y="1220112"/>
              <a:ext cx="1640880" cy="1069560"/>
              <a:chOff x="9772056" y="1220112"/>
              <a:chExt cx="1640880" cy="1069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F1C013C9-495A-2D40-9883-0F5A1B408AF9}"/>
                      </a:ext>
                    </a:extLst>
                  </p14:cNvPr>
                  <p14:cNvContentPartPr/>
                  <p14:nvPr/>
                </p14:nvContentPartPr>
                <p14:xfrm>
                  <a:off x="10330056" y="1220112"/>
                  <a:ext cx="555120" cy="683280"/>
                </p14:xfrm>
              </p:contentPart>
            </mc:Choice>
            <mc:Fallback xmlns=""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F1C013C9-495A-2D40-9883-0F5A1B408AF9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10312056" y="1202112"/>
                    <a:ext cx="590760" cy="71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725E3992-C0B5-574E-9102-2DD432BC8C6A}"/>
                      </a:ext>
                    </a:extLst>
                  </p14:cNvPr>
                  <p14:cNvContentPartPr/>
                  <p14:nvPr/>
                </p14:nvContentPartPr>
                <p14:xfrm>
                  <a:off x="10321056" y="1224792"/>
                  <a:ext cx="348480" cy="74376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725E3992-C0B5-574E-9102-2DD432BC8C6A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10303056" y="1206792"/>
                    <a:ext cx="384120" cy="779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36EA4667-1991-A94F-9038-32216E54F950}"/>
                      </a:ext>
                    </a:extLst>
                  </p14:cNvPr>
                  <p14:cNvContentPartPr/>
                  <p14:nvPr/>
                </p14:nvContentPartPr>
                <p14:xfrm>
                  <a:off x="10408536" y="1715472"/>
                  <a:ext cx="212400" cy="17244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36EA4667-1991-A94F-9038-32216E54F950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10390536" y="1697472"/>
                    <a:ext cx="248040" cy="20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B8C6A61C-09A3-FB4E-8163-4D3D324D6905}"/>
                      </a:ext>
                    </a:extLst>
                  </p14:cNvPr>
                  <p14:cNvContentPartPr/>
                  <p14:nvPr/>
                </p14:nvContentPartPr>
                <p14:xfrm>
                  <a:off x="10663056" y="1433592"/>
                  <a:ext cx="222840" cy="85608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B8C6A61C-09A3-FB4E-8163-4D3D324D6905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10645056" y="1415592"/>
                    <a:ext cx="258480" cy="891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9BC9D310-2062-1548-B367-57896DEA6D13}"/>
                      </a:ext>
                    </a:extLst>
                  </p14:cNvPr>
                  <p14:cNvContentPartPr/>
                  <p14:nvPr/>
                </p14:nvContentPartPr>
                <p14:xfrm>
                  <a:off x="10583856" y="1728792"/>
                  <a:ext cx="65880" cy="38484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9BC9D310-2062-1548-B367-57896DEA6D13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10565856" y="1710775"/>
                    <a:ext cx="101520" cy="42051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54" name="Ink 53">
                    <a:extLst>
                      <a:ext uri="{FF2B5EF4-FFF2-40B4-BE49-F238E27FC236}">
                        <a16:creationId xmlns:a16="http://schemas.microsoft.com/office/drawing/2014/main" id="{8BA8C442-AA96-B145-92AB-EA0C97BD113F}"/>
                      </a:ext>
                    </a:extLst>
                  </p14:cNvPr>
                  <p14:cNvContentPartPr/>
                  <p14:nvPr/>
                </p14:nvContentPartPr>
                <p14:xfrm>
                  <a:off x="10873656" y="1404432"/>
                  <a:ext cx="400680" cy="760320"/>
                </p14:xfrm>
              </p:contentPart>
            </mc:Choice>
            <mc:Fallback xmlns="">
              <p:pic>
                <p:nvPicPr>
                  <p:cNvPr id="54" name="Ink 53">
                    <a:extLst>
                      <a:ext uri="{FF2B5EF4-FFF2-40B4-BE49-F238E27FC236}">
                        <a16:creationId xmlns:a16="http://schemas.microsoft.com/office/drawing/2014/main" id="{8BA8C442-AA96-B145-92AB-EA0C97BD113F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10855656" y="1386432"/>
                    <a:ext cx="436320" cy="79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BE4601B9-2739-8B4D-BC90-0EB3CA8A45D5}"/>
                      </a:ext>
                    </a:extLst>
                  </p14:cNvPr>
                  <p14:cNvContentPartPr/>
                  <p14:nvPr/>
                </p14:nvContentPartPr>
                <p14:xfrm>
                  <a:off x="11052576" y="1438992"/>
                  <a:ext cx="181440" cy="26460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BE4601B9-2739-8B4D-BC90-0EB3CA8A45D5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11034576" y="1420967"/>
                    <a:ext cx="217080" cy="30028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911EE457-D126-DF4E-B3BA-40E78DBE10E5}"/>
                      </a:ext>
                    </a:extLst>
                  </p14:cNvPr>
                  <p14:cNvContentPartPr/>
                  <p14:nvPr/>
                </p14:nvContentPartPr>
                <p14:xfrm>
                  <a:off x="11064816" y="1357272"/>
                  <a:ext cx="97200" cy="164880"/>
                </p14:xfrm>
              </p:contentPart>
            </mc:Choice>
            <mc:Fallback xmlns="">
              <p:pic>
                <p:nvPicPr>
                  <p:cNvPr id="56" name="Ink 55">
                    <a:extLst>
                      <a:ext uri="{FF2B5EF4-FFF2-40B4-BE49-F238E27FC236}">
                        <a16:creationId xmlns:a16="http://schemas.microsoft.com/office/drawing/2014/main" id="{911EE457-D126-DF4E-B3BA-40E78DBE10E5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11046816" y="1339233"/>
                    <a:ext cx="132840" cy="20059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BB912606-5664-DA48-96C4-4A2A556A392A}"/>
                      </a:ext>
                    </a:extLst>
                  </p14:cNvPr>
                  <p14:cNvContentPartPr/>
                  <p14:nvPr/>
                </p14:nvContentPartPr>
                <p14:xfrm>
                  <a:off x="10839096" y="1468152"/>
                  <a:ext cx="287640" cy="12564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BB912606-5664-DA48-96C4-4A2A556A392A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10821096" y="1450152"/>
                    <a:ext cx="323280" cy="16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1C429EBC-0C28-7342-A07E-035EA18A2DB2}"/>
                      </a:ext>
                    </a:extLst>
                  </p14:cNvPr>
                  <p14:cNvContentPartPr/>
                  <p14:nvPr/>
                </p14:nvContentPartPr>
                <p14:xfrm>
                  <a:off x="10701576" y="1468152"/>
                  <a:ext cx="426600" cy="12708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1C429EBC-0C28-7342-A07E-035EA18A2DB2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10683576" y="1450152"/>
                    <a:ext cx="462240" cy="16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A636FE4F-779A-D74C-87AC-D37F34737A47}"/>
                      </a:ext>
                    </a:extLst>
                  </p14:cNvPr>
                  <p14:cNvContentPartPr/>
                  <p14:nvPr/>
                </p14:nvContentPartPr>
                <p14:xfrm>
                  <a:off x="11025936" y="1363392"/>
                  <a:ext cx="338400" cy="47700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A636FE4F-779A-D74C-87AC-D37F34737A47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11007936" y="1345378"/>
                    <a:ext cx="374040" cy="51266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57D691F0-3AB8-3444-9E55-882659B66608}"/>
                      </a:ext>
                    </a:extLst>
                  </p14:cNvPr>
                  <p14:cNvContentPartPr/>
                  <p14:nvPr/>
                </p14:nvContentPartPr>
                <p14:xfrm>
                  <a:off x="11019456" y="1311552"/>
                  <a:ext cx="393480" cy="495720"/>
                </p14:xfrm>
              </p:contentPart>
            </mc:Choice>
            <mc:Fallback xmlns=""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57D691F0-3AB8-3444-9E55-882659B66608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11001456" y="1293552"/>
                    <a:ext cx="429120" cy="531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64" name="Ink 63">
                    <a:extLst>
                      <a:ext uri="{FF2B5EF4-FFF2-40B4-BE49-F238E27FC236}">
                        <a16:creationId xmlns:a16="http://schemas.microsoft.com/office/drawing/2014/main" id="{C4871CA3-84FC-FB45-9E76-0C264656AA70}"/>
                      </a:ext>
                    </a:extLst>
                  </p14:cNvPr>
                  <p14:cNvContentPartPr/>
                  <p14:nvPr/>
                </p14:nvContentPartPr>
                <p14:xfrm>
                  <a:off x="11018376" y="1296792"/>
                  <a:ext cx="129600" cy="219240"/>
                </p14:xfrm>
              </p:contentPart>
            </mc:Choice>
            <mc:Fallback xmlns="">
              <p:pic>
                <p:nvPicPr>
                  <p:cNvPr id="64" name="Ink 63">
                    <a:extLst>
                      <a:ext uri="{FF2B5EF4-FFF2-40B4-BE49-F238E27FC236}">
                        <a16:creationId xmlns:a16="http://schemas.microsoft.com/office/drawing/2014/main" id="{C4871CA3-84FC-FB45-9E76-0C264656AA70}"/>
                      </a:ext>
                    </a:extLst>
                  </p:cNvPr>
                  <p:cNvPicPr/>
                  <p:nvPr/>
                </p:nvPicPr>
                <p:blipFill>
                  <a:blip r:embed="rId54"/>
                  <a:stretch>
                    <a:fillRect/>
                  </a:stretch>
                </p:blipFill>
                <p:spPr>
                  <a:xfrm>
                    <a:off x="11000326" y="1278792"/>
                    <a:ext cx="165339" cy="254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66D5F019-B022-9745-824E-3934602AC3A5}"/>
                      </a:ext>
                    </a:extLst>
                  </p14:cNvPr>
                  <p14:cNvContentPartPr/>
                  <p14:nvPr/>
                </p14:nvContentPartPr>
                <p14:xfrm>
                  <a:off x="11048256" y="1364472"/>
                  <a:ext cx="321840" cy="520920"/>
                </p14:xfrm>
              </p:contentPart>
            </mc:Choice>
            <mc:Fallback xmlns="">
              <p:pic>
                <p:nvPicPr>
                  <p:cNvPr id="66" name="Ink 65">
                    <a:extLst>
                      <a:ext uri="{FF2B5EF4-FFF2-40B4-BE49-F238E27FC236}">
                        <a16:creationId xmlns:a16="http://schemas.microsoft.com/office/drawing/2014/main" id="{66D5F019-B022-9745-824E-3934602AC3A5}"/>
                      </a:ext>
                    </a:extLst>
                  </p:cNvPr>
                  <p:cNvPicPr/>
                  <p:nvPr/>
                </p:nvPicPr>
                <p:blipFill>
                  <a:blip r:embed="rId56"/>
                  <a:stretch>
                    <a:fillRect/>
                  </a:stretch>
                </p:blipFill>
                <p:spPr>
                  <a:xfrm>
                    <a:off x="11030236" y="1346472"/>
                    <a:ext cx="357520" cy="556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B7C896B8-2D51-C84D-8D50-C4050B3364C7}"/>
                      </a:ext>
                    </a:extLst>
                  </p14:cNvPr>
                  <p14:cNvContentPartPr/>
                  <p14:nvPr/>
                </p14:nvContentPartPr>
                <p14:xfrm>
                  <a:off x="11009016" y="1298952"/>
                  <a:ext cx="257400" cy="42084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B7C896B8-2D51-C84D-8D50-C4050B3364C7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10991041" y="1280952"/>
                    <a:ext cx="292990" cy="456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F20AA758-F05A-0E47-88CA-48FE10939741}"/>
                      </a:ext>
                    </a:extLst>
                  </p14:cNvPr>
                  <p14:cNvContentPartPr/>
                  <p14:nvPr/>
                </p14:nvContentPartPr>
                <p14:xfrm>
                  <a:off x="9772056" y="1410552"/>
                  <a:ext cx="389520" cy="36576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F20AA758-F05A-0E47-88CA-48FE10939741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9754039" y="1392552"/>
                    <a:ext cx="425193" cy="401400"/>
                  </a:xfrm>
                  <a:prstGeom prst="rect">
                    <a:avLst/>
                  </a:prstGeom>
                </p:spPr>
              </p:pic>
            </mc:Fallback>
          </mc:AlternateContent>
        </p:grp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A728B453-363D-4540-8887-1E2ABF9FDBC5}"/>
                </a:ext>
              </a:extLst>
            </p:cNvPr>
            <p:cNvCxnSpPr/>
            <p:nvPr/>
          </p:nvCxnSpPr>
          <p:spPr>
            <a:xfrm flipV="1">
              <a:off x="9399077" y="987108"/>
              <a:ext cx="236753" cy="2330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E7A92836-4C15-194B-8D79-B1F02FD92AC5}"/>
                </a:ext>
              </a:extLst>
            </p:cNvPr>
            <p:cNvCxnSpPr/>
            <p:nvPr/>
          </p:nvCxnSpPr>
          <p:spPr>
            <a:xfrm flipH="1" flipV="1">
              <a:off x="10725080" y="1642997"/>
              <a:ext cx="26824" cy="3172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88021DF1-E68A-3C48-BB69-B4960C10CAE4}"/>
                </a:ext>
              </a:extLst>
            </p:cNvPr>
            <p:cNvCxnSpPr/>
            <p:nvPr/>
          </p:nvCxnSpPr>
          <p:spPr>
            <a:xfrm>
              <a:off x="10040112" y="975996"/>
              <a:ext cx="238104" cy="2315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245A90D1-0DA3-7943-ABCA-453E36B3F9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34830" y="1788197"/>
              <a:ext cx="349505" cy="734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FE35DC5-A182-474D-98AB-14C914963AE4}"/>
                </a:ext>
              </a:extLst>
            </p:cNvPr>
            <p:cNvCxnSpPr/>
            <p:nvPr/>
          </p:nvCxnSpPr>
          <p:spPr>
            <a:xfrm>
              <a:off x="10969992" y="1636848"/>
              <a:ext cx="167724" cy="2134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6CBE3508-D827-324C-A999-2131ADB01308}"/>
                </a:ext>
              </a:extLst>
            </p:cNvPr>
            <p:cNvCxnSpPr/>
            <p:nvPr/>
          </p:nvCxnSpPr>
          <p:spPr>
            <a:xfrm flipH="1">
              <a:off x="10860336" y="1968552"/>
              <a:ext cx="206784" cy="517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CEF382F-05BC-1648-84C6-34A5812F4E82}"/>
                  </a:ext>
                </a:extLst>
              </p:cNvPr>
              <p:cNvSpPr txBox="1"/>
              <p:nvPr/>
            </p:nvSpPr>
            <p:spPr>
              <a:xfrm>
                <a:off x="10788720" y="3051164"/>
                <a:ext cx="1181669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AU" b="1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</m:nary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𝒅𝒍</m:t>
                      </m:r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CEF382F-05BC-1648-84C6-34A5812F4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8720" y="3051164"/>
                <a:ext cx="1181669" cy="726481"/>
              </a:xfrm>
              <a:prstGeom prst="rect">
                <a:avLst/>
              </a:prstGeom>
              <a:blipFill>
                <a:blip r:embed="rId61"/>
                <a:stretch>
                  <a:fillRect l="-80851" t="-156140" r="-6383" b="-222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B5D29E80-4A21-0B4C-B2F4-94E6A3883EC6}"/>
                  </a:ext>
                </a:extLst>
              </p:cNvPr>
              <p:cNvSpPr txBox="1"/>
              <p:nvPr/>
            </p:nvSpPr>
            <p:spPr>
              <a:xfrm>
                <a:off x="9220283" y="123287"/>
                <a:ext cx="1354793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AU" b="1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</m:nary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𝒅𝒍</m:t>
                      </m:r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AU" b="1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i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B5D29E80-4A21-0B4C-B2F4-94E6A3883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0283" y="123287"/>
                <a:ext cx="1354793" cy="726481"/>
              </a:xfrm>
              <a:prstGeom prst="rect">
                <a:avLst/>
              </a:prstGeom>
              <a:blipFill>
                <a:blip r:embed="rId62"/>
                <a:stretch>
                  <a:fillRect l="-69444" t="-151724" r="-5556" b="-2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B8AB8F49-63E5-534D-A1DC-9440F4D2A937}"/>
              </a:ext>
            </a:extLst>
          </p:cNvPr>
          <p:cNvCxnSpPr/>
          <p:nvPr/>
        </p:nvCxnSpPr>
        <p:spPr>
          <a:xfrm>
            <a:off x="9738972" y="642908"/>
            <a:ext cx="46632" cy="595564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81006FE-18C5-814A-9B12-EE3BEEEC2E3A}"/>
              </a:ext>
            </a:extLst>
          </p:cNvPr>
          <p:cNvCxnSpPr>
            <a:cxnSpLocks/>
          </p:cNvCxnSpPr>
          <p:nvPr/>
        </p:nvCxnSpPr>
        <p:spPr>
          <a:xfrm flipH="1" flipV="1">
            <a:off x="10963728" y="1912038"/>
            <a:ext cx="287292" cy="1256925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A916CA2-48F2-DC4B-AD96-0E7B809EB6EF}"/>
                  </a:ext>
                </a:extLst>
              </p:cNvPr>
              <p:cNvSpPr txBox="1"/>
              <p:nvPr/>
            </p:nvSpPr>
            <p:spPr>
              <a:xfrm>
                <a:off x="6780928" y="6327824"/>
                <a:ext cx="5857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white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–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#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of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isolated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black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parts</a:t>
                </a:r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A916CA2-48F2-DC4B-AD96-0E7B809EB6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928" y="6327824"/>
                <a:ext cx="5857307" cy="369332"/>
              </a:xfrm>
              <a:prstGeom prst="rect">
                <a:avLst/>
              </a:prstGeom>
              <a:blipFill>
                <a:blip r:embed="rId63"/>
                <a:stretch>
                  <a:fillRect t="-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9424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537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pic>
        <p:nvPicPr>
          <p:cNvPr id="8" name="Picture 7" descr="A picture containing clock&#10;&#10;Description automatically generated">
            <a:extLst>
              <a:ext uri="{FF2B5EF4-FFF2-40B4-BE49-F238E27FC236}">
                <a16:creationId xmlns:a16="http://schemas.microsoft.com/office/drawing/2014/main" id="{F741EF4B-D92C-DD42-A963-4EBBC3EA4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614" y="4962365"/>
            <a:ext cx="5643537" cy="10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165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pic>
        <p:nvPicPr>
          <p:cNvPr id="8" name="Picture 7" descr="A picture containing clock&#10;&#10;Description automatically generated">
            <a:extLst>
              <a:ext uri="{FF2B5EF4-FFF2-40B4-BE49-F238E27FC236}">
                <a16:creationId xmlns:a16="http://schemas.microsoft.com/office/drawing/2014/main" id="{F741EF4B-D92C-DD42-A963-4EBBC3EA4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614" y="4962365"/>
            <a:ext cx="5643537" cy="1020340"/>
          </a:xfrm>
          <a:prstGeom prst="rect">
            <a:avLst/>
          </a:prstGeom>
        </p:spPr>
      </p:pic>
      <p:sp>
        <p:nvSpPr>
          <p:cNvPr id="4" name="Frame 3">
            <a:extLst>
              <a:ext uri="{FF2B5EF4-FFF2-40B4-BE49-F238E27FC236}">
                <a16:creationId xmlns:a16="http://schemas.microsoft.com/office/drawing/2014/main" id="{42B3B42C-F214-B145-A14B-0688731351E5}"/>
              </a:ext>
            </a:extLst>
          </p:cNvPr>
          <p:cNvSpPr/>
          <p:nvPr/>
        </p:nvSpPr>
        <p:spPr>
          <a:xfrm>
            <a:off x="8428068" y="5506892"/>
            <a:ext cx="252794" cy="300739"/>
          </a:xfrm>
          <a:prstGeom prst="frame">
            <a:avLst>
              <a:gd name="adj1" fmla="val 7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DB1A70-52A1-804B-8D85-51CF3ACCB420}"/>
              </a:ext>
            </a:extLst>
          </p:cNvPr>
          <p:cNvSpPr txBox="1"/>
          <p:nvPr/>
        </p:nvSpPr>
        <p:spPr>
          <a:xfrm>
            <a:off x="7313615" y="5885576"/>
            <a:ext cx="277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2nd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variance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202EEC94-93E4-0542-89D3-365A84098E48}"/>
              </a:ext>
            </a:extLst>
          </p:cNvPr>
          <p:cNvSpPr/>
          <p:nvPr/>
        </p:nvSpPr>
        <p:spPr>
          <a:xfrm>
            <a:off x="9996994" y="5171796"/>
            <a:ext cx="192035" cy="235797"/>
          </a:xfrm>
          <a:prstGeom prst="frame">
            <a:avLst>
              <a:gd name="adj1" fmla="val 7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38D58C9F-1D0B-1747-9F5C-54C3EAEF2065}"/>
              </a:ext>
            </a:extLst>
          </p:cNvPr>
          <p:cNvSpPr/>
          <p:nvPr/>
        </p:nvSpPr>
        <p:spPr>
          <a:xfrm>
            <a:off x="11492016" y="5281866"/>
            <a:ext cx="252794" cy="300739"/>
          </a:xfrm>
          <a:prstGeom prst="frame">
            <a:avLst>
              <a:gd name="adj1" fmla="val 7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273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pic>
        <p:nvPicPr>
          <p:cNvPr id="8" name="Picture 7" descr="A picture containing clock&#10;&#10;Description automatically generated">
            <a:extLst>
              <a:ext uri="{FF2B5EF4-FFF2-40B4-BE49-F238E27FC236}">
                <a16:creationId xmlns:a16="http://schemas.microsoft.com/office/drawing/2014/main" id="{F741EF4B-D92C-DD42-A963-4EBBC3EA4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614" y="4962365"/>
            <a:ext cx="5643537" cy="1020340"/>
          </a:xfrm>
          <a:prstGeom prst="rect">
            <a:avLst/>
          </a:prstGeom>
        </p:spPr>
      </p:pic>
      <p:sp>
        <p:nvSpPr>
          <p:cNvPr id="4" name="Frame 3">
            <a:extLst>
              <a:ext uri="{FF2B5EF4-FFF2-40B4-BE49-F238E27FC236}">
                <a16:creationId xmlns:a16="http://schemas.microsoft.com/office/drawing/2014/main" id="{42B3B42C-F214-B145-A14B-0688731351E5}"/>
              </a:ext>
            </a:extLst>
          </p:cNvPr>
          <p:cNvSpPr/>
          <p:nvPr/>
        </p:nvSpPr>
        <p:spPr>
          <a:xfrm>
            <a:off x="8428068" y="5506892"/>
            <a:ext cx="252794" cy="300739"/>
          </a:xfrm>
          <a:prstGeom prst="frame">
            <a:avLst>
              <a:gd name="adj1" fmla="val 7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DB1A70-52A1-804B-8D85-51CF3ACCB420}"/>
              </a:ext>
            </a:extLst>
          </p:cNvPr>
          <p:cNvSpPr txBox="1"/>
          <p:nvPr/>
        </p:nvSpPr>
        <p:spPr>
          <a:xfrm>
            <a:off x="7313615" y="5885576"/>
            <a:ext cx="277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2nd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variance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202EEC94-93E4-0542-89D3-365A84098E48}"/>
              </a:ext>
            </a:extLst>
          </p:cNvPr>
          <p:cNvSpPr/>
          <p:nvPr/>
        </p:nvSpPr>
        <p:spPr>
          <a:xfrm>
            <a:off x="9996994" y="5171796"/>
            <a:ext cx="192035" cy="235797"/>
          </a:xfrm>
          <a:prstGeom prst="frame">
            <a:avLst>
              <a:gd name="adj1" fmla="val 7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38D58C9F-1D0B-1747-9F5C-54C3EAEF2065}"/>
              </a:ext>
            </a:extLst>
          </p:cNvPr>
          <p:cNvSpPr/>
          <p:nvPr/>
        </p:nvSpPr>
        <p:spPr>
          <a:xfrm>
            <a:off x="11492016" y="5281866"/>
            <a:ext cx="252794" cy="300739"/>
          </a:xfrm>
          <a:prstGeom prst="frame">
            <a:avLst>
              <a:gd name="adj1" fmla="val 7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ame 24">
            <a:extLst>
              <a:ext uri="{FF2B5EF4-FFF2-40B4-BE49-F238E27FC236}">
                <a16:creationId xmlns:a16="http://schemas.microsoft.com/office/drawing/2014/main" id="{B8DD62CE-D78B-AB40-95FE-D763BBED9B05}"/>
              </a:ext>
            </a:extLst>
          </p:cNvPr>
          <p:cNvSpPr/>
          <p:nvPr/>
        </p:nvSpPr>
        <p:spPr>
          <a:xfrm>
            <a:off x="8117134" y="5019749"/>
            <a:ext cx="385598" cy="369332"/>
          </a:xfrm>
          <a:prstGeom prst="frame">
            <a:avLst>
              <a:gd name="adj1" fmla="val 7373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29A297-2836-F845-9EF2-253022696E2B}"/>
              </a:ext>
            </a:extLst>
          </p:cNvPr>
          <p:cNvSpPr txBox="1"/>
          <p:nvPr/>
        </p:nvSpPr>
        <p:spPr>
          <a:xfrm>
            <a:off x="7313615" y="6311900"/>
            <a:ext cx="33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6">
                    <a:lumMod val="75000"/>
                  </a:schemeClr>
                </a:solidFill>
              </a:rPr>
              <a:t>2nd</a:t>
            </a:r>
            <a:r>
              <a:rPr lang="zh-CN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moment</a:t>
            </a:r>
            <a:r>
              <a:rPr lang="zh-CN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</a:rPr>
              <a:t>field</a:t>
            </a:r>
            <a:r>
              <a:rPr lang="zh-CN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</a:rPr>
              <a:t>gradient</a:t>
            </a: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785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EB29680-C4B5-2C42-814E-C732D4184EB0}"/>
              </a:ext>
            </a:extLst>
          </p:cNvPr>
          <p:cNvSpPr txBox="1"/>
          <p:nvPr/>
        </p:nvSpPr>
        <p:spPr>
          <a:xfrm>
            <a:off x="6776481" y="4918546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AD93D5-675C-9C42-AFFF-903486A558B0}"/>
              </a:ext>
            </a:extLst>
          </p:cNvPr>
          <p:cNvCxnSpPr/>
          <p:nvPr/>
        </p:nvCxnSpPr>
        <p:spPr>
          <a:xfrm flipV="1">
            <a:off x="7498481" y="4739356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923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EB29680-C4B5-2C42-814E-C732D4184EB0}"/>
              </a:ext>
            </a:extLst>
          </p:cNvPr>
          <p:cNvSpPr txBox="1"/>
          <p:nvPr/>
        </p:nvSpPr>
        <p:spPr>
          <a:xfrm>
            <a:off x="6776481" y="4918546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AD93D5-675C-9C42-AFFF-903486A558B0}"/>
              </a:ext>
            </a:extLst>
          </p:cNvPr>
          <p:cNvCxnSpPr/>
          <p:nvPr/>
        </p:nvCxnSpPr>
        <p:spPr>
          <a:xfrm flipV="1">
            <a:off x="7498481" y="4739356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5FE2986-6BF0-0C4F-A848-3F81AE4A5105}"/>
              </a:ext>
            </a:extLst>
          </p:cNvPr>
          <p:cNvCxnSpPr/>
          <p:nvPr/>
        </p:nvCxnSpPr>
        <p:spPr>
          <a:xfrm flipV="1">
            <a:off x="7498481" y="5274867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B0B1AC8-E771-BD4C-8D4A-27829815899D}"/>
              </a:ext>
            </a:extLst>
          </p:cNvPr>
          <p:cNvSpPr txBox="1"/>
          <p:nvPr/>
        </p:nvSpPr>
        <p:spPr>
          <a:xfrm>
            <a:off x="6711295" y="5510381"/>
            <a:ext cx="173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Power</a:t>
            </a:r>
            <a:r>
              <a:rPr lang="zh-CN" altLang="en-US" sz="1600" dirty="0"/>
              <a:t> </a:t>
            </a:r>
            <a:r>
              <a:rPr lang="en-US" altLang="zh-CN" dirty="0"/>
              <a:t>spectrum</a:t>
            </a:r>
            <a:r>
              <a:rPr lang="zh-CN" altLang="en-US" sz="1600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5206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EB29680-C4B5-2C42-814E-C732D4184EB0}"/>
              </a:ext>
            </a:extLst>
          </p:cNvPr>
          <p:cNvSpPr txBox="1"/>
          <p:nvPr/>
        </p:nvSpPr>
        <p:spPr>
          <a:xfrm>
            <a:off x="6776481" y="4918546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CEF491-BE3F-634B-A85B-2D12BC5FA634}"/>
              </a:ext>
            </a:extLst>
          </p:cNvPr>
          <p:cNvSpPr txBox="1"/>
          <p:nvPr/>
        </p:nvSpPr>
        <p:spPr>
          <a:xfrm>
            <a:off x="8281191" y="4928692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1569CB-89F4-2C45-8382-E894FE5229D5}"/>
              </a:ext>
            </a:extLst>
          </p:cNvPr>
          <p:cNvSpPr txBox="1"/>
          <p:nvPr/>
        </p:nvSpPr>
        <p:spPr>
          <a:xfrm>
            <a:off x="9776765" y="4928692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AD93D5-675C-9C42-AFFF-903486A558B0}"/>
              </a:ext>
            </a:extLst>
          </p:cNvPr>
          <p:cNvCxnSpPr/>
          <p:nvPr/>
        </p:nvCxnSpPr>
        <p:spPr>
          <a:xfrm flipV="1">
            <a:off x="7498481" y="4739356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A59D54-2E46-2B48-B4C0-8A06E37BA0DD}"/>
              </a:ext>
            </a:extLst>
          </p:cNvPr>
          <p:cNvCxnSpPr/>
          <p:nvPr/>
        </p:nvCxnSpPr>
        <p:spPr>
          <a:xfrm flipV="1">
            <a:off x="8885319" y="4739356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B25EFAF-5A77-D246-9F00-6E1850EDE818}"/>
              </a:ext>
            </a:extLst>
          </p:cNvPr>
          <p:cNvCxnSpPr/>
          <p:nvPr/>
        </p:nvCxnSpPr>
        <p:spPr>
          <a:xfrm flipV="1">
            <a:off x="10379630" y="4744324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216D680-0CD1-D94B-BC5C-73D0787C2A7B}"/>
              </a:ext>
            </a:extLst>
          </p:cNvPr>
          <p:cNvCxnSpPr/>
          <p:nvPr/>
        </p:nvCxnSpPr>
        <p:spPr>
          <a:xfrm flipV="1">
            <a:off x="7498481" y="5274867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F3A49F-5FC2-6A48-ADC0-51649D399FE5}"/>
              </a:ext>
            </a:extLst>
          </p:cNvPr>
          <p:cNvSpPr txBox="1"/>
          <p:nvPr/>
        </p:nvSpPr>
        <p:spPr>
          <a:xfrm>
            <a:off x="6711295" y="5510381"/>
            <a:ext cx="173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Power</a:t>
            </a:r>
            <a:r>
              <a:rPr lang="zh-CN" altLang="en-US" sz="1600" dirty="0"/>
              <a:t> </a:t>
            </a:r>
            <a:r>
              <a:rPr lang="en-US" altLang="zh-CN" dirty="0"/>
              <a:t>spectrum</a:t>
            </a:r>
            <a:r>
              <a:rPr lang="zh-CN" altLang="en-US" sz="1600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759750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ABE7C-8E41-0D4D-B592-CE6C8135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cosmological</a:t>
            </a:r>
            <a:r>
              <a:rPr lang="zh-CN" altLang="en-US" dirty="0"/>
              <a:t> </a:t>
            </a:r>
            <a:r>
              <a:rPr lang="en-US" altLang="zh-CN" dirty="0"/>
              <a:t>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5EF99-7781-E04E-A873-296CB2ED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 dirty="0"/>
              <a:t>Likelihood</a:t>
            </a:r>
            <a:r>
              <a:rPr lang="zh-CN" altLang="en-US" sz="3200" dirty="0"/>
              <a:t> </a:t>
            </a:r>
            <a:endParaRPr lang="en-AU" altLang="zh-CN" sz="3200" dirty="0"/>
          </a:p>
          <a:p>
            <a:endParaRPr lang="en-AU" altLang="zh-C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E595F-4F0D-4F4C-927B-E14A66BDFF1A}"/>
              </a:ext>
            </a:extLst>
          </p:cNvPr>
          <p:cNvGrpSpPr/>
          <p:nvPr/>
        </p:nvGrpSpPr>
        <p:grpSpPr>
          <a:xfrm>
            <a:off x="838200" y="2510829"/>
            <a:ext cx="4976647" cy="1490465"/>
            <a:chOff x="838200" y="2048413"/>
            <a:chExt cx="4976647" cy="1490465"/>
          </a:xfrm>
        </p:grpSpPr>
        <p:pic>
          <p:nvPicPr>
            <p:cNvPr id="7" name="Picture 6" descr="A close up of a clock&#10;&#10;Description automatically generated">
              <a:extLst>
                <a:ext uri="{FF2B5EF4-FFF2-40B4-BE49-F238E27FC236}">
                  <a16:creationId xmlns:a16="http://schemas.microsoft.com/office/drawing/2014/main" id="{BA415901-3A9A-434D-8A06-AAEE1E86F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312490"/>
              <a:ext cx="4976647" cy="12263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5EEF59-5660-8542-BF18-53A6FB0BC18A}"/>
                </a:ext>
              </a:extLst>
            </p:cNvPr>
            <p:cNvSpPr txBox="1"/>
            <p:nvPr/>
          </p:nvSpPr>
          <p:spPr>
            <a:xfrm>
              <a:off x="3885839" y="2048413"/>
              <a:ext cx="192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covariance matrix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8744FA-BB93-6E46-9397-5BD44EE09963}"/>
                </a:ext>
              </a:extLst>
            </p:cNvPr>
            <p:cNvCxnSpPr>
              <a:cxnSpLocks/>
            </p:cNvCxnSpPr>
            <p:nvPr/>
          </p:nvCxnSpPr>
          <p:spPr>
            <a:xfrm>
              <a:off x="4797468" y="2429688"/>
              <a:ext cx="0" cy="1882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9AFDB-19A9-0C41-8AA9-89A27702FBEB}"/>
              </a:ext>
            </a:extLst>
          </p:cNvPr>
          <p:cNvGrpSpPr/>
          <p:nvPr/>
        </p:nvGrpSpPr>
        <p:grpSpPr>
          <a:xfrm>
            <a:off x="838200" y="4571571"/>
            <a:ext cx="4381360" cy="1364177"/>
            <a:chOff x="838200" y="3673815"/>
            <a:chExt cx="4381360" cy="136417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61F0D11-367A-3640-B6FE-E4CFDC62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673815"/>
              <a:ext cx="4251262" cy="8360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DB14D1-843C-BF44-86DC-A61843290807}"/>
                </a:ext>
              </a:extLst>
            </p:cNvPr>
            <p:cNvSpPr txBox="1"/>
            <p:nvPr/>
          </p:nvSpPr>
          <p:spPr>
            <a:xfrm>
              <a:off x="1034825" y="4644774"/>
              <a:ext cx="2016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Planck observation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41C0291-BA18-D14D-8841-6AF1E78DC650}"/>
                </a:ext>
              </a:extLst>
            </p:cNvPr>
            <p:cNvCxnSpPr/>
            <p:nvPr/>
          </p:nvCxnSpPr>
          <p:spPr>
            <a:xfrm flipV="1">
              <a:off x="1916482" y="4384110"/>
              <a:ext cx="0" cy="260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C4EF77-9BA5-5348-8BF4-52CD565D32BB}"/>
                </a:ext>
              </a:extLst>
            </p:cNvPr>
            <p:cNvSpPr txBox="1"/>
            <p:nvPr/>
          </p:nvSpPr>
          <p:spPr>
            <a:xfrm>
              <a:off x="3360308" y="4668660"/>
              <a:ext cx="185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srgbClr val="FF0000"/>
                  </a:solidFill>
                </a:rPr>
                <a:t>theory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dirty="0">
                  <a:solidFill>
                    <a:srgbClr val="FF0000"/>
                  </a:solidFill>
                </a:rPr>
                <a:t>prediction</a:t>
              </a:r>
              <a:r>
                <a:rPr lang="en-AU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C29B326-EBE5-0D4C-97E8-A41A3716D3DA}"/>
                </a:ext>
              </a:extLst>
            </p:cNvPr>
            <p:cNvCxnSpPr/>
            <p:nvPr/>
          </p:nvCxnSpPr>
          <p:spPr>
            <a:xfrm flipV="1">
              <a:off x="3948469" y="4377111"/>
              <a:ext cx="0" cy="265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CE751-0F6C-774B-824D-2A1A4AEF27C8}"/>
              </a:ext>
            </a:extLst>
          </p:cNvPr>
          <p:cNvCxnSpPr>
            <a:stCxn id="2" idx="2"/>
            <a:endCxn id="3" idx="2"/>
          </p:cNvCxnSpPr>
          <p:nvPr/>
        </p:nvCxnSpPr>
        <p:spPr>
          <a:xfrm>
            <a:off x="6096000" y="1690688"/>
            <a:ext cx="0" cy="448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4362D0-A867-3B4D-9D77-62ED675FAF7A}"/>
              </a:ext>
            </a:extLst>
          </p:cNvPr>
          <p:cNvSpPr txBox="1"/>
          <p:nvPr/>
        </p:nvSpPr>
        <p:spPr>
          <a:xfrm>
            <a:off x="6377153" y="1815479"/>
            <a:ext cx="47856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  <a:r>
              <a:rPr lang="en-US" altLang="zh-CN" sz="3200" dirty="0"/>
              <a:t>rediction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MFs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N-body</a:t>
            </a:r>
            <a:r>
              <a:rPr lang="zh-CN" altLang="en-US" sz="2400" dirty="0"/>
              <a:t> </a:t>
            </a:r>
            <a:r>
              <a:rPr lang="en-US" altLang="zh-CN" sz="2400" dirty="0"/>
              <a:t>simulations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/>
              <a:t>ray-tracing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Perturbative</a:t>
            </a:r>
            <a:r>
              <a:rPr lang="en-AU" sz="2400" dirty="0"/>
              <a:t> approach </a:t>
            </a:r>
          </a:p>
          <a:p>
            <a:pPr lvl="1"/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C4053-F4DF-504D-8E94-56B4E8CF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501" y="4085523"/>
            <a:ext cx="5547972" cy="6538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EB29680-C4B5-2C42-814E-C732D4184EB0}"/>
              </a:ext>
            </a:extLst>
          </p:cNvPr>
          <p:cNvSpPr txBox="1"/>
          <p:nvPr/>
        </p:nvSpPr>
        <p:spPr>
          <a:xfrm>
            <a:off x="6776481" y="4918546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CEF491-BE3F-634B-A85B-2D12BC5FA634}"/>
              </a:ext>
            </a:extLst>
          </p:cNvPr>
          <p:cNvSpPr txBox="1"/>
          <p:nvPr/>
        </p:nvSpPr>
        <p:spPr>
          <a:xfrm>
            <a:off x="8281191" y="4928692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1569CB-89F4-2C45-8382-E894FE5229D5}"/>
              </a:ext>
            </a:extLst>
          </p:cNvPr>
          <p:cNvSpPr txBox="1"/>
          <p:nvPr/>
        </p:nvSpPr>
        <p:spPr>
          <a:xfrm>
            <a:off x="9776765" y="4928692"/>
            <a:ext cx="173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moment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AD93D5-675C-9C42-AFFF-903486A558B0}"/>
              </a:ext>
            </a:extLst>
          </p:cNvPr>
          <p:cNvCxnSpPr/>
          <p:nvPr/>
        </p:nvCxnSpPr>
        <p:spPr>
          <a:xfrm flipV="1">
            <a:off x="7498481" y="4739356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A59D54-2E46-2B48-B4C0-8A06E37BA0DD}"/>
              </a:ext>
            </a:extLst>
          </p:cNvPr>
          <p:cNvCxnSpPr/>
          <p:nvPr/>
        </p:nvCxnSpPr>
        <p:spPr>
          <a:xfrm flipV="1">
            <a:off x="8885319" y="4739356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B25EFAF-5A77-D246-9F00-6E1850EDE818}"/>
              </a:ext>
            </a:extLst>
          </p:cNvPr>
          <p:cNvCxnSpPr/>
          <p:nvPr/>
        </p:nvCxnSpPr>
        <p:spPr>
          <a:xfrm flipV="1">
            <a:off x="10379630" y="4744324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5FE2986-6BF0-0C4F-A848-3F81AE4A5105}"/>
              </a:ext>
            </a:extLst>
          </p:cNvPr>
          <p:cNvCxnSpPr/>
          <p:nvPr/>
        </p:nvCxnSpPr>
        <p:spPr>
          <a:xfrm flipV="1">
            <a:off x="7498481" y="5274867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91E6E0-AE9B-164B-9A09-F446A8C59616}"/>
              </a:ext>
            </a:extLst>
          </p:cNvPr>
          <p:cNvCxnSpPr/>
          <p:nvPr/>
        </p:nvCxnSpPr>
        <p:spPr>
          <a:xfrm flipV="1">
            <a:off x="8911644" y="5293159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24093C6-5230-E94C-A796-0C48287C1D76}"/>
              </a:ext>
            </a:extLst>
          </p:cNvPr>
          <p:cNvCxnSpPr/>
          <p:nvPr/>
        </p:nvCxnSpPr>
        <p:spPr>
          <a:xfrm flipV="1">
            <a:off x="10403380" y="5293159"/>
            <a:ext cx="0" cy="2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B0B1AC8-E771-BD4C-8D4A-27829815899D}"/>
              </a:ext>
            </a:extLst>
          </p:cNvPr>
          <p:cNvSpPr txBox="1"/>
          <p:nvPr/>
        </p:nvSpPr>
        <p:spPr>
          <a:xfrm>
            <a:off x="6711295" y="5510381"/>
            <a:ext cx="173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Power</a:t>
            </a:r>
            <a:r>
              <a:rPr lang="zh-CN" altLang="en-US" sz="1600" dirty="0"/>
              <a:t> </a:t>
            </a:r>
            <a:r>
              <a:rPr lang="en-US" altLang="zh-CN" dirty="0"/>
              <a:t>spectrum</a:t>
            </a:r>
            <a:r>
              <a:rPr lang="zh-CN" altLang="en-US" sz="1600" dirty="0"/>
              <a:t> 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B4726A0-545B-5D4C-833E-452A4237F9FC}"/>
              </a:ext>
            </a:extLst>
          </p:cNvPr>
          <p:cNvSpPr txBox="1"/>
          <p:nvPr/>
        </p:nvSpPr>
        <p:spPr>
          <a:xfrm>
            <a:off x="8437355" y="5510381"/>
            <a:ext cx="1730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/>
              <a:t>Bispectrum</a:t>
            </a:r>
            <a:r>
              <a:rPr lang="en-AU" sz="2000" dirty="0"/>
              <a:t> </a:t>
            </a:r>
            <a:endParaRPr lang="en-AU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5ED592-2DB6-7C47-B3D8-CB153A82E931}"/>
              </a:ext>
            </a:extLst>
          </p:cNvPr>
          <p:cNvSpPr/>
          <p:nvPr/>
        </p:nvSpPr>
        <p:spPr>
          <a:xfrm>
            <a:off x="9851744" y="5510381"/>
            <a:ext cx="1356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211E1E"/>
                </a:solidFill>
                <a:latin typeface="AdvOT483a8203"/>
              </a:rPr>
              <a:t>Tris</a:t>
            </a:r>
            <a:r>
              <a:rPr lang="en-AU" dirty="0" err="1">
                <a:solidFill>
                  <a:srgbClr val="211E1E"/>
                </a:solidFill>
                <a:latin typeface="AdvOT483a8203"/>
              </a:rPr>
              <a:t>pectrum</a:t>
            </a:r>
            <a:r>
              <a:rPr lang="en-AU" dirty="0">
                <a:solidFill>
                  <a:srgbClr val="211E1E"/>
                </a:solidFill>
                <a:latin typeface="AdvOT483a8203"/>
              </a:rPr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6389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7A1142-D8FD-1D47-8D3B-04DF8EE3B69E}"/>
              </a:ext>
            </a:extLst>
          </p:cNvPr>
          <p:cNvSpPr txBox="1"/>
          <p:nvPr/>
        </p:nvSpPr>
        <p:spPr>
          <a:xfrm>
            <a:off x="592539" y="403916"/>
            <a:ext cx="913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/>
              <a:t>What</a:t>
            </a:r>
            <a:r>
              <a:rPr lang="zh-CN" altLang="en-US" sz="5400" b="1" dirty="0"/>
              <a:t> </a:t>
            </a:r>
            <a:r>
              <a:rPr lang="en-US" altLang="zh-CN" sz="5400" b="1" dirty="0"/>
              <a:t>is</a:t>
            </a:r>
            <a:r>
              <a:rPr lang="zh-CN" altLang="en-US" sz="5400" b="1" dirty="0"/>
              <a:t> </a:t>
            </a:r>
            <a:r>
              <a:rPr lang="en-US" altLang="zh-CN" sz="5400" b="1" dirty="0"/>
              <a:t>Minkowski</a:t>
            </a:r>
            <a:r>
              <a:rPr lang="zh-CN" altLang="en-US" sz="5400" b="1" dirty="0"/>
              <a:t> </a:t>
            </a:r>
            <a:r>
              <a:rPr lang="en-US" altLang="zh-CN" sz="5400" b="1" dirty="0"/>
              <a:t>Functionals?</a:t>
            </a:r>
            <a:endParaRPr lang="en-US" sz="5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D7F7D-54C1-C741-9CB5-CFC2DB8BF516}"/>
              </a:ext>
            </a:extLst>
          </p:cNvPr>
          <p:cNvSpPr txBox="1"/>
          <p:nvPr/>
        </p:nvSpPr>
        <p:spPr>
          <a:xfrm>
            <a:off x="639738" y="1630031"/>
            <a:ext cx="10912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/>
              <a:t>Euler’s formula for convex </a:t>
            </a:r>
            <a:r>
              <a:rPr lang="en-AU" sz="4400" dirty="0" err="1"/>
              <a:t>polyhedra</a:t>
            </a:r>
            <a:endParaRPr lang="en-AU" sz="4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15BD1E-38BC-AE46-AE30-D01969269AA9}"/>
              </a:ext>
            </a:extLst>
          </p:cNvPr>
          <p:cNvGrpSpPr/>
          <p:nvPr/>
        </p:nvGrpSpPr>
        <p:grpSpPr>
          <a:xfrm>
            <a:off x="4036324" y="2897920"/>
            <a:ext cx="6127845" cy="1477328"/>
            <a:chOff x="2096067" y="2702257"/>
            <a:chExt cx="6127845" cy="147732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D28D32E-175D-7448-88D1-7A62371661C8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F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</a:t>
              </a:r>
              <a:r>
                <a:rPr lang="zh-CN" altLang="en-US" sz="66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</a:t>
              </a:r>
              <a:r>
                <a:rPr lang="zh-CN" altLang="en-US" sz="66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66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2</a:t>
              </a:r>
              <a:endParaRPr lang="en-US" sz="66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FDE3B0-FF02-7F4F-92F8-3E6A53E0F5D4}"/>
                </a:ext>
              </a:extLst>
            </p:cNvPr>
            <p:cNvSpPr txBox="1"/>
            <p:nvPr/>
          </p:nvSpPr>
          <p:spPr>
            <a:xfrm>
              <a:off x="2661313" y="3810253"/>
              <a:ext cx="9280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vertices</a:t>
              </a:r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915CF0-582C-844C-853B-BEE0D4B0F7BD}"/>
                </a:ext>
              </a:extLst>
            </p:cNvPr>
            <p:cNvSpPr txBox="1"/>
            <p:nvPr/>
          </p:nvSpPr>
          <p:spPr>
            <a:xfrm>
              <a:off x="4277437" y="3810253"/>
              <a:ext cx="717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faces</a:t>
              </a:r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5EAAB3-24B0-FC40-8200-D28B45282BB7}"/>
                </a:ext>
              </a:extLst>
            </p:cNvPr>
            <p:cNvSpPr txBox="1"/>
            <p:nvPr/>
          </p:nvSpPr>
          <p:spPr>
            <a:xfrm>
              <a:off x="5396555" y="3810253"/>
              <a:ext cx="876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edges</a:t>
              </a:r>
              <a:endParaRPr lang="en-US" dirty="0"/>
            </a:p>
          </p:txBody>
        </p:sp>
      </p:grpSp>
      <p:pic>
        <p:nvPicPr>
          <p:cNvPr id="1025" name="Picture 1" descr="page3image27852224">
            <a:extLst>
              <a:ext uri="{FF2B5EF4-FFF2-40B4-BE49-F238E27FC236}">
                <a16:creationId xmlns:a16="http://schemas.microsoft.com/office/drawing/2014/main" id="{44FF7DE3-C8CB-2345-B455-F1A224291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01" y="3130648"/>
            <a:ext cx="2768600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4F4C0F-81BD-A448-8BA6-41E4594E92C8}"/>
              </a:ext>
            </a:extLst>
          </p:cNvPr>
          <p:cNvSpPr txBox="1"/>
          <p:nvPr/>
        </p:nvSpPr>
        <p:spPr>
          <a:xfrm>
            <a:off x="4658436" y="5113912"/>
            <a:ext cx="5685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r>
              <a:rPr lang="zh-CN" alt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zh-CN" alt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zh-CN" alt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zh-CN" alt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12</a:t>
            </a:r>
            <a:r>
              <a:rPr lang="zh-CN" alt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zh-CN" alt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zh-CN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5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9665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33E0D23C-06A0-8E49-9CD6-E7464F9FE881}"/>
              </a:ext>
            </a:extLst>
          </p:cNvPr>
          <p:cNvGrpSpPr/>
          <p:nvPr/>
        </p:nvGrpSpPr>
        <p:grpSpPr>
          <a:xfrm>
            <a:off x="6780810" y="1308012"/>
            <a:ext cx="5110526" cy="4911550"/>
            <a:chOff x="7377788" y="1532651"/>
            <a:chExt cx="3461583" cy="3251462"/>
          </a:xfrm>
        </p:grpSpPr>
        <p:pic>
          <p:nvPicPr>
            <p:cNvPr id="11" name="Picture 10" descr="A close up of a map&#10;&#10;Description automatically generated">
              <a:extLst>
                <a:ext uri="{FF2B5EF4-FFF2-40B4-BE49-F238E27FC236}">
                  <a16:creationId xmlns:a16="http://schemas.microsoft.com/office/drawing/2014/main" id="{FD8989EB-172C-8E4C-8583-04748823C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7242" r="44968"/>
            <a:stretch/>
          </p:blipFill>
          <p:spPr>
            <a:xfrm>
              <a:off x="7377788" y="1588118"/>
              <a:ext cx="3333755" cy="3195995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D0BBACF-7BC7-6A4A-B7D1-E41D25E5D4EC}"/>
                </a:ext>
              </a:extLst>
            </p:cNvPr>
            <p:cNvGrpSpPr/>
            <p:nvPr/>
          </p:nvGrpSpPr>
          <p:grpSpPr>
            <a:xfrm>
              <a:off x="10702211" y="1532651"/>
              <a:ext cx="137160" cy="2841840"/>
              <a:chOff x="10702211" y="1532651"/>
              <a:chExt cx="137160" cy="2841840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A7862F9-D5AC-394A-B9BA-A847CF7BCA5F}"/>
                  </a:ext>
                </a:extLst>
              </p:cNvPr>
              <p:cNvGrpSpPr/>
              <p:nvPr/>
            </p:nvGrpSpPr>
            <p:grpSpPr>
              <a:xfrm>
                <a:off x="10702211" y="1532651"/>
                <a:ext cx="137160" cy="168840"/>
                <a:chOff x="10702211" y="1532651"/>
                <a:chExt cx="137160" cy="16884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4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E17BB666-7B58-8F47-BC67-362590E1AA0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02211" y="1532651"/>
                    <a:ext cx="360" cy="36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E17BB666-7B58-8F47-BC67-362590E1AA0E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0639211" y="1469651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">
                  <p14:nvContentPartPr>
                    <p14:cNvPr id="17" name="Ink 16">
                      <a:extLst>
                        <a:ext uri="{FF2B5EF4-FFF2-40B4-BE49-F238E27FC236}">
                          <a16:creationId xmlns:a16="http://schemas.microsoft.com/office/drawing/2014/main" id="{E1466D07-B5DF-A345-96B5-4632E299D76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18051" y="1687091"/>
                    <a:ext cx="110520" cy="14400"/>
                  </p14:xfrm>
                </p:contentPart>
              </mc:Choice>
              <mc:Fallback xmlns="">
                <p:pic>
                  <p:nvPicPr>
                    <p:cNvPr id="17" name="Ink 16">
                      <a:extLst>
                        <a:ext uri="{FF2B5EF4-FFF2-40B4-BE49-F238E27FC236}">
                          <a16:creationId xmlns:a16="http://schemas.microsoft.com/office/drawing/2014/main" id="{E1466D07-B5DF-A345-96B5-4632E299D766}"/>
                        </a:ext>
                      </a:extLst>
                    </p:cNvPr>
                    <p:cNvPicPr/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0675450" y="1645091"/>
                      <a:ext cx="195479" cy="98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">
                  <p14:nvContentPartPr>
                    <p14:cNvPr id="12" name="Ink 11">
                      <a:extLst>
                        <a:ext uri="{FF2B5EF4-FFF2-40B4-BE49-F238E27FC236}">
                          <a16:creationId xmlns:a16="http://schemas.microsoft.com/office/drawing/2014/main" id="{8747472A-2FE1-134D-BBED-A43ADAFC7E2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31011" y="1568291"/>
                    <a:ext cx="360" cy="360"/>
                  </p14:xfrm>
                </p:contentPart>
              </mc:Choice>
              <mc:Fallback xmlns="">
                <p:pic>
                  <p:nvPicPr>
                    <p:cNvPr id="12" name="Ink 11">
                      <a:extLst>
                        <a:ext uri="{FF2B5EF4-FFF2-40B4-BE49-F238E27FC236}">
                          <a16:creationId xmlns:a16="http://schemas.microsoft.com/office/drawing/2014/main" id="{8747472A-2FE1-134D-BBED-A43ADAFC7E29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0668011" y="1505291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">
                  <p14:nvContentPartPr>
                    <p14:cNvPr id="13" name="Ink 12">
                      <a:extLst>
                        <a:ext uri="{FF2B5EF4-FFF2-40B4-BE49-F238E27FC236}">
                          <a16:creationId xmlns:a16="http://schemas.microsoft.com/office/drawing/2014/main" id="{E0DB07D1-466C-2441-8A59-F2BCB0631D9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22731" y="1564691"/>
                    <a:ext cx="360" cy="360"/>
                  </p14:xfrm>
                </p:contentPart>
              </mc:Choice>
              <mc:Fallback xmlns="">
                <p:pic>
                  <p:nvPicPr>
                    <p:cNvPr id="13" name="Ink 12">
                      <a:extLst>
                        <a:ext uri="{FF2B5EF4-FFF2-40B4-BE49-F238E27FC236}">
                          <a16:creationId xmlns:a16="http://schemas.microsoft.com/office/drawing/2014/main" id="{E0DB07D1-466C-2441-8A59-F2BCB0631D97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0659731" y="1501691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">
                  <p14:nvContentPartPr>
                    <p14:cNvPr id="18" name="Ink 17">
                      <a:extLst>
                        <a:ext uri="{FF2B5EF4-FFF2-40B4-BE49-F238E27FC236}">
                          <a16:creationId xmlns:a16="http://schemas.microsoft.com/office/drawing/2014/main" id="{605CA04D-1C8F-6D4C-9963-CC46A152744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22731" y="1577651"/>
                    <a:ext cx="32040" cy="3600"/>
                  </p14:xfrm>
                </p:contentPart>
              </mc:Choice>
              <mc:Fallback xmlns="">
                <p:pic>
                  <p:nvPicPr>
                    <p:cNvPr id="18" name="Ink 17">
                      <a:extLst>
                        <a:ext uri="{FF2B5EF4-FFF2-40B4-BE49-F238E27FC236}">
                          <a16:creationId xmlns:a16="http://schemas.microsoft.com/office/drawing/2014/main" id="{605CA04D-1C8F-6D4C-9963-CC46A1527440}"/>
                        </a:ext>
                      </a:extLst>
                    </p:cNvPr>
                    <p:cNvPicPr/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>
                      <a:off x="10679929" y="1535651"/>
                      <a:ext cx="117398" cy="873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">
                  <p14:nvContentPartPr>
                    <p14:cNvPr id="20" name="Ink 19">
                      <a:extLst>
                        <a:ext uri="{FF2B5EF4-FFF2-40B4-BE49-F238E27FC236}">
                          <a16:creationId xmlns:a16="http://schemas.microsoft.com/office/drawing/2014/main" id="{DD4711CB-A9BD-2A49-8E2A-6A958DE4217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37851" y="1596731"/>
                    <a:ext cx="101520" cy="31320"/>
                  </p14:xfrm>
                </p:contentPart>
              </mc:Choice>
              <mc:Fallback xmlns="">
                <p:pic>
                  <p:nvPicPr>
                    <p:cNvPr id="20" name="Ink 19">
                      <a:extLst>
                        <a:ext uri="{FF2B5EF4-FFF2-40B4-BE49-F238E27FC236}">
                          <a16:creationId xmlns:a16="http://schemas.microsoft.com/office/drawing/2014/main" id="{DD4711CB-A9BD-2A49-8E2A-6A958DE42170}"/>
                        </a:ext>
                      </a:extLst>
                    </p:cNvPr>
                    <p:cNvPicPr/>
                    <p:nvPr/>
                  </p:nvPicPr>
                  <p:blipFill>
                    <a:blip r:embed="rId13"/>
                    <a:stretch>
                      <a:fillRect/>
                    </a:stretch>
                  </p:blipFill>
                  <p:spPr>
                    <a:xfrm>
                      <a:off x="10695144" y="1555208"/>
                      <a:ext cx="186689" cy="11412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4">
                  <p14:nvContentPartPr>
                    <p14:cNvPr id="22" name="Ink 21">
                      <a:extLst>
                        <a:ext uri="{FF2B5EF4-FFF2-40B4-BE49-F238E27FC236}">
                          <a16:creationId xmlns:a16="http://schemas.microsoft.com/office/drawing/2014/main" id="{8A3D892E-3DA2-904B-BC57-744E604DE93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08331" y="1581251"/>
                    <a:ext cx="33480" cy="1440"/>
                  </p14:xfrm>
                </p:contentPart>
              </mc:Choice>
              <mc:Fallback xmlns="">
                <p:pic>
                  <p:nvPicPr>
                    <p:cNvPr id="22" name="Ink 21">
                      <a:extLst>
                        <a:ext uri="{FF2B5EF4-FFF2-40B4-BE49-F238E27FC236}">
                          <a16:creationId xmlns:a16="http://schemas.microsoft.com/office/drawing/2014/main" id="{8A3D892E-3DA2-904B-BC57-744E604DE93D}"/>
                        </a:ext>
                      </a:extLst>
                    </p:cNvPr>
                    <p:cNvPicPr/>
                    <p:nvPr/>
                  </p:nvPicPr>
                  <p:blipFill>
                    <a:blip r:embed="rId15"/>
                    <a:stretch>
                      <a:fillRect/>
                    </a:stretch>
                  </p:blipFill>
                  <p:spPr>
                    <a:xfrm>
                      <a:off x="10665874" y="1539251"/>
                      <a:ext cx="118150" cy="852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72FB20EB-8F78-A942-A3CA-DD23F1F70782}"/>
                      </a:ext>
                    </a:extLst>
                  </p14:cNvPr>
                  <p14:cNvContentPartPr/>
                  <p14:nvPr/>
                </p14:nvContentPartPr>
                <p14:xfrm>
                  <a:off x="10709771" y="4364051"/>
                  <a:ext cx="64440" cy="1044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72FB20EB-8F78-A942-A3CA-DD23F1F70782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10667055" y="4321563"/>
                    <a:ext cx="149628" cy="95174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pic>
        <p:nvPicPr>
          <p:cNvPr id="28" name="Picture 27" descr="A close up of a map&#10;&#10;Description automatically generated">
            <a:extLst>
              <a:ext uri="{FF2B5EF4-FFF2-40B4-BE49-F238E27FC236}">
                <a16:creationId xmlns:a16="http://schemas.microsoft.com/office/drawing/2014/main" id="{2CEF00DD-CBAA-F34C-B6F6-A31965A2ED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150" b="84242"/>
          <a:stretch/>
        </p:blipFill>
        <p:spPr>
          <a:xfrm>
            <a:off x="10149072" y="1594262"/>
            <a:ext cx="1224148" cy="1080655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41FD4CC-F344-FB47-87CA-F04C5B8FC553}"/>
              </a:ext>
            </a:extLst>
          </p:cNvPr>
          <p:cNvCxnSpPr/>
          <p:nvPr/>
        </p:nvCxnSpPr>
        <p:spPr>
          <a:xfrm flipH="1">
            <a:off x="8336477" y="3238994"/>
            <a:ext cx="1353787" cy="1900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D3A6B8F-B0C3-274E-9E5A-A8C164945C2F}"/>
              </a:ext>
            </a:extLst>
          </p:cNvPr>
          <p:cNvSpPr txBox="1"/>
          <p:nvPr/>
        </p:nvSpPr>
        <p:spPr>
          <a:xfrm>
            <a:off x="9690264" y="2828835"/>
            <a:ext cx="2695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/>
              <a:t>Planck </a:t>
            </a:r>
            <a:r>
              <a:rPr lang="en-AU" dirty="0"/>
              <a:t>lensing likelihood (power spectrum) </a:t>
            </a:r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659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33E0D23C-06A0-8E49-9CD6-E7464F9FE881}"/>
              </a:ext>
            </a:extLst>
          </p:cNvPr>
          <p:cNvGrpSpPr/>
          <p:nvPr/>
        </p:nvGrpSpPr>
        <p:grpSpPr>
          <a:xfrm>
            <a:off x="6780810" y="1308012"/>
            <a:ext cx="5110526" cy="4911550"/>
            <a:chOff x="7377788" y="1532651"/>
            <a:chExt cx="3461583" cy="3251462"/>
          </a:xfrm>
        </p:grpSpPr>
        <p:pic>
          <p:nvPicPr>
            <p:cNvPr id="11" name="Picture 10" descr="A close up of a map&#10;&#10;Description automatically generated">
              <a:extLst>
                <a:ext uri="{FF2B5EF4-FFF2-40B4-BE49-F238E27FC236}">
                  <a16:creationId xmlns:a16="http://schemas.microsoft.com/office/drawing/2014/main" id="{FD8989EB-172C-8E4C-8583-04748823C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7242" r="44968"/>
            <a:stretch/>
          </p:blipFill>
          <p:spPr>
            <a:xfrm>
              <a:off x="7377788" y="1588118"/>
              <a:ext cx="3333755" cy="3195995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D0BBACF-7BC7-6A4A-B7D1-E41D25E5D4EC}"/>
                </a:ext>
              </a:extLst>
            </p:cNvPr>
            <p:cNvGrpSpPr/>
            <p:nvPr/>
          </p:nvGrpSpPr>
          <p:grpSpPr>
            <a:xfrm>
              <a:off x="10702211" y="1532651"/>
              <a:ext cx="137160" cy="2841840"/>
              <a:chOff x="10702211" y="1532651"/>
              <a:chExt cx="137160" cy="2841840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A7862F9-D5AC-394A-B9BA-A847CF7BCA5F}"/>
                  </a:ext>
                </a:extLst>
              </p:cNvPr>
              <p:cNvGrpSpPr/>
              <p:nvPr/>
            </p:nvGrpSpPr>
            <p:grpSpPr>
              <a:xfrm>
                <a:off x="10702211" y="1532651"/>
                <a:ext cx="137160" cy="168840"/>
                <a:chOff x="10702211" y="1532651"/>
                <a:chExt cx="137160" cy="16884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4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E17BB666-7B58-8F47-BC67-362590E1AA0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02211" y="1532651"/>
                    <a:ext cx="360" cy="36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E17BB666-7B58-8F47-BC67-362590E1AA0E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0639211" y="1469651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">
                  <p14:nvContentPartPr>
                    <p14:cNvPr id="17" name="Ink 16">
                      <a:extLst>
                        <a:ext uri="{FF2B5EF4-FFF2-40B4-BE49-F238E27FC236}">
                          <a16:creationId xmlns:a16="http://schemas.microsoft.com/office/drawing/2014/main" id="{E1466D07-B5DF-A345-96B5-4632E299D76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18051" y="1687091"/>
                    <a:ext cx="110520" cy="14400"/>
                  </p14:xfrm>
                </p:contentPart>
              </mc:Choice>
              <mc:Fallback xmlns="">
                <p:pic>
                  <p:nvPicPr>
                    <p:cNvPr id="17" name="Ink 16">
                      <a:extLst>
                        <a:ext uri="{FF2B5EF4-FFF2-40B4-BE49-F238E27FC236}">
                          <a16:creationId xmlns:a16="http://schemas.microsoft.com/office/drawing/2014/main" id="{E1466D07-B5DF-A345-96B5-4632E299D766}"/>
                        </a:ext>
                      </a:extLst>
                    </p:cNvPr>
                    <p:cNvPicPr/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0675450" y="1645091"/>
                      <a:ext cx="195479" cy="98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">
                  <p14:nvContentPartPr>
                    <p14:cNvPr id="12" name="Ink 11">
                      <a:extLst>
                        <a:ext uri="{FF2B5EF4-FFF2-40B4-BE49-F238E27FC236}">
                          <a16:creationId xmlns:a16="http://schemas.microsoft.com/office/drawing/2014/main" id="{8747472A-2FE1-134D-BBED-A43ADAFC7E2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31011" y="1568291"/>
                    <a:ext cx="360" cy="360"/>
                  </p14:xfrm>
                </p:contentPart>
              </mc:Choice>
              <mc:Fallback xmlns="">
                <p:pic>
                  <p:nvPicPr>
                    <p:cNvPr id="12" name="Ink 11">
                      <a:extLst>
                        <a:ext uri="{FF2B5EF4-FFF2-40B4-BE49-F238E27FC236}">
                          <a16:creationId xmlns:a16="http://schemas.microsoft.com/office/drawing/2014/main" id="{8747472A-2FE1-134D-BBED-A43ADAFC7E29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0668011" y="1505291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">
                  <p14:nvContentPartPr>
                    <p14:cNvPr id="13" name="Ink 12">
                      <a:extLst>
                        <a:ext uri="{FF2B5EF4-FFF2-40B4-BE49-F238E27FC236}">
                          <a16:creationId xmlns:a16="http://schemas.microsoft.com/office/drawing/2014/main" id="{E0DB07D1-466C-2441-8A59-F2BCB0631D9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22731" y="1564691"/>
                    <a:ext cx="360" cy="360"/>
                  </p14:xfrm>
                </p:contentPart>
              </mc:Choice>
              <mc:Fallback xmlns="">
                <p:pic>
                  <p:nvPicPr>
                    <p:cNvPr id="13" name="Ink 12">
                      <a:extLst>
                        <a:ext uri="{FF2B5EF4-FFF2-40B4-BE49-F238E27FC236}">
                          <a16:creationId xmlns:a16="http://schemas.microsoft.com/office/drawing/2014/main" id="{E0DB07D1-466C-2441-8A59-F2BCB0631D97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0659731" y="1501691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">
                  <p14:nvContentPartPr>
                    <p14:cNvPr id="18" name="Ink 17">
                      <a:extLst>
                        <a:ext uri="{FF2B5EF4-FFF2-40B4-BE49-F238E27FC236}">
                          <a16:creationId xmlns:a16="http://schemas.microsoft.com/office/drawing/2014/main" id="{605CA04D-1C8F-6D4C-9963-CC46A152744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22731" y="1577651"/>
                    <a:ext cx="32040" cy="3600"/>
                  </p14:xfrm>
                </p:contentPart>
              </mc:Choice>
              <mc:Fallback xmlns="">
                <p:pic>
                  <p:nvPicPr>
                    <p:cNvPr id="18" name="Ink 17">
                      <a:extLst>
                        <a:ext uri="{FF2B5EF4-FFF2-40B4-BE49-F238E27FC236}">
                          <a16:creationId xmlns:a16="http://schemas.microsoft.com/office/drawing/2014/main" id="{605CA04D-1C8F-6D4C-9963-CC46A1527440}"/>
                        </a:ext>
                      </a:extLst>
                    </p:cNvPr>
                    <p:cNvPicPr/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>
                      <a:off x="10679929" y="1535651"/>
                      <a:ext cx="117398" cy="873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">
                  <p14:nvContentPartPr>
                    <p14:cNvPr id="20" name="Ink 19">
                      <a:extLst>
                        <a:ext uri="{FF2B5EF4-FFF2-40B4-BE49-F238E27FC236}">
                          <a16:creationId xmlns:a16="http://schemas.microsoft.com/office/drawing/2014/main" id="{DD4711CB-A9BD-2A49-8E2A-6A958DE4217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37851" y="1596731"/>
                    <a:ext cx="101520" cy="31320"/>
                  </p14:xfrm>
                </p:contentPart>
              </mc:Choice>
              <mc:Fallback xmlns="">
                <p:pic>
                  <p:nvPicPr>
                    <p:cNvPr id="20" name="Ink 19">
                      <a:extLst>
                        <a:ext uri="{FF2B5EF4-FFF2-40B4-BE49-F238E27FC236}">
                          <a16:creationId xmlns:a16="http://schemas.microsoft.com/office/drawing/2014/main" id="{DD4711CB-A9BD-2A49-8E2A-6A958DE42170}"/>
                        </a:ext>
                      </a:extLst>
                    </p:cNvPr>
                    <p:cNvPicPr/>
                    <p:nvPr/>
                  </p:nvPicPr>
                  <p:blipFill>
                    <a:blip r:embed="rId13"/>
                    <a:stretch>
                      <a:fillRect/>
                    </a:stretch>
                  </p:blipFill>
                  <p:spPr>
                    <a:xfrm>
                      <a:off x="10695144" y="1555208"/>
                      <a:ext cx="186689" cy="11412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4">
                  <p14:nvContentPartPr>
                    <p14:cNvPr id="22" name="Ink 21">
                      <a:extLst>
                        <a:ext uri="{FF2B5EF4-FFF2-40B4-BE49-F238E27FC236}">
                          <a16:creationId xmlns:a16="http://schemas.microsoft.com/office/drawing/2014/main" id="{8A3D892E-3DA2-904B-BC57-744E604DE93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08331" y="1581251"/>
                    <a:ext cx="33480" cy="1440"/>
                  </p14:xfrm>
                </p:contentPart>
              </mc:Choice>
              <mc:Fallback xmlns="">
                <p:pic>
                  <p:nvPicPr>
                    <p:cNvPr id="22" name="Ink 21">
                      <a:extLst>
                        <a:ext uri="{FF2B5EF4-FFF2-40B4-BE49-F238E27FC236}">
                          <a16:creationId xmlns:a16="http://schemas.microsoft.com/office/drawing/2014/main" id="{8A3D892E-3DA2-904B-BC57-744E604DE93D}"/>
                        </a:ext>
                      </a:extLst>
                    </p:cNvPr>
                    <p:cNvPicPr/>
                    <p:nvPr/>
                  </p:nvPicPr>
                  <p:blipFill>
                    <a:blip r:embed="rId15"/>
                    <a:stretch>
                      <a:fillRect/>
                    </a:stretch>
                  </p:blipFill>
                  <p:spPr>
                    <a:xfrm>
                      <a:off x="10665874" y="1539251"/>
                      <a:ext cx="118150" cy="852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72FB20EB-8F78-A942-A3CA-DD23F1F70782}"/>
                      </a:ext>
                    </a:extLst>
                  </p14:cNvPr>
                  <p14:cNvContentPartPr/>
                  <p14:nvPr/>
                </p14:nvContentPartPr>
                <p14:xfrm>
                  <a:off x="10709771" y="4364051"/>
                  <a:ext cx="64440" cy="1044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72FB20EB-8F78-A942-A3CA-DD23F1F70782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10667055" y="4321563"/>
                    <a:ext cx="149628" cy="95174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pic>
        <p:nvPicPr>
          <p:cNvPr id="28" name="Picture 27" descr="A close up of a map&#10;&#10;Description automatically generated">
            <a:extLst>
              <a:ext uri="{FF2B5EF4-FFF2-40B4-BE49-F238E27FC236}">
                <a16:creationId xmlns:a16="http://schemas.microsoft.com/office/drawing/2014/main" id="{2CEF00DD-CBAA-F34C-B6F6-A31965A2ED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150" b="84242"/>
          <a:stretch/>
        </p:blipFill>
        <p:spPr>
          <a:xfrm>
            <a:off x="10149072" y="1594262"/>
            <a:ext cx="1224148" cy="1080655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41FD4CC-F344-FB47-87CA-F04C5B8FC553}"/>
              </a:ext>
            </a:extLst>
          </p:cNvPr>
          <p:cNvCxnSpPr/>
          <p:nvPr/>
        </p:nvCxnSpPr>
        <p:spPr>
          <a:xfrm flipH="1">
            <a:off x="8336477" y="3238994"/>
            <a:ext cx="1353787" cy="1900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D3A6B8F-B0C3-274E-9E5A-A8C164945C2F}"/>
              </a:ext>
            </a:extLst>
          </p:cNvPr>
          <p:cNvSpPr txBox="1"/>
          <p:nvPr/>
        </p:nvSpPr>
        <p:spPr>
          <a:xfrm>
            <a:off x="9690264" y="2828835"/>
            <a:ext cx="2695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/>
              <a:t>Planck </a:t>
            </a:r>
            <a:r>
              <a:rPr lang="en-AU" dirty="0"/>
              <a:t>lensing likelihood (power spectrum) </a:t>
            </a:r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18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b="1" dirty="0"/>
              <a:t>low</a:t>
            </a:r>
            <a:r>
              <a:rPr lang="zh-CN" altLang="en-US" b="1" dirty="0"/>
              <a:t> </a:t>
            </a:r>
            <a:r>
              <a:rPr lang="en-US" altLang="zh-CN" b="1" dirty="0"/>
              <a:t>multipoles</a:t>
            </a:r>
            <a:r>
              <a:rPr lang="zh-CN" altLang="en-US" b="1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810FCB07-99CA-3B46-AABE-53205DF1D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00" y="720000"/>
            <a:ext cx="576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823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b="1" dirty="0"/>
              <a:t>high</a:t>
            </a:r>
            <a:r>
              <a:rPr lang="zh-CN" altLang="en-US" b="1" dirty="0"/>
              <a:t> </a:t>
            </a:r>
            <a:r>
              <a:rPr lang="en-US" altLang="zh-CN" b="1" dirty="0"/>
              <a:t>multipoles</a:t>
            </a:r>
            <a:r>
              <a:rPr lang="zh-CN" altLang="en-US" b="1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FC1AD25-8388-B54A-9AFC-06AA3CB07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00" y="720000"/>
            <a:ext cx="576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617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52CAFE5F-6964-CD40-A306-5118F6042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00" y="720000"/>
            <a:ext cx="576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901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pic>
        <p:nvPicPr>
          <p:cNvPr id="10" name="Picture 9" descr="A picture containing knife&#10;&#10;Description automatically generated">
            <a:extLst>
              <a:ext uri="{FF2B5EF4-FFF2-40B4-BE49-F238E27FC236}">
                <a16:creationId xmlns:a16="http://schemas.microsoft.com/office/drawing/2014/main" id="{97095B80-B7E6-C24A-89A6-EEE6D3347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00" y="720000"/>
            <a:ext cx="576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295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2448C327-78DB-5D4F-A8AC-6B9B92B8E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00" y="720000"/>
            <a:ext cx="576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571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E51FC-4C16-824B-B55F-7C93F835F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D9B98-B336-0F4B-8A66-6DEF043E3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Minkowski functionals describe topological and morphological properties of maps </a:t>
            </a:r>
          </a:p>
          <a:p>
            <a:endParaRPr lang="en-AU" dirty="0"/>
          </a:p>
          <a:p>
            <a:r>
              <a:rPr lang="en-AU" dirty="0"/>
              <a:t>For non-Gaussian maps, MFs can add information that is missed by the power spectrum </a:t>
            </a:r>
          </a:p>
          <a:p>
            <a:endParaRPr lang="en-AU" dirty="0"/>
          </a:p>
          <a:p>
            <a:r>
              <a:rPr lang="en-US" dirty="0"/>
              <a:t>MFs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AU" dirty="0"/>
              <a:t>promising </a:t>
            </a:r>
            <a:r>
              <a:rPr lang="en-US" dirty="0"/>
              <a:t>tools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future</a:t>
            </a:r>
            <a:r>
              <a:rPr lang="zh-CN" altLang="en-US" dirty="0"/>
              <a:t> </a:t>
            </a:r>
            <a:r>
              <a:rPr lang="en-AU" dirty="0"/>
              <a:t>CMB lensing </a:t>
            </a:r>
            <a:r>
              <a:rPr lang="en-US" altLang="zh-CN" dirty="0"/>
              <a:t>observations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15248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BF53E9-BB3B-E24C-B355-7A352AE2BC81}"/>
              </a:ext>
            </a:extLst>
          </p:cNvPr>
          <p:cNvSpPr txBox="1"/>
          <p:nvPr/>
        </p:nvSpPr>
        <p:spPr>
          <a:xfrm>
            <a:off x="4200698" y="1745673"/>
            <a:ext cx="37906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13590797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1044-8D45-9F40-9324-070F983F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8614A-1CD9-7B48-BA3B-D4A9F2329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18"/>
            <a:ext cx="5835732" cy="4351338"/>
          </a:xfrm>
        </p:spPr>
        <p:txBody>
          <a:bodyPr/>
          <a:lstStyle/>
          <a:p>
            <a:r>
              <a:rPr lang="en-US" altLang="zh-CN" dirty="0"/>
              <a:t>Gaussian</a:t>
            </a:r>
            <a:r>
              <a:rPr lang="zh-CN" altLang="en-US" dirty="0"/>
              <a:t> </a:t>
            </a:r>
            <a:r>
              <a:rPr lang="en-US" altLang="zh-CN" dirty="0"/>
              <a:t>approximation</a:t>
            </a:r>
          </a:p>
          <a:p>
            <a:r>
              <a:rPr lang="en-US" altLang="zh-CN" dirty="0"/>
              <a:t>Forecast</a:t>
            </a:r>
            <a:r>
              <a:rPr lang="zh-CN" altLang="en-US" dirty="0"/>
              <a:t> </a:t>
            </a:r>
            <a:r>
              <a:rPr lang="en-US" altLang="zh-CN" dirty="0"/>
              <a:t>constrain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Planck-like</a:t>
            </a:r>
            <a:r>
              <a:rPr lang="zh-CN" altLang="en-US" dirty="0"/>
              <a:t> </a:t>
            </a:r>
            <a:r>
              <a:rPr lang="en-US" altLang="zh-CN" dirty="0"/>
              <a:t>fiducial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(best-fit,</a:t>
            </a:r>
            <a:r>
              <a:rPr lang="zh-CN" altLang="en-US" dirty="0"/>
              <a:t> </a:t>
            </a:r>
            <a:r>
              <a:rPr lang="en-US" altLang="zh-CN" dirty="0"/>
              <a:t>noise,</a:t>
            </a:r>
            <a:r>
              <a:rPr lang="zh-CN" altLang="en-US" dirty="0"/>
              <a:t> </a:t>
            </a:r>
            <a:r>
              <a:rPr lang="en-US" altLang="zh-CN" dirty="0"/>
              <a:t>mask)</a:t>
            </a:r>
          </a:p>
          <a:p>
            <a:r>
              <a:rPr lang="en-AU" altLang="zh-CN" dirty="0"/>
              <a:t>Treat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multipoles</a:t>
            </a:r>
            <a:r>
              <a:rPr lang="zh-CN" altLang="en-US" dirty="0"/>
              <a:t> </a:t>
            </a:r>
            <a:r>
              <a:rPr lang="en-US" altLang="zh-CN" dirty="0"/>
              <a:t>separately</a:t>
            </a:r>
          </a:p>
          <a:p>
            <a:endParaRPr lang="en-AU" altLang="zh-CN" dirty="0"/>
          </a:p>
          <a:p>
            <a:endParaRPr lang="en-US" altLang="zh-CN" dirty="0"/>
          </a:p>
          <a:p>
            <a:endParaRPr lang="en-AU" altLang="zh-CN" dirty="0"/>
          </a:p>
        </p:txBody>
      </p:sp>
      <p:pic>
        <p:nvPicPr>
          <p:cNvPr id="7" name="Picture 6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3D151D7B-66A2-3047-8594-CBBBA080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537" y="1461407"/>
            <a:ext cx="1570760" cy="673183"/>
          </a:xfrm>
          <a:prstGeom prst="rect">
            <a:avLst/>
          </a:prstGeom>
        </p:spPr>
      </p:pic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106B1F8D-7D05-644F-AE28-E03434E6F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38" y="3787303"/>
            <a:ext cx="4704962" cy="30706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308078-0C89-6D47-BAFB-63603052A539}"/>
              </a:ext>
            </a:extLst>
          </p:cNvPr>
          <p:cNvSpPr txBox="1"/>
          <p:nvPr/>
        </p:nvSpPr>
        <p:spPr>
          <a:xfrm>
            <a:off x="5269293" y="6492875"/>
            <a:ext cx="2615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[Planck,2018]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EEA275-97E7-DB4C-B36B-D2FD90D9FAFC}"/>
              </a:ext>
            </a:extLst>
          </p:cNvPr>
          <p:cNvCxnSpPr/>
          <p:nvPr/>
        </p:nvCxnSpPr>
        <p:spPr>
          <a:xfrm flipV="1">
            <a:off x="3515096" y="3906982"/>
            <a:ext cx="0" cy="2585893"/>
          </a:xfrm>
          <a:prstGeom prst="line">
            <a:avLst/>
          </a:prstGeom>
          <a:ln w="22225" cap="flat" cmpd="sng" algn="ctr">
            <a:solidFill>
              <a:schemeClr val="accent2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EE2DBA5-9930-4A4F-AC20-0399EFFDDFF6}"/>
              </a:ext>
            </a:extLst>
          </p:cNvPr>
          <p:cNvSpPr txBox="1"/>
          <p:nvPr/>
        </p:nvSpPr>
        <p:spPr>
          <a:xfrm>
            <a:off x="3525301" y="6021417"/>
            <a:ext cx="86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L</a:t>
            </a:r>
            <a:r>
              <a:rPr lang="zh-CN" altLang="en-US" dirty="0">
                <a:solidFill>
                  <a:schemeClr val="accent2"/>
                </a:solidFill>
              </a:rPr>
              <a:t> </a:t>
            </a:r>
            <a:r>
              <a:rPr lang="en-US" altLang="zh-CN" dirty="0">
                <a:solidFill>
                  <a:schemeClr val="accent2"/>
                </a:solidFill>
              </a:rPr>
              <a:t>=</a:t>
            </a:r>
            <a:r>
              <a:rPr lang="zh-CN" altLang="en-US" dirty="0">
                <a:solidFill>
                  <a:schemeClr val="accent2"/>
                </a:solidFill>
              </a:rPr>
              <a:t> </a:t>
            </a:r>
            <a:r>
              <a:rPr lang="en-US" altLang="zh-CN" dirty="0">
                <a:solidFill>
                  <a:schemeClr val="accent2"/>
                </a:solidFill>
              </a:rPr>
              <a:t>106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52CAFE5F-6964-CD40-A306-5118F6042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000" y="720000"/>
            <a:ext cx="576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04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ACF5F1-2A54-0040-98BD-FEFBBC4FC0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1420" y="504727"/>
            <a:ext cx="105156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/>
              <a:t>Euler’s formula for general surface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1A3E16-0078-2246-892B-06AB9FF1C522}"/>
              </a:ext>
            </a:extLst>
          </p:cNvPr>
          <p:cNvGrpSpPr/>
          <p:nvPr/>
        </p:nvGrpSpPr>
        <p:grpSpPr>
          <a:xfrm>
            <a:off x="795703" y="1402315"/>
            <a:ext cx="2228355" cy="2160000"/>
            <a:chOff x="1049046" y="1269000"/>
            <a:chExt cx="2228355" cy="2160000"/>
          </a:xfrm>
        </p:grpSpPr>
        <p:pic>
          <p:nvPicPr>
            <p:cNvPr id="17" name="Picture 16" descr="A close up of a ball&#10;&#10;Description automatically generated">
              <a:extLst>
                <a:ext uri="{FF2B5EF4-FFF2-40B4-BE49-F238E27FC236}">
                  <a16:creationId xmlns:a16="http://schemas.microsoft.com/office/drawing/2014/main" id="{20DF3DCF-B062-284A-AF18-E0F9C0FD56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228" t="13812" r="10297" b="20613"/>
            <a:stretch/>
          </p:blipFill>
          <p:spPr>
            <a:xfrm>
              <a:off x="1049046" y="1269000"/>
              <a:ext cx="2228355" cy="2160000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5A7D1A63-CE37-8043-90D5-8C170557754E}"/>
                    </a:ext>
                  </a:extLst>
                </p14:cNvPr>
                <p14:cNvContentPartPr/>
                <p14:nvPr/>
              </p14:nvContentPartPr>
              <p14:xfrm>
                <a:off x="1635649" y="2896624"/>
                <a:ext cx="360" cy="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5A7D1A63-CE37-8043-90D5-8C170557754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99649" y="28606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93A835F-698A-CF47-93F0-CAB4F9E5145E}"/>
              </a:ext>
            </a:extLst>
          </p:cNvPr>
          <p:cNvGrpSpPr/>
          <p:nvPr/>
        </p:nvGrpSpPr>
        <p:grpSpPr>
          <a:xfrm>
            <a:off x="7389983" y="1308124"/>
            <a:ext cx="3763323" cy="2222542"/>
            <a:chOff x="7463155" y="1206458"/>
            <a:chExt cx="3763323" cy="2222542"/>
          </a:xfrm>
        </p:grpSpPr>
        <p:pic>
          <p:nvPicPr>
            <p:cNvPr id="3" name="Picture 2" descr="A picture containing game, basketball, water, umbrella&#10;&#10;Description automatically generated">
              <a:extLst>
                <a:ext uri="{FF2B5EF4-FFF2-40B4-BE49-F238E27FC236}">
                  <a16:creationId xmlns:a16="http://schemas.microsoft.com/office/drawing/2014/main" id="{E3724A0A-640A-AE44-87CF-A9A9F9C45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63155" y="1206458"/>
              <a:ext cx="3763323" cy="2222542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DD3368BA-4BC5-D84D-96D0-68ECEC529307}"/>
                    </a:ext>
                  </a:extLst>
                </p14:cNvPr>
                <p14:cNvContentPartPr/>
                <p14:nvPr/>
              </p14:nvContentPartPr>
              <p14:xfrm>
                <a:off x="8465569" y="2351224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DD3368BA-4BC5-D84D-96D0-68ECEC52930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429569" y="23152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E51A51B8-5E1C-494D-BEC5-8C731336E2C3}"/>
                    </a:ext>
                  </a:extLst>
                </p14:cNvPr>
                <p14:cNvContentPartPr/>
                <p14:nvPr/>
              </p14:nvContentPartPr>
              <p14:xfrm>
                <a:off x="8811889" y="2358424"/>
                <a:ext cx="360" cy="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E51A51B8-5E1C-494D-BEC5-8C731336E2C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775889" y="23224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1B653636-FE22-4843-9F41-58CA2D29085F}"/>
                    </a:ext>
                  </a:extLst>
                </p14:cNvPr>
                <p14:cNvContentPartPr/>
                <p14:nvPr/>
              </p14:nvContentPartPr>
              <p14:xfrm>
                <a:off x="9624409" y="2277784"/>
                <a:ext cx="360" cy="3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1B653636-FE22-4843-9F41-58CA2D29085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88409" y="22417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E5B74CCF-81E8-4D4D-AA01-05AD2CC1805B}"/>
                    </a:ext>
                  </a:extLst>
                </p14:cNvPr>
                <p14:cNvContentPartPr/>
                <p14:nvPr/>
              </p14:nvContentPartPr>
              <p14:xfrm>
                <a:off x="9831409" y="2363824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E5B74CCF-81E8-4D4D-AA01-05AD2CC1805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95409" y="23278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8BEB413-67A8-1C40-918D-A56869B51B1D}"/>
                    </a:ext>
                  </a:extLst>
                </p14:cNvPr>
                <p14:cNvContentPartPr/>
                <p14:nvPr/>
              </p14:nvContentPartPr>
              <p14:xfrm>
                <a:off x="9607129" y="2661544"/>
                <a:ext cx="360" cy="3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8BEB413-67A8-1C40-918D-A56869B51B1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71129" y="26255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7A3767C-4014-854A-9AFE-CF044C6F8243}"/>
                    </a:ext>
                  </a:extLst>
                </p14:cNvPr>
                <p14:cNvContentPartPr/>
                <p14:nvPr/>
              </p14:nvContentPartPr>
              <p14:xfrm>
                <a:off x="9355489" y="3343744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7A3767C-4014-854A-9AFE-CF044C6F824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19489" y="33077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66E778E-6D78-5D46-97A3-A115752310F6}"/>
                    </a:ext>
                  </a:extLst>
                </p14:cNvPr>
                <p14:cNvContentPartPr/>
                <p14:nvPr/>
              </p14:nvContentPartPr>
              <p14:xfrm>
                <a:off x="9352609" y="1386424"/>
                <a:ext cx="360" cy="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66E778E-6D78-5D46-97A3-A115752310F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16609" y="13504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2B3F9058-0BCE-CC4A-A3F9-80CE8E67B5AF}"/>
                    </a:ext>
                  </a:extLst>
                </p14:cNvPr>
                <p14:cNvContentPartPr/>
                <p14:nvPr/>
              </p14:nvContentPartPr>
              <p14:xfrm>
                <a:off x="10255129" y="1616824"/>
                <a:ext cx="36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2B3F9058-0BCE-CC4A-A3F9-80CE8E67B5A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219129" y="15808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3CB3740-4A59-7148-89F5-9D7AE39DC0A0}"/>
                    </a:ext>
                  </a:extLst>
                </p14:cNvPr>
                <p14:cNvContentPartPr/>
                <p14:nvPr/>
              </p14:nvContentPartPr>
              <p14:xfrm>
                <a:off x="10496689" y="1777744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3CB3740-4A59-7148-89F5-9D7AE39DC0A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460689" y="17417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A461861D-02F9-8244-AF16-FC91A697F3B5}"/>
                    </a:ext>
                  </a:extLst>
                </p14:cNvPr>
                <p14:cNvContentPartPr/>
                <p14:nvPr/>
              </p14:nvContentPartPr>
              <p14:xfrm>
                <a:off x="10791529" y="2356264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A461861D-02F9-8244-AF16-FC91A697F3B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755529" y="232026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5" name="Picture 4" descr="A picture containing mouse, light&#10;&#10;Description automatically generated">
            <a:extLst>
              <a:ext uri="{FF2B5EF4-FFF2-40B4-BE49-F238E27FC236}">
                <a16:creationId xmlns:a16="http://schemas.microsoft.com/office/drawing/2014/main" id="{2AC6D5BB-F82F-1F4C-AF6A-B6CF82C708B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60862" y="4203360"/>
            <a:ext cx="3029830" cy="22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73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3E16A-C387-5142-8772-8234C4C8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Covariance Matrix </a:t>
            </a:r>
          </a:p>
        </p:txBody>
      </p:sp>
      <p:pic>
        <p:nvPicPr>
          <p:cNvPr id="5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E0220A16-38F0-6143-9319-5EA0F45378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43" t="9628" r="10632" b="10176"/>
          <a:stretch/>
        </p:blipFill>
        <p:spPr>
          <a:xfrm>
            <a:off x="2892829" y="1420009"/>
            <a:ext cx="5602778" cy="5437991"/>
          </a:xfrm>
        </p:spPr>
      </p:pic>
    </p:spTree>
    <p:extLst>
      <p:ext uri="{BB962C8B-B14F-4D97-AF65-F5344CB8AC3E}">
        <p14:creationId xmlns:p14="http://schemas.microsoft.com/office/powerpoint/2010/main" val="3372295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ACF5F1-2A54-0040-98BD-FEFBBC4FC0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1420" y="504727"/>
            <a:ext cx="105156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/>
              <a:t>Euler’s formula for general surface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1A3E16-0078-2246-892B-06AB9FF1C522}"/>
              </a:ext>
            </a:extLst>
          </p:cNvPr>
          <p:cNvGrpSpPr/>
          <p:nvPr/>
        </p:nvGrpSpPr>
        <p:grpSpPr>
          <a:xfrm>
            <a:off x="795703" y="1402315"/>
            <a:ext cx="2228355" cy="2160000"/>
            <a:chOff x="1049046" y="1269000"/>
            <a:chExt cx="2228355" cy="2160000"/>
          </a:xfrm>
        </p:grpSpPr>
        <p:pic>
          <p:nvPicPr>
            <p:cNvPr id="17" name="Picture 16" descr="A close up of a ball&#10;&#10;Description automatically generated">
              <a:extLst>
                <a:ext uri="{FF2B5EF4-FFF2-40B4-BE49-F238E27FC236}">
                  <a16:creationId xmlns:a16="http://schemas.microsoft.com/office/drawing/2014/main" id="{20DF3DCF-B062-284A-AF18-E0F9C0FD56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228" t="13812" r="10297" b="20613"/>
            <a:stretch/>
          </p:blipFill>
          <p:spPr>
            <a:xfrm>
              <a:off x="1049046" y="1269000"/>
              <a:ext cx="2228355" cy="2160000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5A7D1A63-CE37-8043-90D5-8C170557754E}"/>
                    </a:ext>
                  </a:extLst>
                </p14:cNvPr>
                <p14:cNvContentPartPr/>
                <p14:nvPr/>
              </p14:nvContentPartPr>
              <p14:xfrm>
                <a:off x="1635649" y="2896624"/>
                <a:ext cx="360" cy="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5A7D1A63-CE37-8043-90D5-8C170557754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99649" y="28606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93A835F-698A-CF47-93F0-CAB4F9E5145E}"/>
              </a:ext>
            </a:extLst>
          </p:cNvPr>
          <p:cNvGrpSpPr/>
          <p:nvPr/>
        </p:nvGrpSpPr>
        <p:grpSpPr>
          <a:xfrm>
            <a:off x="7389983" y="1308124"/>
            <a:ext cx="3763323" cy="2222542"/>
            <a:chOff x="7463155" y="1206458"/>
            <a:chExt cx="3763323" cy="2222542"/>
          </a:xfrm>
        </p:grpSpPr>
        <p:pic>
          <p:nvPicPr>
            <p:cNvPr id="3" name="Picture 2" descr="A picture containing game, basketball, water, umbrella&#10;&#10;Description automatically generated">
              <a:extLst>
                <a:ext uri="{FF2B5EF4-FFF2-40B4-BE49-F238E27FC236}">
                  <a16:creationId xmlns:a16="http://schemas.microsoft.com/office/drawing/2014/main" id="{E3724A0A-640A-AE44-87CF-A9A9F9C45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63155" y="1206458"/>
              <a:ext cx="3763323" cy="2222542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DD3368BA-4BC5-D84D-96D0-68ECEC529307}"/>
                    </a:ext>
                  </a:extLst>
                </p14:cNvPr>
                <p14:cNvContentPartPr/>
                <p14:nvPr/>
              </p14:nvContentPartPr>
              <p14:xfrm>
                <a:off x="8465569" y="2351224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DD3368BA-4BC5-D84D-96D0-68ECEC52930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429569" y="23152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E51A51B8-5E1C-494D-BEC5-8C731336E2C3}"/>
                    </a:ext>
                  </a:extLst>
                </p14:cNvPr>
                <p14:cNvContentPartPr/>
                <p14:nvPr/>
              </p14:nvContentPartPr>
              <p14:xfrm>
                <a:off x="8811889" y="2358424"/>
                <a:ext cx="360" cy="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E51A51B8-5E1C-494D-BEC5-8C731336E2C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775889" y="23224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1B653636-FE22-4843-9F41-58CA2D29085F}"/>
                    </a:ext>
                  </a:extLst>
                </p14:cNvPr>
                <p14:cNvContentPartPr/>
                <p14:nvPr/>
              </p14:nvContentPartPr>
              <p14:xfrm>
                <a:off x="9624409" y="2277784"/>
                <a:ext cx="360" cy="3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1B653636-FE22-4843-9F41-58CA2D29085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88409" y="22417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E5B74CCF-81E8-4D4D-AA01-05AD2CC1805B}"/>
                    </a:ext>
                  </a:extLst>
                </p14:cNvPr>
                <p14:cNvContentPartPr/>
                <p14:nvPr/>
              </p14:nvContentPartPr>
              <p14:xfrm>
                <a:off x="9831409" y="2363824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E5B74CCF-81E8-4D4D-AA01-05AD2CC1805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95409" y="23278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8BEB413-67A8-1C40-918D-A56869B51B1D}"/>
                    </a:ext>
                  </a:extLst>
                </p14:cNvPr>
                <p14:cNvContentPartPr/>
                <p14:nvPr/>
              </p14:nvContentPartPr>
              <p14:xfrm>
                <a:off x="9607129" y="2661544"/>
                <a:ext cx="360" cy="3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8BEB413-67A8-1C40-918D-A56869B51B1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71129" y="26255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7A3767C-4014-854A-9AFE-CF044C6F8243}"/>
                    </a:ext>
                  </a:extLst>
                </p14:cNvPr>
                <p14:cNvContentPartPr/>
                <p14:nvPr/>
              </p14:nvContentPartPr>
              <p14:xfrm>
                <a:off x="9355489" y="3343744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7A3767C-4014-854A-9AFE-CF044C6F824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19489" y="33077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66E778E-6D78-5D46-97A3-A115752310F6}"/>
                    </a:ext>
                  </a:extLst>
                </p14:cNvPr>
                <p14:cNvContentPartPr/>
                <p14:nvPr/>
              </p14:nvContentPartPr>
              <p14:xfrm>
                <a:off x="9352609" y="1386424"/>
                <a:ext cx="360" cy="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66E778E-6D78-5D46-97A3-A115752310F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16609" y="13504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2B3F9058-0BCE-CC4A-A3F9-80CE8E67B5AF}"/>
                    </a:ext>
                  </a:extLst>
                </p14:cNvPr>
                <p14:cNvContentPartPr/>
                <p14:nvPr/>
              </p14:nvContentPartPr>
              <p14:xfrm>
                <a:off x="10255129" y="1616824"/>
                <a:ext cx="36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2B3F9058-0BCE-CC4A-A3F9-80CE8E67B5A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219129" y="15808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3CB3740-4A59-7148-89F5-9D7AE39DC0A0}"/>
                    </a:ext>
                  </a:extLst>
                </p14:cNvPr>
                <p14:cNvContentPartPr/>
                <p14:nvPr/>
              </p14:nvContentPartPr>
              <p14:xfrm>
                <a:off x="10496689" y="1777744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3CB3740-4A59-7148-89F5-9D7AE39DC0A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460689" y="17417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A461861D-02F9-8244-AF16-FC91A697F3B5}"/>
                    </a:ext>
                  </a:extLst>
                </p14:cNvPr>
                <p14:cNvContentPartPr/>
                <p14:nvPr/>
              </p14:nvContentPartPr>
              <p14:xfrm>
                <a:off x="10791529" y="2356264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A461861D-02F9-8244-AF16-FC91A697F3B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755529" y="232026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8126B3-F85E-C943-95E7-D58B8C90819A}"/>
              </a:ext>
            </a:extLst>
          </p:cNvPr>
          <p:cNvGrpSpPr/>
          <p:nvPr/>
        </p:nvGrpSpPr>
        <p:grpSpPr>
          <a:xfrm>
            <a:off x="2595193" y="1885200"/>
            <a:ext cx="4666232" cy="918552"/>
            <a:chOff x="2096067" y="2702257"/>
            <a:chExt cx="6127845" cy="142432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AD3F0D1-20CE-E745-97C6-073A9D805C84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93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2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4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4</a:t>
              </a:r>
              <a:r>
                <a:rPr lang="zh-CN" altLang="en-US" sz="44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 2</a:t>
              </a:r>
              <a:endParaRPr lang="en-US" sz="4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9751EAB-C0E4-DF4F-8B0D-8B006C3FBA59}"/>
                </a:ext>
              </a:extLst>
            </p:cNvPr>
            <p:cNvSpPr txBox="1"/>
            <p:nvPr/>
          </p:nvSpPr>
          <p:spPr>
            <a:xfrm>
              <a:off x="3009419" y="3810254"/>
              <a:ext cx="928047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vertices</a:t>
              </a:r>
              <a:endParaRPr lang="en-US" sz="11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702DD61-8B06-A04D-B08A-C451EAB9CA3A}"/>
                </a:ext>
              </a:extLst>
            </p:cNvPr>
            <p:cNvSpPr txBox="1"/>
            <p:nvPr/>
          </p:nvSpPr>
          <p:spPr>
            <a:xfrm>
              <a:off x="4336338" y="3810254"/>
              <a:ext cx="717644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faces</a:t>
              </a:r>
              <a:endParaRPr lang="en-US" sz="11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369B47D-06F8-F14E-B900-C0B5D183F686}"/>
                </a:ext>
              </a:extLst>
            </p:cNvPr>
            <p:cNvSpPr txBox="1"/>
            <p:nvPr/>
          </p:nvSpPr>
          <p:spPr>
            <a:xfrm>
              <a:off x="5396555" y="3810254"/>
              <a:ext cx="876866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edges</a:t>
              </a:r>
              <a:endParaRPr lang="en-US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E740271-63ED-DD4B-B52E-2636EF46B80F}"/>
              </a:ext>
            </a:extLst>
          </p:cNvPr>
          <p:cNvGrpSpPr/>
          <p:nvPr/>
        </p:nvGrpSpPr>
        <p:grpSpPr>
          <a:xfrm>
            <a:off x="7076401" y="3650451"/>
            <a:ext cx="4666232" cy="918552"/>
            <a:chOff x="2096067" y="2702257"/>
            <a:chExt cx="6127845" cy="142432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4467373-2275-1248-8003-20E6EDFF77C2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93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10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6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16</a:t>
              </a:r>
              <a:r>
                <a:rPr lang="zh-CN" altLang="en-US" sz="44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 0</a:t>
              </a:r>
              <a:endParaRPr lang="en-US" sz="4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00C72F-19B6-A343-AE50-E27E91E3140B}"/>
                </a:ext>
              </a:extLst>
            </p:cNvPr>
            <p:cNvSpPr txBox="1"/>
            <p:nvPr/>
          </p:nvSpPr>
          <p:spPr>
            <a:xfrm>
              <a:off x="3009419" y="3810254"/>
              <a:ext cx="928047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vertices</a:t>
              </a:r>
              <a:endParaRPr lang="en-US" sz="11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1C828AA-9062-A348-8ECC-8DFB52D3DF63}"/>
                </a:ext>
              </a:extLst>
            </p:cNvPr>
            <p:cNvSpPr txBox="1"/>
            <p:nvPr/>
          </p:nvSpPr>
          <p:spPr>
            <a:xfrm>
              <a:off x="4336338" y="3810254"/>
              <a:ext cx="717644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faces</a:t>
              </a:r>
              <a:endParaRPr lang="en-US"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A4B05CF-BC55-BE49-BE9A-E5A58C179DD2}"/>
                </a:ext>
              </a:extLst>
            </p:cNvPr>
            <p:cNvSpPr txBox="1"/>
            <p:nvPr/>
          </p:nvSpPr>
          <p:spPr>
            <a:xfrm>
              <a:off x="5396555" y="3810254"/>
              <a:ext cx="876866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edges</a:t>
              </a:r>
              <a:endParaRPr lang="en-US" sz="11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0E5B7E6-276A-E847-A8F4-60E34F9ABEDB}"/>
              </a:ext>
            </a:extLst>
          </p:cNvPr>
          <p:cNvGrpSpPr/>
          <p:nvPr/>
        </p:nvGrpSpPr>
        <p:grpSpPr>
          <a:xfrm>
            <a:off x="2595193" y="4674596"/>
            <a:ext cx="4666232" cy="918552"/>
            <a:chOff x="2096067" y="2702257"/>
            <a:chExt cx="6127845" cy="142432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3FB28A-9AA6-4341-B5AD-84B5F454F4F4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93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0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4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–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4 = 0</a:t>
              </a:r>
              <a:endParaRPr lang="en-US" sz="4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A336F5C-051B-1D41-8754-F6407F461149}"/>
                </a:ext>
              </a:extLst>
            </p:cNvPr>
            <p:cNvSpPr txBox="1"/>
            <p:nvPr/>
          </p:nvSpPr>
          <p:spPr>
            <a:xfrm>
              <a:off x="3009419" y="3810254"/>
              <a:ext cx="928047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vertices</a:t>
              </a:r>
              <a:endParaRPr lang="en-US" sz="110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1C18BC7-704E-4C44-9109-6596AB40938B}"/>
                </a:ext>
              </a:extLst>
            </p:cNvPr>
            <p:cNvSpPr txBox="1"/>
            <p:nvPr/>
          </p:nvSpPr>
          <p:spPr>
            <a:xfrm>
              <a:off x="4336338" y="3810254"/>
              <a:ext cx="717644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faces</a:t>
              </a:r>
              <a:endParaRPr lang="en-US" sz="11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8BF0B84-F969-1A48-AFDA-3FE06D92A9FD}"/>
                </a:ext>
              </a:extLst>
            </p:cNvPr>
            <p:cNvSpPr txBox="1"/>
            <p:nvPr/>
          </p:nvSpPr>
          <p:spPr>
            <a:xfrm>
              <a:off x="5396555" y="3810254"/>
              <a:ext cx="876866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edges</a:t>
              </a:r>
              <a:endParaRPr lang="en-US" sz="1100" dirty="0"/>
            </a:p>
          </p:txBody>
        </p:sp>
      </p:grpSp>
      <p:pic>
        <p:nvPicPr>
          <p:cNvPr id="5" name="Picture 4" descr="A picture containing mouse, light&#10;&#10;Description automatically generated">
            <a:extLst>
              <a:ext uri="{FF2B5EF4-FFF2-40B4-BE49-F238E27FC236}">
                <a16:creationId xmlns:a16="http://schemas.microsoft.com/office/drawing/2014/main" id="{2AC6D5BB-F82F-1F4C-AF6A-B6CF82C708B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60862" y="4203360"/>
            <a:ext cx="3029830" cy="22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1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ACF5F1-2A54-0040-98BD-FEFBBC4FC0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1420" y="504727"/>
            <a:ext cx="105156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/>
              <a:t>Euler’s formula for general surface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6E9A78-20DC-994C-BB5C-3F13CA8FBA65}"/>
              </a:ext>
            </a:extLst>
          </p:cNvPr>
          <p:cNvGrpSpPr/>
          <p:nvPr/>
        </p:nvGrpSpPr>
        <p:grpSpPr>
          <a:xfrm>
            <a:off x="2595193" y="1885200"/>
            <a:ext cx="4666232" cy="918552"/>
            <a:chOff x="2096067" y="2702257"/>
            <a:chExt cx="6127845" cy="142432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94ADF4-E5DF-8B48-AFB6-82A4179CF1EF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93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6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8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12</a:t>
              </a:r>
              <a:r>
                <a:rPr lang="zh-CN" altLang="en-US" sz="44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 2</a:t>
              </a:r>
              <a:endParaRPr lang="en-US" sz="4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1240330-F60E-F246-B0F2-DFDAB2463BB9}"/>
                </a:ext>
              </a:extLst>
            </p:cNvPr>
            <p:cNvSpPr txBox="1"/>
            <p:nvPr/>
          </p:nvSpPr>
          <p:spPr>
            <a:xfrm>
              <a:off x="3009419" y="3810254"/>
              <a:ext cx="928047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vertices</a:t>
              </a:r>
              <a:endParaRPr lang="en-US" sz="11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250B037-0A44-1E4E-BBF0-D6EB0896591B}"/>
                </a:ext>
              </a:extLst>
            </p:cNvPr>
            <p:cNvSpPr txBox="1"/>
            <p:nvPr/>
          </p:nvSpPr>
          <p:spPr>
            <a:xfrm>
              <a:off x="4336338" y="3810254"/>
              <a:ext cx="717644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faces</a:t>
              </a:r>
              <a:endParaRPr lang="en-US" sz="11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E6BAD69-FC73-8746-9B14-D45E413E6011}"/>
                </a:ext>
              </a:extLst>
            </p:cNvPr>
            <p:cNvSpPr txBox="1"/>
            <p:nvPr/>
          </p:nvSpPr>
          <p:spPr>
            <a:xfrm>
              <a:off x="5396555" y="3810254"/>
              <a:ext cx="876866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edges</a:t>
              </a:r>
              <a:endParaRPr lang="en-US" sz="11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51BEB8-E112-784C-A9F9-9177573E4CE8}"/>
              </a:ext>
            </a:extLst>
          </p:cNvPr>
          <p:cNvGrpSpPr/>
          <p:nvPr/>
        </p:nvGrpSpPr>
        <p:grpSpPr>
          <a:xfrm>
            <a:off x="7214925" y="3686207"/>
            <a:ext cx="4666232" cy="918552"/>
            <a:chOff x="2096067" y="2702257"/>
            <a:chExt cx="6127845" cy="142432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A521426-76B3-174F-B5EA-D96BE81679A4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93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16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13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29</a:t>
              </a:r>
              <a:r>
                <a:rPr lang="zh-CN" altLang="en-US" sz="44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 0</a:t>
              </a:r>
              <a:endParaRPr lang="en-US" sz="4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F7A5D8C-00DE-424D-B0BB-03E478EE0B70}"/>
                </a:ext>
              </a:extLst>
            </p:cNvPr>
            <p:cNvSpPr txBox="1"/>
            <p:nvPr/>
          </p:nvSpPr>
          <p:spPr>
            <a:xfrm>
              <a:off x="3009419" y="3810254"/>
              <a:ext cx="928047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vertices</a:t>
              </a:r>
              <a:endParaRPr lang="en-US" sz="11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181D43-622A-FD44-9EF2-3E3D2BE25D32}"/>
                </a:ext>
              </a:extLst>
            </p:cNvPr>
            <p:cNvSpPr txBox="1"/>
            <p:nvPr/>
          </p:nvSpPr>
          <p:spPr>
            <a:xfrm>
              <a:off x="4336338" y="3810254"/>
              <a:ext cx="717644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faces</a:t>
              </a:r>
              <a:endParaRPr lang="en-US" sz="11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C58D9D7-BD65-AE4F-AA29-1A2194FC1B58}"/>
                </a:ext>
              </a:extLst>
            </p:cNvPr>
            <p:cNvSpPr txBox="1"/>
            <p:nvPr/>
          </p:nvSpPr>
          <p:spPr>
            <a:xfrm>
              <a:off x="5396555" y="3810254"/>
              <a:ext cx="876866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edges</a:t>
              </a:r>
              <a:endParaRPr lang="en-US" sz="11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3D2B22-23D1-3C44-AACC-15258CA904EC}"/>
              </a:ext>
            </a:extLst>
          </p:cNvPr>
          <p:cNvGrpSpPr/>
          <p:nvPr/>
        </p:nvGrpSpPr>
        <p:grpSpPr>
          <a:xfrm>
            <a:off x="2595193" y="4674596"/>
            <a:ext cx="4666232" cy="918552"/>
            <a:chOff x="2096067" y="2702257"/>
            <a:chExt cx="6127845" cy="142432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45CC4AF-D609-3142-A471-38E7DEDD923C}"/>
                </a:ext>
              </a:extLst>
            </p:cNvPr>
            <p:cNvSpPr txBox="1"/>
            <p:nvPr/>
          </p:nvSpPr>
          <p:spPr>
            <a:xfrm>
              <a:off x="2096067" y="2702257"/>
              <a:ext cx="6127845" cy="1193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8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+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8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-</a:t>
              </a:r>
              <a:r>
                <a:rPr lang="zh-CN" altLang="en-US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16</a:t>
              </a:r>
              <a:r>
                <a:rPr lang="zh-CN" altLang="en-US" sz="4400" dirty="0">
                  <a:latin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en-US" altLang="zh-CN" sz="44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 0</a:t>
              </a:r>
              <a:endParaRPr lang="en-US" sz="4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D7A886-D65D-AD47-9496-DA103B025B66}"/>
                </a:ext>
              </a:extLst>
            </p:cNvPr>
            <p:cNvSpPr txBox="1"/>
            <p:nvPr/>
          </p:nvSpPr>
          <p:spPr>
            <a:xfrm>
              <a:off x="3009419" y="3810254"/>
              <a:ext cx="928047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vertices</a:t>
              </a:r>
              <a:endParaRPr lang="en-US" sz="11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C78C368-F661-EE42-8158-52EB442D0FB5}"/>
                </a:ext>
              </a:extLst>
            </p:cNvPr>
            <p:cNvSpPr txBox="1"/>
            <p:nvPr/>
          </p:nvSpPr>
          <p:spPr>
            <a:xfrm>
              <a:off x="4336338" y="3810254"/>
              <a:ext cx="717644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faces</a:t>
              </a:r>
              <a:endParaRPr lang="en-US" sz="11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4F51C8-8F4A-484D-9C31-C4C2B30025F7}"/>
                </a:ext>
              </a:extLst>
            </p:cNvPr>
            <p:cNvSpPr txBox="1"/>
            <p:nvPr/>
          </p:nvSpPr>
          <p:spPr>
            <a:xfrm>
              <a:off x="5396555" y="3810254"/>
              <a:ext cx="876866" cy="31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edges</a:t>
              </a:r>
              <a:endParaRPr lang="en-US" sz="110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528F76F-1FCF-E149-9E11-19B7639F23BF}"/>
              </a:ext>
            </a:extLst>
          </p:cNvPr>
          <p:cNvGrpSpPr/>
          <p:nvPr/>
        </p:nvGrpSpPr>
        <p:grpSpPr>
          <a:xfrm>
            <a:off x="828506" y="1384171"/>
            <a:ext cx="2228354" cy="2160000"/>
            <a:chOff x="1071420" y="1254712"/>
            <a:chExt cx="2228354" cy="2160000"/>
          </a:xfrm>
        </p:grpSpPr>
        <p:pic>
          <p:nvPicPr>
            <p:cNvPr id="5" name="Picture 4" descr="A close up of a ball&#10;&#10;Description automatically generated">
              <a:extLst>
                <a:ext uri="{FF2B5EF4-FFF2-40B4-BE49-F238E27FC236}">
                  <a16:creationId xmlns:a16="http://schemas.microsoft.com/office/drawing/2014/main" id="{CA438AFF-752A-5647-A0E8-DA1F6190EE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175" t="13479" r="9349" b="20946"/>
            <a:stretch/>
          </p:blipFill>
          <p:spPr>
            <a:xfrm>
              <a:off x="1071420" y="1254712"/>
              <a:ext cx="2228354" cy="2160000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FE9117C2-1168-0242-A8EE-1EEC94186711}"/>
                    </a:ext>
                  </a:extLst>
                </p14:cNvPr>
                <p14:cNvContentPartPr/>
                <p14:nvPr/>
              </p14:nvContentPartPr>
              <p14:xfrm>
                <a:off x="1627009" y="2910304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FE9117C2-1168-0242-A8EE-1EEC9418671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91009" y="287430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DA586A8-F34A-BE46-97D7-5F4AFD8E40D1}"/>
                    </a:ext>
                  </a:extLst>
                </p14:cNvPr>
                <p14:cNvContentPartPr/>
                <p14:nvPr/>
              </p14:nvContentPartPr>
              <p14:xfrm>
                <a:off x="2147209" y="1478584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DA586A8-F34A-BE46-97D7-5F4AFD8E40D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11209" y="14425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9B99C51-085B-7C49-BC4A-90AB8BFD5CA1}"/>
                    </a:ext>
                  </a:extLst>
                </p14:cNvPr>
                <p14:cNvContentPartPr/>
                <p14:nvPr/>
              </p14:nvContentPartPr>
              <p14:xfrm>
                <a:off x="3040009" y="2624824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9B99C51-085B-7C49-BC4A-90AB8BFD5CA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004009" y="25888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3DD34-23D4-934A-B694-1C1334023B23}"/>
              </a:ext>
            </a:extLst>
          </p:cNvPr>
          <p:cNvGrpSpPr/>
          <p:nvPr/>
        </p:nvGrpSpPr>
        <p:grpSpPr>
          <a:xfrm>
            <a:off x="7390732" y="1417517"/>
            <a:ext cx="3751578" cy="2159999"/>
            <a:chOff x="7476460" y="1374653"/>
            <a:chExt cx="3751578" cy="2159999"/>
          </a:xfrm>
        </p:grpSpPr>
        <p:pic>
          <p:nvPicPr>
            <p:cNvPr id="7" name="Picture 6" descr="A picture containing game, umbrella, white, air&#10;&#10;Description automatically generated">
              <a:extLst>
                <a:ext uri="{FF2B5EF4-FFF2-40B4-BE49-F238E27FC236}">
                  <a16:creationId xmlns:a16="http://schemas.microsoft.com/office/drawing/2014/main" id="{C9079987-5F78-DE4D-974D-FF8464E12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76460" y="1374653"/>
              <a:ext cx="3751578" cy="2159999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BA207D60-F079-6F4F-B555-6BD84971E9AA}"/>
                    </a:ext>
                  </a:extLst>
                </p14:cNvPr>
                <p14:cNvContentPartPr/>
                <p14:nvPr/>
              </p14:nvContentPartPr>
              <p14:xfrm>
                <a:off x="8008009" y="2425744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BA207D60-F079-6F4F-B555-6BD84971E9A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972009" y="23897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878C315E-C175-4A41-B929-25E8D7630B29}"/>
                    </a:ext>
                  </a:extLst>
                </p14:cNvPr>
                <p14:cNvContentPartPr/>
                <p14:nvPr/>
              </p14:nvContentPartPr>
              <p14:xfrm>
                <a:off x="8472409" y="2420344"/>
                <a:ext cx="360" cy="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878C315E-C175-4A41-B929-25E8D7630B2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436409" y="23843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E35644B-18B1-F641-B1DA-CCA08BDC3B72}"/>
                    </a:ext>
                  </a:extLst>
                </p14:cNvPr>
                <p14:cNvContentPartPr/>
                <p14:nvPr/>
              </p14:nvContentPartPr>
              <p14:xfrm>
                <a:off x="8815849" y="2422504"/>
                <a:ext cx="360" cy="3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E35644B-18B1-F641-B1DA-CCA08BDC3B7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779849" y="238650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396292A-2D91-BA4A-B95E-F1C1E8A7975C}"/>
                    </a:ext>
                  </a:extLst>
                </p14:cNvPr>
                <p14:cNvContentPartPr/>
                <p14:nvPr/>
              </p14:nvContentPartPr>
              <p14:xfrm>
                <a:off x="9650329" y="2342944"/>
                <a:ext cx="360" cy="3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396292A-2D91-BA4A-B95E-F1C1E8A7975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614329" y="23069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741C349D-9E26-4A49-8500-21E8BEEBDCFF}"/>
                    </a:ext>
                  </a:extLst>
                </p14:cNvPr>
                <p14:cNvContentPartPr/>
                <p14:nvPr/>
              </p14:nvContentPartPr>
              <p14:xfrm>
                <a:off x="9633769" y="2738584"/>
                <a:ext cx="360" cy="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741C349D-9E26-4A49-8500-21E8BEEBDCF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97769" y="27025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6C9D67E6-2615-624A-89A5-3FC15169B698}"/>
                    </a:ext>
                  </a:extLst>
                </p14:cNvPr>
                <p14:cNvContentPartPr/>
                <p14:nvPr/>
              </p14:nvContentPartPr>
              <p14:xfrm>
                <a:off x="9843289" y="2423224"/>
                <a:ext cx="36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6C9D67E6-2615-624A-89A5-3FC15169B69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807289" y="23872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E37DF674-A6AD-F943-92FD-C6FE12D8087F}"/>
                    </a:ext>
                  </a:extLst>
                </p14:cNvPr>
                <p14:cNvContentPartPr/>
                <p14:nvPr/>
              </p14:nvContentPartPr>
              <p14:xfrm>
                <a:off x="10133809" y="2419624"/>
                <a:ext cx="360" cy="3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37DF674-A6AD-F943-92FD-C6FE12D8087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097809" y="23836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CCBDD2B3-E1A2-D14B-8F41-C73DC31580A7}"/>
                    </a:ext>
                  </a:extLst>
                </p14:cNvPr>
                <p14:cNvContentPartPr/>
                <p14:nvPr/>
              </p14:nvContentPartPr>
              <p14:xfrm>
                <a:off x="10822489" y="2420344"/>
                <a:ext cx="360" cy="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CCBDD2B3-E1A2-D14B-8F41-C73DC31580A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786489" y="23843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3F931739-5B06-0C49-87B1-864B6711A97F}"/>
                    </a:ext>
                  </a:extLst>
                </p14:cNvPr>
                <p14:cNvContentPartPr/>
                <p14:nvPr/>
              </p14:nvContentPartPr>
              <p14:xfrm>
                <a:off x="10083049" y="2082304"/>
                <a:ext cx="360" cy="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3F931739-5B06-0C49-87B1-864B6711A97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047049" y="204630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5EA928FC-BD2F-AF4D-BEEF-7283E893B72B}"/>
                    </a:ext>
                  </a:extLst>
                </p14:cNvPr>
                <p14:cNvContentPartPr/>
                <p14:nvPr/>
              </p14:nvContentPartPr>
              <p14:xfrm>
                <a:off x="10014289" y="1901944"/>
                <a:ext cx="360" cy="3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5EA928FC-BD2F-AF4D-BEEF-7283E893B72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978289" y="18659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856332D7-7250-5D4F-B90D-03E6D4057E44}"/>
                    </a:ext>
                  </a:extLst>
                </p14:cNvPr>
                <p14:cNvContentPartPr/>
                <p14:nvPr/>
              </p14:nvContentPartPr>
              <p14:xfrm>
                <a:off x="10511809" y="1832104"/>
                <a:ext cx="360" cy="3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856332D7-7250-5D4F-B90D-03E6D4057E4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475809" y="179610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3E715AFF-ABAA-D348-BCEF-E3099A7452D0}"/>
                    </a:ext>
                  </a:extLst>
                </p14:cNvPr>
                <p14:cNvContentPartPr/>
                <p14:nvPr/>
              </p14:nvContentPartPr>
              <p14:xfrm>
                <a:off x="10275649" y="1672984"/>
                <a:ext cx="360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3E715AFF-ABAA-D348-BCEF-E3099A7452D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239649" y="16369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66405D2A-D3E7-5F44-9B82-FB999D31248C}"/>
                    </a:ext>
                  </a:extLst>
                </p14:cNvPr>
                <p14:cNvContentPartPr/>
                <p14:nvPr/>
              </p14:nvContentPartPr>
              <p14:xfrm>
                <a:off x="9367729" y="3414664"/>
                <a:ext cx="360" cy="3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66405D2A-D3E7-5F44-9B82-FB999D31248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31729" y="337866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B083F284-0070-C34A-96B9-2F7D08296512}"/>
                    </a:ext>
                  </a:extLst>
                </p14:cNvPr>
                <p14:cNvContentPartPr/>
                <p14:nvPr/>
              </p14:nvContentPartPr>
              <p14:xfrm>
                <a:off x="9352249" y="1438624"/>
                <a:ext cx="360" cy="3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B083F284-0070-C34A-96B9-2F7D0829651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16249" y="140262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4FA41DAE-E8ED-BA4E-B4A9-8FB34AB4CDE8}"/>
                    </a:ext>
                  </a:extLst>
                </p14:cNvPr>
                <p14:cNvContentPartPr/>
                <p14:nvPr/>
              </p14:nvContentPartPr>
              <p14:xfrm>
                <a:off x="9101689" y="1953784"/>
                <a:ext cx="360" cy="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4FA41DAE-E8ED-BA4E-B4A9-8FB34AB4CDE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065689" y="19177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6D027540-76FB-9F49-A7AE-7E630B28A23B}"/>
                    </a:ext>
                  </a:extLst>
                </p14:cNvPr>
                <p14:cNvContentPartPr/>
                <p14:nvPr/>
              </p14:nvContentPartPr>
              <p14:xfrm>
                <a:off x="9109249" y="2945584"/>
                <a:ext cx="360" cy="3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6D027540-76FB-9F49-A7AE-7E630B28A23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073249" y="290958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" name="Picture 2" descr="A picture containing mouse, drawing, light&#10;&#10;Description automatically generated">
            <a:extLst>
              <a:ext uri="{FF2B5EF4-FFF2-40B4-BE49-F238E27FC236}">
                <a16:creationId xmlns:a16="http://schemas.microsoft.com/office/drawing/2014/main" id="{22A9DC76-7750-224A-9834-1392A821707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60862" y="4197200"/>
            <a:ext cx="3029830" cy="22218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40E80A96-E07F-904E-9C3D-7886E542819B}"/>
                  </a:ext>
                </a:extLst>
              </p14:cNvPr>
              <p14:cNvContentPartPr/>
              <p14:nvPr/>
            </p14:nvContentPartPr>
            <p14:xfrm>
              <a:off x="1404405" y="4987102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40E80A96-E07F-904E-9C3D-7886E542819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8405" y="4951102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631DE794-E8BF-1C4A-B064-06A96B966DC3}"/>
                  </a:ext>
                </a:extLst>
              </p14:cNvPr>
              <p14:cNvContentPartPr/>
              <p14:nvPr/>
            </p14:nvContentPartPr>
            <p14:xfrm>
              <a:off x="2083725" y="4888102"/>
              <a:ext cx="360" cy="36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631DE794-E8BF-1C4A-B064-06A96B966DC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7725" y="4852102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4CF20855-6096-3547-B532-551F7D6EA4D4}"/>
                  </a:ext>
                </a:extLst>
              </p14:cNvPr>
              <p14:cNvContentPartPr/>
              <p14:nvPr/>
            </p14:nvContentPartPr>
            <p14:xfrm>
              <a:off x="1299285" y="5749222"/>
              <a:ext cx="360" cy="36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4CF20855-6096-3547-B532-551F7D6EA4D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3285" y="5713222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2BAB610B-600F-1444-AF5A-0C9B15B5EAF3}"/>
                  </a:ext>
                </a:extLst>
              </p14:cNvPr>
              <p14:cNvContentPartPr/>
              <p14:nvPr/>
            </p14:nvContentPartPr>
            <p14:xfrm>
              <a:off x="2818845" y="5450782"/>
              <a:ext cx="360" cy="3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2BAB610B-600F-1444-AF5A-0C9B15B5EAF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2845" y="5414782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2DE9099B-97F3-8440-A2F2-D0B3DD399388}"/>
                  </a:ext>
                </a:extLst>
              </p14:cNvPr>
              <p14:cNvContentPartPr/>
              <p14:nvPr/>
            </p14:nvContentPartPr>
            <p14:xfrm>
              <a:off x="2351205" y="5205622"/>
              <a:ext cx="360" cy="36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2DE9099B-97F3-8440-A2F2-D0B3DD39938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5205" y="5169622"/>
                <a:ext cx="72000" cy="7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921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D011E2F9-1B69-8F47-B060-CD3D950CAE97}"/>
              </a:ext>
            </a:extLst>
          </p:cNvPr>
          <p:cNvGrpSpPr/>
          <p:nvPr/>
        </p:nvGrpSpPr>
        <p:grpSpPr>
          <a:xfrm>
            <a:off x="2615337" y="506157"/>
            <a:ext cx="6041184" cy="2006562"/>
            <a:chOff x="3373061" y="1728784"/>
            <a:chExt cx="6041184" cy="200656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397AE-FE1F-A446-9471-B3EDF71BC4F3}"/>
                </a:ext>
              </a:extLst>
            </p:cNvPr>
            <p:cNvGrpSpPr/>
            <p:nvPr/>
          </p:nvGrpSpPr>
          <p:grpSpPr>
            <a:xfrm>
              <a:off x="3373061" y="1728784"/>
              <a:ext cx="6041184" cy="1503582"/>
              <a:chOff x="2096067" y="2702257"/>
              <a:chExt cx="6127845" cy="196798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ABC4EACF-4B02-BA4C-999A-F64A84CB6BE5}"/>
                      </a:ext>
                    </a:extLst>
                  </p:cNvPr>
                  <p:cNvSpPr txBox="1"/>
                  <p:nvPr/>
                </p:nvSpPr>
                <p:spPr>
                  <a:xfrm>
                    <a:off x="2096067" y="2702257"/>
                    <a:ext cx="6127845" cy="1450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V</a:t>
                    </a:r>
                    <a:r>
                      <a:rPr lang="zh-CN" altLang="en-US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+</a:t>
                    </a:r>
                    <a:r>
                      <a:rPr lang="zh-CN" altLang="en-US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F</a:t>
                    </a:r>
                    <a:r>
                      <a:rPr lang="zh-CN" altLang="en-US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-</a:t>
                    </a:r>
                    <a:r>
                      <a:rPr lang="zh-CN" altLang="en-US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E</a:t>
                    </a:r>
                    <a:r>
                      <a:rPr lang="zh-CN" altLang="en-US" sz="66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6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=</a:t>
                    </a:r>
                    <a14:m>
                      <m:oMath xmlns:m="http://schemas.openxmlformats.org/officeDocument/2006/math">
                        <m:r>
                          <a:rPr lang="en-AU" altLang="zh-CN" sz="66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zh-CN" altLang="en-US" sz="6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oMath>
                    </a14:m>
                    <a:endParaRPr lang="en-US" sz="66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ABC4EACF-4B02-BA4C-999A-F64A84CB6BE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96067" y="2702257"/>
                    <a:ext cx="6127845" cy="1450216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t="-18681" b="-4120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37AA821-976E-734F-81E0-74C1FD62F9AC}"/>
                  </a:ext>
                </a:extLst>
              </p:cNvPr>
              <p:cNvSpPr txBox="1"/>
              <p:nvPr/>
            </p:nvSpPr>
            <p:spPr>
              <a:xfrm>
                <a:off x="2762271" y="3824282"/>
                <a:ext cx="928047" cy="845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vertices</a:t>
                </a:r>
                <a:endParaRPr lang="en-US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FF9B44A-6856-814D-9DBF-CF486BE23BE4}"/>
                  </a:ext>
                </a:extLst>
              </p:cNvPr>
              <p:cNvSpPr txBox="1"/>
              <p:nvPr/>
            </p:nvSpPr>
            <p:spPr>
              <a:xfrm>
                <a:off x="4184614" y="3810259"/>
                <a:ext cx="717644" cy="845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faces</a:t>
                </a:r>
                <a:endParaRPr lang="en-US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22346BA-0FB7-BE42-9C95-9472C2673625}"/>
                  </a:ext>
                </a:extLst>
              </p:cNvPr>
              <p:cNvSpPr txBox="1"/>
              <p:nvPr/>
            </p:nvSpPr>
            <p:spPr>
              <a:xfrm>
                <a:off x="5396555" y="3810253"/>
                <a:ext cx="876866" cy="845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edges</a:t>
                </a:r>
                <a:endParaRPr lang="en-US" dirty="0"/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70C1E6-3218-5847-B7D1-8A1EA5D03D2F}"/>
                </a:ext>
              </a:extLst>
            </p:cNvPr>
            <p:cNvSpPr txBox="1"/>
            <p:nvPr/>
          </p:nvSpPr>
          <p:spPr>
            <a:xfrm>
              <a:off x="7576618" y="2473462"/>
              <a:ext cx="1657350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AU" dirty="0">
                <a:solidFill>
                  <a:srgbClr val="C00000"/>
                </a:solidFill>
              </a:endParaRPr>
            </a:p>
            <a:p>
              <a:pPr algn="ctr"/>
              <a:r>
                <a:rPr lang="en-AU" sz="2000" dirty="0">
                  <a:solidFill>
                    <a:srgbClr val="C00000"/>
                  </a:solidFill>
                </a:rPr>
                <a:t>Euler characteristic </a:t>
              </a:r>
            </a:p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16CAC98-178C-E54D-976E-72568C75D635}"/>
                  </a:ext>
                </a:extLst>
              </p:cNvPr>
              <p:cNvSpPr txBox="1"/>
              <p:nvPr/>
            </p:nvSpPr>
            <p:spPr>
              <a:xfrm>
                <a:off x="1336269" y="2350972"/>
                <a:ext cx="10038521" cy="994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6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zh-CN" altLang="en-US" sz="4400" dirty="0"/>
                  <a:t> </a:t>
                </a:r>
                <a:r>
                  <a:rPr lang="en-US" altLang="zh-CN" sz="4400" dirty="0"/>
                  <a:t>=</a:t>
                </a:r>
                <a:r>
                  <a:rPr lang="zh-CN" altLang="en-US" sz="4400" dirty="0"/>
                  <a:t> </a:t>
                </a:r>
                <a:r>
                  <a:rPr lang="en-US" altLang="zh-CN" sz="4000" dirty="0"/>
                  <a:t>2</a:t>
                </a:r>
                <a:r>
                  <a:rPr lang="zh-CN" altLang="en-US" sz="4000" dirty="0"/>
                  <a:t> </a:t>
                </a:r>
                <a:r>
                  <a:rPr lang="en-US" altLang="zh-CN" sz="4000" dirty="0"/>
                  <a:t>(#</a:t>
                </a:r>
                <a:r>
                  <a:rPr lang="zh-CN" altLang="en-US" sz="4000" dirty="0"/>
                  <a:t> </a:t>
                </a:r>
                <a:r>
                  <a:rPr lang="en-US" altLang="zh-CN" sz="4000" dirty="0"/>
                  <a:t>of</a:t>
                </a:r>
                <a:r>
                  <a:rPr lang="zh-CN" altLang="en-US" sz="4000" dirty="0"/>
                  <a:t> </a:t>
                </a:r>
                <a:r>
                  <a:rPr lang="en-US" altLang="zh-CN" sz="4000" dirty="0"/>
                  <a:t>disconnected</a:t>
                </a:r>
                <a:r>
                  <a:rPr lang="zh-CN" altLang="en-US" sz="4000" dirty="0"/>
                  <a:t> </a:t>
                </a:r>
                <a:r>
                  <a:rPr lang="en-US" altLang="zh-CN" sz="4000" dirty="0"/>
                  <a:t>parts)</a:t>
                </a:r>
                <a:r>
                  <a:rPr lang="zh-CN" altLang="en-US" sz="4000" dirty="0"/>
                  <a:t> </a:t>
                </a:r>
                <a:r>
                  <a:rPr lang="en-US" altLang="zh-CN" sz="4000" dirty="0"/>
                  <a:t>–</a:t>
                </a:r>
                <a:r>
                  <a:rPr lang="zh-CN" altLang="en-US" sz="4000" dirty="0"/>
                  <a:t> </a:t>
                </a:r>
                <a14:m>
                  <m:oMath xmlns:m="http://schemas.openxmlformats.org/officeDocument/2006/math">
                    <m:r>
                      <a:rPr lang="zh-CN" altLang="en-US" sz="400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zh-CN" altLang="en-US" sz="4000" dirty="0"/>
                  <a:t> </a:t>
                </a:r>
                <a:r>
                  <a:rPr lang="en-US" altLang="zh-CN" sz="4000" dirty="0"/>
                  <a:t>(#</a:t>
                </a:r>
                <a:r>
                  <a:rPr lang="zh-CN" altLang="en-US" sz="4000" dirty="0"/>
                  <a:t> </a:t>
                </a:r>
                <a:r>
                  <a:rPr lang="en-US" altLang="zh-CN" sz="4000" dirty="0"/>
                  <a:t>of</a:t>
                </a:r>
                <a:r>
                  <a:rPr lang="zh-CN" altLang="en-US" sz="4000" dirty="0"/>
                  <a:t> </a:t>
                </a:r>
                <a:r>
                  <a:rPr lang="en-US" altLang="zh-CN" sz="4000" b="1" dirty="0"/>
                  <a:t>holes</a:t>
                </a:r>
                <a:r>
                  <a:rPr lang="en-US" altLang="zh-CN" sz="4000" dirty="0"/>
                  <a:t>)</a:t>
                </a:r>
                <a:endParaRPr lang="en-US" sz="4400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16CAC98-178C-E54D-976E-72568C75D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269" y="2350972"/>
                <a:ext cx="10038521" cy="994375"/>
              </a:xfrm>
              <a:prstGeom prst="rect">
                <a:avLst/>
              </a:prstGeom>
              <a:blipFill>
                <a:blip r:embed="rId3"/>
                <a:stretch>
                  <a:fillRect l="-1515" r="-505" b="-26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>
            <a:extLst>
              <a:ext uri="{FF2B5EF4-FFF2-40B4-BE49-F238E27FC236}">
                <a16:creationId xmlns:a16="http://schemas.microsoft.com/office/drawing/2014/main" id="{CA9C8FD2-EBBE-4A44-81F7-92F90B76F18D}"/>
              </a:ext>
            </a:extLst>
          </p:cNvPr>
          <p:cNvGrpSpPr/>
          <p:nvPr/>
        </p:nvGrpSpPr>
        <p:grpSpPr>
          <a:xfrm>
            <a:off x="8392968" y="3591387"/>
            <a:ext cx="3434204" cy="994375"/>
            <a:chOff x="6491483" y="4580200"/>
            <a:chExt cx="2990536" cy="6482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6E3ABBCF-44D5-054D-8EBA-8488563BFA8A}"/>
                    </a:ext>
                  </a:extLst>
                </p:cNvPr>
                <p:cNvSpPr txBox="1"/>
                <p:nvPr/>
              </p:nvSpPr>
              <p:spPr>
                <a:xfrm>
                  <a:off x="6491483" y="4610614"/>
                  <a:ext cx="2758534" cy="61786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6E3ABBCF-44D5-054D-8EBA-8488563BFA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1483" y="4610614"/>
                  <a:ext cx="2758534" cy="61786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F84C9B44-6110-BC4A-8A03-595D7C9F8D23}"/>
                    </a:ext>
                  </a:extLst>
                </p:cNvPr>
                <p:cNvSpPr txBox="1"/>
                <p:nvPr/>
              </p:nvSpPr>
              <p:spPr>
                <a:xfrm>
                  <a:off x="7046149" y="4580200"/>
                  <a:ext cx="24358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altLang="zh-CN" dirty="0"/>
                          <m:t>non</m:t>
                        </m:r>
                        <m:r>
                          <m:rPr>
                            <m:nor/>
                          </m:rPr>
                          <a:rPr lang="zh-CN" altLang="en-US" dirty="0"/>
                          <m:t> </m:t>
                        </m:r>
                        <m:r>
                          <m:rPr>
                            <m:nor/>
                          </m:rPr>
                          <a:rPr lang="en-US" altLang="zh-CN" dirty="0"/>
                          <m:t>−</m:t>
                        </m:r>
                        <m:r>
                          <m:rPr>
                            <m:nor/>
                          </m:rPr>
                          <a:rPr lang="zh-CN" altLang="en-US" dirty="0"/>
                          <m:t> </m:t>
                        </m:r>
                        <m:r>
                          <m:rPr>
                            <m:nor/>
                          </m:rPr>
                          <a:rPr lang="en-AU" dirty="0"/>
                          <m:t>orientable</m:t>
                        </m:r>
                      </m:oMath>
                    </m:oMathPara>
                  </a14:m>
                  <a:endParaRPr lang="en-US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AU" dirty="0"/>
                          <m:t>orientable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F84C9B44-6110-BC4A-8A03-595D7C9F8D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6149" y="4580200"/>
                  <a:ext cx="2435870" cy="64633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9797E0A-1FC1-7747-9B5F-11EA5DDBBB50}"/>
              </a:ext>
            </a:extLst>
          </p:cNvPr>
          <p:cNvGrpSpPr/>
          <p:nvPr/>
        </p:nvGrpSpPr>
        <p:grpSpPr>
          <a:xfrm>
            <a:off x="7774035" y="4517733"/>
            <a:ext cx="2511776" cy="1269951"/>
            <a:chOff x="1768077" y="2232634"/>
            <a:chExt cx="7122319" cy="4005772"/>
          </a:xfrm>
        </p:grpSpPr>
        <p:pic>
          <p:nvPicPr>
            <p:cNvPr id="18" name="Picture 17" descr="A picture containing building&#10;&#10;Description automatically generated">
              <a:extLst>
                <a:ext uri="{FF2B5EF4-FFF2-40B4-BE49-F238E27FC236}">
                  <a16:creationId xmlns:a16="http://schemas.microsoft.com/office/drawing/2014/main" id="{3C42A9A3-321B-534D-8FE9-1B77519B61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68077" y="2232634"/>
              <a:ext cx="7122319" cy="4005772"/>
            </a:xfrm>
            <a:prstGeom prst="rect">
              <a:avLst/>
            </a:prstGeom>
          </p:spPr>
        </p:pic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E2A1EA34-655E-B14E-B902-12842A4F9F80}"/>
                </a:ext>
              </a:extLst>
            </p:cNvPr>
            <p:cNvSpPr/>
            <p:nvPr/>
          </p:nvSpPr>
          <p:spPr>
            <a:xfrm>
              <a:off x="3850906" y="3217103"/>
              <a:ext cx="2331099" cy="2036834"/>
            </a:xfrm>
            <a:custGeom>
              <a:avLst/>
              <a:gdLst>
                <a:gd name="connsiteX0" fmla="*/ 228600 w 2358331"/>
                <a:gd name="connsiteY0" fmla="*/ 14288 h 1685925"/>
                <a:gd name="connsiteX1" fmla="*/ 228600 w 2358331"/>
                <a:gd name="connsiteY1" fmla="*/ 14288 h 1685925"/>
                <a:gd name="connsiteX2" fmla="*/ 85725 w 2358331"/>
                <a:gd name="connsiteY2" fmla="*/ 128588 h 1685925"/>
                <a:gd name="connsiteX3" fmla="*/ 71438 w 2358331"/>
                <a:gd name="connsiteY3" fmla="*/ 171450 h 1685925"/>
                <a:gd name="connsiteX4" fmla="*/ 0 w 2358331"/>
                <a:gd name="connsiteY4" fmla="*/ 300038 h 1685925"/>
                <a:gd name="connsiteX5" fmla="*/ 28575 w 2358331"/>
                <a:gd name="connsiteY5" fmla="*/ 385763 h 1685925"/>
                <a:gd name="connsiteX6" fmla="*/ 57150 w 2358331"/>
                <a:gd name="connsiteY6" fmla="*/ 428625 h 1685925"/>
                <a:gd name="connsiteX7" fmla="*/ 71438 w 2358331"/>
                <a:gd name="connsiteY7" fmla="*/ 471488 h 1685925"/>
                <a:gd name="connsiteX8" fmla="*/ 142875 w 2358331"/>
                <a:gd name="connsiteY8" fmla="*/ 557213 h 1685925"/>
                <a:gd name="connsiteX9" fmla="*/ 171450 w 2358331"/>
                <a:gd name="connsiteY9" fmla="*/ 642938 h 1685925"/>
                <a:gd name="connsiteX10" fmla="*/ 200025 w 2358331"/>
                <a:gd name="connsiteY10" fmla="*/ 685800 h 1685925"/>
                <a:gd name="connsiteX11" fmla="*/ 228600 w 2358331"/>
                <a:gd name="connsiteY11" fmla="*/ 771525 h 1685925"/>
                <a:gd name="connsiteX12" fmla="*/ 242888 w 2358331"/>
                <a:gd name="connsiteY12" fmla="*/ 814388 h 1685925"/>
                <a:gd name="connsiteX13" fmla="*/ 257175 w 2358331"/>
                <a:gd name="connsiteY13" fmla="*/ 857250 h 1685925"/>
                <a:gd name="connsiteX14" fmla="*/ 271463 w 2358331"/>
                <a:gd name="connsiteY14" fmla="*/ 1057275 h 1685925"/>
                <a:gd name="connsiteX15" fmla="*/ 300038 w 2358331"/>
                <a:gd name="connsiteY15" fmla="*/ 1214438 h 1685925"/>
                <a:gd name="connsiteX16" fmla="*/ 328613 w 2358331"/>
                <a:gd name="connsiteY16" fmla="*/ 1300163 h 1685925"/>
                <a:gd name="connsiteX17" fmla="*/ 357188 w 2358331"/>
                <a:gd name="connsiteY17" fmla="*/ 1343025 h 1685925"/>
                <a:gd name="connsiteX18" fmla="*/ 442913 w 2358331"/>
                <a:gd name="connsiteY18" fmla="*/ 1428750 h 1685925"/>
                <a:gd name="connsiteX19" fmla="*/ 514350 w 2358331"/>
                <a:gd name="connsiteY19" fmla="*/ 1514475 h 1685925"/>
                <a:gd name="connsiteX20" fmla="*/ 557213 w 2358331"/>
                <a:gd name="connsiteY20" fmla="*/ 1543050 h 1685925"/>
                <a:gd name="connsiteX21" fmla="*/ 600075 w 2358331"/>
                <a:gd name="connsiteY21" fmla="*/ 1585913 h 1685925"/>
                <a:gd name="connsiteX22" fmla="*/ 742950 w 2358331"/>
                <a:gd name="connsiteY22" fmla="*/ 1643063 h 1685925"/>
                <a:gd name="connsiteX23" fmla="*/ 785813 w 2358331"/>
                <a:gd name="connsiteY23" fmla="*/ 1657350 h 1685925"/>
                <a:gd name="connsiteX24" fmla="*/ 828675 w 2358331"/>
                <a:gd name="connsiteY24" fmla="*/ 1671638 h 1685925"/>
                <a:gd name="connsiteX25" fmla="*/ 885825 w 2358331"/>
                <a:gd name="connsiteY25" fmla="*/ 1685925 h 1685925"/>
                <a:gd name="connsiteX26" fmla="*/ 1114425 w 2358331"/>
                <a:gd name="connsiteY26" fmla="*/ 1671638 h 1685925"/>
                <a:gd name="connsiteX27" fmla="*/ 1157288 w 2358331"/>
                <a:gd name="connsiteY27" fmla="*/ 1628775 h 1685925"/>
                <a:gd name="connsiteX28" fmla="*/ 1200150 w 2358331"/>
                <a:gd name="connsiteY28" fmla="*/ 1600200 h 1685925"/>
                <a:gd name="connsiteX29" fmla="*/ 1314450 w 2358331"/>
                <a:gd name="connsiteY29" fmla="*/ 1500188 h 1685925"/>
                <a:gd name="connsiteX30" fmla="*/ 1400175 w 2358331"/>
                <a:gd name="connsiteY30" fmla="*/ 1443038 h 1685925"/>
                <a:gd name="connsiteX31" fmla="*/ 1443038 w 2358331"/>
                <a:gd name="connsiteY31" fmla="*/ 1414463 h 1685925"/>
                <a:gd name="connsiteX32" fmla="*/ 1585913 w 2358331"/>
                <a:gd name="connsiteY32" fmla="*/ 1371600 h 1685925"/>
                <a:gd name="connsiteX33" fmla="*/ 1928813 w 2358331"/>
                <a:gd name="connsiteY33" fmla="*/ 1343025 h 1685925"/>
                <a:gd name="connsiteX34" fmla="*/ 2057400 w 2358331"/>
                <a:gd name="connsiteY34" fmla="*/ 1314450 h 1685925"/>
                <a:gd name="connsiteX35" fmla="*/ 2157413 w 2358331"/>
                <a:gd name="connsiteY35" fmla="*/ 1285875 h 1685925"/>
                <a:gd name="connsiteX36" fmla="*/ 2257425 w 2358331"/>
                <a:gd name="connsiteY36" fmla="*/ 1214438 h 1685925"/>
                <a:gd name="connsiteX37" fmla="*/ 2300288 w 2358331"/>
                <a:gd name="connsiteY37" fmla="*/ 1128713 h 1685925"/>
                <a:gd name="connsiteX38" fmla="*/ 2328863 w 2358331"/>
                <a:gd name="connsiteY38" fmla="*/ 1085850 h 1685925"/>
                <a:gd name="connsiteX39" fmla="*/ 2357438 w 2358331"/>
                <a:gd name="connsiteY39" fmla="*/ 1000125 h 1685925"/>
                <a:gd name="connsiteX40" fmla="*/ 2343150 w 2358331"/>
                <a:gd name="connsiteY40" fmla="*/ 928688 h 1685925"/>
                <a:gd name="connsiteX41" fmla="*/ 2200275 w 2358331"/>
                <a:gd name="connsiteY41" fmla="*/ 785813 h 1685925"/>
                <a:gd name="connsiteX42" fmla="*/ 2157413 w 2358331"/>
                <a:gd name="connsiteY42" fmla="*/ 757238 h 1685925"/>
                <a:gd name="connsiteX43" fmla="*/ 2114550 w 2358331"/>
                <a:gd name="connsiteY43" fmla="*/ 742950 h 1685925"/>
                <a:gd name="connsiteX44" fmla="*/ 1943100 w 2358331"/>
                <a:gd name="connsiteY44" fmla="*/ 714375 h 1685925"/>
                <a:gd name="connsiteX45" fmla="*/ 1757363 w 2358331"/>
                <a:gd name="connsiteY45" fmla="*/ 700088 h 1685925"/>
                <a:gd name="connsiteX46" fmla="*/ 1628775 w 2358331"/>
                <a:gd name="connsiteY46" fmla="*/ 685800 h 1685925"/>
                <a:gd name="connsiteX47" fmla="*/ 1457325 w 2358331"/>
                <a:gd name="connsiteY47" fmla="*/ 642938 h 1685925"/>
                <a:gd name="connsiteX48" fmla="*/ 1400175 w 2358331"/>
                <a:gd name="connsiteY48" fmla="*/ 628650 h 1685925"/>
                <a:gd name="connsiteX49" fmla="*/ 1357313 w 2358331"/>
                <a:gd name="connsiteY49" fmla="*/ 600075 h 1685925"/>
                <a:gd name="connsiteX50" fmla="*/ 1257300 w 2358331"/>
                <a:gd name="connsiteY50" fmla="*/ 471488 h 1685925"/>
                <a:gd name="connsiteX51" fmla="*/ 1228725 w 2358331"/>
                <a:gd name="connsiteY51" fmla="*/ 428625 h 1685925"/>
                <a:gd name="connsiteX52" fmla="*/ 1200150 w 2358331"/>
                <a:gd name="connsiteY52" fmla="*/ 385763 h 1685925"/>
                <a:gd name="connsiteX53" fmla="*/ 1100138 w 2358331"/>
                <a:gd name="connsiteY53" fmla="*/ 257175 h 1685925"/>
                <a:gd name="connsiteX54" fmla="*/ 1057275 w 2358331"/>
                <a:gd name="connsiteY54" fmla="*/ 214313 h 1685925"/>
                <a:gd name="connsiteX55" fmla="*/ 971550 w 2358331"/>
                <a:gd name="connsiteY55" fmla="*/ 157163 h 1685925"/>
                <a:gd name="connsiteX56" fmla="*/ 928688 w 2358331"/>
                <a:gd name="connsiteY56" fmla="*/ 114300 h 1685925"/>
                <a:gd name="connsiteX57" fmla="*/ 800100 w 2358331"/>
                <a:gd name="connsiteY57" fmla="*/ 71438 h 1685925"/>
                <a:gd name="connsiteX58" fmla="*/ 700088 w 2358331"/>
                <a:gd name="connsiteY58" fmla="*/ 42863 h 1685925"/>
                <a:gd name="connsiteX59" fmla="*/ 628650 w 2358331"/>
                <a:gd name="connsiteY59" fmla="*/ 28575 h 1685925"/>
                <a:gd name="connsiteX60" fmla="*/ 571500 w 2358331"/>
                <a:gd name="connsiteY60" fmla="*/ 14288 h 1685925"/>
                <a:gd name="connsiteX61" fmla="*/ 385763 w 2358331"/>
                <a:gd name="connsiteY61" fmla="*/ 0 h 1685925"/>
                <a:gd name="connsiteX62" fmla="*/ 228600 w 2358331"/>
                <a:gd name="connsiteY62" fmla="*/ 14288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58331" h="1685925">
                  <a:moveTo>
                    <a:pt x="228600" y="14288"/>
                  </a:moveTo>
                  <a:lnTo>
                    <a:pt x="228600" y="14288"/>
                  </a:lnTo>
                  <a:cubicBezTo>
                    <a:pt x="204828" y="31268"/>
                    <a:pt x="111846" y="89407"/>
                    <a:pt x="85725" y="128588"/>
                  </a:cubicBezTo>
                  <a:cubicBezTo>
                    <a:pt x="77371" y="141119"/>
                    <a:pt x="78752" y="158285"/>
                    <a:pt x="71438" y="171450"/>
                  </a:cubicBezTo>
                  <a:cubicBezTo>
                    <a:pt x="-10443" y="318837"/>
                    <a:pt x="32330" y="203049"/>
                    <a:pt x="0" y="300038"/>
                  </a:cubicBezTo>
                  <a:cubicBezTo>
                    <a:pt x="9525" y="328613"/>
                    <a:pt x="11867" y="360701"/>
                    <a:pt x="28575" y="385763"/>
                  </a:cubicBezTo>
                  <a:cubicBezTo>
                    <a:pt x="38100" y="400050"/>
                    <a:pt x="49471" y="413267"/>
                    <a:pt x="57150" y="428625"/>
                  </a:cubicBezTo>
                  <a:cubicBezTo>
                    <a:pt x="63885" y="442096"/>
                    <a:pt x="64703" y="458017"/>
                    <a:pt x="71438" y="471488"/>
                  </a:cubicBezTo>
                  <a:cubicBezTo>
                    <a:pt x="91329" y="511269"/>
                    <a:pt x="111279" y="525616"/>
                    <a:pt x="142875" y="557213"/>
                  </a:cubicBezTo>
                  <a:cubicBezTo>
                    <a:pt x="152400" y="585788"/>
                    <a:pt x="154742" y="617876"/>
                    <a:pt x="171450" y="642938"/>
                  </a:cubicBezTo>
                  <a:cubicBezTo>
                    <a:pt x="180975" y="657225"/>
                    <a:pt x="193051" y="670109"/>
                    <a:pt x="200025" y="685800"/>
                  </a:cubicBezTo>
                  <a:cubicBezTo>
                    <a:pt x="212258" y="713325"/>
                    <a:pt x="219075" y="742950"/>
                    <a:pt x="228600" y="771525"/>
                  </a:cubicBezTo>
                  <a:lnTo>
                    <a:pt x="242888" y="814388"/>
                  </a:lnTo>
                  <a:lnTo>
                    <a:pt x="257175" y="857250"/>
                  </a:lnTo>
                  <a:cubicBezTo>
                    <a:pt x="261938" y="923925"/>
                    <a:pt x="265126" y="990731"/>
                    <a:pt x="271463" y="1057275"/>
                  </a:cubicBezTo>
                  <a:cubicBezTo>
                    <a:pt x="276612" y="1111341"/>
                    <a:pt x="284529" y="1162744"/>
                    <a:pt x="300038" y="1214438"/>
                  </a:cubicBezTo>
                  <a:cubicBezTo>
                    <a:pt x="308693" y="1243288"/>
                    <a:pt x="311905" y="1275101"/>
                    <a:pt x="328613" y="1300163"/>
                  </a:cubicBezTo>
                  <a:cubicBezTo>
                    <a:pt x="338138" y="1314450"/>
                    <a:pt x="345780" y="1330191"/>
                    <a:pt x="357188" y="1343025"/>
                  </a:cubicBezTo>
                  <a:cubicBezTo>
                    <a:pt x="384036" y="1373229"/>
                    <a:pt x="420497" y="1395126"/>
                    <a:pt x="442913" y="1428750"/>
                  </a:cubicBezTo>
                  <a:cubicBezTo>
                    <a:pt x="471009" y="1470895"/>
                    <a:pt x="473097" y="1480098"/>
                    <a:pt x="514350" y="1514475"/>
                  </a:cubicBezTo>
                  <a:cubicBezTo>
                    <a:pt x="527542" y="1525468"/>
                    <a:pt x="544021" y="1532057"/>
                    <a:pt x="557213" y="1543050"/>
                  </a:cubicBezTo>
                  <a:cubicBezTo>
                    <a:pt x="572735" y="1555985"/>
                    <a:pt x="583633" y="1574169"/>
                    <a:pt x="600075" y="1585913"/>
                  </a:cubicBezTo>
                  <a:cubicBezTo>
                    <a:pt x="636864" y="1612191"/>
                    <a:pt x="703915" y="1630052"/>
                    <a:pt x="742950" y="1643063"/>
                  </a:cubicBezTo>
                  <a:lnTo>
                    <a:pt x="785813" y="1657350"/>
                  </a:lnTo>
                  <a:cubicBezTo>
                    <a:pt x="800100" y="1662112"/>
                    <a:pt x="814064" y="1667985"/>
                    <a:pt x="828675" y="1671638"/>
                  </a:cubicBezTo>
                  <a:lnTo>
                    <a:pt x="885825" y="1685925"/>
                  </a:lnTo>
                  <a:cubicBezTo>
                    <a:pt x="962025" y="1681163"/>
                    <a:pt x="1039714" y="1687367"/>
                    <a:pt x="1114425" y="1671638"/>
                  </a:cubicBezTo>
                  <a:cubicBezTo>
                    <a:pt x="1134197" y="1667475"/>
                    <a:pt x="1141766" y="1641710"/>
                    <a:pt x="1157288" y="1628775"/>
                  </a:cubicBezTo>
                  <a:cubicBezTo>
                    <a:pt x="1170479" y="1617782"/>
                    <a:pt x="1185863" y="1609725"/>
                    <a:pt x="1200150" y="1600200"/>
                  </a:cubicBezTo>
                  <a:cubicBezTo>
                    <a:pt x="1247775" y="1528763"/>
                    <a:pt x="1214438" y="1566862"/>
                    <a:pt x="1314450" y="1500188"/>
                  </a:cubicBezTo>
                  <a:lnTo>
                    <a:pt x="1400175" y="1443038"/>
                  </a:lnTo>
                  <a:cubicBezTo>
                    <a:pt x="1414463" y="1433513"/>
                    <a:pt x="1426748" y="1419893"/>
                    <a:pt x="1443038" y="1414463"/>
                  </a:cubicBezTo>
                  <a:cubicBezTo>
                    <a:pt x="1476410" y="1403339"/>
                    <a:pt x="1545816" y="1377769"/>
                    <a:pt x="1585913" y="1371600"/>
                  </a:cubicBezTo>
                  <a:cubicBezTo>
                    <a:pt x="1687733" y="1355935"/>
                    <a:pt x="1834041" y="1349343"/>
                    <a:pt x="1928813" y="1343025"/>
                  </a:cubicBezTo>
                  <a:cubicBezTo>
                    <a:pt x="2083530" y="1317240"/>
                    <a:pt x="1958911" y="1342590"/>
                    <a:pt x="2057400" y="1314450"/>
                  </a:cubicBezTo>
                  <a:cubicBezTo>
                    <a:pt x="2078769" y="1308345"/>
                    <a:pt x="2134571" y="1297296"/>
                    <a:pt x="2157413" y="1285875"/>
                  </a:cubicBezTo>
                  <a:cubicBezTo>
                    <a:pt x="2178302" y="1275430"/>
                    <a:pt x="2244485" y="1224143"/>
                    <a:pt x="2257425" y="1214438"/>
                  </a:cubicBezTo>
                  <a:cubicBezTo>
                    <a:pt x="2339318" y="1091597"/>
                    <a:pt x="2241134" y="1247019"/>
                    <a:pt x="2300288" y="1128713"/>
                  </a:cubicBezTo>
                  <a:cubicBezTo>
                    <a:pt x="2307967" y="1113354"/>
                    <a:pt x="2319338" y="1100138"/>
                    <a:pt x="2328863" y="1085850"/>
                  </a:cubicBezTo>
                  <a:cubicBezTo>
                    <a:pt x="2338388" y="1057275"/>
                    <a:pt x="2363345" y="1029661"/>
                    <a:pt x="2357438" y="1000125"/>
                  </a:cubicBezTo>
                  <a:cubicBezTo>
                    <a:pt x="2352675" y="976313"/>
                    <a:pt x="2353199" y="950795"/>
                    <a:pt x="2343150" y="928688"/>
                  </a:cubicBezTo>
                  <a:cubicBezTo>
                    <a:pt x="2301736" y="837579"/>
                    <a:pt x="2279789" y="838822"/>
                    <a:pt x="2200275" y="785813"/>
                  </a:cubicBezTo>
                  <a:cubicBezTo>
                    <a:pt x="2185988" y="776288"/>
                    <a:pt x="2173703" y="762668"/>
                    <a:pt x="2157413" y="757238"/>
                  </a:cubicBezTo>
                  <a:cubicBezTo>
                    <a:pt x="2143125" y="752475"/>
                    <a:pt x="2129161" y="746603"/>
                    <a:pt x="2114550" y="742950"/>
                  </a:cubicBezTo>
                  <a:cubicBezTo>
                    <a:pt x="2070475" y="731931"/>
                    <a:pt x="1983413" y="718406"/>
                    <a:pt x="1943100" y="714375"/>
                  </a:cubicBezTo>
                  <a:cubicBezTo>
                    <a:pt x="1881313" y="708196"/>
                    <a:pt x="1819203" y="705710"/>
                    <a:pt x="1757363" y="700088"/>
                  </a:cubicBezTo>
                  <a:cubicBezTo>
                    <a:pt x="1714414" y="696184"/>
                    <a:pt x="1671638" y="690563"/>
                    <a:pt x="1628775" y="685800"/>
                  </a:cubicBezTo>
                  <a:lnTo>
                    <a:pt x="1457325" y="642938"/>
                  </a:lnTo>
                  <a:lnTo>
                    <a:pt x="1400175" y="628650"/>
                  </a:lnTo>
                  <a:cubicBezTo>
                    <a:pt x="1385888" y="619125"/>
                    <a:pt x="1370504" y="611068"/>
                    <a:pt x="1357313" y="600075"/>
                  </a:cubicBezTo>
                  <a:cubicBezTo>
                    <a:pt x="1306951" y="558107"/>
                    <a:pt x="1297129" y="531231"/>
                    <a:pt x="1257300" y="471488"/>
                  </a:cubicBezTo>
                  <a:lnTo>
                    <a:pt x="1228725" y="428625"/>
                  </a:lnTo>
                  <a:lnTo>
                    <a:pt x="1200150" y="385763"/>
                  </a:lnTo>
                  <a:cubicBezTo>
                    <a:pt x="1173085" y="304563"/>
                    <a:pt x="1196512" y="353548"/>
                    <a:pt x="1100138" y="257175"/>
                  </a:cubicBezTo>
                  <a:cubicBezTo>
                    <a:pt x="1085850" y="242888"/>
                    <a:pt x="1074087" y="225521"/>
                    <a:pt x="1057275" y="214313"/>
                  </a:cubicBezTo>
                  <a:cubicBezTo>
                    <a:pt x="1028700" y="195263"/>
                    <a:pt x="995834" y="181447"/>
                    <a:pt x="971550" y="157163"/>
                  </a:cubicBezTo>
                  <a:cubicBezTo>
                    <a:pt x="957263" y="142875"/>
                    <a:pt x="946351" y="124113"/>
                    <a:pt x="928688" y="114300"/>
                  </a:cubicBezTo>
                  <a:cubicBezTo>
                    <a:pt x="928678" y="114294"/>
                    <a:pt x="821536" y="78583"/>
                    <a:pt x="800100" y="71438"/>
                  </a:cubicBezTo>
                  <a:cubicBezTo>
                    <a:pt x="752356" y="55523"/>
                    <a:pt x="753925" y="54827"/>
                    <a:pt x="700088" y="42863"/>
                  </a:cubicBezTo>
                  <a:cubicBezTo>
                    <a:pt x="676382" y="37595"/>
                    <a:pt x="652356" y="33843"/>
                    <a:pt x="628650" y="28575"/>
                  </a:cubicBezTo>
                  <a:cubicBezTo>
                    <a:pt x="609481" y="24315"/>
                    <a:pt x="591002" y="16582"/>
                    <a:pt x="571500" y="14288"/>
                  </a:cubicBezTo>
                  <a:cubicBezTo>
                    <a:pt x="509830" y="7033"/>
                    <a:pt x="447675" y="4763"/>
                    <a:pt x="385763" y="0"/>
                  </a:cubicBezTo>
                  <a:lnTo>
                    <a:pt x="228600" y="14288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B957FF4-D03A-DD41-A104-9CC0C2B8DCDE}"/>
                </a:ext>
              </a:extLst>
            </p:cNvPr>
            <p:cNvSpPr/>
            <p:nvPr/>
          </p:nvSpPr>
          <p:spPr>
            <a:xfrm>
              <a:off x="6182005" y="2675805"/>
              <a:ext cx="977462" cy="89337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5F6F19E-1746-584B-8C98-B1CA2CB2044A}"/>
              </a:ext>
            </a:extLst>
          </p:cNvPr>
          <p:cNvGrpSpPr/>
          <p:nvPr/>
        </p:nvGrpSpPr>
        <p:grpSpPr>
          <a:xfrm>
            <a:off x="4083008" y="4612946"/>
            <a:ext cx="2070561" cy="1079523"/>
            <a:chOff x="4144502" y="4439692"/>
            <a:chExt cx="2371728" cy="1207141"/>
          </a:xfrm>
        </p:grpSpPr>
        <p:pic>
          <p:nvPicPr>
            <p:cNvPr id="5" name="Picture 4" descr="A picture containing ball, game&#10;&#10;Description automatically generated">
              <a:extLst>
                <a:ext uri="{FF2B5EF4-FFF2-40B4-BE49-F238E27FC236}">
                  <a16:creationId xmlns:a16="http://schemas.microsoft.com/office/drawing/2014/main" id="{CC913296-5A3B-224F-A26E-64ED2C59DA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6620" t="12800" r="12026" b="21158"/>
            <a:stretch/>
          </p:blipFill>
          <p:spPr>
            <a:xfrm>
              <a:off x="4144502" y="4454738"/>
              <a:ext cx="1185864" cy="1192095"/>
            </a:xfrm>
            <a:prstGeom prst="rect">
              <a:avLst/>
            </a:prstGeom>
          </p:spPr>
        </p:pic>
        <p:pic>
          <p:nvPicPr>
            <p:cNvPr id="25" name="Picture 24" descr="A picture containing ball, game&#10;&#10;Description automatically generated">
              <a:extLst>
                <a:ext uri="{FF2B5EF4-FFF2-40B4-BE49-F238E27FC236}">
                  <a16:creationId xmlns:a16="http://schemas.microsoft.com/office/drawing/2014/main" id="{85EC7E33-0FD0-2747-80BE-598A84FDE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6620" t="12800" r="12026" b="21158"/>
            <a:stretch/>
          </p:blipFill>
          <p:spPr>
            <a:xfrm>
              <a:off x="5330366" y="4439692"/>
              <a:ext cx="1185864" cy="119209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C73FCF2-A82B-334B-AAEA-2563E2EB27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918" y="4385553"/>
            <a:ext cx="2370264" cy="17381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E4A510-7BE3-494A-85A0-D08D3C778567}"/>
                  </a:ext>
                </a:extLst>
              </p:cNvPr>
              <p:cNvSpPr txBox="1"/>
              <p:nvPr/>
            </p:nvSpPr>
            <p:spPr>
              <a:xfrm>
                <a:off x="1270827" y="5831360"/>
                <a:ext cx="12063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3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en-US" sz="3200" dirty="0"/>
                  <a:t> = 0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E4A510-7BE3-494A-85A0-D08D3C778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827" y="5831360"/>
                <a:ext cx="1206301" cy="584775"/>
              </a:xfrm>
              <a:prstGeom prst="rect">
                <a:avLst/>
              </a:prstGeom>
              <a:blipFill>
                <a:blip r:embed="rId9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B74EF53-DE3A-4644-9249-8F3A2F6CE75D}"/>
                  </a:ext>
                </a:extLst>
              </p:cNvPr>
              <p:cNvSpPr txBox="1"/>
              <p:nvPr/>
            </p:nvSpPr>
            <p:spPr>
              <a:xfrm>
                <a:off x="4600647" y="5831361"/>
                <a:ext cx="12063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3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en-US" sz="3200" dirty="0"/>
                  <a:t> = 4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B74EF53-DE3A-4644-9249-8F3A2F6CE7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647" y="5831361"/>
                <a:ext cx="1206301" cy="584775"/>
              </a:xfrm>
              <a:prstGeom prst="rect">
                <a:avLst/>
              </a:prstGeom>
              <a:blipFill>
                <a:blip r:embed="rId10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31ABE71-A65B-8045-88F1-D074E7434A05}"/>
                  </a:ext>
                </a:extLst>
              </p:cNvPr>
              <p:cNvSpPr txBox="1"/>
              <p:nvPr/>
            </p:nvSpPr>
            <p:spPr>
              <a:xfrm>
                <a:off x="8508571" y="5831360"/>
                <a:ext cx="12063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3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en-US" sz="3200" dirty="0"/>
                  <a:t> = 0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31ABE71-A65B-8045-88F1-D074E7434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571" y="5831360"/>
                <a:ext cx="1206301" cy="584775"/>
              </a:xfrm>
              <a:prstGeom prst="rect">
                <a:avLst/>
              </a:prstGeom>
              <a:blipFill>
                <a:blip r:embed="rId11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4100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3A1E3-EED9-BE4B-BE6E-826D99E49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Minkowski</a:t>
            </a:r>
            <a:r>
              <a:rPr lang="zh-CN" altLang="en-US" dirty="0"/>
              <a:t> </a:t>
            </a:r>
            <a:r>
              <a:rPr lang="en-US" altLang="zh-CN" dirty="0"/>
              <a:t>Functionals (MFs)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AF941B-05BE-EC42-B894-5F0B9D4C70FB}"/>
              </a:ext>
            </a:extLst>
          </p:cNvPr>
          <p:cNvGrpSpPr/>
          <p:nvPr/>
        </p:nvGrpSpPr>
        <p:grpSpPr>
          <a:xfrm>
            <a:off x="1312099" y="2737798"/>
            <a:ext cx="9567802" cy="3057922"/>
            <a:chOff x="970935" y="3018017"/>
            <a:chExt cx="9567802" cy="3057922"/>
          </a:xfrm>
        </p:grpSpPr>
        <p:pic>
          <p:nvPicPr>
            <p:cNvPr id="6" name="Picture 5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7BF14907-F8F7-9C4E-BA91-EEBBBCF13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0935" y="3153351"/>
              <a:ext cx="9567802" cy="2922588"/>
            </a:xfrm>
            <a:prstGeom prst="rect">
              <a:avLst/>
            </a:prstGeom>
          </p:spPr>
        </p:pic>
        <p:sp>
          <p:nvSpPr>
            <p:cNvPr id="7" name="Frame 6">
              <a:extLst>
                <a:ext uri="{FF2B5EF4-FFF2-40B4-BE49-F238E27FC236}">
                  <a16:creationId xmlns:a16="http://schemas.microsoft.com/office/drawing/2014/main" id="{71F034D4-8357-2D46-B64B-A8CBA69F8C49}"/>
                </a:ext>
              </a:extLst>
            </p:cNvPr>
            <p:cNvSpPr/>
            <p:nvPr/>
          </p:nvSpPr>
          <p:spPr>
            <a:xfrm>
              <a:off x="3647922" y="3018017"/>
              <a:ext cx="2566066" cy="3057922"/>
            </a:xfrm>
            <a:prstGeom prst="frame">
              <a:avLst>
                <a:gd name="adj1" fmla="val 2495"/>
              </a:avLst>
            </a:prstGeom>
            <a:solidFill>
              <a:srgbClr val="FF0000"/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E118073-F11E-A74B-9E3C-A5788498F990}"/>
              </a:ext>
            </a:extLst>
          </p:cNvPr>
          <p:cNvSpPr txBox="1"/>
          <p:nvPr/>
        </p:nvSpPr>
        <p:spPr>
          <a:xfrm>
            <a:off x="734961" y="1599970"/>
            <a:ext cx="6373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b="1" dirty="0"/>
              <a:t>morphological</a:t>
            </a:r>
            <a:r>
              <a:rPr lang="en-AU" sz="3200" dirty="0"/>
              <a:t> descriptors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20853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E62D2A-9BEC-CB4F-A7C0-C7998619406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2729" y="286007"/>
                <a:ext cx="10515600" cy="1325563"/>
              </a:xfrm>
            </p:spPr>
            <p:txBody>
              <a:bodyPr/>
              <a:lstStyle/>
              <a:p>
                <a:r>
                  <a:rPr lang="en-AU" dirty="0"/>
                  <a:t>Analysis </a:t>
                </a:r>
                <a:r>
                  <a:rPr lang="en-US" altLang="zh-CN" dirty="0"/>
                  <a:t>of 2D scalar field </a:t>
                </a:r>
                <a14:m>
                  <m:oMath xmlns:m="http://schemas.openxmlformats.org/officeDocument/2006/math">
                    <m:r>
                      <a:rPr lang="en-AU" altLang="zh-CN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48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E62D2A-9BEC-CB4F-A7C0-C799861940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2729" y="286007"/>
                <a:ext cx="10515600" cy="1325563"/>
              </a:xfrm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8853AA-AA25-6E45-9AE9-D5D59A445B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</p:spPr>
            <p:txBody>
              <a:bodyPr/>
              <a:lstStyle/>
              <a:p>
                <a:r>
                  <a:rPr lang="en-US" altLang="zh-CN" dirty="0" err="1"/>
                  <a:t>Minkowski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Functionals of</a:t>
                </a:r>
                <a:r>
                  <a:rPr lang="en-US" dirty="0"/>
                  <a:t> </a:t>
                </a:r>
                <a:r>
                  <a:rPr lang="en-AU" b="1" dirty="0"/>
                  <a:t>excursion sets </a:t>
                </a:r>
              </a:p>
              <a:p>
                <a:r>
                  <a:rPr lang="en-AU" dirty="0"/>
                  <a:t>Define a</a:t>
                </a:r>
                <a:r>
                  <a:rPr lang="en-AU" b="1" dirty="0"/>
                  <a:t> threshold value </a:t>
                </a:r>
                <a14:m>
                  <m:oMath xmlns:m="http://schemas.openxmlformats.org/officeDocument/2006/math">
                    <m:r>
                      <a:rPr lang="en-A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>
                    <a:solidFill>
                      <a:schemeClr val="tx1"/>
                    </a:solidFill>
                  </a:rPr>
                  <a:t> &gt;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 </a:t>
                </a:r>
                <a:r>
                  <a:rPr lang="en-AU" dirty="0">
                    <a:sym typeface="Wingdings" pitchFamily="2" charset="2"/>
                  </a:rPr>
                  <a:t>white,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</m:oMath>
                </a14:m>
                <a:r>
                  <a:rPr lang="en-AU" dirty="0"/>
                  <a:t> &lt;</a:t>
                </a:r>
                <a:r>
                  <a:rPr lang="en-AU" b="1" dirty="0"/>
                  <a:t>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/>
                  <a:t>   </a:t>
                </a:r>
                <a:r>
                  <a:rPr lang="en-AU" sz="2000" dirty="0">
                    <a:sym typeface="Wingdings" pitchFamily="2" charset="2"/>
                  </a:rPr>
                  <a:t> </a:t>
                </a:r>
                <a:r>
                  <a:rPr lang="en-AU" dirty="0">
                    <a:sym typeface="Wingdings" pitchFamily="2" charset="2"/>
                  </a:rPr>
                  <a:t>Black</a:t>
                </a:r>
                <a:endParaRPr lang="en-A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8853AA-AA25-6E45-9AE9-D5D59A445B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9" y="1514324"/>
                <a:ext cx="6477000" cy="1599584"/>
              </a:xfrm>
              <a:blipFill>
                <a:blip r:embed="rId3"/>
                <a:stretch>
                  <a:fillRect l="-1695" t="-6084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C008369-2284-5C4F-B06D-E3C6E3A9A469}"/>
              </a:ext>
            </a:extLst>
          </p:cNvPr>
          <p:cNvSpPr txBox="1"/>
          <p:nvPr/>
        </p:nvSpPr>
        <p:spPr>
          <a:xfrm>
            <a:off x="1324332" y="3942459"/>
            <a:ext cx="231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/>
              <a:t>excursion sets</a:t>
            </a:r>
            <a:endParaRPr lang="en-US" sz="28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610724-A37F-5A49-AABD-71AD814EED45}"/>
              </a:ext>
            </a:extLst>
          </p:cNvPr>
          <p:cNvCxnSpPr>
            <a:cxnSpLocks/>
          </p:cNvCxnSpPr>
          <p:nvPr/>
        </p:nvCxnSpPr>
        <p:spPr>
          <a:xfrm flipV="1">
            <a:off x="2677026" y="3182917"/>
            <a:ext cx="125361" cy="75954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1875579E-059A-0042-BD40-72EBAB20C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-360000"/>
            <a:ext cx="3626374" cy="7200000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59F08A4-18B8-364F-B577-F07B59555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2729" y="3384291"/>
            <a:ext cx="3409638" cy="2957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B8D4681-3624-F042-BDDD-821989AA8313}"/>
                  </a:ext>
                </a:extLst>
              </p:cNvPr>
              <p:cNvSpPr txBox="1"/>
              <p:nvPr/>
            </p:nvSpPr>
            <p:spPr>
              <a:xfrm>
                <a:off x="8074428" y="3542349"/>
                <a:ext cx="5579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𝛟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B8D4681-3624-F042-BDDD-821989AA8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4428" y="3542349"/>
                <a:ext cx="557939" cy="400110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5826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12922</TotalTime>
  <Words>1174</Words>
  <Application>Microsoft Macintosh PowerPoint</Application>
  <PresentationFormat>Widescreen</PresentationFormat>
  <Paragraphs>300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AdvOT483a8203</vt:lpstr>
      <vt:lpstr>Arial</vt:lpstr>
      <vt:lpstr>Calibri</vt:lpstr>
      <vt:lpstr>Calibri Light</vt:lpstr>
      <vt:lpstr>Cambria Math</vt:lpstr>
      <vt:lpstr>Office Theme</vt:lpstr>
      <vt:lpstr>Using Minkowski Functionals to Analyze CMB Lensing</vt:lpstr>
      <vt:lpstr>PowerPoint Presentation</vt:lpstr>
      <vt:lpstr>PowerPoint Presentation</vt:lpstr>
      <vt:lpstr>Euler’s formula for general surface</vt:lpstr>
      <vt:lpstr>Euler’s formula for general surface</vt:lpstr>
      <vt:lpstr>Euler’s formula for general surface</vt:lpstr>
      <vt:lpstr>PowerPoint Presentation</vt:lpstr>
      <vt:lpstr>Minkowski Functionals (MFs)</vt:lpstr>
      <vt:lpstr>Analysis of 2D scalar field  ϕ</vt:lpstr>
      <vt:lpstr>Analysis of 2D scalar field  ϕ</vt:lpstr>
      <vt:lpstr>Analysis of 2D scalar field  ϕ</vt:lpstr>
      <vt:lpstr>Analysis of 2D scalar field  ϕ</vt:lpstr>
      <vt:lpstr>Analysis of 2D scalar field  ϕ</vt:lpstr>
      <vt:lpstr>Analysis of 2D scalar field  ϕ</vt:lpstr>
      <vt:lpstr>Analysis of 2D scalar field  ϕ</vt:lpstr>
      <vt:lpstr>Analysis of 2D scalar field  ϕ</vt:lpstr>
      <vt:lpstr>MFs are idea descriptors of CMB Lensing</vt:lpstr>
      <vt:lpstr>MFs are idea descriptors of CMB Lensing</vt:lpstr>
      <vt:lpstr>MFs are idea descriptors of CMB Lensing</vt:lpstr>
      <vt:lpstr>Constrain cosmological parameters</vt:lpstr>
      <vt:lpstr>Constrain cosmological parameters</vt:lpstr>
      <vt:lpstr>Constrain cosmological parameters</vt:lpstr>
      <vt:lpstr>Constrain cosmological parameters</vt:lpstr>
      <vt:lpstr>Constrain cosmological parameters</vt:lpstr>
      <vt:lpstr>Constrain cosmological parameters</vt:lpstr>
      <vt:lpstr>Constrain cosmological parameters</vt:lpstr>
      <vt:lpstr>Constrain cosmological parameters</vt:lpstr>
      <vt:lpstr>Constrain cosmological parameters</vt:lpstr>
      <vt:lpstr>Constrain cosmological parameters</vt:lpstr>
      <vt:lpstr>Current Result</vt:lpstr>
      <vt:lpstr>Current Result</vt:lpstr>
      <vt:lpstr>Current Result</vt:lpstr>
      <vt:lpstr>Current Result</vt:lpstr>
      <vt:lpstr>Current Result</vt:lpstr>
      <vt:lpstr>Current Result</vt:lpstr>
      <vt:lpstr>Current Result</vt:lpstr>
      <vt:lpstr>Summary</vt:lpstr>
      <vt:lpstr>PowerPoint Presentation</vt:lpstr>
      <vt:lpstr>Current Result</vt:lpstr>
      <vt:lpstr>Covariance Matrix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Minkowski Functionals to Analyze CMB Lensing</dc:title>
  <dc:creator>Yuqi Kang</dc:creator>
  <cp:lastModifiedBy>Yuqi Kang</cp:lastModifiedBy>
  <cp:revision>5</cp:revision>
  <dcterms:created xsi:type="dcterms:W3CDTF">2019-11-22T01:37:40Z</dcterms:created>
  <dcterms:modified xsi:type="dcterms:W3CDTF">2019-12-04T13:08:08Z</dcterms:modified>
</cp:coreProperties>
</file>