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6" r:id="rId3"/>
    <p:sldId id="258" r:id="rId4"/>
    <p:sldId id="259" r:id="rId5"/>
    <p:sldId id="266" r:id="rId6"/>
    <p:sldId id="268" r:id="rId7"/>
    <p:sldId id="261"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k Carnuccio" initials="PC" lastIdx="5" clrIdx="0">
    <p:extLst>
      <p:ext uri="{19B8F6BF-5375-455C-9EA6-DF929625EA0E}">
        <p15:presenceInfo xmlns:p15="http://schemas.microsoft.com/office/powerpoint/2012/main" userId="S::patrick.carnuccio@aaf.edu.au::4eaaa2b7-a6a6-4ed6-a0f3-260989e4b1c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D7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886629-7A9D-4A9D-B247-6E4AFD736403}" v="216" dt="2020-08-26T01:59:14.558"/>
    <p1510:client id="{0EF68A35-1F96-4149-96BB-5CBD106E3886}" v="91" dt="2020-08-25T05:05:11.936"/>
    <p1510:client id="{2E33077F-BBD9-4B28-BE40-C7CCB9F03EE7}" v="376" dt="2020-08-26T22:40:17.449"/>
    <p1510:client id="{4B9D82C9-46C0-49D6-BA3A-6185DB7D8CBB}" v="1651" dt="2020-08-26T01:28:03.075"/>
    <p1510:client id="{500A7F2F-70CC-426B-971F-6D5CD6421F30}" v="96" dt="2020-08-25T05:17:30.346"/>
    <p1510:client id="{90D108B1-96A5-4EE0-A600-70CB7E1879D6}" v="189" dt="2020-08-25T05:32:36.4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9" d="100"/>
          <a:sy n="159" d="100"/>
        </p:scale>
        <p:origin x="30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Bowness" userId="ev2TqQ46hpGa4NL/pw9e+JCC0q5X9M+7G+AWUg33g7A=" providerId="None" clId="Web-{0EF68A35-1F96-4149-96BB-5CBD106E3886}"/>
    <pc:docChg chg="addSld delSld modSld">
      <pc:chgData name="Andrew Bowness" userId="ev2TqQ46hpGa4NL/pw9e+JCC0q5X9M+7G+AWUg33g7A=" providerId="None" clId="Web-{0EF68A35-1F96-4149-96BB-5CBD106E3886}" dt="2020-08-25T05:05:11.936" v="86"/>
      <pc:docMkLst>
        <pc:docMk/>
      </pc:docMkLst>
      <pc:sldChg chg="addSp delSp modSp del">
        <pc:chgData name="Andrew Bowness" userId="ev2TqQ46hpGa4NL/pw9e+JCC0q5X9M+7G+AWUg33g7A=" providerId="None" clId="Web-{0EF68A35-1F96-4149-96BB-5CBD106E3886}" dt="2020-08-25T05:05:11.936" v="86"/>
        <pc:sldMkLst>
          <pc:docMk/>
          <pc:sldMk cId="4249534987" sldId="260"/>
        </pc:sldMkLst>
        <pc:spChg chg="del">
          <ac:chgData name="Andrew Bowness" userId="ev2TqQ46hpGa4NL/pw9e+JCC0q5X9M+7G+AWUg33g7A=" providerId="None" clId="Web-{0EF68A35-1F96-4149-96BB-5CBD106E3886}" dt="2020-08-25T04:59:53.466" v="3"/>
          <ac:spMkLst>
            <pc:docMk/>
            <pc:sldMk cId="4249534987" sldId="260"/>
            <ac:spMk id="6" creationId="{9BB1711B-45D7-4CB0-8952-C07F46AD6E1D}"/>
          </ac:spMkLst>
        </pc:spChg>
        <pc:spChg chg="del">
          <ac:chgData name="Andrew Bowness" userId="ev2TqQ46hpGa4NL/pw9e+JCC0q5X9M+7G+AWUg33g7A=" providerId="None" clId="Web-{0EF68A35-1F96-4149-96BB-5CBD106E3886}" dt="2020-08-25T04:59:55.716" v="4"/>
          <ac:spMkLst>
            <pc:docMk/>
            <pc:sldMk cId="4249534987" sldId="260"/>
            <ac:spMk id="7" creationId="{E2D547E6-77DC-44A4-B847-3FB8586B5D1C}"/>
          </ac:spMkLst>
        </pc:spChg>
        <pc:spChg chg="del mod">
          <ac:chgData name="Andrew Bowness" userId="ev2TqQ46hpGa4NL/pw9e+JCC0q5X9M+7G+AWUg33g7A=" providerId="None" clId="Web-{0EF68A35-1F96-4149-96BB-5CBD106E3886}" dt="2020-08-25T04:59:51.153" v="2"/>
          <ac:spMkLst>
            <pc:docMk/>
            <pc:sldMk cId="4249534987" sldId="260"/>
            <ac:spMk id="10" creationId="{8BF8FDBB-B413-4C18-9EE4-D30223E73C57}"/>
          </ac:spMkLst>
        </pc:spChg>
        <pc:picChg chg="add del mod">
          <ac:chgData name="Andrew Bowness" userId="ev2TqQ46hpGa4NL/pw9e+JCC0q5X9M+7G+AWUg33g7A=" providerId="None" clId="Web-{0EF68A35-1F96-4149-96BB-5CBD106E3886}" dt="2020-08-25T05:00:00.232" v="6"/>
          <ac:picMkLst>
            <pc:docMk/>
            <pc:sldMk cId="4249534987" sldId="260"/>
            <ac:picMk id="3" creationId="{7CF3F42F-2F11-4332-A41E-D1BE2EC70DAE}"/>
          </ac:picMkLst>
        </pc:picChg>
        <pc:picChg chg="add del mod">
          <ac:chgData name="Andrew Bowness" userId="ev2TqQ46hpGa4NL/pw9e+JCC0q5X9M+7G+AWUg33g7A=" providerId="None" clId="Web-{0EF68A35-1F96-4149-96BB-5CBD106E3886}" dt="2020-08-25T05:00:20.607" v="10"/>
          <ac:picMkLst>
            <pc:docMk/>
            <pc:sldMk cId="4249534987" sldId="260"/>
            <ac:picMk id="4" creationId="{E40E9816-D07E-45D2-AB6A-ABDA61DCD45F}"/>
          </ac:picMkLst>
        </pc:picChg>
        <pc:picChg chg="add del mod">
          <ac:chgData name="Andrew Bowness" userId="ev2TqQ46hpGa4NL/pw9e+JCC0q5X9M+7G+AWUg33g7A=" providerId="None" clId="Web-{0EF68A35-1F96-4149-96BB-5CBD106E3886}" dt="2020-08-25T05:00:38.263" v="12"/>
          <ac:picMkLst>
            <pc:docMk/>
            <pc:sldMk cId="4249534987" sldId="260"/>
            <ac:picMk id="5" creationId="{782BFE1B-25E5-48C1-8A12-768003DAC0F1}"/>
          </ac:picMkLst>
        </pc:picChg>
      </pc:sldChg>
      <pc:sldChg chg="delSp new del">
        <pc:chgData name="Andrew Bowness" userId="ev2TqQ46hpGa4NL/pw9e+JCC0q5X9M+7G+AWUg33g7A=" providerId="None" clId="Web-{0EF68A35-1F96-4149-96BB-5CBD106E3886}" dt="2020-08-25T05:01:02.685" v="19"/>
        <pc:sldMkLst>
          <pc:docMk/>
          <pc:sldMk cId="20225775" sldId="266"/>
        </pc:sldMkLst>
        <pc:spChg chg="del">
          <ac:chgData name="Andrew Bowness" userId="ev2TqQ46hpGa4NL/pw9e+JCC0q5X9M+7G+AWUg33g7A=" providerId="None" clId="Web-{0EF68A35-1F96-4149-96BB-5CBD106E3886}" dt="2020-08-25T05:00:50.779" v="14"/>
          <ac:spMkLst>
            <pc:docMk/>
            <pc:sldMk cId="20225775" sldId="266"/>
            <ac:spMk id="2" creationId="{AAA68D19-3945-46C0-AE78-74DF08382079}"/>
          </ac:spMkLst>
        </pc:spChg>
        <pc:spChg chg="del">
          <ac:chgData name="Andrew Bowness" userId="ev2TqQ46hpGa4NL/pw9e+JCC0q5X9M+7G+AWUg33g7A=" providerId="None" clId="Web-{0EF68A35-1F96-4149-96BB-5CBD106E3886}" dt="2020-08-25T05:00:53.388" v="15"/>
          <ac:spMkLst>
            <pc:docMk/>
            <pc:sldMk cId="20225775" sldId="266"/>
            <ac:spMk id="3" creationId="{B38FC1D2-0125-4C4E-8795-618D6D184F9D}"/>
          </ac:spMkLst>
        </pc:spChg>
        <pc:spChg chg="del">
          <ac:chgData name="Andrew Bowness" userId="ev2TqQ46hpGa4NL/pw9e+JCC0q5X9M+7G+AWUg33g7A=" providerId="None" clId="Web-{0EF68A35-1F96-4149-96BB-5CBD106E3886}" dt="2020-08-25T05:00:59.841" v="18"/>
          <ac:spMkLst>
            <pc:docMk/>
            <pc:sldMk cId="20225775" sldId="266"/>
            <ac:spMk id="4" creationId="{4F7E80E6-4A81-4ED7-849A-90DD7E9D7C57}"/>
          </ac:spMkLst>
        </pc:spChg>
        <pc:spChg chg="del">
          <ac:chgData name="Andrew Bowness" userId="ev2TqQ46hpGa4NL/pw9e+JCC0q5X9M+7G+AWUg33g7A=" providerId="None" clId="Web-{0EF68A35-1F96-4149-96BB-5CBD106E3886}" dt="2020-08-25T05:00:54.857" v="16"/>
          <ac:spMkLst>
            <pc:docMk/>
            <pc:sldMk cId="20225775" sldId="266"/>
            <ac:spMk id="5" creationId="{49D75005-AF6B-418B-A255-3D132109F1F2}"/>
          </ac:spMkLst>
        </pc:spChg>
        <pc:spChg chg="del">
          <ac:chgData name="Andrew Bowness" userId="ev2TqQ46hpGa4NL/pw9e+JCC0q5X9M+7G+AWUg33g7A=" providerId="None" clId="Web-{0EF68A35-1F96-4149-96BB-5CBD106E3886}" dt="2020-08-25T05:00:56.841" v="17"/>
          <ac:spMkLst>
            <pc:docMk/>
            <pc:sldMk cId="20225775" sldId="266"/>
            <ac:spMk id="6" creationId="{98D9DA4A-B541-44DE-B4C7-02479C01E28B}"/>
          </ac:spMkLst>
        </pc:spChg>
      </pc:sldChg>
      <pc:sldChg chg="addSp modSp add replId">
        <pc:chgData name="Andrew Bowness" userId="ev2TqQ46hpGa4NL/pw9e+JCC0q5X9M+7G+AWUg33g7A=" providerId="None" clId="Web-{0EF68A35-1F96-4149-96BB-5CBD106E3886}" dt="2020-08-25T05:03:47.186" v="84" actId="20577"/>
        <pc:sldMkLst>
          <pc:docMk/>
          <pc:sldMk cId="1911994549" sldId="266"/>
        </pc:sldMkLst>
        <pc:spChg chg="mod">
          <ac:chgData name="Andrew Bowness" userId="ev2TqQ46hpGa4NL/pw9e+JCC0q5X9M+7G+AWUg33g7A=" providerId="None" clId="Web-{0EF68A35-1F96-4149-96BB-5CBD106E3886}" dt="2020-08-25T05:03:46.389" v="81" actId="20577"/>
          <ac:spMkLst>
            <pc:docMk/>
            <pc:sldMk cId="1911994549" sldId="266"/>
            <ac:spMk id="2" creationId="{6D293B22-0452-49A7-8DC8-8672C2FBD76F}"/>
          </ac:spMkLst>
        </pc:spChg>
        <pc:spChg chg="add mod">
          <ac:chgData name="Andrew Bowness" userId="ev2TqQ46hpGa4NL/pw9e+JCC0q5X9M+7G+AWUg33g7A=" providerId="None" clId="Web-{0EF68A35-1F96-4149-96BB-5CBD106E3886}" dt="2020-08-25T05:03:18.326" v="74" actId="1076"/>
          <ac:spMkLst>
            <pc:docMk/>
            <pc:sldMk cId="1911994549" sldId="266"/>
            <ac:spMk id="3" creationId="{D4C5B9FC-3B79-4353-B6DA-C35D4A26584F}"/>
          </ac:spMkLst>
        </pc:spChg>
        <pc:spChg chg="add mod">
          <ac:chgData name="Andrew Bowness" userId="ev2TqQ46hpGa4NL/pw9e+JCC0q5X9M+7G+AWUg33g7A=" providerId="None" clId="Web-{0EF68A35-1F96-4149-96BB-5CBD106E3886}" dt="2020-08-25T05:03:27.920" v="76" actId="1076"/>
          <ac:spMkLst>
            <pc:docMk/>
            <pc:sldMk cId="1911994549" sldId="266"/>
            <ac:spMk id="5" creationId="{FBCFE427-AF3C-45F4-B686-322B716532EE}"/>
          </ac:spMkLst>
        </pc:spChg>
        <pc:spChg chg="add mod">
          <ac:chgData name="Andrew Bowness" userId="ev2TqQ46hpGa4NL/pw9e+JCC0q5X9M+7G+AWUg33g7A=" providerId="None" clId="Web-{0EF68A35-1F96-4149-96BB-5CBD106E3886}" dt="2020-08-25T05:03:47.186" v="84" actId="20577"/>
          <ac:spMkLst>
            <pc:docMk/>
            <pc:sldMk cId="1911994549" sldId="266"/>
            <ac:spMk id="7" creationId="{B4D074B1-42B8-4897-AFB4-03430ABFDE4E}"/>
          </ac:spMkLst>
        </pc:spChg>
      </pc:sldChg>
    </pc:docChg>
  </pc:docChgLst>
  <pc:docChgLst>
    <pc:chgData name="Andrew Bowness" userId="ev2TqQ46hpGa4NL/pw9e+JCC0q5X9M+7G+AWUg33g7A=" providerId="None" clId="Web-{90D108B1-96A5-4EE0-A600-70CB7E1879D6}"/>
    <pc:docChg chg="modSld">
      <pc:chgData name="Andrew Bowness" userId="ev2TqQ46hpGa4NL/pw9e+JCC0q5X9M+7G+AWUg33g7A=" providerId="None" clId="Web-{90D108B1-96A5-4EE0-A600-70CB7E1879D6}" dt="2020-08-25T05:32:36.142" v="186" actId="20577"/>
      <pc:docMkLst>
        <pc:docMk/>
      </pc:docMkLst>
      <pc:sldChg chg="addSp modSp">
        <pc:chgData name="Andrew Bowness" userId="ev2TqQ46hpGa4NL/pw9e+JCC0q5X9M+7G+AWUg33g7A=" providerId="None" clId="Web-{90D108B1-96A5-4EE0-A600-70CB7E1879D6}" dt="2020-08-25T05:32:36.142" v="185" actId="20577"/>
        <pc:sldMkLst>
          <pc:docMk/>
          <pc:sldMk cId="3637396371" sldId="263"/>
        </pc:sldMkLst>
        <pc:spChg chg="add mod">
          <ac:chgData name="Andrew Bowness" userId="ev2TqQ46hpGa4NL/pw9e+JCC0q5X9M+7G+AWUg33g7A=" providerId="None" clId="Web-{90D108B1-96A5-4EE0-A600-70CB7E1879D6}" dt="2020-08-25T05:28:01.577" v="17" actId="1076"/>
          <ac:spMkLst>
            <pc:docMk/>
            <pc:sldMk cId="3637396371" sldId="263"/>
            <ac:spMk id="2" creationId="{2FDEC6C8-B74A-4114-AC91-B8B7ADB8EE5D}"/>
          </ac:spMkLst>
        </pc:spChg>
        <pc:spChg chg="add mod">
          <ac:chgData name="Andrew Bowness" userId="ev2TqQ46hpGa4NL/pw9e+JCC0q5X9M+7G+AWUg33g7A=" providerId="None" clId="Web-{90D108B1-96A5-4EE0-A600-70CB7E1879D6}" dt="2020-08-25T05:32:36.142" v="185" actId="20577"/>
          <ac:spMkLst>
            <pc:docMk/>
            <pc:sldMk cId="3637396371" sldId="263"/>
            <ac:spMk id="3" creationId="{4D8F5D64-FB5C-47E9-A3AF-FFEC81FC6775}"/>
          </ac:spMkLst>
        </pc:spChg>
        <pc:spChg chg="mod">
          <ac:chgData name="Andrew Bowness" userId="ev2TqQ46hpGa4NL/pw9e+JCC0q5X9M+7G+AWUg33g7A=" providerId="None" clId="Web-{90D108B1-96A5-4EE0-A600-70CB7E1879D6}" dt="2020-08-25T05:20:38.964" v="2" actId="20577"/>
          <ac:spMkLst>
            <pc:docMk/>
            <pc:sldMk cId="3637396371" sldId="263"/>
            <ac:spMk id="4" creationId="{E9E3F76D-16A1-4921-BB12-05499D3F2EA8}"/>
          </ac:spMkLst>
        </pc:spChg>
        <pc:spChg chg="mod">
          <ac:chgData name="Andrew Bowness" userId="ev2TqQ46hpGa4NL/pw9e+JCC0q5X9M+7G+AWUg33g7A=" providerId="None" clId="Web-{90D108B1-96A5-4EE0-A600-70CB7E1879D6}" dt="2020-08-25T05:27:47.812" v="10" actId="1076"/>
          <ac:spMkLst>
            <pc:docMk/>
            <pc:sldMk cId="3637396371" sldId="263"/>
            <ac:spMk id="6" creationId="{BECCA062-DE34-450A-9DB6-FF34F73638C3}"/>
          </ac:spMkLst>
        </pc:spChg>
      </pc:sldChg>
      <pc:sldChg chg="modSp">
        <pc:chgData name="Andrew Bowness" userId="ev2TqQ46hpGa4NL/pw9e+JCC0q5X9M+7G+AWUg33g7A=" providerId="None" clId="Web-{90D108B1-96A5-4EE0-A600-70CB7E1879D6}" dt="2020-08-25T05:31:06.469" v="139" actId="1076"/>
        <pc:sldMkLst>
          <pc:docMk/>
          <pc:sldMk cId="896450486" sldId="265"/>
        </pc:sldMkLst>
        <pc:spChg chg="mod">
          <ac:chgData name="Andrew Bowness" userId="ev2TqQ46hpGa4NL/pw9e+JCC0q5X9M+7G+AWUg33g7A=" providerId="None" clId="Web-{90D108B1-96A5-4EE0-A600-70CB7E1879D6}" dt="2020-08-25T05:31:06.469" v="139" actId="1076"/>
          <ac:spMkLst>
            <pc:docMk/>
            <pc:sldMk cId="896450486" sldId="265"/>
            <ac:spMk id="5" creationId="{557D1A5D-CB86-488F-92DE-8276F1269A54}"/>
          </ac:spMkLst>
        </pc:spChg>
      </pc:sldChg>
    </pc:docChg>
  </pc:docChgLst>
  <pc:docChgLst>
    <pc:chgData name="Andrew Bowness" userId="ev2TqQ46hpGa4NL/pw9e+JCC0q5X9M+7G+AWUg33g7A=" providerId="None" clId="Web-{500A7F2F-70CC-426B-971F-6D5CD6421F30}"/>
    <pc:docChg chg="modSld">
      <pc:chgData name="Andrew Bowness" userId="ev2TqQ46hpGa4NL/pw9e+JCC0q5X9M+7G+AWUg33g7A=" providerId="None" clId="Web-{500A7F2F-70CC-426B-971F-6D5CD6421F30}" dt="2020-08-25T05:17:30.174" v="94" actId="1076"/>
      <pc:docMkLst>
        <pc:docMk/>
      </pc:docMkLst>
      <pc:sldChg chg="modSp">
        <pc:chgData name="Andrew Bowness" userId="ev2TqQ46hpGa4NL/pw9e+JCC0q5X9M+7G+AWUg33g7A=" providerId="None" clId="Web-{500A7F2F-70CC-426B-971F-6D5CD6421F30}" dt="2020-08-25T05:17:30.174" v="94" actId="1076"/>
        <pc:sldMkLst>
          <pc:docMk/>
          <pc:sldMk cId="1511534372" sldId="267"/>
        </pc:sldMkLst>
        <pc:spChg chg="mod">
          <ac:chgData name="Andrew Bowness" userId="ev2TqQ46hpGa4NL/pw9e+JCC0q5X9M+7G+AWUg33g7A=" providerId="None" clId="Web-{500A7F2F-70CC-426B-971F-6D5CD6421F30}" dt="2020-08-25T05:17:30.174" v="94" actId="1076"/>
          <ac:spMkLst>
            <pc:docMk/>
            <pc:sldMk cId="1511534372" sldId="267"/>
            <ac:spMk id="3" creationId="{08C689BE-948C-4041-9F5D-7E9BCCECC742}"/>
          </ac:spMkLst>
        </pc:spChg>
      </pc:sldChg>
    </pc:docChg>
  </pc:docChgLst>
  <pc:docChgLst>
    <pc:chgData name="Andrew Bowness" userId="ev2TqQ46hpGa4NL/pw9e+JCC0q5X9M+7G+AWUg33g7A=" providerId="None" clId="Web-{0C886629-7A9D-4A9D-B247-6E4AFD736403}"/>
    <pc:docChg chg="modSld">
      <pc:chgData name="Andrew Bowness" userId="ev2TqQ46hpGa4NL/pw9e+JCC0q5X9M+7G+AWUg33g7A=" providerId="None" clId="Web-{0C886629-7A9D-4A9D-B247-6E4AFD736403}" dt="2020-08-26T01:59:14.558" v="214" actId="20577"/>
      <pc:docMkLst>
        <pc:docMk/>
      </pc:docMkLst>
      <pc:sldChg chg="modSp">
        <pc:chgData name="Andrew Bowness" userId="ev2TqQ46hpGa4NL/pw9e+JCC0q5X9M+7G+AWUg33g7A=" providerId="None" clId="Web-{0C886629-7A9D-4A9D-B247-6E4AFD736403}" dt="2020-08-26T01:57:16.006" v="106" actId="14100"/>
        <pc:sldMkLst>
          <pc:docMk/>
          <pc:sldMk cId="3637396371" sldId="263"/>
        </pc:sldMkLst>
        <pc:spChg chg="mod">
          <ac:chgData name="Andrew Bowness" userId="ev2TqQ46hpGa4NL/pw9e+JCC0q5X9M+7G+AWUg33g7A=" providerId="None" clId="Web-{0C886629-7A9D-4A9D-B247-6E4AFD736403}" dt="2020-08-26T01:57:16.006" v="106" actId="14100"/>
          <ac:spMkLst>
            <pc:docMk/>
            <pc:sldMk cId="3637396371" sldId="263"/>
            <ac:spMk id="6" creationId="{A36B1925-970A-4F9E-BCA7-B09DD574ECE1}"/>
          </ac:spMkLst>
        </pc:spChg>
      </pc:sldChg>
      <pc:sldChg chg="modSp">
        <pc:chgData name="Andrew Bowness" userId="ev2TqQ46hpGa4NL/pw9e+JCC0q5X9M+7G+AWUg33g7A=" providerId="None" clId="Web-{0C886629-7A9D-4A9D-B247-6E4AFD736403}" dt="2020-08-26T01:59:14.558" v="213" actId="20577"/>
        <pc:sldMkLst>
          <pc:docMk/>
          <pc:sldMk cId="4101019493" sldId="264"/>
        </pc:sldMkLst>
        <pc:spChg chg="mod">
          <ac:chgData name="Andrew Bowness" userId="ev2TqQ46hpGa4NL/pw9e+JCC0q5X9M+7G+AWUg33g7A=" providerId="None" clId="Web-{0C886629-7A9D-4A9D-B247-6E4AFD736403}" dt="2020-08-26T01:59:14.558" v="213" actId="20577"/>
          <ac:spMkLst>
            <pc:docMk/>
            <pc:sldMk cId="4101019493" sldId="264"/>
            <ac:spMk id="5" creationId="{557D1A5D-CB86-488F-92DE-8276F1269A54}"/>
          </ac:spMkLst>
        </pc:spChg>
      </pc:sldChg>
    </pc:docChg>
  </pc:docChgLst>
  <pc:docChgLst>
    <pc:chgData name="Andrew Bowness" userId="ev2TqQ46hpGa4NL/pw9e+JCC0q5X9M+7G+AWUg33g7A=" providerId="None" clId="Web-{2E33077F-BBD9-4B28-BE40-C7CCB9F03EE7}"/>
    <pc:docChg chg="modSld">
      <pc:chgData name="Andrew Bowness" userId="ev2TqQ46hpGa4NL/pw9e+JCC0q5X9M+7G+AWUg33g7A=" providerId="None" clId="Web-{2E33077F-BBD9-4B28-BE40-C7CCB9F03EE7}" dt="2020-08-26T22:40:17.449" v="373" actId="20577"/>
      <pc:docMkLst>
        <pc:docMk/>
      </pc:docMkLst>
      <pc:sldChg chg="modSp">
        <pc:chgData name="Andrew Bowness" userId="ev2TqQ46hpGa4NL/pw9e+JCC0q5X9M+7G+AWUg33g7A=" providerId="None" clId="Web-{2E33077F-BBD9-4B28-BE40-C7CCB9F03EE7}" dt="2020-08-26T22:37:12.275" v="330" actId="20577"/>
        <pc:sldMkLst>
          <pc:docMk/>
          <pc:sldMk cId="2599450911" sldId="256"/>
        </pc:sldMkLst>
        <pc:spChg chg="mod">
          <ac:chgData name="Andrew Bowness" userId="ev2TqQ46hpGa4NL/pw9e+JCC0q5X9M+7G+AWUg33g7A=" providerId="None" clId="Web-{2E33077F-BBD9-4B28-BE40-C7CCB9F03EE7}" dt="2020-08-26T22:30:58.340" v="14" actId="20577"/>
          <ac:spMkLst>
            <pc:docMk/>
            <pc:sldMk cId="2599450911" sldId="256"/>
            <ac:spMk id="16" creationId="{A636E131-6710-4D4F-B623-C232616E35B9}"/>
          </ac:spMkLst>
        </pc:spChg>
        <pc:spChg chg="mod">
          <ac:chgData name="Andrew Bowness" userId="ev2TqQ46hpGa4NL/pw9e+JCC0q5X9M+7G+AWUg33g7A=" providerId="None" clId="Web-{2E33077F-BBD9-4B28-BE40-C7CCB9F03EE7}" dt="2020-08-26T22:37:12.275" v="330" actId="20577"/>
          <ac:spMkLst>
            <pc:docMk/>
            <pc:sldMk cId="2599450911" sldId="256"/>
            <ac:spMk id="18" creationId="{33B22C78-AA40-4E7E-B4F4-C729165A41B6}"/>
          </ac:spMkLst>
        </pc:spChg>
      </pc:sldChg>
      <pc:sldChg chg="modSp">
        <pc:chgData name="Andrew Bowness" userId="ev2TqQ46hpGa4NL/pw9e+JCC0q5X9M+7G+AWUg33g7A=" providerId="None" clId="Web-{2E33077F-BBD9-4B28-BE40-C7CCB9F03EE7}" dt="2020-08-26T22:33:51.777" v="323" actId="1076"/>
        <pc:sldMkLst>
          <pc:docMk/>
          <pc:sldMk cId="3637396371" sldId="263"/>
        </pc:sldMkLst>
        <pc:spChg chg="mod">
          <ac:chgData name="Andrew Bowness" userId="ev2TqQ46hpGa4NL/pw9e+JCC0q5X9M+7G+AWUg33g7A=" providerId="None" clId="Web-{2E33077F-BBD9-4B28-BE40-C7CCB9F03EE7}" dt="2020-08-26T22:32:09.824" v="58" actId="20577"/>
          <ac:spMkLst>
            <pc:docMk/>
            <pc:sldMk cId="3637396371" sldId="263"/>
            <ac:spMk id="2" creationId="{2FDEC6C8-B74A-4114-AC91-B8B7ADB8EE5D}"/>
          </ac:spMkLst>
        </pc:spChg>
        <pc:spChg chg="mod">
          <ac:chgData name="Andrew Bowness" userId="ev2TqQ46hpGa4NL/pw9e+JCC0q5X9M+7G+AWUg33g7A=" providerId="None" clId="Web-{2E33077F-BBD9-4B28-BE40-C7CCB9F03EE7}" dt="2020-08-26T22:33:51.777" v="323" actId="1076"/>
          <ac:spMkLst>
            <pc:docMk/>
            <pc:sldMk cId="3637396371" sldId="263"/>
            <ac:spMk id="6" creationId="{A36B1925-970A-4F9E-BCA7-B09DD574ECE1}"/>
          </ac:spMkLst>
        </pc:spChg>
        <pc:spChg chg="mod">
          <ac:chgData name="Andrew Bowness" userId="ev2TqQ46hpGa4NL/pw9e+JCC0q5X9M+7G+AWUg33g7A=" providerId="None" clId="Web-{2E33077F-BBD9-4B28-BE40-C7CCB9F03EE7}" dt="2020-08-26T22:33:47.042" v="322" actId="1076"/>
          <ac:spMkLst>
            <pc:docMk/>
            <pc:sldMk cId="3637396371" sldId="263"/>
            <ac:spMk id="10" creationId="{9B6F3ABA-213A-4678-A726-829B191C3E61}"/>
          </ac:spMkLst>
        </pc:spChg>
      </pc:sldChg>
      <pc:sldChg chg="modSp">
        <pc:chgData name="Andrew Bowness" userId="ev2TqQ46hpGa4NL/pw9e+JCC0q5X9M+7G+AWUg33g7A=" providerId="None" clId="Web-{2E33077F-BBD9-4B28-BE40-C7CCB9F03EE7}" dt="2020-08-26T22:40:17.449" v="372" actId="20577"/>
        <pc:sldMkLst>
          <pc:docMk/>
          <pc:sldMk cId="4101019493" sldId="264"/>
        </pc:sldMkLst>
        <pc:spChg chg="mod">
          <ac:chgData name="Andrew Bowness" userId="ev2TqQ46hpGa4NL/pw9e+JCC0q5X9M+7G+AWUg33g7A=" providerId="None" clId="Web-{2E33077F-BBD9-4B28-BE40-C7CCB9F03EE7}" dt="2020-08-26T22:40:17.449" v="372" actId="20577"/>
          <ac:spMkLst>
            <pc:docMk/>
            <pc:sldMk cId="4101019493" sldId="264"/>
            <ac:spMk id="5" creationId="{557D1A5D-CB86-488F-92DE-8276F1269A54}"/>
          </ac:spMkLst>
        </pc:spChg>
      </pc:sldChg>
      <pc:sldChg chg="modSp">
        <pc:chgData name="Andrew Bowness" userId="ev2TqQ46hpGa4NL/pw9e+JCC0q5X9M+7G+AWUg33g7A=" providerId="None" clId="Web-{2E33077F-BBD9-4B28-BE40-C7CCB9F03EE7}" dt="2020-08-26T22:38:10.525" v="356" actId="20577"/>
        <pc:sldMkLst>
          <pc:docMk/>
          <pc:sldMk cId="1911994549" sldId="266"/>
        </pc:sldMkLst>
        <pc:spChg chg="mod">
          <ac:chgData name="Andrew Bowness" userId="ev2TqQ46hpGa4NL/pw9e+JCC0q5X9M+7G+AWUg33g7A=" providerId="None" clId="Web-{2E33077F-BBD9-4B28-BE40-C7CCB9F03EE7}" dt="2020-08-26T22:38:10.525" v="356" actId="20577"/>
          <ac:spMkLst>
            <pc:docMk/>
            <pc:sldMk cId="1911994549" sldId="266"/>
            <ac:spMk id="2" creationId="{6D293B22-0452-49A7-8DC8-8672C2FBD76F}"/>
          </ac:spMkLst>
        </pc:spChg>
        <pc:spChg chg="mod">
          <ac:chgData name="Andrew Bowness" userId="ev2TqQ46hpGa4NL/pw9e+JCC0q5X9M+7G+AWUg33g7A=" providerId="None" clId="Web-{2E33077F-BBD9-4B28-BE40-C7CCB9F03EE7}" dt="2020-08-26T22:37:42.947" v="352" actId="20577"/>
          <ac:spMkLst>
            <pc:docMk/>
            <pc:sldMk cId="1911994549" sldId="266"/>
            <ac:spMk id="7" creationId="{B4D074B1-42B8-4897-AFB4-03430ABFDE4E}"/>
          </ac:spMkLst>
        </pc:spChg>
      </pc:sldChg>
      <pc:sldChg chg="modSp">
        <pc:chgData name="Andrew Bowness" userId="ev2TqQ46hpGa4NL/pw9e+JCC0q5X9M+7G+AWUg33g7A=" providerId="None" clId="Web-{2E33077F-BBD9-4B28-BE40-C7CCB9F03EE7}" dt="2020-08-26T22:38:57.903" v="366" actId="20577"/>
        <pc:sldMkLst>
          <pc:docMk/>
          <pc:sldMk cId="1266207578" sldId="268"/>
        </pc:sldMkLst>
        <pc:spChg chg="mod">
          <ac:chgData name="Andrew Bowness" userId="ev2TqQ46hpGa4NL/pw9e+JCC0q5X9M+7G+AWUg33g7A=" providerId="None" clId="Web-{2E33077F-BBD9-4B28-BE40-C7CCB9F03EE7}" dt="2020-08-26T22:38:57.903" v="366" actId="20577"/>
          <ac:spMkLst>
            <pc:docMk/>
            <pc:sldMk cId="1266207578" sldId="268"/>
            <ac:spMk id="3" creationId="{4D8F5D64-FB5C-47E9-A3AF-FFEC81FC6775}"/>
          </ac:spMkLst>
        </pc:spChg>
      </pc:sldChg>
    </pc:docChg>
  </pc:docChgLst>
  <pc:docChgLst>
    <pc:chgData name="Andrew Bowness" userId="ev2TqQ46hpGa4NL/pw9e+JCC0q5X9M+7G+AWUg33g7A=" providerId="None" clId="Web-{4B9D82C9-46C0-49D6-BA3A-6185DB7D8CBB}"/>
    <pc:docChg chg="addSld delSld modSld sldOrd">
      <pc:chgData name="Andrew Bowness" userId="ev2TqQ46hpGa4NL/pw9e+JCC0q5X9M+7G+AWUg33g7A=" providerId="None" clId="Web-{4B9D82C9-46C0-49D6-BA3A-6185DB7D8CBB}" dt="2020-08-26T01:28:03.075" v="1647" actId="20577"/>
      <pc:docMkLst>
        <pc:docMk/>
      </pc:docMkLst>
      <pc:sldChg chg="addSp delSp modSp">
        <pc:chgData name="Andrew Bowness" userId="ev2TqQ46hpGa4NL/pw9e+JCC0q5X9M+7G+AWUg33g7A=" providerId="None" clId="Web-{4B9D82C9-46C0-49D6-BA3A-6185DB7D8CBB}" dt="2020-08-25T22:49:13.406" v="474" actId="20577"/>
        <pc:sldMkLst>
          <pc:docMk/>
          <pc:sldMk cId="3637396371" sldId="263"/>
        </pc:sldMkLst>
        <pc:spChg chg="mod">
          <ac:chgData name="Andrew Bowness" userId="ev2TqQ46hpGa4NL/pw9e+JCC0q5X9M+7G+AWUg33g7A=" providerId="None" clId="Web-{4B9D82C9-46C0-49D6-BA3A-6185DB7D8CBB}" dt="2020-08-25T22:44:55.270" v="313" actId="1076"/>
          <ac:spMkLst>
            <pc:docMk/>
            <pc:sldMk cId="3637396371" sldId="263"/>
            <ac:spMk id="2" creationId="{2FDEC6C8-B74A-4114-AC91-B8B7ADB8EE5D}"/>
          </ac:spMkLst>
        </pc:spChg>
        <pc:spChg chg="del mod">
          <ac:chgData name="Andrew Bowness" userId="ev2TqQ46hpGa4NL/pw9e+JCC0q5X9M+7G+AWUg33g7A=" providerId="None" clId="Web-{4B9D82C9-46C0-49D6-BA3A-6185DB7D8CBB}" dt="2020-08-25T22:43:20.532" v="296"/>
          <ac:spMkLst>
            <pc:docMk/>
            <pc:sldMk cId="3637396371" sldId="263"/>
            <ac:spMk id="3" creationId="{4D8F5D64-FB5C-47E9-A3AF-FFEC81FC6775}"/>
          </ac:spMkLst>
        </pc:spChg>
        <pc:spChg chg="mod">
          <ac:chgData name="Andrew Bowness" userId="ev2TqQ46hpGa4NL/pw9e+JCC0q5X9M+7G+AWUg33g7A=" providerId="None" clId="Web-{4B9D82C9-46C0-49D6-BA3A-6185DB7D8CBB}" dt="2020-08-25T21:53:14" v="57" actId="20577"/>
          <ac:spMkLst>
            <pc:docMk/>
            <pc:sldMk cId="3637396371" sldId="263"/>
            <ac:spMk id="4" creationId="{E9E3F76D-16A1-4921-BB12-05499D3F2EA8}"/>
          </ac:spMkLst>
        </pc:spChg>
        <pc:spChg chg="add mod">
          <ac:chgData name="Andrew Bowness" userId="ev2TqQ46hpGa4NL/pw9e+JCC0q5X9M+7G+AWUg33g7A=" providerId="None" clId="Web-{4B9D82C9-46C0-49D6-BA3A-6185DB7D8CBB}" dt="2020-08-25T22:45:36.319" v="371" actId="1076"/>
          <ac:spMkLst>
            <pc:docMk/>
            <pc:sldMk cId="3637396371" sldId="263"/>
            <ac:spMk id="5" creationId="{3BE8810A-0B57-4CDF-8830-47774A683AA3}"/>
          </ac:spMkLst>
        </pc:spChg>
        <pc:spChg chg="add mod">
          <ac:chgData name="Andrew Bowness" userId="ev2TqQ46hpGa4NL/pw9e+JCC0q5X9M+7G+AWUg33g7A=" providerId="None" clId="Web-{4B9D82C9-46C0-49D6-BA3A-6185DB7D8CBB}" dt="2020-08-25T22:49:13.406" v="474" actId="20577"/>
          <ac:spMkLst>
            <pc:docMk/>
            <pc:sldMk cId="3637396371" sldId="263"/>
            <ac:spMk id="6" creationId="{A36B1925-970A-4F9E-BCA7-B09DD574ECE1}"/>
          </ac:spMkLst>
        </pc:spChg>
        <pc:spChg chg="del mod">
          <ac:chgData name="Andrew Bowness" userId="ev2TqQ46hpGa4NL/pw9e+JCC0q5X9M+7G+AWUg33g7A=" providerId="None" clId="Web-{4B9D82C9-46C0-49D6-BA3A-6185DB7D8CBB}" dt="2020-08-25T22:12:02.406" v="154"/>
          <ac:spMkLst>
            <pc:docMk/>
            <pc:sldMk cId="3637396371" sldId="263"/>
            <ac:spMk id="6" creationId="{BECCA062-DE34-450A-9DB6-FF34F73638C3}"/>
          </ac:spMkLst>
        </pc:spChg>
      </pc:sldChg>
      <pc:sldChg chg="addSp delSp modSp">
        <pc:chgData name="Andrew Bowness" userId="ev2TqQ46hpGa4NL/pw9e+JCC0q5X9M+7G+AWUg33g7A=" providerId="None" clId="Web-{4B9D82C9-46C0-49D6-BA3A-6185DB7D8CBB}" dt="2020-08-26T01:28:03.075" v="1646" actId="20577"/>
        <pc:sldMkLst>
          <pc:docMk/>
          <pc:sldMk cId="4101019493" sldId="264"/>
        </pc:sldMkLst>
        <pc:spChg chg="mod">
          <ac:chgData name="Andrew Bowness" userId="ev2TqQ46hpGa4NL/pw9e+JCC0q5X9M+7G+AWUg33g7A=" providerId="None" clId="Web-{4B9D82C9-46C0-49D6-BA3A-6185DB7D8CBB}" dt="2020-08-26T01:28:03.075" v="1646" actId="20577"/>
          <ac:spMkLst>
            <pc:docMk/>
            <pc:sldMk cId="4101019493" sldId="264"/>
            <ac:spMk id="5" creationId="{557D1A5D-CB86-488F-92DE-8276F1269A54}"/>
          </ac:spMkLst>
        </pc:spChg>
        <pc:spChg chg="add del mod">
          <ac:chgData name="Andrew Bowness" userId="ev2TqQ46hpGa4NL/pw9e+JCC0q5X9M+7G+AWUg33g7A=" providerId="None" clId="Web-{4B9D82C9-46C0-49D6-BA3A-6185DB7D8CBB}" dt="2020-08-25T22:49:17.203" v="476"/>
          <ac:spMkLst>
            <pc:docMk/>
            <pc:sldMk cId="4101019493" sldId="264"/>
            <ac:spMk id="6" creationId="{719EACFC-A338-4646-AFC8-F951379874C3}"/>
          </ac:spMkLst>
        </pc:spChg>
      </pc:sldChg>
      <pc:sldChg chg="modSp">
        <pc:chgData name="Andrew Bowness" userId="ev2TqQ46hpGa4NL/pw9e+JCC0q5X9M+7G+AWUg33g7A=" providerId="None" clId="Web-{4B9D82C9-46C0-49D6-BA3A-6185DB7D8CBB}" dt="2020-08-25T22:40:34.025" v="279" actId="20577"/>
        <pc:sldMkLst>
          <pc:docMk/>
          <pc:sldMk cId="896450486" sldId="265"/>
        </pc:sldMkLst>
        <pc:spChg chg="mod">
          <ac:chgData name="Andrew Bowness" userId="ev2TqQ46hpGa4NL/pw9e+JCC0q5X9M+7G+AWUg33g7A=" providerId="None" clId="Web-{4B9D82C9-46C0-49D6-BA3A-6185DB7D8CBB}" dt="2020-08-25T22:40:34.025" v="279" actId="20577"/>
          <ac:spMkLst>
            <pc:docMk/>
            <pc:sldMk cId="896450486" sldId="265"/>
            <ac:spMk id="5" creationId="{557D1A5D-CB86-488F-92DE-8276F1269A54}"/>
          </ac:spMkLst>
        </pc:spChg>
      </pc:sldChg>
      <pc:sldChg chg="modSp">
        <pc:chgData name="Andrew Bowness" userId="ev2TqQ46hpGa4NL/pw9e+JCC0q5X9M+7G+AWUg33g7A=" providerId="None" clId="Web-{4B9D82C9-46C0-49D6-BA3A-6185DB7D8CBB}" dt="2020-08-25T22:37:31.549" v="256" actId="1076"/>
        <pc:sldMkLst>
          <pc:docMk/>
          <pc:sldMk cId="1911994549" sldId="266"/>
        </pc:sldMkLst>
        <pc:spChg chg="mod">
          <ac:chgData name="Andrew Bowness" userId="ev2TqQ46hpGa4NL/pw9e+JCC0q5X9M+7G+AWUg33g7A=" providerId="None" clId="Web-{4B9D82C9-46C0-49D6-BA3A-6185DB7D8CBB}" dt="2020-08-25T22:37:15.189" v="254" actId="1076"/>
          <ac:spMkLst>
            <pc:docMk/>
            <pc:sldMk cId="1911994549" sldId="266"/>
            <ac:spMk id="2" creationId="{6D293B22-0452-49A7-8DC8-8672C2FBD76F}"/>
          </ac:spMkLst>
        </pc:spChg>
        <pc:spChg chg="mod">
          <ac:chgData name="Andrew Bowness" userId="ev2TqQ46hpGa4NL/pw9e+JCC0q5X9M+7G+AWUg33g7A=" providerId="None" clId="Web-{4B9D82C9-46C0-49D6-BA3A-6185DB7D8CBB}" dt="2020-08-25T22:37:25.173" v="255" actId="1076"/>
          <ac:spMkLst>
            <pc:docMk/>
            <pc:sldMk cId="1911994549" sldId="266"/>
            <ac:spMk id="3" creationId="{D4C5B9FC-3B79-4353-B6DA-C35D4A26584F}"/>
          </ac:spMkLst>
        </pc:spChg>
        <pc:spChg chg="mod">
          <ac:chgData name="Andrew Bowness" userId="ev2TqQ46hpGa4NL/pw9e+JCC0q5X9M+7G+AWUg33g7A=" providerId="None" clId="Web-{4B9D82C9-46C0-49D6-BA3A-6185DB7D8CBB}" dt="2020-08-25T22:37:31.549" v="256" actId="1076"/>
          <ac:spMkLst>
            <pc:docMk/>
            <pc:sldMk cId="1911994549" sldId="266"/>
            <ac:spMk id="5" creationId="{FBCFE427-AF3C-45F4-B686-322B716532EE}"/>
          </ac:spMkLst>
        </pc:spChg>
      </pc:sldChg>
      <pc:sldChg chg="addSp delSp modSp add ord replId">
        <pc:chgData name="Andrew Bowness" userId="ev2TqQ46hpGa4NL/pw9e+JCC0q5X9M+7G+AWUg33g7A=" providerId="None" clId="Web-{4B9D82C9-46C0-49D6-BA3A-6185DB7D8CBB}" dt="2020-08-25T22:42:54.156" v="295" actId="1076"/>
        <pc:sldMkLst>
          <pc:docMk/>
          <pc:sldMk cId="1266207578" sldId="268"/>
        </pc:sldMkLst>
        <pc:spChg chg="del">
          <ac:chgData name="Andrew Bowness" userId="ev2TqQ46hpGa4NL/pw9e+JCC0q5X9M+7G+AWUg33g7A=" providerId="None" clId="Web-{4B9D82C9-46C0-49D6-BA3A-6185DB7D8CBB}" dt="2020-08-25T22:35:13.215" v="220"/>
          <ac:spMkLst>
            <pc:docMk/>
            <pc:sldMk cId="1266207578" sldId="268"/>
            <ac:spMk id="2" creationId="{2FDEC6C8-B74A-4114-AC91-B8B7ADB8EE5D}"/>
          </ac:spMkLst>
        </pc:spChg>
        <pc:spChg chg="mod">
          <ac:chgData name="Andrew Bowness" userId="ev2TqQ46hpGa4NL/pw9e+JCC0q5X9M+7G+AWUg33g7A=" providerId="None" clId="Web-{4B9D82C9-46C0-49D6-BA3A-6185DB7D8CBB}" dt="2020-08-25T22:42:54.156" v="295" actId="1076"/>
          <ac:spMkLst>
            <pc:docMk/>
            <pc:sldMk cId="1266207578" sldId="268"/>
            <ac:spMk id="3" creationId="{4D8F5D64-FB5C-47E9-A3AF-FFEC81FC6775}"/>
          </ac:spMkLst>
        </pc:spChg>
        <pc:spChg chg="mod">
          <ac:chgData name="Andrew Bowness" userId="ev2TqQ46hpGa4NL/pw9e+JCC0q5X9M+7G+AWUg33g7A=" providerId="None" clId="Web-{4B9D82C9-46C0-49D6-BA3A-6185DB7D8CBB}" dt="2020-08-25T22:36:25.796" v="231" actId="20577"/>
          <ac:spMkLst>
            <pc:docMk/>
            <pc:sldMk cId="1266207578" sldId="268"/>
            <ac:spMk id="4" creationId="{E9E3F76D-16A1-4921-BB12-05499D3F2EA8}"/>
          </ac:spMkLst>
        </pc:spChg>
        <pc:spChg chg="del">
          <ac:chgData name="Andrew Bowness" userId="ev2TqQ46hpGa4NL/pw9e+JCC0q5X9M+7G+AWUg33g7A=" providerId="None" clId="Web-{4B9D82C9-46C0-49D6-BA3A-6185DB7D8CBB}" dt="2020-08-25T22:35:16.668" v="221"/>
          <ac:spMkLst>
            <pc:docMk/>
            <pc:sldMk cId="1266207578" sldId="268"/>
            <ac:spMk id="5" creationId="{3BE8810A-0B57-4CDF-8830-47774A683AA3}"/>
          </ac:spMkLst>
        </pc:spChg>
        <pc:spChg chg="add del mod">
          <ac:chgData name="Andrew Bowness" userId="ev2TqQ46hpGa4NL/pw9e+JCC0q5X9M+7G+AWUg33g7A=" providerId="None" clId="Web-{4B9D82C9-46C0-49D6-BA3A-6185DB7D8CBB}" dt="2020-08-25T22:42:47.202" v="294"/>
          <ac:spMkLst>
            <pc:docMk/>
            <pc:sldMk cId="1266207578" sldId="268"/>
            <ac:spMk id="6" creationId="{94932E43-C619-44C3-8E08-DD5E0AB48818}"/>
          </ac:spMkLst>
        </pc:spChg>
      </pc:sldChg>
      <pc:sldChg chg="add del replId">
        <pc:chgData name="Andrew Bowness" userId="ev2TqQ46hpGa4NL/pw9e+JCC0q5X9M+7G+AWUg33g7A=" providerId="None" clId="Web-{4B9D82C9-46C0-49D6-BA3A-6185DB7D8CBB}" dt="2020-08-25T22:35:36.106" v="223"/>
        <pc:sldMkLst>
          <pc:docMk/>
          <pc:sldMk cId="3759208604" sldId="269"/>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F9DBE-9C3E-440C-BF2C-70C99F2DABE7}"/>
              </a:ext>
            </a:extLst>
          </p:cNvPr>
          <p:cNvSpPr>
            <a:spLocks noGrp="1"/>
          </p:cNvSpPr>
          <p:nvPr>
            <p:ph type="ctrTitle"/>
          </p:nvPr>
        </p:nvSpPr>
        <p:spPr>
          <a:xfrm>
            <a:off x="1524000" y="1122363"/>
            <a:ext cx="9144000" cy="2387600"/>
          </a:xfrm>
        </p:spPr>
        <p:txBody>
          <a:bodyPr anchor="b">
            <a:normAutofit/>
          </a:bodyPr>
          <a:lstStyle>
            <a:lvl1pPr algn="ctr">
              <a:defRPr sz="4800">
                <a:latin typeface="Century Gothic" panose="020B0502020202020204" pitchFamily="34" charset="0"/>
              </a:defRPr>
            </a:lvl1pPr>
          </a:lstStyle>
          <a:p>
            <a:r>
              <a:rPr lang="en-US" dirty="0"/>
              <a:t>Click to edit Master title style</a:t>
            </a:r>
            <a:endParaRPr lang="en-AU" dirty="0"/>
          </a:p>
        </p:txBody>
      </p:sp>
      <p:sp>
        <p:nvSpPr>
          <p:cNvPr id="3" name="Subtitle 2">
            <a:extLst>
              <a:ext uri="{FF2B5EF4-FFF2-40B4-BE49-F238E27FC236}">
                <a16:creationId xmlns:a16="http://schemas.microsoft.com/office/drawing/2014/main" id="{C85F8B11-5561-4273-BEC8-58FDAD4174BB}"/>
              </a:ext>
            </a:extLst>
          </p:cNvPr>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4" name="Date Placeholder 3">
            <a:extLst>
              <a:ext uri="{FF2B5EF4-FFF2-40B4-BE49-F238E27FC236}">
                <a16:creationId xmlns:a16="http://schemas.microsoft.com/office/drawing/2014/main" id="{A48ED0BC-4D0B-40E2-978C-D346EB15D97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513C093B-E946-4BA6-AF53-52B85731753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0AD1DD3-1FB7-4CDD-86CE-670C07D1833D}"/>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2435120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5145D164-7C26-49E1-B488-A2D86B4434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03" y="73560"/>
            <a:ext cx="12192000" cy="6856286"/>
          </a:xfrm>
          <a:prstGeom prst="rect">
            <a:avLst/>
          </a:prstGeom>
        </p:spPr>
      </p:pic>
    </p:spTree>
    <p:extLst>
      <p:ext uri="{BB962C8B-B14F-4D97-AF65-F5344CB8AC3E}">
        <p14:creationId xmlns:p14="http://schemas.microsoft.com/office/powerpoint/2010/main" val="529109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28FFE30E-B520-46ED-9996-A8153B568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13"/>
            <a:ext cx="12192000" cy="6854573"/>
          </a:xfrm>
          <a:prstGeom prst="rect">
            <a:avLst/>
          </a:prstGeom>
        </p:spPr>
      </p:pic>
    </p:spTree>
    <p:extLst>
      <p:ext uri="{BB962C8B-B14F-4D97-AF65-F5344CB8AC3E}">
        <p14:creationId xmlns:p14="http://schemas.microsoft.com/office/powerpoint/2010/main" val="1510811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C9845414-42CA-41D9-937B-1C7EFDA1C9C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40232257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62E1652F-008E-4278-8E74-00227AF410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667211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8" name="Picture 7">
            <a:extLst>
              <a:ext uri="{FF2B5EF4-FFF2-40B4-BE49-F238E27FC236}">
                <a16:creationId xmlns:a16="http://schemas.microsoft.com/office/drawing/2014/main" id="{C3EFF2D2-D656-4AD3-9E54-5F9CE266C9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2405964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D5DA9-778A-42D0-9DA6-6A19CD6D50B1}"/>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07DA84FF-449F-434F-B55F-A055D0951BF6}"/>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789E96CD-DFC7-49FA-8ACC-994E60F66F8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B9D798FA-520D-4056-862E-EA1D709B4CA3}"/>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08F02520-96C3-4853-BD48-5199D454F9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472"/>
            <a:ext cx="12192000" cy="6856286"/>
          </a:xfrm>
          <a:prstGeom prst="rect">
            <a:avLst/>
          </a:prstGeom>
        </p:spPr>
      </p:pic>
      <p:pic>
        <p:nvPicPr>
          <p:cNvPr id="9" name="Picture 8">
            <a:extLst>
              <a:ext uri="{FF2B5EF4-FFF2-40B4-BE49-F238E27FC236}">
                <a16:creationId xmlns:a16="http://schemas.microsoft.com/office/drawing/2014/main" id="{A4E048D9-6D67-486A-871C-0800E39945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64918" y="6118023"/>
            <a:ext cx="704344" cy="680505"/>
          </a:xfrm>
          <a:prstGeom prst="rect">
            <a:avLst/>
          </a:prstGeom>
        </p:spPr>
      </p:pic>
    </p:spTree>
    <p:extLst>
      <p:ext uri="{BB962C8B-B14F-4D97-AF65-F5344CB8AC3E}">
        <p14:creationId xmlns:p14="http://schemas.microsoft.com/office/powerpoint/2010/main" val="1289205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D5DA9-778A-42D0-9DA6-6A19CD6D50B1}"/>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07DA84FF-449F-434F-B55F-A055D0951BF6}"/>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789E96CD-DFC7-49FA-8ACC-994E60F66F8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B9D798FA-520D-4056-862E-EA1D709B4CA3}"/>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8" name="Picture 7">
            <a:extLst>
              <a:ext uri="{FF2B5EF4-FFF2-40B4-BE49-F238E27FC236}">
                <a16:creationId xmlns:a16="http://schemas.microsoft.com/office/drawing/2014/main" id="{5FC2CDC8-1A0E-4733-8F59-F742194187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6525"/>
            <a:ext cx="12189631" cy="6858000"/>
          </a:xfrm>
          <a:prstGeom prst="rect">
            <a:avLst/>
          </a:prstGeom>
        </p:spPr>
      </p:pic>
      <p:pic>
        <p:nvPicPr>
          <p:cNvPr id="11" name="Picture 10">
            <a:extLst>
              <a:ext uri="{FF2B5EF4-FFF2-40B4-BE49-F238E27FC236}">
                <a16:creationId xmlns:a16="http://schemas.microsoft.com/office/drawing/2014/main" id="{F92B54CA-F564-40CF-B1E2-8A89C358D12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59443" y="6027759"/>
            <a:ext cx="930232" cy="930232"/>
          </a:xfrm>
          <a:prstGeom prst="rect">
            <a:avLst/>
          </a:prstGeom>
        </p:spPr>
      </p:pic>
    </p:spTree>
    <p:extLst>
      <p:ext uri="{BB962C8B-B14F-4D97-AF65-F5344CB8AC3E}">
        <p14:creationId xmlns:p14="http://schemas.microsoft.com/office/powerpoint/2010/main" val="29958599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D970-E9A3-49DE-A2B2-8F96BDB1A6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E8965D5-55B0-4C9B-9153-FAE6587105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072D21-DDC5-4408-BEE9-0C2F98ABA63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F402E62A-5CBD-49BA-BDD5-366512F3267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D99B5F-F2CC-4C1D-A7A5-546C100A0564}"/>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10" name="Picture 9">
            <a:extLst>
              <a:ext uri="{FF2B5EF4-FFF2-40B4-BE49-F238E27FC236}">
                <a16:creationId xmlns:a16="http://schemas.microsoft.com/office/drawing/2014/main" id="{40A197B7-24FF-418E-9E70-2FC4635824A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798625"/>
          </a:xfrm>
          <a:prstGeom prst="rect">
            <a:avLst/>
          </a:prstGeom>
        </p:spPr>
      </p:pic>
      <p:pic>
        <p:nvPicPr>
          <p:cNvPr id="8" name="Picture 7">
            <a:extLst>
              <a:ext uri="{FF2B5EF4-FFF2-40B4-BE49-F238E27FC236}">
                <a16:creationId xmlns:a16="http://schemas.microsoft.com/office/drawing/2014/main" id="{7E290C72-682B-4A20-9840-2D641F0339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81814" y="1798625"/>
            <a:ext cx="12192000" cy="6856286"/>
          </a:xfrm>
          <a:prstGeom prst="rect">
            <a:avLst/>
          </a:prstGeom>
        </p:spPr>
      </p:pic>
    </p:spTree>
    <p:extLst>
      <p:ext uri="{BB962C8B-B14F-4D97-AF65-F5344CB8AC3E}">
        <p14:creationId xmlns:p14="http://schemas.microsoft.com/office/powerpoint/2010/main" val="1988167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D970-E9A3-49DE-A2B2-8F96BDB1A6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E8965D5-55B0-4C9B-9153-FAE6587105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072D21-DDC5-4408-BEE9-0C2F98ABA63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F402E62A-5CBD-49BA-BDD5-366512F3267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D99B5F-F2CC-4C1D-A7A5-546C100A0564}"/>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4F8A5B55-6B7C-4D2C-9AB3-A8D84EA15F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63194" y="1837814"/>
            <a:ext cx="12192000" cy="6856286"/>
          </a:xfrm>
          <a:prstGeom prst="rect">
            <a:avLst/>
          </a:prstGeom>
        </p:spPr>
      </p:pic>
      <p:pic>
        <p:nvPicPr>
          <p:cNvPr id="12" name="Picture 11">
            <a:extLst>
              <a:ext uri="{FF2B5EF4-FFF2-40B4-BE49-F238E27FC236}">
                <a16:creationId xmlns:a16="http://schemas.microsoft.com/office/drawing/2014/main" id="{AFE30262-6566-49CF-8F02-5E77D9D52AC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09767"/>
            <a:ext cx="12192000" cy="6854573"/>
          </a:xfrm>
          <a:prstGeom prst="rect">
            <a:avLst/>
          </a:prstGeom>
        </p:spPr>
      </p:pic>
    </p:spTree>
    <p:extLst>
      <p:ext uri="{BB962C8B-B14F-4D97-AF65-F5344CB8AC3E}">
        <p14:creationId xmlns:p14="http://schemas.microsoft.com/office/powerpoint/2010/main" val="3045487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D970-E9A3-49DE-A2B2-8F96BDB1A6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E8965D5-55B0-4C9B-9153-FAE6587105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072D21-DDC5-4408-BEE9-0C2F98ABA63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F402E62A-5CBD-49BA-BDD5-366512F3267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D99B5F-F2CC-4C1D-A7A5-546C100A0564}"/>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499B7B95-AC7B-486E-ACFB-B131E51252C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154"/>
            <a:ext cx="12192000" cy="6856286"/>
          </a:xfrm>
          <a:prstGeom prst="rect">
            <a:avLst/>
          </a:prstGeom>
        </p:spPr>
      </p:pic>
      <p:pic>
        <p:nvPicPr>
          <p:cNvPr id="12" name="Picture 11">
            <a:extLst>
              <a:ext uri="{FF2B5EF4-FFF2-40B4-BE49-F238E27FC236}">
                <a16:creationId xmlns:a16="http://schemas.microsoft.com/office/drawing/2014/main" id="{EEAEE535-E6A3-4DE5-8BD5-0D7F64EB18B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76258" y="1829657"/>
            <a:ext cx="12192000" cy="6856286"/>
          </a:xfrm>
          <a:prstGeom prst="rect">
            <a:avLst/>
          </a:prstGeom>
        </p:spPr>
      </p:pic>
    </p:spTree>
    <p:extLst>
      <p:ext uri="{BB962C8B-B14F-4D97-AF65-F5344CB8AC3E}">
        <p14:creationId xmlns:p14="http://schemas.microsoft.com/office/powerpoint/2010/main" val="3104732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F9DBE-9C3E-440C-BF2C-70C99F2DABE7}"/>
              </a:ext>
            </a:extLst>
          </p:cNvPr>
          <p:cNvSpPr>
            <a:spLocks noGrp="1"/>
          </p:cNvSpPr>
          <p:nvPr>
            <p:ph type="ctrTitle"/>
          </p:nvPr>
        </p:nvSpPr>
        <p:spPr>
          <a:xfrm>
            <a:off x="1524000" y="1122363"/>
            <a:ext cx="9144000" cy="2387600"/>
          </a:xfrm>
        </p:spPr>
        <p:txBody>
          <a:bodyPr anchor="b">
            <a:normAutofit/>
          </a:bodyPr>
          <a:lstStyle>
            <a:lvl1pPr algn="ctr">
              <a:defRPr sz="4800">
                <a:latin typeface="Century Gothic" panose="020B0502020202020204" pitchFamily="34" charset="0"/>
              </a:defRPr>
            </a:lvl1pPr>
          </a:lstStyle>
          <a:p>
            <a:r>
              <a:rPr lang="en-US" dirty="0"/>
              <a:t>Click to edit Master title style</a:t>
            </a:r>
            <a:endParaRPr lang="en-AU" dirty="0"/>
          </a:p>
        </p:txBody>
      </p:sp>
      <p:sp>
        <p:nvSpPr>
          <p:cNvPr id="3" name="Subtitle 2">
            <a:extLst>
              <a:ext uri="{FF2B5EF4-FFF2-40B4-BE49-F238E27FC236}">
                <a16:creationId xmlns:a16="http://schemas.microsoft.com/office/drawing/2014/main" id="{C85F8B11-5561-4273-BEC8-58FDAD4174BB}"/>
              </a:ext>
            </a:extLst>
          </p:cNvPr>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4" name="Date Placeholder 3">
            <a:extLst>
              <a:ext uri="{FF2B5EF4-FFF2-40B4-BE49-F238E27FC236}">
                <a16:creationId xmlns:a16="http://schemas.microsoft.com/office/drawing/2014/main" id="{A48ED0BC-4D0B-40E2-978C-D346EB15D97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513C093B-E946-4BA6-AF53-52B85731753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0AD1DD3-1FB7-4CDD-86CE-670C07D1833D}"/>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2721276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D970-E9A3-49DE-A2B2-8F96BDB1A6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E8965D5-55B0-4C9B-9153-FAE6587105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072D21-DDC5-4408-BEE9-0C2F98ABA63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F402E62A-5CBD-49BA-BDD5-366512F3267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D99B5F-F2CC-4C1D-A7A5-546C100A0564}"/>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AF9F883D-276E-449D-8037-B1FFDC1C36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02383" y="1794647"/>
            <a:ext cx="12192000" cy="6856286"/>
          </a:xfrm>
          <a:prstGeom prst="rect">
            <a:avLst/>
          </a:prstGeom>
        </p:spPr>
      </p:pic>
      <p:pic>
        <p:nvPicPr>
          <p:cNvPr id="12" name="Picture 11">
            <a:extLst>
              <a:ext uri="{FF2B5EF4-FFF2-40B4-BE49-F238E27FC236}">
                <a16:creationId xmlns:a16="http://schemas.microsoft.com/office/drawing/2014/main" id="{FE4A2CA2-4691-43E4-AD64-D8859F92469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23685"/>
            <a:ext cx="12192000" cy="6856286"/>
          </a:xfrm>
          <a:prstGeom prst="rect">
            <a:avLst/>
          </a:prstGeom>
        </p:spPr>
      </p:pic>
    </p:spTree>
    <p:extLst>
      <p:ext uri="{BB962C8B-B14F-4D97-AF65-F5344CB8AC3E}">
        <p14:creationId xmlns:p14="http://schemas.microsoft.com/office/powerpoint/2010/main" val="2224795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4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3D970-E9A3-49DE-A2B2-8F96BDB1A6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3E8965D5-55B0-4C9B-9153-FAE6587105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072D21-DDC5-4408-BEE9-0C2F98ABA63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F402E62A-5CBD-49BA-BDD5-366512F3267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D99B5F-F2CC-4C1D-A7A5-546C100A0564}"/>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9" name="Picture 8">
            <a:extLst>
              <a:ext uri="{FF2B5EF4-FFF2-40B4-BE49-F238E27FC236}">
                <a16:creationId xmlns:a16="http://schemas.microsoft.com/office/drawing/2014/main" id="{F32B0E2D-F939-413B-AD60-1CC71B7C0F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967" y="-411480"/>
            <a:ext cx="12189631" cy="6858000"/>
          </a:xfrm>
          <a:prstGeom prst="rect">
            <a:avLst/>
          </a:prstGeom>
        </p:spPr>
      </p:pic>
      <p:pic>
        <p:nvPicPr>
          <p:cNvPr id="12" name="Picture 11">
            <a:extLst>
              <a:ext uri="{FF2B5EF4-FFF2-40B4-BE49-F238E27FC236}">
                <a16:creationId xmlns:a16="http://schemas.microsoft.com/office/drawing/2014/main" id="{BA36278B-F806-4BEF-8631-3637BFE9D9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382198" y="1824622"/>
            <a:ext cx="12192000" cy="6856286"/>
          </a:xfrm>
          <a:prstGeom prst="rect">
            <a:avLst/>
          </a:prstGeom>
        </p:spPr>
      </p:pic>
    </p:spTree>
    <p:extLst>
      <p:ext uri="{BB962C8B-B14F-4D97-AF65-F5344CB8AC3E}">
        <p14:creationId xmlns:p14="http://schemas.microsoft.com/office/powerpoint/2010/main" val="3439367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06EE3-0580-4D38-B5E2-3AD70850677C}"/>
              </a:ext>
            </a:extLst>
          </p:cNvPr>
          <p:cNvSpPr>
            <a:spLocks noGrp="1"/>
          </p:cNvSpPr>
          <p:nvPr>
            <p:ph type="title"/>
          </p:nvPr>
        </p:nvSpPr>
        <p:spPr/>
        <p:txBody>
          <a:bodyPr/>
          <a:lstStyle>
            <a:lvl1pPr>
              <a:defRPr>
                <a:solidFill>
                  <a:schemeClr val="accent6"/>
                </a:solidFill>
              </a:defRPr>
            </a:lvl1pPr>
          </a:lstStyle>
          <a:p>
            <a:r>
              <a:rPr lang="en-US" dirty="0"/>
              <a:t>Click to edit Master title style</a:t>
            </a:r>
            <a:endParaRPr lang="en-AU" dirty="0"/>
          </a:p>
        </p:txBody>
      </p:sp>
      <p:sp>
        <p:nvSpPr>
          <p:cNvPr id="3" name="Content Placeholder 2">
            <a:extLst>
              <a:ext uri="{FF2B5EF4-FFF2-40B4-BE49-F238E27FC236}">
                <a16:creationId xmlns:a16="http://schemas.microsoft.com/office/drawing/2014/main" id="{11E5A0E5-5FDF-4EA8-81BA-CE9807EE4544}"/>
              </a:ext>
            </a:extLst>
          </p:cNvPr>
          <p:cNvSpPr>
            <a:spLocks noGrp="1"/>
          </p:cNvSpPr>
          <p:nvPr>
            <p:ph sz="half" idx="1"/>
          </p:nvPr>
        </p:nvSpPr>
        <p:spPr>
          <a:xfrm>
            <a:off x="838200" y="1825625"/>
            <a:ext cx="5181600" cy="4351338"/>
          </a:xfr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a:extLst>
              <a:ext uri="{FF2B5EF4-FFF2-40B4-BE49-F238E27FC236}">
                <a16:creationId xmlns:a16="http://schemas.microsoft.com/office/drawing/2014/main" id="{4A7B6763-B670-446B-ABC0-0DAE6BE7CF07}"/>
              </a:ext>
            </a:extLst>
          </p:cNvPr>
          <p:cNvSpPr>
            <a:spLocks noGrp="1"/>
          </p:cNvSpPr>
          <p:nvPr>
            <p:ph sz="half" idx="2"/>
          </p:nvPr>
        </p:nvSpPr>
        <p:spPr>
          <a:xfrm>
            <a:off x="6172200" y="1825625"/>
            <a:ext cx="5181600" cy="4351338"/>
          </a:xfr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Date Placeholder 4">
            <a:extLst>
              <a:ext uri="{FF2B5EF4-FFF2-40B4-BE49-F238E27FC236}">
                <a16:creationId xmlns:a16="http://schemas.microsoft.com/office/drawing/2014/main" id="{2619AD88-E256-4630-BB91-570E7FCF7B8B}"/>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6" name="Footer Placeholder 5">
            <a:extLst>
              <a:ext uri="{FF2B5EF4-FFF2-40B4-BE49-F238E27FC236}">
                <a16:creationId xmlns:a16="http://schemas.microsoft.com/office/drawing/2014/main" id="{FFA01BFE-27FC-4884-B258-67F082711A9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76AEDB7-1092-4779-8EF6-B0DD6D43D521}"/>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2305835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B3AC8-96E9-4FF1-B4AB-AA8F3644506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8EC4BAA-6630-44F1-BAEE-43D7CD13E7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EDE535-4D62-480E-A304-A6A9937114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453ED02-F7D0-4822-9651-BFA4B35A01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46F54-3770-4F1D-961B-0617B11151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D618290-D5E8-4440-9780-9E2DCFD07A4A}"/>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8" name="Footer Placeholder 7">
            <a:extLst>
              <a:ext uri="{FF2B5EF4-FFF2-40B4-BE49-F238E27FC236}">
                <a16:creationId xmlns:a16="http://schemas.microsoft.com/office/drawing/2014/main" id="{C20C5E3F-1A8D-43ED-B76A-486D18B90EA6}"/>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05E25B5-B88A-4FAF-9AEC-7C49E4265801}"/>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42775851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B3AC8-96E9-4FF1-B4AB-AA8F3644506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8EC4BAA-6630-44F1-BAEE-43D7CD13E7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EDE535-4D62-480E-A304-A6A9937114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453ED02-F7D0-4822-9651-BFA4B35A01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46F54-3770-4F1D-961B-0617B11151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D618290-D5E8-4440-9780-9E2DCFD07A4A}"/>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8" name="Footer Placeholder 7">
            <a:extLst>
              <a:ext uri="{FF2B5EF4-FFF2-40B4-BE49-F238E27FC236}">
                <a16:creationId xmlns:a16="http://schemas.microsoft.com/office/drawing/2014/main" id="{C20C5E3F-1A8D-43ED-B76A-486D18B90EA6}"/>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05E25B5-B88A-4FAF-9AEC-7C49E4265801}"/>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795548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2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B3AC8-96E9-4FF1-B4AB-AA8F3644506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8EC4BAA-6630-44F1-BAEE-43D7CD13E7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EDE535-4D62-480E-A304-A6A9937114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453ED02-F7D0-4822-9651-BFA4B35A01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46F54-3770-4F1D-961B-0617B11151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D618290-D5E8-4440-9780-9E2DCFD07A4A}"/>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8" name="Footer Placeholder 7">
            <a:extLst>
              <a:ext uri="{FF2B5EF4-FFF2-40B4-BE49-F238E27FC236}">
                <a16:creationId xmlns:a16="http://schemas.microsoft.com/office/drawing/2014/main" id="{C20C5E3F-1A8D-43ED-B76A-486D18B90EA6}"/>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05E25B5-B88A-4FAF-9AEC-7C49E4265801}"/>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1671549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3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B3AC8-96E9-4FF1-B4AB-AA8F3644506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8EC4BAA-6630-44F1-BAEE-43D7CD13E7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EDE535-4D62-480E-A304-A6A9937114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453ED02-F7D0-4822-9651-BFA4B35A01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46F54-3770-4F1D-961B-0617B11151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D618290-D5E8-4440-9780-9E2DCFD07A4A}"/>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8" name="Footer Placeholder 7">
            <a:extLst>
              <a:ext uri="{FF2B5EF4-FFF2-40B4-BE49-F238E27FC236}">
                <a16:creationId xmlns:a16="http://schemas.microsoft.com/office/drawing/2014/main" id="{C20C5E3F-1A8D-43ED-B76A-486D18B90EA6}"/>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05E25B5-B88A-4FAF-9AEC-7C49E4265801}"/>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18234025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BDF875-AF63-4987-99AA-53F95AF9576D}"/>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3" name="Footer Placeholder 2">
            <a:extLst>
              <a:ext uri="{FF2B5EF4-FFF2-40B4-BE49-F238E27FC236}">
                <a16:creationId xmlns:a16="http://schemas.microsoft.com/office/drawing/2014/main" id="{26366115-B6E1-4EB2-A71C-565D9632778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A068E6C-7C56-4038-A993-8C2AE50D1042}"/>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6" name="Picture 5">
            <a:extLst>
              <a:ext uri="{FF2B5EF4-FFF2-40B4-BE49-F238E27FC236}">
                <a16:creationId xmlns:a16="http://schemas.microsoft.com/office/drawing/2014/main" id="{8D48F4FE-4163-42E2-AAED-BD2B1EA8CE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692" y="1714"/>
            <a:ext cx="12192000" cy="6856286"/>
          </a:xfrm>
          <a:prstGeom prst="rect">
            <a:avLst/>
          </a:prstGeom>
        </p:spPr>
      </p:pic>
    </p:spTree>
    <p:extLst>
      <p:ext uri="{BB962C8B-B14F-4D97-AF65-F5344CB8AC3E}">
        <p14:creationId xmlns:p14="http://schemas.microsoft.com/office/powerpoint/2010/main" val="21819219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BDF875-AF63-4987-99AA-53F95AF9576D}"/>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3" name="Footer Placeholder 2">
            <a:extLst>
              <a:ext uri="{FF2B5EF4-FFF2-40B4-BE49-F238E27FC236}">
                <a16:creationId xmlns:a16="http://schemas.microsoft.com/office/drawing/2014/main" id="{26366115-B6E1-4EB2-A71C-565D9632778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A068E6C-7C56-4038-A993-8C2AE50D1042}"/>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80499718-45C1-47DC-A127-E2ED82F815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61457" y="1714"/>
            <a:ext cx="12192000" cy="6856286"/>
          </a:xfrm>
          <a:prstGeom prst="rect">
            <a:avLst/>
          </a:prstGeom>
        </p:spPr>
      </p:pic>
    </p:spTree>
    <p:extLst>
      <p:ext uri="{BB962C8B-B14F-4D97-AF65-F5344CB8AC3E}">
        <p14:creationId xmlns:p14="http://schemas.microsoft.com/office/powerpoint/2010/main" val="41951123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BDF875-AF63-4987-99AA-53F95AF9576D}"/>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3" name="Footer Placeholder 2">
            <a:extLst>
              <a:ext uri="{FF2B5EF4-FFF2-40B4-BE49-F238E27FC236}">
                <a16:creationId xmlns:a16="http://schemas.microsoft.com/office/drawing/2014/main" id="{26366115-B6E1-4EB2-A71C-565D9632778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A068E6C-7C56-4038-A993-8C2AE50D1042}"/>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0A92EFB5-D629-4A57-B6D7-5D80EC3756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60566" y="0"/>
            <a:ext cx="12192000" cy="6856286"/>
          </a:xfrm>
          <a:prstGeom prst="rect">
            <a:avLst/>
          </a:prstGeom>
        </p:spPr>
      </p:pic>
    </p:spTree>
    <p:extLst>
      <p:ext uri="{BB962C8B-B14F-4D97-AF65-F5344CB8AC3E}">
        <p14:creationId xmlns:p14="http://schemas.microsoft.com/office/powerpoint/2010/main" val="4252271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F9DBE-9C3E-440C-BF2C-70C99F2DABE7}"/>
              </a:ext>
            </a:extLst>
          </p:cNvPr>
          <p:cNvSpPr>
            <a:spLocks noGrp="1"/>
          </p:cNvSpPr>
          <p:nvPr>
            <p:ph type="ctrTitle"/>
          </p:nvPr>
        </p:nvSpPr>
        <p:spPr>
          <a:xfrm>
            <a:off x="1524000" y="1122363"/>
            <a:ext cx="9144000" cy="2387600"/>
          </a:xfrm>
        </p:spPr>
        <p:txBody>
          <a:bodyPr anchor="b">
            <a:normAutofit/>
          </a:bodyPr>
          <a:lstStyle>
            <a:lvl1pPr algn="ctr">
              <a:defRPr sz="4800">
                <a:latin typeface="Century Gothic" panose="020B0502020202020204" pitchFamily="34" charset="0"/>
              </a:defRPr>
            </a:lvl1pPr>
          </a:lstStyle>
          <a:p>
            <a:r>
              <a:rPr lang="en-US" dirty="0"/>
              <a:t>Click to edit Master title style</a:t>
            </a:r>
            <a:endParaRPr lang="en-AU" dirty="0"/>
          </a:p>
        </p:txBody>
      </p:sp>
      <p:sp>
        <p:nvSpPr>
          <p:cNvPr id="3" name="Subtitle 2">
            <a:extLst>
              <a:ext uri="{FF2B5EF4-FFF2-40B4-BE49-F238E27FC236}">
                <a16:creationId xmlns:a16="http://schemas.microsoft.com/office/drawing/2014/main" id="{C85F8B11-5561-4273-BEC8-58FDAD4174BB}"/>
              </a:ext>
            </a:extLst>
          </p:cNvPr>
          <p:cNvSpPr>
            <a:spLocks noGrp="1"/>
          </p:cNvSpPr>
          <p:nvPr>
            <p:ph type="subTitle" idx="1"/>
          </p:nvPr>
        </p:nvSpPr>
        <p:spPr>
          <a:xfrm>
            <a:off x="1524000" y="3602038"/>
            <a:ext cx="9144000" cy="1655762"/>
          </a:xfrm>
        </p:spPr>
        <p:txBody>
          <a:bodyPr/>
          <a:lstStyle>
            <a:lvl1pPr marL="0" indent="0" algn="ctr">
              <a:buNone/>
              <a:defRPr sz="24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4" name="Date Placeholder 3">
            <a:extLst>
              <a:ext uri="{FF2B5EF4-FFF2-40B4-BE49-F238E27FC236}">
                <a16:creationId xmlns:a16="http://schemas.microsoft.com/office/drawing/2014/main" id="{A48ED0BC-4D0B-40E2-978C-D346EB15D975}"/>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513C093B-E946-4BA6-AF53-52B85731753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0AD1DD3-1FB7-4CDD-86CE-670C07D1833D}"/>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7078500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BDF875-AF63-4987-99AA-53F95AF9576D}"/>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3" name="Footer Placeholder 2">
            <a:extLst>
              <a:ext uri="{FF2B5EF4-FFF2-40B4-BE49-F238E27FC236}">
                <a16:creationId xmlns:a16="http://schemas.microsoft.com/office/drawing/2014/main" id="{26366115-B6E1-4EB2-A71C-565D9632778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A068E6C-7C56-4038-A993-8C2AE50D1042}"/>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6" name="Picture 5">
            <a:extLst>
              <a:ext uri="{FF2B5EF4-FFF2-40B4-BE49-F238E27FC236}">
                <a16:creationId xmlns:a16="http://schemas.microsoft.com/office/drawing/2014/main" id="{53B4997B-2DA2-4D46-8EFB-1DE0863F51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0160" y="1714"/>
            <a:ext cx="12192000" cy="6856286"/>
          </a:xfrm>
          <a:prstGeom prst="rect">
            <a:avLst/>
          </a:prstGeom>
        </p:spPr>
      </p:pic>
    </p:spTree>
    <p:extLst>
      <p:ext uri="{BB962C8B-B14F-4D97-AF65-F5344CB8AC3E}">
        <p14:creationId xmlns:p14="http://schemas.microsoft.com/office/powerpoint/2010/main" val="38649157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480D3-C4DC-4F36-9D61-07DB67945F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9662DE41-7840-43FA-A0EF-F0099E6D4D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AE756F19-80C3-4426-94C0-74243E8297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B50005-15F8-41FA-A299-37B7D0D158F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6" name="Footer Placeholder 5">
            <a:extLst>
              <a:ext uri="{FF2B5EF4-FFF2-40B4-BE49-F238E27FC236}">
                <a16:creationId xmlns:a16="http://schemas.microsoft.com/office/drawing/2014/main" id="{3DCA32F8-991E-46D3-ACA1-AC17E82E452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3E8D9D5-E677-42C8-926B-001ED0B3CC66}"/>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22990783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BCCB0-0FEE-40B1-8497-BE0D16584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DB40A0B8-1795-4C43-A15E-3D1BD88DBA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5D75E3BA-E4B8-4EAD-95AB-D0E9993790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BA65C0-796E-49AB-87BA-168759CFB920}"/>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6" name="Footer Placeholder 5">
            <a:extLst>
              <a:ext uri="{FF2B5EF4-FFF2-40B4-BE49-F238E27FC236}">
                <a16:creationId xmlns:a16="http://schemas.microsoft.com/office/drawing/2014/main" id="{3F9F717D-C40B-4245-832A-9402B169151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0264A84-3845-46A3-9F4E-DEA4D14CCC04}"/>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12663620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1C1A-5542-4C23-A128-B67900C8A769}"/>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ECE1FDFD-07EA-4F02-9C56-024D20D889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3064135B-E36A-4225-A8E3-5212FDA38EEC}"/>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7FC32EA3-1A3F-4C8E-8E5C-C0AE594B77E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5B76E61-E4FB-4E1B-BC37-1341C8AF9638}"/>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19900884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75BD4F-B4A8-48DF-8D31-37E9B4186EF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8A3AD03E-1809-48DF-A68D-0465713F0F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FF9EB08-B440-4FB7-AA78-E352795EE838}"/>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D6955475-1A88-4AED-A4E8-EAF69325034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0A5EEFE-7635-4F90-957F-82BC1F7B5FC3}"/>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12533831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837F6-1A65-4112-8EA0-7246BBE9D01D}"/>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EF67796F-C418-46B0-83E3-9B8F045D2A2D}"/>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8450A324-5B5F-422A-B866-8E43DB97AF5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A8DC53EE-D66A-454D-8937-B599742A0FC7}"/>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636992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11B8235-55BC-40FB-B505-357DACA031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798625"/>
          </a:xfrm>
          <a:prstGeom prst="rect">
            <a:avLst/>
          </a:prstGeom>
        </p:spPr>
      </p:pic>
      <p:sp>
        <p:nvSpPr>
          <p:cNvPr id="2" name="Title 1">
            <a:extLst>
              <a:ext uri="{FF2B5EF4-FFF2-40B4-BE49-F238E27FC236}">
                <a16:creationId xmlns:a16="http://schemas.microsoft.com/office/drawing/2014/main" id="{9196C4D7-E1F5-4E5F-B733-3C54692F3ABE}"/>
              </a:ext>
            </a:extLst>
          </p:cNvPr>
          <p:cNvSpPr>
            <a:spLocks noGrp="1"/>
          </p:cNvSpPr>
          <p:nvPr>
            <p:ph type="title"/>
          </p:nvPr>
        </p:nvSpPr>
        <p:spPr/>
        <p:txBody>
          <a:bodyPr/>
          <a:lstStyle/>
          <a:p>
            <a:r>
              <a:rPr lang="en-US" dirty="0"/>
              <a:t>Click to edit Master title style</a:t>
            </a:r>
            <a:endParaRPr lang="en-AU" dirty="0"/>
          </a:p>
        </p:txBody>
      </p:sp>
      <p:sp>
        <p:nvSpPr>
          <p:cNvPr id="3" name="Date Placeholder 2">
            <a:extLst>
              <a:ext uri="{FF2B5EF4-FFF2-40B4-BE49-F238E27FC236}">
                <a16:creationId xmlns:a16="http://schemas.microsoft.com/office/drawing/2014/main" id="{A200578A-3A3A-42DE-A602-22179CD32C71}"/>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9B7B670A-224A-4BCC-A2F7-368A742F68F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9628C4D-DD7B-4E46-B9F7-D6708D123B97}"/>
              </a:ext>
            </a:extLst>
          </p:cNvPr>
          <p:cNvSpPr>
            <a:spLocks noGrp="1"/>
          </p:cNvSpPr>
          <p:nvPr>
            <p:ph type="sldNum" sz="quarter" idx="12"/>
          </p:nvPr>
        </p:nvSpPr>
        <p:spPr/>
        <p:txBody>
          <a:bodyPr/>
          <a:lstStyle/>
          <a:p>
            <a:fld id="{7CD8B1E9-89C3-47EB-9481-2427AEFD0DB6}" type="slidenum">
              <a:rPr lang="en-AU" smtClean="0"/>
              <a:t>‹#›</a:t>
            </a:fld>
            <a:endParaRPr lang="en-AU"/>
          </a:p>
        </p:txBody>
      </p:sp>
    </p:spTree>
    <p:extLst>
      <p:ext uri="{BB962C8B-B14F-4D97-AF65-F5344CB8AC3E}">
        <p14:creationId xmlns:p14="http://schemas.microsoft.com/office/powerpoint/2010/main" val="272857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C4D7-E1F5-4E5F-B733-3C54692F3ABE}"/>
              </a:ext>
            </a:extLst>
          </p:cNvPr>
          <p:cNvSpPr>
            <a:spLocks noGrp="1"/>
          </p:cNvSpPr>
          <p:nvPr>
            <p:ph type="title"/>
          </p:nvPr>
        </p:nvSpPr>
        <p:spPr/>
        <p:txBody>
          <a:bodyPr/>
          <a:lstStyle/>
          <a:p>
            <a:r>
              <a:rPr lang="en-US" dirty="0"/>
              <a:t>Click to edit Master title style</a:t>
            </a:r>
            <a:endParaRPr lang="en-AU" dirty="0"/>
          </a:p>
        </p:txBody>
      </p:sp>
      <p:sp>
        <p:nvSpPr>
          <p:cNvPr id="3" name="Date Placeholder 2">
            <a:extLst>
              <a:ext uri="{FF2B5EF4-FFF2-40B4-BE49-F238E27FC236}">
                <a16:creationId xmlns:a16="http://schemas.microsoft.com/office/drawing/2014/main" id="{A200578A-3A3A-42DE-A602-22179CD32C71}"/>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9B7B670A-224A-4BCC-A2F7-368A742F68F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9628C4D-DD7B-4E46-B9F7-D6708D123B97}"/>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4343BBB9-D8C8-44D2-B6D9-6DC7749EA6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6749"/>
            <a:ext cx="12192000" cy="6856286"/>
          </a:xfrm>
          <a:prstGeom prst="rect">
            <a:avLst/>
          </a:prstGeom>
        </p:spPr>
      </p:pic>
    </p:spTree>
    <p:extLst>
      <p:ext uri="{BB962C8B-B14F-4D97-AF65-F5344CB8AC3E}">
        <p14:creationId xmlns:p14="http://schemas.microsoft.com/office/powerpoint/2010/main" val="641034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C4D7-E1F5-4E5F-B733-3C54692F3ABE}"/>
              </a:ext>
            </a:extLst>
          </p:cNvPr>
          <p:cNvSpPr>
            <a:spLocks noGrp="1"/>
          </p:cNvSpPr>
          <p:nvPr>
            <p:ph type="title"/>
          </p:nvPr>
        </p:nvSpPr>
        <p:spPr/>
        <p:txBody>
          <a:bodyPr/>
          <a:lstStyle/>
          <a:p>
            <a:r>
              <a:rPr lang="en-US" dirty="0"/>
              <a:t>Click to edit Master title style</a:t>
            </a:r>
            <a:endParaRPr lang="en-AU" dirty="0"/>
          </a:p>
        </p:txBody>
      </p:sp>
      <p:sp>
        <p:nvSpPr>
          <p:cNvPr id="3" name="Date Placeholder 2">
            <a:extLst>
              <a:ext uri="{FF2B5EF4-FFF2-40B4-BE49-F238E27FC236}">
                <a16:creationId xmlns:a16="http://schemas.microsoft.com/office/drawing/2014/main" id="{A200578A-3A3A-42DE-A602-22179CD32C71}"/>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9B7B670A-224A-4BCC-A2F7-368A742F68F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9628C4D-DD7B-4E46-B9F7-D6708D123B97}"/>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21498536-79D6-47C7-BB71-710595421C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8956"/>
            <a:ext cx="12192000" cy="6854573"/>
          </a:xfrm>
          <a:prstGeom prst="rect">
            <a:avLst/>
          </a:prstGeom>
        </p:spPr>
      </p:pic>
    </p:spTree>
    <p:extLst>
      <p:ext uri="{BB962C8B-B14F-4D97-AF65-F5344CB8AC3E}">
        <p14:creationId xmlns:p14="http://schemas.microsoft.com/office/powerpoint/2010/main" val="254431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C4D7-E1F5-4E5F-B733-3C54692F3ABE}"/>
              </a:ext>
            </a:extLst>
          </p:cNvPr>
          <p:cNvSpPr>
            <a:spLocks noGrp="1"/>
          </p:cNvSpPr>
          <p:nvPr>
            <p:ph type="title"/>
          </p:nvPr>
        </p:nvSpPr>
        <p:spPr/>
        <p:txBody>
          <a:bodyPr/>
          <a:lstStyle/>
          <a:p>
            <a:r>
              <a:rPr lang="en-US" dirty="0"/>
              <a:t>Click to edit Master title style</a:t>
            </a:r>
            <a:endParaRPr lang="en-AU" dirty="0"/>
          </a:p>
        </p:txBody>
      </p:sp>
      <p:sp>
        <p:nvSpPr>
          <p:cNvPr id="3" name="Date Placeholder 2">
            <a:extLst>
              <a:ext uri="{FF2B5EF4-FFF2-40B4-BE49-F238E27FC236}">
                <a16:creationId xmlns:a16="http://schemas.microsoft.com/office/drawing/2014/main" id="{A200578A-3A3A-42DE-A602-22179CD32C71}"/>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9B7B670A-224A-4BCC-A2F7-368A742F68F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9628C4D-DD7B-4E46-B9F7-D6708D123B97}"/>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1C9508E9-5035-47B8-B970-FB20A3F7D6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9" y="-444137"/>
            <a:ext cx="12189631" cy="6858000"/>
          </a:xfrm>
          <a:prstGeom prst="rect">
            <a:avLst/>
          </a:prstGeom>
        </p:spPr>
      </p:pic>
    </p:spTree>
    <p:extLst>
      <p:ext uri="{BB962C8B-B14F-4D97-AF65-F5344CB8AC3E}">
        <p14:creationId xmlns:p14="http://schemas.microsoft.com/office/powerpoint/2010/main" val="2259430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C4D7-E1F5-4E5F-B733-3C54692F3ABE}"/>
              </a:ext>
            </a:extLst>
          </p:cNvPr>
          <p:cNvSpPr>
            <a:spLocks noGrp="1"/>
          </p:cNvSpPr>
          <p:nvPr>
            <p:ph type="title"/>
          </p:nvPr>
        </p:nvSpPr>
        <p:spPr/>
        <p:txBody>
          <a:bodyPr/>
          <a:lstStyle/>
          <a:p>
            <a:r>
              <a:rPr lang="en-US" dirty="0"/>
              <a:t>Click to edit Master title style</a:t>
            </a:r>
            <a:endParaRPr lang="en-AU" dirty="0"/>
          </a:p>
        </p:txBody>
      </p:sp>
      <p:sp>
        <p:nvSpPr>
          <p:cNvPr id="3" name="Date Placeholder 2">
            <a:extLst>
              <a:ext uri="{FF2B5EF4-FFF2-40B4-BE49-F238E27FC236}">
                <a16:creationId xmlns:a16="http://schemas.microsoft.com/office/drawing/2014/main" id="{A200578A-3A3A-42DE-A602-22179CD32C71}"/>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4" name="Footer Placeholder 3">
            <a:extLst>
              <a:ext uri="{FF2B5EF4-FFF2-40B4-BE49-F238E27FC236}">
                <a16:creationId xmlns:a16="http://schemas.microsoft.com/office/drawing/2014/main" id="{9B7B670A-224A-4BCC-A2F7-368A742F68F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9628C4D-DD7B-4E46-B9F7-D6708D123B97}"/>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7" name="Picture 6">
            <a:extLst>
              <a:ext uri="{FF2B5EF4-FFF2-40B4-BE49-F238E27FC236}">
                <a16:creationId xmlns:a16="http://schemas.microsoft.com/office/drawing/2014/main" id="{F4122A62-4CD9-412A-86C1-4022F02D634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0623"/>
            <a:ext cx="12192000" cy="6856286"/>
          </a:xfrm>
          <a:prstGeom prst="rect">
            <a:avLst/>
          </a:prstGeom>
        </p:spPr>
      </p:pic>
    </p:spTree>
    <p:extLst>
      <p:ext uri="{BB962C8B-B14F-4D97-AF65-F5344CB8AC3E}">
        <p14:creationId xmlns:p14="http://schemas.microsoft.com/office/powerpoint/2010/main" val="1671104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873-B4AE-4745-A211-1FCA24895FB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1FED877-F3EB-47F1-9469-9A72A69BAA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575EA07-6410-4398-98CC-A11BD7931764}"/>
              </a:ext>
            </a:extLst>
          </p:cNvPr>
          <p:cNvSpPr>
            <a:spLocks noGrp="1"/>
          </p:cNvSpPr>
          <p:nvPr>
            <p:ph type="dt" sz="half" idx="10"/>
          </p:nvPr>
        </p:nvSpPr>
        <p:spPr/>
        <p:txBody>
          <a:body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239BDFF0-0786-4730-83BF-867AF4515D2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76A6E-7314-46EC-B051-9537E51C59D9}"/>
              </a:ext>
            </a:extLst>
          </p:cNvPr>
          <p:cNvSpPr>
            <a:spLocks noGrp="1"/>
          </p:cNvSpPr>
          <p:nvPr>
            <p:ph type="sldNum" sz="quarter" idx="12"/>
          </p:nvPr>
        </p:nvSpPr>
        <p:spPr/>
        <p:txBody>
          <a:bodyPr/>
          <a:lstStyle/>
          <a:p>
            <a:fld id="{7CD8B1E9-89C3-47EB-9481-2427AEFD0DB6}" type="slidenum">
              <a:rPr lang="en-AU" smtClean="0"/>
              <a:t>‹#›</a:t>
            </a:fld>
            <a:endParaRPr lang="en-AU"/>
          </a:p>
        </p:txBody>
      </p:sp>
      <p:pic>
        <p:nvPicPr>
          <p:cNvPr id="8" name="Picture 7">
            <a:extLst>
              <a:ext uri="{FF2B5EF4-FFF2-40B4-BE49-F238E27FC236}">
                <a16:creationId xmlns:a16="http://schemas.microsoft.com/office/drawing/2014/main" id="{64CE8582-30E9-4F0F-89CE-4479E1AFEB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481" y="6224650"/>
            <a:ext cx="11804928" cy="496825"/>
          </a:xfrm>
          <a:prstGeom prst="rect">
            <a:avLst/>
          </a:prstGeom>
        </p:spPr>
      </p:pic>
    </p:spTree>
    <p:extLst>
      <p:ext uri="{BB962C8B-B14F-4D97-AF65-F5344CB8AC3E}">
        <p14:creationId xmlns:p14="http://schemas.microsoft.com/office/powerpoint/2010/main" val="297314516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A27FB1-50A4-4973-B963-CC73AA92D7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05A6439-897E-4784-92A7-C3D108A8A4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B5387BB-FD65-4C27-AE5C-78F508A53C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7F479D-4591-474B-85E4-66B573590560}" type="datetimeFigureOut">
              <a:rPr lang="en-AU" smtClean="0"/>
              <a:t>27/08/2020</a:t>
            </a:fld>
            <a:endParaRPr lang="en-AU"/>
          </a:p>
        </p:txBody>
      </p:sp>
      <p:sp>
        <p:nvSpPr>
          <p:cNvPr id="5" name="Footer Placeholder 4">
            <a:extLst>
              <a:ext uri="{FF2B5EF4-FFF2-40B4-BE49-F238E27FC236}">
                <a16:creationId xmlns:a16="http://schemas.microsoft.com/office/drawing/2014/main" id="{B10C2916-13EC-4133-9247-96053183BF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DF1A4E05-847C-44FE-ACFC-63A16CCDD6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8B1E9-89C3-47EB-9481-2427AEFD0DB6}" type="slidenum">
              <a:rPr lang="en-AU" smtClean="0"/>
              <a:t>‹#›</a:t>
            </a:fld>
            <a:endParaRPr lang="en-AU"/>
          </a:p>
        </p:txBody>
      </p:sp>
    </p:spTree>
    <p:extLst>
      <p:ext uri="{BB962C8B-B14F-4D97-AF65-F5344CB8AC3E}">
        <p14:creationId xmlns:p14="http://schemas.microsoft.com/office/powerpoint/2010/main" val="205748487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4" r:id="rId3"/>
    <p:sldLayoutId id="2147483660" r:id="rId4"/>
    <p:sldLayoutId id="2147483669" r:id="rId5"/>
    <p:sldLayoutId id="2147483670" r:id="rId6"/>
    <p:sldLayoutId id="2147483671" r:id="rId7"/>
    <p:sldLayoutId id="2147483672" r:id="rId8"/>
    <p:sldLayoutId id="2147483650" r:id="rId9"/>
    <p:sldLayoutId id="2147483675" r:id="rId10"/>
    <p:sldLayoutId id="2147483676" r:id="rId11"/>
    <p:sldLayoutId id="2147483677" r:id="rId12"/>
    <p:sldLayoutId id="2147483678" r:id="rId13"/>
    <p:sldLayoutId id="2147483680" r:id="rId14"/>
    <p:sldLayoutId id="2147483654" r:id="rId15"/>
    <p:sldLayoutId id="2147483679" r:id="rId16"/>
    <p:sldLayoutId id="2147483651" r:id="rId17"/>
    <p:sldLayoutId id="2147483665" r:id="rId18"/>
    <p:sldLayoutId id="2147483666" r:id="rId19"/>
    <p:sldLayoutId id="2147483667" r:id="rId20"/>
    <p:sldLayoutId id="2147483668" r:id="rId21"/>
    <p:sldLayoutId id="2147483652" r:id="rId22"/>
    <p:sldLayoutId id="2147483653" r:id="rId23"/>
    <p:sldLayoutId id="2147483662" r:id="rId24"/>
    <p:sldLayoutId id="2147483663" r:id="rId25"/>
    <p:sldLayoutId id="2147483664" r:id="rId26"/>
    <p:sldLayoutId id="2147483655" r:id="rId27"/>
    <p:sldLayoutId id="2147483681" r:id="rId28"/>
    <p:sldLayoutId id="2147483682" r:id="rId29"/>
    <p:sldLayoutId id="2147483683" r:id="rId30"/>
    <p:sldLayoutId id="2147483656" r:id="rId31"/>
    <p:sldLayoutId id="2147483657" r:id="rId32"/>
    <p:sldLayoutId id="2147483658" r:id="rId33"/>
    <p:sldLayoutId id="2147483659" r:id="rId34"/>
    <p:sldLayoutId id="2147483661" r:id="rId3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af.edu.au/" TargetMode="External"/><Relationship Id="rId7" Type="http://schemas.openxmlformats.org/officeDocument/2006/relationships/hyperlink" Target="https://aaf.edu.au/edugain/connect.html" TargetMode="External"/><Relationship Id="rId2" Type="http://schemas.openxmlformats.org/officeDocument/2006/relationships/image" Target="../media/image29.png"/><Relationship Id="rId1" Type="http://schemas.openxmlformats.org/officeDocument/2006/relationships/slideLayout" Target="../slideLayouts/slideLayout26.xml"/><Relationship Id="rId6" Type="http://schemas.openxmlformats.org/officeDocument/2006/relationships/hyperlink" Target="https://aaf.edu.au/edugain/" TargetMode="External"/><Relationship Id="rId5" Type="http://schemas.openxmlformats.org/officeDocument/2006/relationships/hyperlink" Target="https://aarc-project.eu/architecture/" TargetMode="External"/><Relationship Id="rId4" Type="http://schemas.openxmlformats.org/officeDocument/2006/relationships/hyperlink" Target="https://ncris.aaf.edu.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3.pn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4.jpe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hyperlink" Target="https://aarc-project.eu/architecture/" TargetMode="External"/><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6.png"/><Relationship Id="rId1" Type="http://schemas.openxmlformats.org/officeDocument/2006/relationships/slideLayout" Target="../slideLayouts/slideLayout26.xml"/><Relationship Id="rId6" Type="http://schemas.openxmlformats.org/officeDocument/2006/relationships/image" Target="../media/image37.png"/><Relationship Id="rId5" Type="http://schemas.openxmlformats.org/officeDocument/2006/relationships/hyperlink" Target="https://eduteams.org" TargetMode="External"/><Relationship Id="rId4" Type="http://schemas.openxmlformats.org/officeDocument/2006/relationships/hyperlink" Target="https://www.cilogon.org"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CE39C-DC7B-4E53-B8AB-577D4F06B269}"/>
              </a:ext>
            </a:extLst>
          </p:cNvPr>
          <p:cNvSpPr>
            <a:spLocks noGrp="1"/>
          </p:cNvSpPr>
          <p:nvPr>
            <p:ph type="ctrTitle"/>
          </p:nvPr>
        </p:nvSpPr>
        <p:spPr/>
        <p:txBody>
          <a:bodyPr/>
          <a:lstStyle/>
          <a:p>
            <a:r>
              <a:rPr lang="en-GB" dirty="0"/>
              <a:t>AAF &amp; Big Science Workflows and Orchestration</a:t>
            </a:r>
            <a:endParaRPr lang="en-AU" dirty="0"/>
          </a:p>
        </p:txBody>
      </p:sp>
      <p:sp>
        <p:nvSpPr>
          <p:cNvPr id="3" name="Subtitle 2">
            <a:extLst>
              <a:ext uri="{FF2B5EF4-FFF2-40B4-BE49-F238E27FC236}">
                <a16:creationId xmlns:a16="http://schemas.microsoft.com/office/drawing/2014/main" id="{08C689BE-948C-4041-9F5D-7E9BCCECC742}"/>
              </a:ext>
            </a:extLst>
          </p:cNvPr>
          <p:cNvSpPr>
            <a:spLocks noGrp="1"/>
          </p:cNvSpPr>
          <p:nvPr>
            <p:ph type="subTitle" idx="1"/>
          </p:nvPr>
        </p:nvSpPr>
        <p:spPr>
          <a:xfrm>
            <a:off x="1384610" y="4438379"/>
            <a:ext cx="9144000" cy="1655762"/>
          </a:xfrm>
        </p:spPr>
        <p:txBody>
          <a:bodyPr vert="horz" lIns="91440" tIns="45720" rIns="91440" bIns="45720" rtlCol="0" anchor="t">
            <a:normAutofit/>
          </a:bodyPr>
          <a:lstStyle/>
          <a:p>
            <a:r>
              <a:rPr lang="en-AU" dirty="0">
                <a:latin typeface="Century Gothic"/>
              </a:rPr>
              <a:t>Andrew Bowness – Australian Access Federation</a:t>
            </a:r>
            <a:endParaRPr lang="en-US" dirty="0"/>
          </a:p>
          <a:p>
            <a:r>
              <a:rPr lang="en-AU" dirty="0">
                <a:latin typeface="Century Gothic"/>
              </a:rPr>
              <a:t>a.bowness@aaf.edu.au</a:t>
            </a:r>
            <a:endParaRPr lang="en-AU" dirty="0"/>
          </a:p>
        </p:txBody>
      </p:sp>
    </p:spTree>
    <p:extLst>
      <p:ext uri="{BB962C8B-B14F-4D97-AF65-F5344CB8AC3E}">
        <p14:creationId xmlns:p14="http://schemas.microsoft.com/office/powerpoint/2010/main" val="1511534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4" name="TextBox 3">
            <a:extLst>
              <a:ext uri="{FF2B5EF4-FFF2-40B4-BE49-F238E27FC236}">
                <a16:creationId xmlns:a16="http://schemas.microsoft.com/office/drawing/2014/main" id="{4D9EFA44-9690-4A9B-9B4D-66C2F60FC73B}"/>
              </a:ext>
            </a:extLst>
          </p:cNvPr>
          <p:cNvSpPr txBox="1"/>
          <p:nvPr/>
        </p:nvSpPr>
        <p:spPr>
          <a:xfrm>
            <a:off x="646770" y="551587"/>
            <a:ext cx="8812695" cy="769441"/>
          </a:xfrm>
          <a:prstGeom prst="rect">
            <a:avLst/>
          </a:prstGeom>
          <a:noFill/>
        </p:spPr>
        <p:txBody>
          <a:bodyPr wrap="square" rtlCol="0">
            <a:spAutoFit/>
          </a:bodyPr>
          <a:lstStyle/>
          <a:p>
            <a:r>
              <a:rPr lang="en-AU" sz="4400" dirty="0">
                <a:solidFill>
                  <a:schemeClr val="tx2"/>
                </a:solidFill>
                <a:latin typeface="+mj-lt"/>
              </a:rPr>
              <a:t>Questions and links</a:t>
            </a:r>
          </a:p>
        </p:txBody>
      </p:sp>
      <p:sp>
        <p:nvSpPr>
          <p:cNvPr id="5" name="TextBox 4">
            <a:extLst>
              <a:ext uri="{FF2B5EF4-FFF2-40B4-BE49-F238E27FC236}">
                <a16:creationId xmlns:a16="http://schemas.microsoft.com/office/drawing/2014/main" id="{557D1A5D-CB86-488F-92DE-8276F1269A54}"/>
              </a:ext>
            </a:extLst>
          </p:cNvPr>
          <p:cNvSpPr txBox="1"/>
          <p:nvPr/>
        </p:nvSpPr>
        <p:spPr>
          <a:xfrm>
            <a:off x="646770" y="1321028"/>
            <a:ext cx="10638264" cy="5632311"/>
          </a:xfrm>
          <a:prstGeom prst="rect">
            <a:avLst/>
          </a:prstGeom>
          <a:noFill/>
        </p:spPr>
        <p:txBody>
          <a:bodyPr wrap="square" lIns="91440" tIns="45720" rIns="91440" bIns="45720" rtlCol="0" anchor="t">
            <a:spAutoFit/>
          </a:bodyPr>
          <a:lstStyle/>
          <a:p>
            <a:r>
              <a:rPr lang="en-GB" dirty="0"/>
              <a:t>Australian Access Federation</a:t>
            </a:r>
            <a:endParaRPr lang="en-GB" dirty="0">
              <a:cs typeface="Calibri"/>
            </a:endParaRPr>
          </a:p>
          <a:p>
            <a:r>
              <a:rPr lang="en-GB" dirty="0">
                <a:hlinkClick r:id="rId3"/>
              </a:rPr>
              <a:t>https://aaf.edu.au/</a:t>
            </a:r>
            <a:endParaRPr lang="en-GB" dirty="0"/>
          </a:p>
          <a:p>
            <a:endParaRPr lang="en-GB" b="1" dirty="0"/>
          </a:p>
          <a:p>
            <a:r>
              <a:rPr lang="en-GB" dirty="0">
                <a:ea typeface="+mn-lt"/>
                <a:cs typeface="+mn-lt"/>
              </a:rPr>
              <a:t>NCRIS and AAF roadmap activities</a:t>
            </a:r>
            <a:endParaRPr lang="en-US" dirty="0">
              <a:ea typeface="+mn-lt"/>
              <a:cs typeface="+mn-lt"/>
            </a:endParaRPr>
          </a:p>
          <a:p>
            <a:r>
              <a:rPr lang="en-GB" dirty="0">
                <a:hlinkClick r:id="rId4"/>
              </a:rPr>
              <a:t>https://ncris.aaf.edu.au</a:t>
            </a:r>
            <a:endParaRPr lang="en-GB" dirty="0"/>
          </a:p>
          <a:p>
            <a:endParaRPr lang="en-GB" dirty="0"/>
          </a:p>
          <a:p>
            <a:r>
              <a:rPr lang="en-GB" dirty="0"/>
              <a:t>AARC Blueprint</a:t>
            </a:r>
          </a:p>
          <a:p>
            <a:r>
              <a:rPr lang="en-GB" dirty="0">
                <a:hlinkClick r:id="rId5"/>
              </a:rPr>
              <a:t>https://aarc-project.eu/architecture/</a:t>
            </a:r>
            <a:endParaRPr lang="en-GB" dirty="0"/>
          </a:p>
          <a:p>
            <a:endParaRPr lang="en-GB" dirty="0"/>
          </a:p>
          <a:p>
            <a:r>
              <a:rPr lang="en-AU" dirty="0"/>
              <a:t>International Access through the AAF (</a:t>
            </a:r>
            <a:r>
              <a:rPr lang="en-AU" dirty="0" err="1"/>
              <a:t>eduGAIN</a:t>
            </a:r>
            <a:r>
              <a:rPr lang="en-AU" dirty="0"/>
              <a:t>)</a:t>
            </a:r>
          </a:p>
          <a:p>
            <a:r>
              <a:rPr lang="en-GB" dirty="0">
                <a:hlinkClick r:id="rId6"/>
              </a:rPr>
              <a:t>https://aaf.edu.au/edugain/</a:t>
            </a:r>
            <a:endParaRPr lang="en-GB" dirty="0"/>
          </a:p>
          <a:p>
            <a:endParaRPr lang="en-GB" dirty="0"/>
          </a:p>
          <a:p>
            <a:r>
              <a:rPr lang="en-GB" dirty="0"/>
              <a:t>Full list of Australian </a:t>
            </a:r>
            <a:r>
              <a:rPr lang="en-GB" dirty="0" err="1"/>
              <a:t>eduGAIN</a:t>
            </a:r>
            <a:r>
              <a:rPr lang="en-GB" dirty="0"/>
              <a:t> connected institutions </a:t>
            </a:r>
          </a:p>
          <a:p>
            <a:r>
              <a:rPr lang="en-GB" dirty="0">
                <a:hlinkClick r:id="rId7"/>
              </a:rPr>
              <a:t>https://aaf.edu.au/edugain/connect.html</a:t>
            </a:r>
            <a:endParaRPr lang="en-GB" dirty="0"/>
          </a:p>
          <a:p>
            <a:endParaRPr lang="en-GB" dirty="0">
              <a:cs typeface="Calibri"/>
            </a:endParaRPr>
          </a:p>
          <a:p>
            <a:endParaRPr lang="en-GB" b="1" dirty="0">
              <a:cs typeface="Calibri"/>
            </a:endParaRPr>
          </a:p>
          <a:p>
            <a:endParaRPr lang="en-GB" dirty="0">
              <a:cs typeface="Calibri"/>
            </a:endParaRPr>
          </a:p>
          <a:p>
            <a:endParaRPr lang="en-AU" dirty="0">
              <a:cs typeface="Calibri"/>
            </a:endParaRPr>
          </a:p>
          <a:p>
            <a:endParaRPr lang="en-AU" dirty="0">
              <a:cs typeface="Calibri"/>
            </a:endParaRPr>
          </a:p>
          <a:p>
            <a:endParaRPr lang="en-AU" dirty="0">
              <a:cs typeface="Calibri"/>
            </a:endParaRPr>
          </a:p>
        </p:txBody>
      </p:sp>
    </p:spTree>
    <p:extLst>
      <p:ext uri="{BB962C8B-B14F-4D97-AF65-F5344CB8AC3E}">
        <p14:creationId xmlns:p14="http://schemas.microsoft.com/office/powerpoint/2010/main" val="896450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A055CD-2511-4337-96D7-C2E9B206AD9A}"/>
              </a:ext>
            </a:extLst>
          </p:cNvPr>
          <p:cNvSpPr/>
          <p:nvPr/>
        </p:nvSpPr>
        <p:spPr>
          <a:xfrm>
            <a:off x="0" y="4239087"/>
            <a:ext cx="12192000" cy="27871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a:extLst>
              <a:ext uri="{FF2B5EF4-FFF2-40B4-BE49-F238E27FC236}">
                <a16:creationId xmlns:a16="http://schemas.microsoft.com/office/drawing/2014/main" id="{C0922760-719C-4C66-901A-520E3A8AA145}"/>
              </a:ext>
            </a:extLst>
          </p:cNvPr>
          <p:cNvSpPr txBox="1"/>
          <p:nvPr/>
        </p:nvSpPr>
        <p:spPr>
          <a:xfrm>
            <a:off x="89494" y="4422132"/>
            <a:ext cx="9716243" cy="584775"/>
          </a:xfrm>
          <a:prstGeom prst="rect">
            <a:avLst/>
          </a:prstGeom>
          <a:noFill/>
        </p:spPr>
        <p:txBody>
          <a:bodyPr wrap="square" rtlCol="0">
            <a:spAutoFit/>
          </a:bodyPr>
          <a:lstStyle/>
          <a:p>
            <a:r>
              <a:rPr lang="en-AU" sz="3200" dirty="0">
                <a:solidFill>
                  <a:schemeClr val="accent3"/>
                </a:solidFill>
                <a:latin typeface="+mj-lt"/>
              </a:rPr>
              <a:t>Members include all Australian universities and:</a:t>
            </a:r>
          </a:p>
        </p:txBody>
      </p:sp>
      <p:pic>
        <p:nvPicPr>
          <p:cNvPr id="5" name="Picture 4" descr="A picture containing plate&#10;&#10;Description automatically generated">
            <a:extLst>
              <a:ext uri="{FF2B5EF4-FFF2-40B4-BE49-F238E27FC236}">
                <a16:creationId xmlns:a16="http://schemas.microsoft.com/office/drawing/2014/main" id="{955044E4-5C4B-4122-9F98-5A3EB7269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7836" y="5112290"/>
            <a:ext cx="1636545" cy="1636545"/>
          </a:xfrm>
          <a:prstGeom prst="rect">
            <a:avLst/>
          </a:prstGeom>
        </p:spPr>
      </p:pic>
      <p:sp>
        <p:nvSpPr>
          <p:cNvPr id="13" name="Title 12">
            <a:extLst>
              <a:ext uri="{FF2B5EF4-FFF2-40B4-BE49-F238E27FC236}">
                <a16:creationId xmlns:a16="http://schemas.microsoft.com/office/drawing/2014/main" id="{1EFE8F35-4360-44A8-A19B-3E87A6707C77}"/>
              </a:ext>
            </a:extLst>
          </p:cNvPr>
          <p:cNvSpPr>
            <a:spLocks noGrp="1"/>
          </p:cNvSpPr>
          <p:nvPr>
            <p:ph type="title"/>
          </p:nvPr>
        </p:nvSpPr>
        <p:spPr>
          <a:xfrm>
            <a:off x="739775" y="136346"/>
            <a:ext cx="10515600" cy="1325563"/>
          </a:xfrm>
        </p:spPr>
        <p:txBody>
          <a:bodyPr/>
          <a:lstStyle/>
          <a:p>
            <a:r>
              <a:rPr lang="en-AU" dirty="0"/>
              <a:t>AUSTRALIAN ACCESS FEDERATION</a:t>
            </a:r>
          </a:p>
        </p:txBody>
      </p:sp>
      <p:sp>
        <p:nvSpPr>
          <p:cNvPr id="14" name="Text Placeholder 13">
            <a:extLst>
              <a:ext uri="{FF2B5EF4-FFF2-40B4-BE49-F238E27FC236}">
                <a16:creationId xmlns:a16="http://schemas.microsoft.com/office/drawing/2014/main" id="{16FAC72D-55C7-419C-A048-87F91461BD54}"/>
              </a:ext>
            </a:extLst>
          </p:cNvPr>
          <p:cNvSpPr>
            <a:spLocks noGrp="1"/>
          </p:cNvSpPr>
          <p:nvPr>
            <p:ph type="body" idx="1"/>
          </p:nvPr>
        </p:nvSpPr>
        <p:spPr>
          <a:xfrm>
            <a:off x="839788" y="1531484"/>
            <a:ext cx="5157787" cy="450215"/>
          </a:xfrm>
        </p:spPr>
        <p:txBody>
          <a:bodyPr/>
          <a:lstStyle/>
          <a:p>
            <a:r>
              <a:rPr lang="en-AU" dirty="0">
                <a:latin typeface="+mj-lt"/>
              </a:rPr>
              <a:t>WHAT </a:t>
            </a:r>
            <a:r>
              <a:rPr lang="en-AU" b="0" dirty="0">
                <a:latin typeface="+mj-lt"/>
              </a:rPr>
              <a:t>IS THE AAF?</a:t>
            </a:r>
          </a:p>
        </p:txBody>
      </p:sp>
      <p:sp>
        <p:nvSpPr>
          <p:cNvPr id="16" name="Content Placeholder 15">
            <a:extLst>
              <a:ext uri="{FF2B5EF4-FFF2-40B4-BE49-F238E27FC236}">
                <a16:creationId xmlns:a16="http://schemas.microsoft.com/office/drawing/2014/main" id="{A636E131-6710-4D4F-B623-C232616E35B9}"/>
              </a:ext>
            </a:extLst>
          </p:cNvPr>
          <p:cNvSpPr>
            <a:spLocks noGrp="1"/>
          </p:cNvSpPr>
          <p:nvPr>
            <p:ph sz="half" idx="2"/>
          </p:nvPr>
        </p:nvSpPr>
        <p:spPr>
          <a:xfrm>
            <a:off x="839789" y="1933576"/>
            <a:ext cx="4875212" cy="2012781"/>
          </a:xfrm>
        </p:spPr>
        <p:txBody>
          <a:bodyPr vert="horz" lIns="91440" tIns="45720" rIns="91440" bIns="45720" rtlCol="0" anchor="t">
            <a:normAutofit fontScale="85000" lnSpcReduction="20000"/>
          </a:bodyPr>
          <a:lstStyle/>
          <a:p>
            <a:pPr marL="0" indent="0">
              <a:lnSpc>
                <a:spcPct val="120000"/>
              </a:lnSpc>
              <a:buNone/>
            </a:pPr>
            <a:r>
              <a:rPr lang="en-GB" sz="1400" dirty="0">
                <a:ea typeface="+mn-lt"/>
                <a:cs typeface="+mn-lt"/>
              </a:rPr>
              <a:t>The Australian Access Federation (AAF) provides the authentication framework for Australia’s research and education community. The AAF is a </a:t>
            </a:r>
            <a:r>
              <a:rPr lang="en-GB" sz="1400" b="1" dirty="0">
                <a:ea typeface="+mn-lt"/>
                <a:cs typeface="+mn-lt"/>
              </a:rPr>
              <a:t>not-for-profit</a:t>
            </a:r>
            <a:r>
              <a:rPr lang="en-GB" sz="1400" dirty="0">
                <a:ea typeface="+mn-lt"/>
                <a:cs typeface="+mn-lt"/>
              </a:rPr>
              <a:t> that is owned and governed by the Australian research and education sector.</a:t>
            </a:r>
            <a:endParaRPr lang="en-US" dirty="0">
              <a:cs typeface="Calibri"/>
            </a:endParaRPr>
          </a:p>
          <a:p>
            <a:pPr marL="0" indent="0">
              <a:lnSpc>
                <a:spcPct val="120000"/>
              </a:lnSpc>
              <a:buNone/>
            </a:pPr>
            <a:endParaRPr lang="en-GB" sz="1400" dirty="0"/>
          </a:p>
          <a:p>
            <a:pPr marL="0" indent="0">
              <a:lnSpc>
                <a:spcPct val="120000"/>
              </a:lnSpc>
              <a:buNone/>
            </a:pPr>
            <a:r>
              <a:rPr lang="en-GB" sz="1400" dirty="0"/>
              <a:t>Enables researchers to </a:t>
            </a:r>
            <a:r>
              <a:rPr lang="en-GB" sz="1400" b="1" dirty="0"/>
              <a:t>securely access</a:t>
            </a:r>
            <a:r>
              <a:rPr lang="en-GB" sz="1400" dirty="0"/>
              <a:t> national and international </a:t>
            </a:r>
            <a:r>
              <a:rPr lang="en-GB" sz="1400" b="1" dirty="0"/>
              <a:t>research and collaboration </a:t>
            </a:r>
            <a:r>
              <a:rPr lang="en-GB" sz="1400" dirty="0"/>
              <a:t>infrastructure. </a:t>
            </a:r>
            <a:r>
              <a:rPr lang="en-GB" sz="1400" dirty="0">
                <a:ea typeface="+mn-lt"/>
                <a:cs typeface="+mn-lt"/>
              </a:rPr>
              <a:t>The AAF is part of the Australian Government’s National Collaboration Research Infrastructure Strategy (NCRIS) and roadmap.</a:t>
            </a:r>
            <a:endParaRPr lang="en-AU" sz="1400" dirty="0"/>
          </a:p>
          <a:p>
            <a:pPr marL="0" indent="0">
              <a:lnSpc>
                <a:spcPct val="120000"/>
              </a:lnSpc>
              <a:buNone/>
            </a:pPr>
            <a:endParaRPr lang="en-GB" sz="1400" dirty="0">
              <a:cs typeface="Calibri"/>
            </a:endParaRPr>
          </a:p>
          <a:p>
            <a:pPr marL="0" indent="0">
              <a:buNone/>
            </a:pPr>
            <a:endParaRPr lang="en-AU" sz="700" dirty="0"/>
          </a:p>
        </p:txBody>
      </p:sp>
      <p:sp>
        <p:nvSpPr>
          <p:cNvPr id="17" name="Text Placeholder 16">
            <a:extLst>
              <a:ext uri="{FF2B5EF4-FFF2-40B4-BE49-F238E27FC236}">
                <a16:creationId xmlns:a16="http://schemas.microsoft.com/office/drawing/2014/main" id="{2F2994AE-BC85-4E30-9E6A-841BA7986642}"/>
              </a:ext>
            </a:extLst>
          </p:cNvPr>
          <p:cNvSpPr>
            <a:spLocks noGrp="1"/>
          </p:cNvSpPr>
          <p:nvPr>
            <p:ph type="body" sz="quarter" idx="3"/>
          </p:nvPr>
        </p:nvSpPr>
        <p:spPr>
          <a:xfrm>
            <a:off x="6731671" y="1531484"/>
            <a:ext cx="5183188" cy="450216"/>
          </a:xfrm>
        </p:spPr>
        <p:txBody>
          <a:bodyPr/>
          <a:lstStyle/>
          <a:p>
            <a:r>
              <a:rPr lang="en-AU" dirty="0">
                <a:latin typeface="+mj-lt"/>
              </a:rPr>
              <a:t>WHY </a:t>
            </a:r>
            <a:r>
              <a:rPr lang="en-AU" b="0" dirty="0">
                <a:latin typeface="+mj-lt"/>
              </a:rPr>
              <a:t>THE AAF?</a:t>
            </a:r>
          </a:p>
        </p:txBody>
      </p:sp>
      <p:sp>
        <p:nvSpPr>
          <p:cNvPr id="18" name="Content Placeholder 17">
            <a:extLst>
              <a:ext uri="{FF2B5EF4-FFF2-40B4-BE49-F238E27FC236}">
                <a16:creationId xmlns:a16="http://schemas.microsoft.com/office/drawing/2014/main" id="{33B22C78-AA40-4E7E-B4F4-C729165A41B6}"/>
              </a:ext>
            </a:extLst>
          </p:cNvPr>
          <p:cNvSpPr>
            <a:spLocks noGrp="1"/>
          </p:cNvSpPr>
          <p:nvPr>
            <p:ph sz="quarter" idx="4"/>
          </p:nvPr>
        </p:nvSpPr>
        <p:spPr>
          <a:xfrm>
            <a:off x="6731671" y="1933576"/>
            <a:ext cx="4307303" cy="1820279"/>
          </a:xfrm>
        </p:spPr>
        <p:txBody>
          <a:bodyPr vert="horz" lIns="91440" tIns="45720" rIns="91440" bIns="45720" rtlCol="0" anchor="t">
            <a:normAutofit fontScale="85000" lnSpcReduction="20000"/>
          </a:bodyPr>
          <a:lstStyle/>
          <a:p>
            <a:pPr marL="0" indent="0">
              <a:lnSpc>
                <a:spcPct val="120000"/>
              </a:lnSpc>
              <a:buNone/>
            </a:pPr>
            <a:r>
              <a:rPr lang="en-GB" sz="1400" dirty="0"/>
              <a:t>Allows Australian researchers to use their </a:t>
            </a:r>
            <a:r>
              <a:rPr lang="en-GB" sz="1400" b="1" dirty="0"/>
              <a:t>existing login details </a:t>
            </a:r>
            <a:r>
              <a:rPr lang="en-GB" sz="1400" dirty="0"/>
              <a:t>to </a:t>
            </a:r>
            <a:r>
              <a:rPr lang="en-GB" sz="1400" b="1" dirty="0"/>
              <a:t>seamlessly access</a:t>
            </a:r>
            <a:r>
              <a:rPr lang="en-GB" sz="1400" dirty="0"/>
              <a:t> shared resources and services </a:t>
            </a:r>
            <a:r>
              <a:rPr lang="en-GB" sz="1400" dirty="0">
                <a:ea typeface="+mn-lt"/>
                <a:cs typeface="+mn-lt"/>
              </a:rPr>
              <a:t>across national and international organisation boundaries</a:t>
            </a:r>
            <a:r>
              <a:rPr lang="en-GB" sz="1400" dirty="0"/>
              <a:t> </a:t>
            </a:r>
            <a:r>
              <a:rPr lang="en-GB" sz="1400" b="1" dirty="0"/>
              <a:t>without additional usernames and passwords</a:t>
            </a:r>
            <a:r>
              <a:rPr lang="en-GB" sz="1400" dirty="0"/>
              <a:t>.</a:t>
            </a:r>
          </a:p>
          <a:p>
            <a:pPr marL="0" indent="0">
              <a:lnSpc>
                <a:spcPct val="120000"/>
              </a:lnSpc>
              <a:buNone/>
            </a:pPr>
            <a:endParaRPr lang="en-GB" sz="1400" dirty="0"/>
          </a:p>
          <a:p>
            <a:pPr marL="0" indent="0">
              <a:lnSpc>
                <a:spcPct val="120000"/>
              </a:lnSpc>
              <a:buNone/>
            </a:pPr>
            <a:r>
              <a:rPr lang="en-GB" sz="1400" dirty="0"/>
              <a:t>Operates a highly </a:t>
            </a:r>
            <a:r>
              <a:rPr lang="en-GB" sz="1400" b="1" dirty="0"/>
              <a:t>secure and reliable </a:t>
            </a:r>
            <a:r>
              <a:rPr lang="en-GB" sz="1400" dirty="0"/>
              <a:t>technical environment that delivers federated authentication to members.</a:t>
            </a:r>
            <a:r>
              <a:rPr lang="en-AU" sz="1400" dirty="0"/>
              <a:t> An AAF connection provides a trusted and secure solution. </a:t>
            </a:r>
          </a:p>
          <a:p>
            <a:pPr marL="0" indent="0">
              <a:buNone/>
            </a:pPr>
            <a:endParaRPr lang="en-AU" sz="700" dirty="0"/>
          </a:p>
        </p:txBody>
      </p:sp>
      <p:pic>
        <p:nvPicPr>
          <p:cNvPr id="20" name="Picture 19" descr="A close up of a logo&#10;&#10;Description automatically generated">
            <a:extLst>
              <a:ext uri="{FF2B5EF4-FFF2-40B4-BE49-F238E27FC236}">
                <a16:creationId xmlns:a16="http://schemas.microsoft.com/office/drawing/2014/main" id="{BAE7E47F-5F83-43C2-9099-2E9D20586F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22" name="Rectangle 21">
            <a:extLst>
              <a:ext uri="{FF2B5EF4-FFF2-40B4-BE49-F238E27FC236}">
                <a16:creationId xmlns:a16="http://schemas.microsoft.com/office/drawing/2014/main" id="{35B8CB91-D0FF-41E6-A4B1-0955C81DBDE7}"/>
              </a:ext>
            </a:extLst>
          </p:cNvPr>
          <p:cNvSpPr/>
          <p:nvPr/>
        </p:nvSpPr>
        <p:spPr>
          <a:xfrm>
            <a:off x="587980" y="2021305"/>
            <a:ext cx="96681" cy="966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013AA07D-505E-4098-8F39-2ADF38A413C5}"/>
              </a:ext>
            </a:extLst>
          </p:cNvPr>
          <p:cNvSpPr/>
          <p:nvPr/>
        </p:nvSpPr>
        <p:spPr>
          <a:xfrm>
            <a:off x="581027" y="3207993"/>
            <a:ext cx="96681" cy="966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sp>
        <p:nvSpPr>
          <p:cNvPr id="24" name="Rectangle 23">
            <a:extLst>
              <a:ext uri="{FF2B5EF4-FFF2-40B4-BE49-F238E27FC236}">
                <a16:creationId xmlns:a16="http://schemas.microsoft.com/office/drawing/2014/main" id="{7D22E79F-D51F-4625-B8A1-F721C3A3177B}"/>
              </a:ext>
            </a:extLst>
          </p:cNvPr>
          <p:cNvSpPr/>
          <p:nvPr/>
        </p:nvSpPr>
        <p:spPr>
          <a:xfrm>
            <a:off x="6424408" y="2021305"/>
            <a:ext cx="96681" cy="966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BF92B519-2DC8-4DD6-905C-EAE83263A2BB}"/>
              </a:ext>
            </a:extLst>
          </p:cNvPr>
          <p:cNvSpPr/>
          <p:nvPr/>
        </p:nvSpPr>
        <p:spPr>
          <a:xfrm>
            <a:off x="6430504" y="3180833"/>
            <a:ext cx="96681" cy="966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pic>
        <p:nvPicPr>
          <p:cNvPr id="10" name="Picture 9" descr="A picture containing drawing, food, flower&#10;&#10;Description automatically generated">
            <a:extLst>
              <a:ext uri="{FF2B5EF4-FFF2-40B4-BE49-F238E27FC236}">
                <a16:creationId xmlns:a16="http://schemas.microsoft.com/office/drawing/2014/main" id="{46A74D06-3EAF-4F9F-91D2-46D4556983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623" y="5127220"/>
            <a:ext cx="3113733" cy="734104"/>
          </a:xfrm>
          <a:prstGeom prst="rect">
            <a:avLst/>
          </a:prstGeom>
        </p:spPr>
      </p:pic>
      <p:pic>
        <p:nvPicPr>
          <p:cNvPr id="7" name="Picture 6" descr="A picture containing game, guitar&#10;&#10;Description automatically generated">
            <a:extLst>
              <a:ext uri="{FF2B5EF4-FFF2-40B4-BE49-F238E27FC236}">
                <a16:creationId xmlns:a16="http://schemas.microsoft.com/office/drawing/2014/main" id="{1C80D498-5B96-4500-BECC-B52C06C6AD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842" y="5102880"/>
            <a:ext cx="4031443" cy="839500"/>
          </a:xfrm>
          <a:prstGeom prst="rect">
            <a:avLst/>
          </a:prstGeom>
        </p:spPr>
      </p:pic>
      <p:pic>
        <p:nvPicPr>
          <p:cNvPr id="9" name="Picture 8" descr="A picture containing drawing, light, clock&#10;&#10;Description automatically generated">
            <a:extLst>
              <a:ext uri="{FF2B5EF4-FFF2-40B4-BE49-F238E27FC236}">
                <a16:creationId xmlns:a16="http://schemas.microsoft.com/office/drawing/2014/main" id="{1D036236-1386-4CE8-8455-79707B6978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2723" y="6123897"/>
            <a:ext cx="3588948" cy="734103"/>
          </a:xfrm>
          <a:prstGeom prst="rect">
            <a:avLst/>
          </a:prstGeom>
        </p:spPr>
      </p:pic>
    </p:spTree>
    <p:extLst>
      <p:ext uri="{BB962C8B-B14F-4D97-AF65-F5344CB8AC3E}">
        <p14:creationId xmlns:p14="http://schemas.microsoft.com/office/powerpoint/2010/main" val="2599450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parking, parked, people, blue&#10;&#10;Description automatically generated">
            <a:extLst>
              <a:ext uri="{FF2B5EF4-FFF2-40B4-BE49-F238E27FC236}">
                <a16:creationId xmlns:a16="http://schemas.microsoft.com/office/drawing/2014/main" id="{280C184E-50E2-42C7-9173-CC1E1C484A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972" y="1267921"/>
            <a:ext cx="9626193" cy="5055212"/>
          </a:xfrm>
          <a:prstGeom prst="rect">
            <a:avLst/>
          </a:prstGeom>
        </p:spPr>
      </p:pic>
      <p:sp>
        <p:nvSpPr>
          <p:cNvPr id="10" name="TextBox 9">
            <a:extLst>
              <a:ext uri="{FF2B5EF4-FFF2-40B4-BE49-F238E27FC236}">
                <a16:creationId xmlns:a16="http://schemas.microsoft.com/office/drawing/2014/main" id="{8BF8FDBB-B413-4C18-9EE4-D30223E73C57}"/>
              </a:ext>
            </a:extLst>
          </p:cNvPr>
          <p:cNvSpPr txBox="1"/>
          <p:nvPr/>
        </p:nvSpPr>
        <p:spPr>
          <a:xfrm>
            <a:off x="862903" y="404744"/>
            <a:ext cx="8812695" cy="769441"/>
          </a:xfrm>
          <a:prstGeom prst="rect">
            <a:avLst/>
          </a:prstGeom>
          <a:noFill/>
        </p:spPr>
        <p:txBody>
          <a:bodyPr wrap="square" rtlCol="0">
            <a:spAutoFit/>
          </a:bodyPr>
          <a:lstStyle/>
          <a:p>
            <a:r>
              <a:rPr lang="en-AU" sz="4400" dirty="0">
                <a:solidFill>
                  <a:schemeClr val="tx2"/>
                </a:solidFill>
                <a:latin typeface="+mj-lt"/>
              </a:rPr>
              <a:t>AAF 2020 SNAPSHOT</a:t>
            </a:r>
          </a:p>
        </p:txBody>
      </p:sp>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Tree>
    <p:extLst>
      <p:ext uri="{BB962C8B-B14F-4D97-AF65-F5344CB8AC3E}">
        <p14:creationId xmlns:p14="http://schemas.microsoft.com/office/powerpoint/2010/main" val="510316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nature, sky, dark, light&#10;&#10;Description automatically generated">
            <a:extLst>
              <a:ext uri="{FF2B5EF4-FFF2-40B4-BE49-F238E27FC236}">
                <a16:creationId xmlns:a16="http://schemas.microsoft.com/office/drawing/2014/main" id="{3757A780-7283-43E3-A123-D4CA4F9E7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0157" y="-125896"/>
            <a:ext cx="5141843" cy="7714874"/>
          </a:xfrm>
          <a:prstGeom prst="rect">
            <a:avLst/>
          </a:prstGeom>
        </p:spPr>
      </p:pic>
      <p:sp>
        <p:nvSpPr>
          <p:cNvPr id="10" name="TextBox 9">
            <a:extLst>
              <a:ext uri="{FF2B5EF4-FFF2-40B4-BE49-F238E27FC236}">
                <a16:creationId xmlns:a16="http://schemas.microsoft.com/office/drawing/2014/main" id="{8BF8FDBB-B413-4C18-9EE4-D30223E73C57}"/>
              </a:ext>
            </a:extLst>
          </p:cNvPr>
          <p:cNvSpPr txBox="1"/>
          <p:nvPr/>
        </p:nvSpPr>
        <p:spPr>
          <a:xfrm>
            <a:off x="536713" y="298920"/>
            <a:ext cx="5933662" cy="2123658"/>
          </a:xfrm>
          <a:prstGeom prst="rect">
            <a:avLst/>
          </a:prstGeom>
          <a:noFill/>
        </p:spPr>
        <p:txBody>
          <a:bodyPr wrap="square" rtlCol="0">
            <a:spAutoFit/>
          </a:bodyPr>
          <a:lstStyle/>
          <a:p>
            <a:r>
              <a:rPr lang="en-AU" sz="4400" dirty="0">
                <a:solidFill>
                  <a:schemeClr val="tx2"/>
                </a:solidFill>
                <a:latin typeface="+mj-lt"/>
              </a:rPr>
              <a:t>Empowering Australian Researchers</a:t>
            </a:r>
          </a:p>
        </p:txBody>
      </p:sp>
      <p:pic>
        <p:nvPicPr>
          <p:cNvPr id="27" name="Picture 26" descr="A close up of a logo&#10;&#10;Description automatically generated">
            <a:extLst>
              <a:ext uri="{FF2B5EF4-FFF2-40B4-BE49-F238E27FC236}">
                <a16:creationId xmlns:a16="http://schemas.microsoft.com/office/drawing/2014/main" id="{70C72E64-7C99-4719-890F-F60E6927B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2696" y="86139"/>
            <a:ext cx="1196599" cy="1196599"/>
          </a:xfrm>
          <a:prstGeom prst="rect">
            <a:avLst/>
          </a:prstGeom>
        </p:spPr>
      </p:pic>
      <p:sp>
        <p:nvSpPr>
          <p:cNvPr id="28" name="TextBox 27">
            <a:extLst>
              <a:ext uri="{FF2B5EF4-FFF2-40B4-BE49-F238E27FC236}">
                <a16:creationId xmlns:a16="http://schemas.microsoft.com/office/drawing/2014/main" id="{6813F776-2751-4D34-906A-9A0FADF1BD4B}"/>
              </a:ext>
            </a:extLst>
          </p:cNvPr>
          <p:cNvSpPr txBox="1"/>
          <p:nvPr/>
        </p:nvSpPr>
        <p:spPr>
          <a:xfrm>
            <a:off x="505239" y="3115477"/>
            <a:ext cx="5850835" cy="3293209"/>
          </a:xfrm>
          <a:prstGeom prst="rect">
            <a:avLst/>
          </a:prstGeom>
          <a:noFill/>
        </p:spPr>
        <p:txBody>
          <a:bodyPr wrap="square" rtlCol="0">
            <a:spAutoFit/>
          </a:bodyPr>
          <a:lstStyle/>
          <a:p>
            <a:r>
              <a:rPr lang="en-GB" sz="1600" dirty="0"/>
              <a:t>The Murchison Widefield Array (MWA) is one of Australia’s leading radio telescopes enabling astronomers from around the world to explore the universe. Global collaboration is integral to the success of the MWA and researcher outputs. To ensure seamless and secure collaboration the MWA has connected to </a:t>
            </a:r>
            <a:r>
              <a:rPr lang="en-GB" sz="1600" dirty="0" err="1"/>
              <a:t>eduGAIN</a:t>
            </a:r>
            <a:r>
              <a:rPr lang="en-GB" sz="1600" dirty="0"/>
              <a:t>, a connection which is made possible by the AAF. </a:t>
            </a:r>
          </a:p>
          <a:p>
            <a:endParaRPr lang="en-GB" sz="1600" dirty="0"/>
          </a:p>
          <a:p>
            <a:r>
              <a:rPr lang="en-GB" sz="1600" dirty="0"/>
              <a:t>The MWA Director, Professor Melanie Johnston-</a:t>
            </a:r>
            <a:r>
              <a:rPr lang="en-GB" sz="1600" dirty="0" err="1"/>
              <a:t>Hollitt</a:t>
            </a:r>
            <a:r>
              <a:rPr lang="en-GB" sz="1600" dirty="0"/>
              <a:t>, said, “the </a:t>
            </a:r>
            <a:r>
              <a:rPr lang="en-GB" sz="1600" dirty="0" err="1"/>
              <a:t>eduGAIN</a:t>
            </a:r>
            <a:r>
              <a:rPr lang="en-GB" sz="1600" dirty="0"/>
              <a:t> connection is a vital service for an international collaboration like the MWA making it simple for our team of global researchers to access data from the telescope”. Connecting the MWA to </a:t>
            </a:r>
            <a:r>
              <a:rPr lang="en-GB" sz="1600" dirty="0" err="1"/>
              <a:t>eduGAIN</a:t>
            </a:r>
            <a:r>
              <a:rPr lang="en-GB" sz="1600" dirty="0"/>
              <a:t> not only enhances and accelerates innovation in astrophysics, it enables borderless research.</a:t>
            </a:r>
            <a:endParaRPr lang="en-AU" sz="1600" dirty="0"/>
          </a:p>
        </p:txBody>
      </p:sp>
      <p:sp>
        <p:nvSpPr>
          <p:cNvPr id="29" name="TextBox 28">
            <a:extLst>
              <a:ext uri="{FF2B5EF4-FFF2-40B4-BE49-F238E27FC236}">
                <a16:creationId xmlns:a16="http://schemas.microsoft.com/office/drawing/2014/main" id="{241864C6-4A85-496F-8398-DDE5F17B4AEE}"/>
              </a:ext>
            </a:extLst>
          </p:cNvPr>
          <p:cNvSpPr txBox="1"/>
          <p:nvPr/>
        </p:nvSpPr>
        <p:spPr>
          <a:xfrm>
            <a:off x="536713" y="2422578"/>
            <a:ext cx="5787888" cy="646331"/>
          </a:xfrm>
          <a:prstGeom prst="rect">
            <a:avLst/>
          </a:prstGeom>
          <a:noFill/>
        </p:spPr>
        <p:txBody>
          <a:bodyPr wrap="square" rtlCol="0">
            <a:spAutoFit/>
          </a:bodyPr>
          <a:lstStyle/>
          <a:p>
            <a:r>
              <a:rPr lang="en-GB" dirty="0">
                <a:solidFill>
                  <a:schemeClr val="accent1"/>
                </a:solidFill>
                <a:latin typeface="+mj-lt"/>
              </a:rPr>
              <a:t>INTERNATIONAL RESEARCHERS CAN NOW MAP THE UNIVERSE WITH MURCHISON</a:t>
            </a:r>
            <a:endParaRPr lang="en-AU" dirty="0">
              <a:solidFill>
                <a:schemeClr val="accent1"/>
              </a:solidFill>
              <a:latin typeface="+mj-lt"/>
            </a:endParaRPr>
          </a:p>
        </p:txBody>
      </p:sp>
    </p:spTree>
    <p:extLst>
      <p:ext uri="{BB962C8B-B14F-4D97-AF65-F5344CB8AC3E}">
        <p14:creationId xmlns:p14="http://schemas.microsoft.com/office/powerpoint/2010/main" val="1941976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2" name="TextBox 1">
            <a:extLst>
              <a:ext uri="{FF2B5EF4-FFF2-40B4-BE49-F238E27FC236}">
                <a16:creationId xmlns:a16="http://schemas.microsoft.com/office/drawing/2014/main" id="{6D293B22-0452-49A7-8DC8-8672C2FBD76F}"/>
              </a:ext>
            </a:extLst>
          </p:cNvPr>
          <p:cNvSpPr txBox="1"/>
          <p:nvPr/>
        </p:nvSpPr>
        <p:spPr>
          <a:xfrm>
            <a:off x="739697" y="4302856"/>
            <a:ext cx="10638264" cy="2308324"/>
          </a:xfrm>
          <a:prstGeom prst="rect">
            <a:avLst/>
          </a:prstGeom>
          <a:noFill/>
        </p:spPr>
        <p:txBody>
          <a:bodyPr wrap="square" lIns="91440" tIns="45720" rIns="91440" bIns="45720" rtlCol="0" anchor="t">
            <a:spAutoFit/>
          </a:bodyPr>
          <a:lstStyle/>
          <a:p>
            <a:r>
              <a:rPr lang="en-GB" dirty="0">
                <a:ea typeface="+mn-lt"/>
                <a:cs typeface="+mn-lt"/>
              </a:rPr>
              <a:t>The European Commission provided funding several years ago to document a standard architecture for collaborative research activities. Research and education federations like the AAF and major research organisations from around the world contributed to create the </a:t>
            </a:r>
            <a:r>
              <a:rPr lang="en-GB" dirty="0">
                <a:ea typeface="+mn-lt"/>
                <a:cs typeface="+mn-lt"/>
                <a:hlinkClick r:id="rId3"/>
              </a:rPr>
              <a:t>AARC Blueprint Architecture</a:t>
            </a:r>
            <a:r>
              <a:rPr lang="en-GB" dirty="0">
                <a:ea typeface="+mn-lt"/>
                <a:cs typeface="+mn-lt"/>
              </a:rPr>
              <a:t>.</a:t>
            </a:r>
            <a:endParaRPr lang="en-US" dirty="0">
              <a:ea typeface="+mn-lt"/>
              <a:cs typeface="+mn-lt"/>
            </a:endParaRPr>
          </a:p>
          <a:p>
            <a:endParaRPr lang="en-GB" dirty="0">
              <a:ea typeface="+mn-lt"/>
              <a:cs typeface="+mn-lt"/>
            </a:endParaRPr>
          </a:p>
          <a:p>
            <a:r>
              <a:rPr lang="en-GB" dirty="0">
                <a:ea typeface="+mn-lt"/>
                <a:cs typeface="+mn-lt"/>
              </a:rPr>
              <a:t>This architectural pattern is used by major research initiatives including: Elixir (EU), National Institute of Health (US), Murchison Widefield Array (AU), LIGO (US) and many others.</a:t>
            </a:r>
          </a:p>
          <a:p>
            <a:endParaRPr lang="en-GB" b="1" dirty="0">
              <a:cs typeface="Calibri"/>
            </a:endParaRPr>
          </a:p>
          <a:p>
            <a:endParaRPr lang="en-AU" dirty="0"/>
          </a:p>
        </p:txBody>
      </p:sp>
      <p:sp>
        <p:nvSpPr>
          <p:cNvPr id="3" name="TextBox 2">
            <a:extLst>
              <a:ext uri="{FF2B5EF4-FFF2-40B4-BE49-F238E27FC236}">
                <a16:creationId xmlns:a16="http://schemas.microsoft.com/office/drawing/2014/main" id="{D4C5B9FC-3B79-4353-B6DA-C35D4A26584F}"/>
              </a:ext>
            </a:extLst>
          </p:cNvPr>
          <p:cNvSpPr txBox="1"/>
          <p:nvPr/>
        </p:nvSpPr>
        <p:spPr>
          <a:xfrm>
            <a:off x="742098" y="553427"/>
            <a:ext cx="8812695" cy="769441"/>
          </a:xfrm>
          <a:prstGeom prst="rect">
            <a:avLst/>
          </a:prstGeom>
          <a:noFill/>
        </p:spPr>
        <p:txBody>
          <a:bodyPr wrap="square" lIns="91440" tIns="45720" rIns="91440" bIns="45720" rtlCol="0" anchor="t">
            <a:spAutoFit/>
          </a:bodyPr>
          <a:lstStyle/>
          <a:p>
            <a:r>
              <a:rPr lang="en-AU" sz="4400" dirty="0">
                <a:solidFill>
                  <a:schemeClr val="tx2"/>
                </a:solidFill>
                <a:latin typeface="+mj-lt"/>
              </a:rPr>
              <a:t>THE CHALLENGE</a:t>
            </a:r>
          </a:p>
        </p:txBody>
      </p:sp>
      <p:sp>
        <p:nvSpPr>
          <p:cNvPr id="5" name="TextBox 4">
            <a:extLst>
              <a:ext uri="{FF2B5EF4-FFF2-40B4-BE49-F238E27FC236}">
                <a16:creationId xmlns:a16="http://schemas.microsoft.com/office/drawing/2014/main" id="{FBCFE427-AF3C-45F4-B686-322B716532EE}"/>
              </a:ext>
            </a:extLst>
          </p:cNvPr>
          <p:cNvSpPr txBox="1"/>
          <p:nvPr/>
        </p:nvSpPr>
        <p:spPr>
          <a:xfrm>
            <a:off x="742098" y="3429000"/>
            <a:ext cx="8812695" cy="769441"/>
          </a:xfrm>
          <a:prstGeom prst="rect">
            <a:avLst/>
          </a:prstGeom>
          <a:noFill/>
        </p:spPr>
        <p:txBody>
          <a:bodyPr wrap="square" lIns="91440" tIns="45720" rIns="91440" bIns="45720" rtlCol="0" anchor="t">
            <a:spAutoFit/>
          </a:bodyPr>
          <a:lstStyle/>
          <a:p>
            <a:r>
              <a:rPr lang="en-AU" sz="4400" dirty="0">
                <a:solidFill>
                  <a:schemeClr val="tx2"/>
                </a:solidFill>
                <a:latin typeface="+mj-lt"/>
              </a:rPr>
              <a:t>THE SOLUTION</a:t>
            </a:r>
          </a:p>
        </p:txBody>
      </p:sp>
      <p:sp>
        <p:nvSpPr>
          <p:cNvPr id="7" name="TextBox 6">
            <a:extLst>
              <a:ext uri="{FF2B5EF4-FFF2-40B4-BE49-F238E27FC236}">
                <a16:creationId xmlns:a16="http://schemas.microsoft.com/office/drawing/2014/main" id="{B4D074B1-42B8-4897-AFB4-03430ABFDE4E}"/>
              </a:ext>
            </a:extLst>
          </p:cNvPr>
          <p:cNvSpPr txBox="1"/>
          <p:nvPr/>
        </p:nvSpPr>
        <p:spPr>
          <a:xfrm>
            <a:off x="737840" y="1341863"/>
            <a:ext cx="1020522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Horizontal </a:t>
            </a:r>
            <a:r>
              <a:rPr lang="en-US" dirty="0" err="1">
                <a:ea typeface="+mn-lt"/>
                <a:cs typeface="+mn-lt"/>
              </a:rPr>
              <a:t>authorisation</a:t>
            </a:r>
            <a:r>
              <a:rPr lang="en-US" dirty="0">
                <a:ea typeface="+mn-lt"/>
                <a:cs typeface="+mn-lt"/>
              </a:rPr>
              <a:t> across different research and e-infrastructures is difficult, particularly within the same project. An individual researcher may need to access resources provided by different infrastructures. Moreover, having different authentication and </a:t>
            </a:r>
            <a:r>
              <a:rPr lang="en-US" dirty="0" err="1">
                <a:ea typeface="+mn-lt"/>
                <a:cs typeface="+mn-lt"/>
              </a:rPr>
              <a:t>authorisation</a:t>
            </a:r>
            <a:r>
              <a:rPr lang="en-US" dirty="0">
                <a:ea typeface="+mn-lt"/>
                <a:cs typeface="+mn-lt"/>
              </a:rPr>
              <a:t> infrastructure (AAI) can create compatibility issues, let alone the time spent in creating new capabilities.</a:t>
            </a:r>
            <a:endParaRPr lang="en-US" dirty="0"/>
          </a:p>
          <a:p>
            <a:endParaRPr lang="en-US" dirty="0">
              <a:ea typeface="+mn-lt"/>
              <a:cs typeface="+mn-lt"/>
            </a:endParaRPr>
          </a:p>
          <a:p>
            <a:r>
              <a:rPr lang="en-US" dirty="0">
                <a:ea typeface="+mn-lt"/>
                <a:cs typeface="+mn-lt"/>
              </a:rPr>
              <a:t>We need to find a way to integrate identity services across different infrastructures and provide research communities with the support they need to securely share data and resources. How to do it?</a:t>
            </a:r>
            <a:endParaRPr lang="en-US" dirty="0"/>
          </a:p>
          <a:p>
            <a:pPr algn="l"/>
            <a:endParaRPr lang="en-US" dirty="0">
              <a:cs typeface="Calibri"/>
            </a:endParaRPr>
          </a:p>
        </p:txBody>
      </p:sp>
    </p:spTree>
    <p:extLst>
      <p:ext uri="{BB962C8B-B14F-4D97-AF65-F5344CB8AC3E}">
        <p14:creationId xmlns:p14="http://schemas.microsoft.com/office/powerpoint/2010/main" val="1911994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4" name="TextBox 3">
            <a:extLst>
              <a:ext uri="{FF2B5EF4-FFF2-40B4-BE49-F238E27FC236}">
                <a16:creationId xmlns:a16="http://schemas.microsoft.com/office/drawing/2014/main" id="{E9E3F76D-16A1-4921-BB12-05499D3F2EA8}"/>
              </a:ext>
            </a:extLst>
          </p:cNvPr>
          <p:cNvSpPr txBox="1"/>
          <p:nvPr/>
        </p:nvSpPr>
        <p:spPr>
          <a:xfrm>
            <a:off x="646770" y="385059"/>
            <a:ext cx="8812695" cy="769441"/>
          </a:xfrm>
          <a:prstGeom prst="rect">
            <a:avLst/>
          </a:prstGeom>
          <a:noFill/>
        </p:spPr>
        <p:txBody>
          <a:bodyPr wrap="square" lIns="91440" tIns="45720" rIns="91440" bIns="45720" rtlCol="0" anchor="t">
            <a:spAutoFit/>
          </a:bodyPr>
          <a:lstStyle/>
          <a:p>
            <a:r>
              <a:rPr lang="en-AU" sz="4400" dirty="0">
                <a:solidFill>
                  <a:schemeClr val="tx2"/>
                </a:solidFill>
                <a:latin typeface="+mj-lt"/>
              </a:rPr>
              <a:t>AARC BLUEPRINTS HIGHLIGHTS</a:t>
            </a:r>
          </a:p>
        </p:txBody>
      </p:sp>
      <p:sp>
        <p:nvSpPr>
          <p:cNvPr id="3" name="TextBox 2">
            <a:extLst>
              <a:ext uri="{FF2B5EF4-FFF2-40B4-BE49-F238E27FC236}">
                <a16:creationId xmlns:a16="http://schemas.microsoft.com/office/drawing/2014/main" id="{4D8F5D64-FB5C-47E9-A3AF-FFEC81FC6775}"/>
              </a:ext>
            </a:extLst>
          </p:cNvPr>
          <p:cNvSpPr txBox="1"/>
          <p:nvPr/>
        </p:nvSpPr>
        <p:spPr>
          <a:xfrm>
            <a:off x="646770" y="1222544"/>
            <a:ext cx="10502589" cy="566308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mj-lt"/>
                <a:cs typeface="Calibri"/>
              </a:rPr>
              <a:t>Objectives</a:t>
            </a:r>
            <a:endParaRPr lang="en-US" dirty="0">
              <a:solidFill>
                <a:schemeClr val="accent1"/>
              </a:solidFill>
              <a:latin typeface="+mj-lt"/>
              <a:ea typeface="+mn-lt"/>
              <a:cs typeface="+mn-lt"/>
            </a:endParaRPr>
          </a:p>
          <a:p>
            <a:pPr marL="742950" lvl="1" indent="-285750">
              <a:buFont typeface="Arial,Sans-Serif"/>
              <a:buChar char="•"/>
            </a:pPr>
            <a:r>
              <a:rPr lang="en-US" sz="1600" dirty="0">
                <a:cs typeface="Calibri"/>
              </a:rPr>
              <a:t>Brings federation to large-scale scientific collaborations</a:t>
            </a:r>
            <a:endParaRPr lang="en-US" sz="1600" dirty="0">
              <a:ea typeface="+mn-lt"/>
              <a:cs typeface="+mn-lt"/>
            </a:endParaRPr>
          </a:p>
          <a:p>
            <a:pPr marL="742950" lvl="1" indent="-285750">
              <a:buFont typeface="Arial,Sans-Serif"/>
              <a:buChar char="•"/>
            </a:pPr>
            <a:r>
              <a:rPr lang="en-US" sz="1600" dirty="0">
                <a:cs typeface="Calibri"/>
              </a:rPr>
              <a:t>Supports more nuanced role information not currently available via </a:t>
            </a:r>
            <a:r>
              <a:rPr lang="en-US" sz="1600" dirty="0" err="1">
                <a:cs typeface="Calibri"/>
              </a:rPr>
              <a:t>eduGAIN</a:t>
            </a:r>
            <a:endParaRPr lang="en-US" sz="1600" dirty="0">
              <a:ea typeface="+mn-lt"/>
              <a:cs typeface="+mn-lt"/>
            </a:endParaRPr>
          </a:p>
          <a:p>
            <a:pPr marL="742950" lvl="1" indent="-285750">
              <a:buFont typeface="Arial,Sans-Serif"/>
              <a:buChar char="•"/>
            </a:pPr>
            <a:r>
              <a:rPr lang="en-US" sz="1600" dirty="0">
                <a:cs typeface="Calibri"/>
              </a:rPr>
              <a:t>Provides a persistent identifier to track users across different services that make up the collaboration</a:t>
            </a:r>
            <a:endParaRPr lang="en-US" sz="1600" dirty="0">
              <a:ea typeface="+mn-lt"/>
              <a:cs typeface="+mn-lt"/>
            </a:endParaRPr>
          </a:p>
          <a:p>
            <a:pPr marL="742950" lvl="1" indent="-285750">
              <a:buFont typeface="Arial,Sans-Serif"/>
              <a:buChar char="•"/>
            </a:pPr>
            <a:r>
              <a:rPr lang="en-US" sz="1600" dirty="0">
                <a:cs typeface="Calibri"/>
              </a:rPr>
              <a:t>Reduces complexity for services/applications (a single point of integration)</a:t>
            </a:r>
            <a:endParaRPr lang="en-US" sz="1600" dirty="0"/>
          </a:p>
          <a:p>
            <a:endParaRPr lang="en-US" b="1" dirty="0">
              <a:cs typeface="Calibri"/>
            </a:endParaRPr>
          </a:p>
          <a:p>
            <a:r>
              <a:rPr lang="en-US" dirty="0">
                <a:solidFill>
                  <a:schemeClr val="accent1"/>
                </a:solidFill>
                <a:latin typeface="+mj-lt"/>
                <a:ea typeface="+mn-lt"/>
                <a:cs typeface="+mn-lt"/>
              </a:rPr>
              <a:t>Integrate users from different identity sources</a:t>
            </a:r>
            <a:endParaRPr lang="en-US" dirty="0">
              <a:solidFill>
                <a:schemeClr val="accent1"/>
              </a:solidFill>
              <a:latin typeface="+mj-lt"/>
              <a:cs typeface="Calibri"/>
            </a:endParaRPr>
          </a:p>
          <a:p>
            <a:pPr marL="742950" lvl="1" indent="-285750">
              <a:buFont typeface="Arial"/>
              <a:buChar char="•"/>
            </a:pPr>
            <a:r>
              <a:rPr lang="en-US" sz="1600" dirty="0">
                <a:ea typeface="+mn-lt"/>
                <a:cs typeface="+mn-lt"/>
              </a:rPr>
              <a:t>SAML-based federations (AAF, </a:t>
            </a:r>
            <a:r>
              <a:rPr lang="en-US" sz="1600" dirty="0" err="1">
                <a:ea typeface="+mn-lt"/>
                <a:cs typeface="+mn-lt"/>
              </a:rPr>
              <a:t>eduGAIN</a:t>
            </a:r>
            <a:r>
              <a:rPr lang="en-US" sz="1600" dirty="0">
                <a:ea typeface="+mn-lt"/>
                <a:cs typeface="+mn-lt"/>
              </a:rPr>
              <a:t>)</a:t>
            </a:r>
            <a:endParaRPr lang="en-US" sz="1600" dirty="0"/>
          </a:p>
          <a:p>
            <a:pPr marL="742950" lvl="1" indent="-285750">
              <a:buFont typeface="Arial"/>
              <a:buChar char="•"/>
            </a:pPr>
            <a:r>
              <a:rPr lang="en-US" sz="1600" dirty="0">
                <a:ea typeface="+mn-lt"/>
                <a:cs typeface="+mn-lt"/>
              </a:rPr>
              <a:t>X.509 certificates</a:t>
            </a:r>
            <a:endParaRPr lang="en-US" sz="1600" dirty="0"/>
          </a:p>
          <a:p>
            <a:pPr marL="742950" lvl="1" indent="-285750">
              <a:buFont typeface="Arial"/>
              <a:buChar char="•"/>
            </a:pPr>
            <a:r>
              <a:rPr lang="en-US" sz="1600" dirty="0">
                <a:ea typeface="+mn-lt"/>
                <a:cs typeface="+mn-lt"/>
              </a:rPr>
              <a:t>OIDC providers (</a:t>
            </a:r>
            <a:r>
              <a:rPr lang="en-US" sz="1600" dirty="0" err="1">
                <a:ea typeface="+mn-lt"/>
                <a:cs typeface="+mn-lt"/>
              </a:rPr>
              <a:t>eg.</a:t>
            </a:r>
            <a:r>
              <a:rPr lang="en-US" sz="1600" dirty="0">
                <a:ea typeface="+mn-lt"/>
                <a:cs typeface="+mn-lt"/>
              </a:rPr>
              <a:t> Google, Facebook, GitHub)</a:t>
            </a:r>
            <a:endParaRPr lang="en-US" sz="1600" dirty="0"/>
          </a:p>
          <a:p>
            <a:pPr marL="742950" lvl="1" indent="-285750">
              <a:buFont typeface="Arial"/>
              <a:buChar char="•"/>
            </a:pPr>
            <a:r>
              <a:rPr lang="en-US" sz="1600" dirty="0">
                <a:ea typeface="+mn-lt"/>
                <a:cs typeface="+mn-lt"/>
              </a:rPr>
              <a:t>LDAP</a:t>
            </a:r>
            <a:endParaRPr lang="en-US" sz="1600" dirty="0"/>
          </a:p>
          <a:p>
            <a:pPr marL="742950" lvl="1" indent="-285750">
              <a:buFont typeface="Arial"/>
              <a:buChar char="•"/>
            </a:pPr>
            <a:endParaRPr lang="en-US" dirty="0">
              <a:ea typeface="+mn-lt"/>
              <a:cs typeface="+mn-lt"/>
            </a:endParaRPr>
          </a:p>
          <a:p>
            <a:r>
              <a:rPr lang="en-US" dirty="0">
                <a:solidFill>
                  <a:schemeClr val="accent1"/>
                </a:solidFill>
                <a:latin typeface="+mj-lt"/>
                <a:ea typeface="+mn-lt"/>
                <a:cs typeface="+mn-lt"/>
              </a:rPr>
              <a:t>Enrolment flows</a:t>
            </a:r>
            <a:endParaRPr lang="en-US" dirty="0">
              <a:solidFill>
                <a:schemeClr val="accent1"/>
              </a:solidFill>
              <a:latin typeface="+mj-lt"/>
              <a:cs typeface="Calibri"/>
            </a:endParaRPr>
          </a:p>
          <a:p>
            <a:pPr marL="742950" lvl="1" indent="-285750">
              <a:buFont typeface="Arial"/>
              <a:buChar char="•"/>
            </a:pPr>
            <a:r>
              <a:rPr lang="en-US" sz="1600" dirty="0">
                <a:ea typeface="+mn-lt"/>
                <a:cs typeface="+mn-lt"/>
              </a:rPr>
              <a:t>User-initiated request</a:t>
            </a:r>
            <a:endParaRPr lang="en-US" sz="1600" dirty="0"/>
          </a:p>
          <a:p>
            <a:pPr marL="742950" lvl="1" indent="-285750">
              <a:buFont typeface="Arial"/>
              <a:buChar char="•"/>
            </a:pPr>
            <a:r>
              <a:rPr lang="en-AU" sz="1600" dirty="0">
                <a:ea typeface="+mn-lt"/>
                <a:cs typeface="+mn-lt"/>
              </a:rPr>
              <a:t>Automated</a:t>
            </a:r>
            <a:r>
              <a:rPr lang="en-US" sz="1600" dirty="0">
                <a:ea typeface="+mn-lt"/>
                <a:cs typeface="+mn-lt"/>
              </a:rPr>
              <a:t> provisioning using attribute values and/or manual approval steps</a:t>
            </a:r>
            <a:endParaRPr lang="en-US" sz="1600" dirty="0"/>
          </a:p>
          <a:p>
            <a:pPr marL="742950" lvl="1" indent="-285750">
              <a:buFont typeface="Arial"/>
              <a:buChar char="•"/>
            </a:pPr>
            <a:endParaRPr lang="en-US" dirty="0">
              <a:ea typeface="+mn-lt"/>
              <a:cs typeface="+mn-lt"/>
            </a:endParaRPr>
          </a:p>
          <a:p>
            <a:r>
              <a:rPr lang="en-US" dirty="0">
                <a:solidFill>
                  <a:schemeClr val="accent1"/>
                </a:solidFill>
                <a:latin typeface="+mj-lt"/>
                <a:ea typeface="+mn-lt"/>
                <a:cs typeface="+mn-lt"/>
              </a:rPr>
              <a:t>Group and entitlement management</a:t>
            </a:r>
            <a:endParaRPr lang="en-US" dirty="0">
              <a:solidFill>
                <a:schemeClr val="accent1"/>
              </a:solidFill>
              <a:latin typeface="+mj-lt"/>
              <a:cs typeface="Calibri"/>
            </a:endParaRPr>
          </a:p>
          <a:p>
            <a:pPr marL="742950" lvl="1" indent="-285750">
              <a:buFont typeface="Arial"/>
              <a:buChar char="•"/>
            </a:pPr>
            <a:r>
              <a:rPr lang="en-US" sz="1600" dirty="0">
                <a:ea typeface="+mn-lt"/>
                <a:cs typeface="+mn-lt"/>
              </a:rPr>
              <a:t>Consistent access to collections of systems based on groups and roles</a:t>
            </a:r>
            <a:endParaRPr lang="en-US" sz="1600" dirty="0"/>
          </a:p>
          <a:p>
            <a:pPr marL="742950" lvl="1" indent="-285750">
              <a:buFont typeface="Arial"/>
              <a:buChar char="•"/>
            </a:pPr>
            <a:r>
              <a:rPr lang="en-US" sz="1600" dirty="0" err="1">
                <a:ea typeface="+mn-lt"/>
                <a:cs typeface="+mn-lt"/>
              </a:rPr>
              <a:t>Centralised</a:t>
            </a:r>
            <a:r>
              <a:rPr lang="en-US" sz="1600" dirty="0">
                <a:ea typeface="+mn-lt"/>
                <a:cs typeface="+mn-lt"/>
              </a:rPr>
              <a:t> or delegated</a:t>
            </a:r>
            <a:endParaRPr lang="en-US" sz="1600" dirty="0"/>
          </a:p>
          <a:p>
            <a:endParaRPr lang="en-US" b="1" dirty="0">
              <a:ea typeface="+mn-lt"/>
              <a:cs typeface="+mn-lt"/>
            </a:endParaRPr>
          </a:p>
          <a:p>
            <a:endParaRPr lang="en-US" dirty="0">
              <a:cs typeface="Calibri"/>
            </a:endParaRPr>
          </a:p>
        </p:txBody>
      </p:sp>
    </p:spTree>
    <p:extLst>
      <p:ext uri="{BB962C8B-B14F-4D97-AF65-F5344CB8AC3E}">
        <p14:creationId xmlns:p14="http://schemas.microsoft.com/office/powerpoint/2010/main" val="1266207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pic>
        <p:nvPicPr>
          <p:cNvPr id="3" name="Picture 2" descr="A close up of a map&#10;&#10;Description automatically generated">
            <a:extLst>
              <a:ext uri="{FF2B5EF4-FFF2-40B4-BE49-F238E27FC236}">
                <a16:creationId xmlns:a16="http://schemas.microsoft.com/office/drawing/2014/main" id="{85A8F8DD-22FF-46C8-BDAE-4D7343996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525" y="42597"/>
            <a:ext cx="8683083" cy="6772805"/>
          </a:xfrm>
          <a:prstGeom prst="rect">
            <a:avLst/>
          </a:prstGeom>
        </p:spPr>
      </p:pic>
    </p:spTree>
    <p:extLst>
      <p:ext uri="{BB962C8B-B14F-4D97-AF65-F5344CB8AC3E}">
        <p14:creationId xmlns:p14="http://schemas.microsoft.com/office/powerpoint/2010/main" val="518528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night, tall, snow, blue&#10;&#10;Description automatically generated">
            <a:extLst>
              <a:ext uri="{FF2B5EF4-FFF2-40B4-BE49-F238E27FC236}">
                <a16:creationId xmlns:a16="http://schemas.microsoft.com/office/drawing/2014/main" id="{1B4552C9-E22C-44C6-B07B-6CCB7C0FC3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0284"/>
            <a:ext cx="12192000" cy="2197282"/>
          </a:xfrm>
          <a:prstGeom prst="rect">
            <a:avLst/>
          </a:prstGeom>
        </p:spPr>
      </p:pic>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4" name="TextBox 3">
            <a:extLst>
              <a:ext uri="{FF2B5EF4-FFF2-40B4-BE49-F238E27FC236}">
                <a16:creationId xmlns:a16="http://schemas.microsoft.com/office/drawing/2014/main" id="{E9E3F76D-16A1-4921-BB12-05499D3F2EA8}"/>
              </a:ext>
            </a:extLst>
          </p:cNvPr>
          <p:cNvSpPr txBox="1"/>
          <p:nvPr/>
        </p:nvSpPr>
        <p:spPr>
          <a:xfrm>
            <a:off x="646770" y="385059"/>
            <a:ext cx="8812695" cy="769441"/>
          </a:xfrm>
          <a:prstGeom prst="rect">
            <a:avLst/>
          </a:prstGeom>
          <a:noFill/>
        </p:spPr>
        <p:txBody>
          <a:bodyPr wrap="square" lIns="91440" tIns="45720" rIns="91440" bIns="45720" rtlCol="0" anchor="t">
            <a:spAutoFit/>
          </a:bodyPr>
          <a:lstStyle/>
          <a:p>
            <a:r>
              <a:rPr lang="en-AU" sz="4400" dirty="0">
                <a:solidFill>
                  <a:schemeClr val="tx2"/>
                </a:solidFill>
                <a:latin typeface="+mj-lt"/>
              </a:rPr>
              <a:t>AARC blueprints in the wild</a:t>
            </a:r>
          </a:p>
        </p:txBody>
      </p:sp>
      <p:sp>
        <p:nvSpPr>
          <p:cNvPr id="2" name="TextBox 1">
            <a:extLst>
              <a:ext uri="{FF2B5EF4-FFF2-40B4-BE49-F238E27FC236}">
                <a16:creationId xmlns:a16="http://schemas.microsoft.com/office/drawing/2014/main" id="{2FDEC6C8-B74A-4114-AC91-B8B7ADB8EE5D}"/>
              </a:ext>
            </a:extLst>
          </p:cNvPr>
          <p:cNvSpPr txBox="1"/>
          <p:nvPr/>
        </p:nvSpPr>
        <p:spPr>
          <a:xfrm>
            <a:off x="694456" y="1186701"/>
            <a:ext cx="3727149"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mj-lt"/>
                <a:ea typeface="+mn-lt"/>
                <a:cs typeface="+mn-lt"/>
              </a:rPr>
              <a:t>AARC Blueprint deployments</a:t>
            </a:r>
          </a:p>
          <a:p>
            <a:pPr marL="285750" indent="-285750">
              <a:buFont typeface="Arial"/>
              <a:buChar char="•"/>
            </a:pPr>
            <a:r>
              <a:rPr lang="en-US" sz="1600" dirty="0">
                <a:ea typeface="+mn-lt"/>
                <a:cs typeface="+mn-lt"/>
              </a:rPr>
              <a:t>Murchison Widefield Array telescope proxy</a:t>
            </a:r>
          </a:p>
          <a:p>
            <a:pPr marL="285750" indent="-285750">
              <a:buFont typeface="Arial"/>
              <a:buChar char="•"/>
            </a:pPr>
            <a:r>
              <a:rPr lang="en-US" sz="1600" dirty="0">
                <a:ea typeface="+mn-lt"/>
                <a:cs typeface="+mn-lt"/>
              </a:rPr>
              <a:t>LIGO</a:t>
            </a:r>
          </a:p>
          <a:p>
            <a:pPr marL="285750" indent="-285750">
              <a:buFont typeface="Arial"/>
              <a:buChar char="•"/>
            </a:pPr>
            <a:r>
              <a:rPr lang="en-US" sz="1600" dirty="0">
                <a:ea typeface="+mn-lt"/>
                <a:cs typeface="+mn-lt"/>
              </a:rPr>
              <a:t>XSEDE</a:t>
            </a:r>
          </a:p>
          <a:p>
            <a:pPr marL="285750" indent="-285750">
              <a:buFont typeface="Arial"/>
              <a:buChar char="•"/>
            </a:pPr>
            <a:r>
              <a:rPr lang="en-US" sz="1600" dirty="0">
                <a:ea typeface="+mn-lt"/>
                <a:cs typeface="+mn-lt"/>
              </a:rPr>
              <a:t>EGI</a:t>
            </a:r>
            <a:endParaRPr lang="en-US" dirty="0">
              <a:cs typeface="Calibri"/>
            </a:endParaRPr>
          </a:p>
          <a:p>
            <a:pPr marL="285750" indent="-285750">
              <a:buFont typeface="Arial"/>
              <a:buChar char="•"/>
            </a:pPr>
            <a:r>
              <a:rPr lang="en-US" sz="1600" dirty="0">
                <a:ea typeface="+mn-lt"/>
                <a:cs typeface="+mn-lt"/>
              </a:rPr>
              <a:t>ELIXIR</a:t>
            </a:r>
          </a:p>
          <a:p>
            <a:pPr marL="285750" indent="-285750">
              <a:buFont typeface="Arial"/>
              <a:buChar char="•"/>
            </a:pPr>
            <a:r>
              <a:rPr lang="en-US" sz="1600" dirty="0">
                <a:ea typeface="+mn-lt"/>
                <a:cs typeface="+mn-lt"/>
              </a:rPr>
              <a:t>NIH / NIAID</a:t>
            </a:r>
          </a:p>
          <a:p>
            <a:pPr marL="285750" indent="-285750">
              <a:buFont typeface="Arial"/>
              <a:buChar char="•"/>
            </a:pPr>
            <a:r>
              <a:rPr lang="en-US" sz="1600" dirty="0">
                <a:ea typeface="+mn-lt"/>
                <a:cs typeface="+mn-lt"/>
              </a:rPr>
              <a:t>EUDAT</a:t>
            </a:r>
          </a:p>
          <a:p>
            <a:pPr marL="285750" indent="-285750">
              <a:buFont typeface="Arial"/>
              <a:buChar char="•"/>
            </a:pPr>
            <a:r>
              <a:rPr lang="en-US" sz="1600" dirty="0">
                <a:ea typeface="+mn-lt"/>
                <a:cs typeface="+mn-lt"/>
              </a:rPr>
              <a:t>DARIAH</a:t>
            </a:r>
          </a:p>
          <a:p>
            <a:pPr marL="285750" indent="-285750">
              <a:buFont typeface="Arial"/>
              <a:buChar char="•"/>
            </a:pPr>
            <a:r>
              <a:rPr lang="en-US" sz="1600" dirty="0">
                <a:ea typeface="+mn-lt"/>
                <a:cs typeface="+mn-lt"/>
              </a:rPr>
              <a:t>Globus</a:t>
            </a:r>
            <a:endParaRPr lang="en-US" sz="1600" dirty="0">
              <a:cs typeface="Calibri"/>
            </a:endParaRPr>
          </a:p>
          <a:p>
            <a:pPr algn="l"/>
            <a:endParaRPr lang="en-US" dirty="0">
              <a:cs typeface="Calibri"/>
            </a:endParaRPr>
          </a:p>
        </p:txBody>
      </p:sp>
      <p:sp>
        <p:nvSpPr>
          <p:cNvPr id="5" name="TextBox 4">
            <a:extLst>
              <a:ext uri="{FF2B5EF4-FFF2-40B4-BE49-F238E27FC236}">
                <a16:creationId xmlns:a16="http://schemas.microsoft.com/office/drawing/2014/main" id="{3BE8810A-0B57-4CDF-8830-47774A683AA3}"/>
              </a:ext>
            </a:extLst>
          </p:cNvPr>
          <p:cNvSpPr txBox="1"/>
          <p:nvPr/>
        </p:nvSpPr>
        <p:spPr>
          <a:xfrm>
            <a:off x="5712604" y="1186701"/>
            <a:ext cx="4230030" cy="18774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mj-lt"/>
                <a:ea typeface="+mn-lt"/>
                <a:cs typeface="+mn-lt"/>
              </a:rPr>
              <a:t>Deployment Options</a:t>
            </a:r>
          </a:p>
          <a:p>
            <a:pPr marL="742950" lvl="1" indent="-285750">
              <a:buFont typeface="Arial"/>
              <a:buChar char="•"/>
            </a:pPr>
            <a:r>
              <a:rPr lang="en-US" sz="1600" dirty="0">
                <a:ea typeface="+mn-lt"/>
                <a:cs typeface="+mn-lt"/>
              </a:rPr>
              <a:t>DIY with open source projects</a:t>
            </a:r>
            <a:endParaRPr lang="en-US" sz="1600" dirty="0">
              <a:cs typeface="Calibri"/>
            </a:endParaRPr>
          </a:p>
          <a:p>
            <a:pPr marL="742950" lvl="1" indent="-285750">
              <a:buFont typeface="Arial"/>
              <a:buChar char="•"/>
            </a:pPr>
            <a:r>
              <a:rPr lang="en-US" sz="1600" dirty="0">
                <a:ea typeface="+mn-lt"/>
                <a:cs typeface="+mn-lt"/>
              </a:rPr>
              <a:t>As a Service</a:t>
            </a:r>
            <a:endParaRPr lang="en-US" sz="1600" dirty="0">
              <a:cs typeface="Calibri"/>
            </a:endParaRPr>
          </a:p>
          <a:p>
            <a:pPr marL="1200150" lvl="2" indent="-285750">
              <a:buFont typeface="Arial"/>
              <a:buChar char="•"/>
            </a:pPr>
            <a:r>
              <a:rPr lang="en-US" sz="1600" dirty="0" err="1">
                <a:ea typeface="+mn-lt"/>
                <a:cs typeface="+mn-lt"/>
              </a:rPr>
              <a:t>CILogon</a:t>
            </a:r>
            <a:r>
              <a:rPr lang="en-US" sz="1600" dirty="0">
                <a:ea typeface="+mn-lt"/>
                <a:cs typeface="+mn-lt"/>
              </a:rPr>
              <a:t> (</a:t>
            </a:r>
            <a:r>
              <a:rPr lang="en-US" sz="1600" dirty="0">
                <a:ea typeface="+mn-lt"/>
                <a:cs typeface="+mn-lt"/>
                <a:hlinkClick r:id="rId4"/>
              </a:rPr>
              <a:t>https://www.cilogon.org</a:t>
            </a:r>
            <a:r>
              <a:rPr lang="en-US" sz="1600" dirty="0">
                <a:ea typeface="+mn-lt"/>
                <a:cs typeface="+mn-lt"/>
              </a:rPr>
              <a:t>)</a:t>
            </a:r>
            <a:endParaRPr lang="en-US" sz="1600" dirty="0">
              <a:cs typeface="Calibri"/>
            </a:endParaRPr>
          </a:p>
          <a:p>
            <a:pPr marL="1200150" lvl="2" indent="-285750">
              <a:buFont typeface="Arial"/>
              <a:buChar char="•"/>
            </a:pPr>
            <a:r>
              <a:rPr lang="en-US" sz="1600" dirty="0" err="1">
                <a:ea typeface="+mn-lt"/>
                <a:cs typeface="+mn-lt"/>
              </a:rPr>
              <a:t>eduTEAMS</a:t>
            </a:r>
            <a:r>
              <a:rPr lang="en-US" sz="1600" dirty="0">
                <a:ea typeface="+mn-lt"/>
                <a:cs typeface="+mn-lt"/>
              </a:rPr>
              <a:t> (</a:t>
            </a:r>
            <a:r>
              <a:rPr lang="en-US" sz="1600" dirty="0">
                <a:ea typeface="+mn-lt"/>
                <a:cs typeface="+mn-lt"/>
                <a:hlinkClick r:id="rId5"/>
              </a:rPr>
              <a:t>https://eduteams.org</a:t>
            </a:r>
            <a:r>
              <a:rPr lang="en-US" sz="1600" dirty="0">
                <a:ea typeface="+mn-lt"/>
                <a:cs typeface="+mn-lt"/>
              </a:rPr>
              <a:t>)</a:t>
            </a:r>
            <a:endParaRPr lang="en-US" sz="1600" dirty="0">
              <a:cs typeface="Calibri"/>
            </a:endParaRPr>
          </a:p>
          <a:p>
            <a:pPr algn="l"/>
            <a:endParaRPr lang="en-US" dirty="0">
              <a:cs typeface="Calibri"/>
            </a:endParaRPr>
          </a:p>
        </p:txBody>
      </p:sp>
      <p:sp>
        <p:nvSpPr>
          <p:cNvPr id="6" name="TextBox 5">
            <a:extLst>
              <a:ext uri="{FF2B5EF4-FFF2-40B4-BE49-F238E27FC236}">
                <a16:creationId xmlns:a16="http://schemas.microsoft.com/office/drawing/2014/main" id="{A36B1925-970A-4F9E-BCA7-B09DD574ECE1}"/>
              </a:ext>
            </a:extLst>
          </p:cNvPr>
          <p:cNvSpPr txBox="1"/>
          <p:nvPr/>
        </p:nvSpPr>
        <p:spPr>
          <a:xfrm>
            <a:off x="1728685" y="5237355"/>
            <a:ext cx="975887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AU" dirty="0">
                <a:solidFill>
                  <a:schemeClr val="accent6"/>
                </a:solidFill>
                <a:ea typeface="+mn-lt"/>
                <a:cs typeface="+mn-lt"/>
              </a:rPr>
              <a:t>The AAF is partnering with </a:t>
            </a:r>
            <a:r>
              <a:rPr lang="en-AU" b="1" dirty="0">
                <a:solidFill>
                  <a:schemeClr val="accent6"/>
                </a:solidFill>
                <a:ea typeface="+mn-lt"/>
                <a:cs typeface="+mn-lt"/>
              </a:rPr>
              <a:t>Australian </a:t>
            </a:r>
            <a:r>
              <a:rPr lang="en-AU" b="1" dirty="0" err="1">
                <a:solidFill>
                  <a:schemeClr val="accent6"/>
                </a:solidFill>
                <a:ea typeface="+mn-lt"/>
                <a:cs typeface="+mn-lt"/>
              </a:rPr>
              <a:t>BioCommons</a:t>
            </a:r>
            <a:r>
              <a:rPr lang="en-AU" b="1" dirty="0">
                <a:solidFill>
                  <a:schemeClr val="accent6"/>
                </a:solidFill>
                <a:ea typeface="+mn-lt"/>
                <a:cs typeface="+mn-lt"/>
              </a:rPr>
              <a:t> to pilot an AARC Blueprint deployment for life science research in Australia</a:t>
            </a:r>
            <a:endParaRPr lang="en-US" dirty="0">
              <a:solidFill>
                <a:schemeClr val="accent6"/>
              </a:solidFill>
              <a:cs typeface="Calibri"/>
            </a:endParaRPr>
          </a:p>
          <a:p>
            <a:pPr marL="285750" indent="-285750">
              <a:buFont typeface="Arial"/>
              <a:buChar char="•"/>
            </a:pPr>
            <a:r>
              <a:rPr lang="en-AU" b="1" dirty="0">
                <a:solidFill>
                  <a:schemeClr val="accent6"/>
                </a:solidFill>
              </a:rPr>
              <a:t>Pilot using</a:t>
            </a:r>
            <a:r>
              <a:rPr lang="en-AU" dirty="0">
                <a:solidFill>
                  <a:schemeClr val="accent6"/>
                </a:solidFill>
              </a:rPr>
              <a:t> </a:t>
            </a:r>
            <a:r>
              <a:rPr lang="en-AU" dirty="0" err="1">
                <a:solidFill>
                  <a:schemeClr val="accent6"/>
                </a:solidFill>
              </a:rPr>
              <a:t>CILogon</a:t>
            </a:r>
            <a:r>
              <a:rPr lang="en-AU" dirty="0">
                <a:solidFill>
                  <a:schemeClr val="accent6"/>
                </a:solidFill>
              </a:rPr>
              <a:t> (</a:t>
            </a:r>
            <a:r>
              <a:rPr lang="en-AU" dirty="0">
                <a:solidFill>
                  <a:schemeClr val="accent3"/>
                </a:solidFill>
                <a:hlinkClick r:id="rId4">
                  <a:extLst>
                    <a:ext uri="{A12FA001-AC4F-418D-AE19-62706E023703}">
                      <ahyp:hlinkClr xmlns:ahyp="http://schemas.microsoft.com/office/drawing/2018/hyperlinkcolor" val="tx"/>
                    </a:ext>
                  </a:extLst>
                </a:hlinkClick>
              </a:rPr>
              <a:t>https://www.cilogon.org</a:t>
            </a:r>
            <a:r>
              <a:rPr lang="en-AU" dirty="0">
                <a:solidFill>
                  <a:schemeClr val="accent6"/>
                </a:solidFill>
              </a:rPr>
              <a:t>)</a:t>
            </a:r>
            <a:endParaRPr lang="en-US" dirty="0">
              <a:solidFill>
                <a:schemeClr val="accent6"/>
              </a:solidFill>
              <a:cs typeface="Calibri"/>
            </a:endParaRPr>
          </a:p>
          <a:p>
            <a:pPr marL="285750" indent="-285750">
              <a:buFont typeface="Arial"/>
              <a:buChar char="•"/>
            </a:pPr>
            <a:r>
              <a:rPr lang="en-AU" dirty="0">
                <a:solidFill>
                  <a:schemeClr val="accent6"/>
                </a:solidFill>
                <a:cs typeface="Calibri"/>
              </a:rPr>
              <a:t>The AAF is investigating options to operate an Authentication &amp; Authorisation Infrastructure in support of Australian research activities</a:t>
            </a:r>
          </a:p>
          <a:p>
            <a:endParaRPr lang="en-US" dirty="0">
              <a:cs typeface="Calibri"/>
            </a:endParaRPr>
          </a:p>
        </p:txBody>
      </p:sp>
      <p:pic>
        <p:nvPicPr>
          <p:cNvPr id="9" name="Picture 8" descr="A picture containing bird, sunset&#10;&#10;Description automatically generated">
            <a:extLst>
              <a:ext uri="{FF2B5EF4-FFF2-40B4-BE49-F238E27FC236}">
                <a16:creationId xmlns:a16="http://schemas.microsoft.com/office/drawing/2014/main" id="{CA6EFB80-88F0-43D3-B778-1BA7488593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5722" y="4965522"/>
            <a:ext cx="120743" cy="1438465"/>
          </a:xfrm>
          <a:prstGeom prst="rect">
            <a:avLst/>
          </a:prstGeom>
        </p:spPr>
      </p:pic>
      <p:sp>
        <p:nvSpPr>
          <p:cNvPr id="10" name="TextBox 9">
            <a:extLst>
              <a:ext uri="{FF2B5EF4-FFF2-40B4-BE49-F238E27FC236}">
                <a16:creationId xmlns:a16="http://schemas.microsoft.com/office/drawing/2014/main" id="{9B6F3ABA-213A-4678-A726-829B191C3E61}"/>
              </a:ext>
            </a:extLst>
          </p:cNvPr>
          <p:cNvSpPr txBox="1"/>
          <p:nvPr/>
        </p:nvSpPr>
        <p:spPr>
          <a:xfrm>
            <a:off x="1857705" y="4771367"/>
            <a:ext cx="5868770" cy="461665"/>
          </a:xfrm>
          <a:prstGeom prst="rect">
            <a:avLst/>
          </a:prstGeom>
          <a:noFill/>
        </p:spPr>
        <p:txBody>
          <a:bodyPr wrap="square" rtlCol="0">
            <a:spAutoFit/>
          </a:bodyPr>
          <a:lstStyle/>
          <a:p>
            <a:r>
              <a:rPr lang="en-GB" sz="2400" dirty="0">
                <a:solidFill>
                  <a:schemeClr val="accent6"/>
                </a:solidFill>
                <a:latin typeface="+mj-lt"/>
                <a:ea typeface="+mn-lt"/>
                <a:cs typeface="+mn-lt"/>
              </a:rPr>
              <a:t>AAF and AARC Blueprint Architecture</a:t>
            </a:r>
          </a:p>
        </p:txBody>
      </p:sp>
    </p:spTree>
    <p:extLst>
      <p:ext uri="{BB962C8B-B14F-4D97-AF65-F5344CB8AC3E}">
        <p14:creationId xmlns:p14="http://schemas.microsoft.com/office/powerpoint/2010/main" val="3637396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EF4F01C4-796C-44F4-ADDE-79B75797F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4787" y="218532"/>
            <a:ext cx="1154875" cy="1102496"/>
          </a:xfrm>
          <a:prstGeom prst="rect">
            <a:avLst/>
          </a:prstGeom>
        </p:spPr>
      </p:pic>
      <p:sp>
        <p:nvSpPr>
          <p:cNvPr id="4" name="TextBox 3">
            <a:extLst>
              <a:ext uri="{FF2B5EF4-FFF2-40B4-BE49-F238E27FC236}">
                <a16:creationId xmlns:a16="http://schemas.microsoft.com/office/drawing/2014/main" id="{4D9EFA44-9690-4A9B-9B4D-66C2F60FC73B}"/>
              </a:ext>
            </a:extLst>
          </p:cNvPr>
          <p:cNvSpPr txBox="1"/>
          <p:nvPr/>
        </p:nvSpPr>
        <p:spPr>
          <a:xfrm>
            <a:off x="646770" y="385059"/>
            <a:ext cx="8812695" cy="769441"/>
          </a:xfrm>
          <a:prstGeom prst="rect">
            <a:avLst/>
          </a:prstGeom>
          <a:noFill/>
        </p:spPr>
        <p:txBody>
          <a:bodyPr wrap="square" rtlCol="0">
            <a:spAutoFit/>
          </a:bodyPr>
          <a:lstStyle/>
          <a:p>
            <a:r>
              <a:rPr lang="en-AU" sz="4400" dirty="0">
                <a:solidFill>
                  <a:schemeClr val="tx2"/>
                </a:solidFill>
                <a:latin typeface="+mj-lt"/>
              </a:rPr>
              <a:t>Implementation considerations</a:t>
            </a:r>
          </a:p>
        </p:txBody>
      </p:sp>
      <p:sp>
        <p:nvSpPr>
          <p:cNvPr id="5" name="TextBox 4">
            <a:extLst>
              <a:ext uri="{FF2B5EF4-FFF2-40B4-BE49-F238E27FC236}">
                <a16:creationId xmlns:a16="http://schemas.microsoft.com/office/drawing/2014/main" id="{557D1A5D-CB86-488F-92DE-8276F1269A54}"/>
              </a:ext>
            </a:extLst>
          </p:cNvPr>
          <p:cNvSpPr txBox="1"/>
          <p:nvPr/>
        </p:nvSpPr>
        <p:spPr>
          <a:xfrm>
            <a:off x="646770" y="1424540"/>
            <a:ext cx="10638264" cy="4154984"/>
          </a:xfrm>
          <a:prstGeom prst="rect">
            <a:avLst/>
          </a:prstGeom>
          <a:noFill/>
        </p:spPr>
        <p:txBody>
          <a:bodyPr wrap="square" lIns="91440" tIns="45720" rIns="91440" bIns="45720" rtlCol="0" anchor="t">
            <a:spAutoFit/>
          </a:bodyPr>
          <a:lstStyle/>
          <a:p>
            <a:r>
              <a:rPr lang="en-GB" sz="1600" dirty="0">
                <a:solidFill>
                  <a:schemeClr val="accent1"/>
                </a:solidFill>
                <a:latin typeface="+mj-lt"/>
              </a:rPr>
              <a:t>BUSINESS PROCESS</a:t>
            </a:r>
          </a:p>
          <a:p>
            <a:pPr marL="285750" indent="-285750">
              <a:buFont typeface="Arial"/>
              <a:buChar char="•"/>
            </a:pPr>
            <a:r>
              <a:rPr lang="en-AU" sz="1600" dirty="0"/>
              <a:t>A solid understanding of the business process around authorisation steps and requirements is necessary prior to implementation. </a:t>
            </a:r>
            <a:endParaRPr lang="en-AU" sz="1600" dirty="0">
              <a:cs typeface="Calibri"/>
            </a:endParaRPr>
          </a:p>
          <a:p>
            <a:pPr marL="285750" indent="-285750">
              <a:buFont typeface="Arial"/>
              <a:buChar char="•"/>
            </a:pPr>
            <a:r>
              <a:rPr lang="en-AU" sz="1600" dirty="0">
                <a:cs typeface="Calibri"/>
              </a:rPr>
              <a:t>Data Classification may impact on the authorisation steps. Be aware of use cases where data or access to systems may need additional restrictions. Consider things like MFA assertion and other possible requirements.</a:t>
            </a:r>
          </a:p>
          <a:p>
            <a:pPr marL="285750" indent="-285750">
              <a:buFont typeface="Arial"/>
              <a:buChar char="•"/>
            </a:pPr>
            <a:r>
              <a:rPr lang="en-AU" sz="1600" dirty="0">
                <a:cs typeface="Calibri"/>
              </a:rPr>
              <a:t>Understand the type of logging and reporting that will be required post go-live. Retrofitting this type of capability can be problematic in horizontally scaled infrastructure. </a:t>
            </a:r>
          </a:p>
          <a:p>
            <a:endParaRPr lang="en-AU" dirty="0">
              <a:cs typeface="Calibri"/>
            </a:endParaRPr>
          </a:p>
          <a:p>
            <a:r>
              <a:rPr lang="en-AU" sz="1600" dirty="0">
                <a:solidFill>
                  <a:schemeClr val="accent1"/>
                </a:solidFill>
                <a:latin typeface="+mj-lt"/>
                <a:cs typeface="Calibri"/>
              </a:rPr>
              <a:t>OPERATIONAL SUPPORT PLAN – </a:t>
            </a:r>
            <a:r>
              <a:rPr lang="en-AU" sz="1600" b="1" dirty="0">
                <a:solidFill>
                  <a:schemeClr val="accent1"/>
                </a:solidFill>
                <a:latin typeface="+mj-lt"/>
                <a:cs typeface="Calibri"/>
              </a:rPr>
              <a:t>CONSIDER EARLY</a:t>
            </a:r>
          </a:p>
          <a:p>
            <a:pPr marL="285750" indent="-285750">
              <a:buFont typeface="Arial"/>
              <a:buChar char="•"/>
            </a:pPr>
            <a:r>
              <a:rPr lang="en-AU" sz="1600" dirty="0">
                <a:cs typeface="Calibri"/>
              </a:rPr>
              <a:t>Who is providing operational support for the accounts and attributes once the project phase is finished?</a:t>
            </a:r>
            <a:endParaRPr lang="en-AU" sz="1600" b="1" dirty="0">
              <a:cs typeface="Calibri"/>
            </a:endParaRPr>
          </a:p>
          <a:p>
            <a:pPr marL="285750" indent="-285750">
              <a:buFont typeface="Arial"/>
              <a:buChar char="•"/>
            </a:pPr>
            <a:r>
              <a:rPr lang="en-AU" sz="1600" dirty="0">
                <a:cs typeface="Calibri"/>
              </a:rPr>
              <a:t>Who is authorised to approve accounts and access once the project phase is finished?</a:t>
            </a:r>
            <a:endParaRPr lang="en-AU" sz="1600" b="1" dirty="0">
              <a:cs typeface="Calibri"/>
            </a:endParaRPr>
          </a:p>
          <a:p>
            <a:pPr marL="285750" indent="-285750">
              <a:buFont typeface="Arial"/>
              <a:buChar char="•"/>
            </a:pPr>
            <a:r>
              <a:rPr lang="en-AU" sz="1600" dirty="0">
                <a:cs typeface="Calibri"/>
              </a:rPr>
              <a:t>Who is the subject matter expert? This role is required on an ongoing basis to answer discipline specific questions that may arise during the daily operations of the service.</a:t>
            </a:r>
          </a:p>
          <a:p>
            <a:endParaRPr lang="en-AU" dirty="0">
              <a:cs typeface="Calibri"/>
            </a:endParaRPr>
          </a:p>
          <a:p>
            <a:endParaRPr lang="en-AU" dirty="0">
              <a:cs typeface="Calibri"/>
            </a:endParaRPr>
          </a:p>
          <a:p>
            <a:endParaRPr lang="en-AU" dirty="0">
              <a:cs typeface="Calibri"/>
            </a:endParaRPr>
          </a:p>
        </p:txBody>
      </p:sp>
    </p:spTree>
    <p:extLst>
      <p:ext uri="{BB962C8B-B14F-4D97-AF65-F5344CB8AC3E}">
        <p14:creationId xmlns:p14="http://schemas.microsoft.com/office/powerpoint/2010/main" val="4101019493"/>
      </p:ext>
    </p:extLst>
  </p:cSld>
  <p:clrMapOvr>
    <a:masterClrMapping/>
  </p:clrMapOvr>
</p:sld>
</file>

<file path=ppt/theme/theme1.xml><?xml version="1.0" encoding="utf-8"?>
<a:theme xmlns:a="http://schemas.openxmlformats.org/drawingml/2006/main" name="Office Theme">
  <a:themeElements>
    <a:clrScheme name="Custom 1">
      <a:dk1>
        <a:srgbClr val="606161"/>
      </a:dk1>
      <a:lt1>
        <a:srgbClr val="DCE0E3"/>
      </a:lt1>
      <a:dk2>
        <a:srgbClr val="606161"/>
      </a:dk2>
      <a:lt2>
        <a:srgbClr val="DCE0E3"/>
      </a:lt2>
      <a:accent1>
        <a:srgbClr val="376BB0"/>
      </a:accent1>
      <a:accent2>
        <a:srgbClr val="F08528"/>
      </a:accent2>
      <a:accent3>
        <a:srgbClr val="FAAE1D"/>
      </a:accent3>
      <a:accent4>
        <a:srgbClr val="DCE0E3"/>
      </a:accent4>
      <a:accent5>
        <a:srgbClr val="3FA8DC"/>
      </a:accent5>
      <a:accent6>
        <a:srgbClr val="FFFFFF"/>
      </a:accent6>
      <a:hlink>
        <a:srgbClr val="FAAE1D"/>
      </a:hlink>
      <a:folHlink>
        <a:srgbClr val="A158A1"/>
      </a:folHlink>
    </a:clrScheme>
    <a:fontScheme name="AAF 2020">
      <a:majorFont>
        <a:latin typeface="Century Gothic"/>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913</Words>
  <Application>Microsoft Office PowerPoint</Application>
  <PresentationFormat>Widescreen</PresentationFormat>
  <Paragraphs>97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Arial,Sans-Serif</vt:lpstr>
      <vt:lpstr>Calibri</vt:lpstr>
      <vt:lpstr>Century Gothic</vt:lpstr>
      <vt:lpstr>Office Theme</vt:lpstr>
      <vt:lpstr>AAF &amp; Big Science Workflows and Orchestration</vt:lpstr>
      <vt:lpstr>AUSTRALIAN ACCESS FEDERATION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Jacinta Rebelo</dc:creator>
  <cp:lastModifiedBy>Jacinta Rebelo</cp:lastModifiedBy>
  <cp:revision>446</cp:revision>
  <dcterms:created xsi:type="dcterms:W3CDTF">2020-01-21T00:45:48Z</dcterms:created>
  <dcterms:modified xsi:type="dcterms:W3CDTF">2020-08-26T23:02:27Z</dcterms:modified>
</cp:coreProperties>
</file>