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6" autoAdjust="0"/>
    <p:restoredTop sz="94660"/>
  </p:normalViewPr>
  <p:slideViewPr>
    <p:cSldViewPr snapToGrid="0">
      <p:cViewPr varScale="1">
        <p:scale>
          <a:sx n="86" d="100"/>
          <a:sy n="86" d="100"/>
        </p:scale>
        <p:origin x="21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60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24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509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87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177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7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97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7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30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6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0BF32B-6E82-4C27-96D8-649718F377FA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A58F68-3C9A-4897-8849-BC18DA8A4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2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BEAC272E-C14E-B819-3DD6-3F7FB3140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12" y="3032429"/>
            <a:ext cx="9144000" cy="36255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55AC65-D281-F69C-590D-ED15021963E6}"/>
              </a:ext>
            </a:extLst>
          </p:cNvPr>
          <p:cNvSpPr txBox="1"/>
          <p:nvPr/>
        </p:nvSpPr>
        <p:spPr>
          <a:xfrm>
            <a:off x="133814" y="234175"/>
            <a:ext cx="8398518" cy="4016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Trying to use </a:t>
            </a:r>
            <a:r>
              <a:rPr lang="en-US" sz="25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BabyMIND</a:t>
            </a:r>
            <a:r>
              <a:rPr lang="en-US" sz="25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reconstruct momentum … </a:t>
            </a:r>
          </a:p>
          <a:p>
            <a:r>
              <a:rPr lang="en-US" sz="25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very successfully 😅</a:t>
            </a:r>
          </a:p>
          <a:p>
            <a:endParaRPr lang="en-US" sz="25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the </a:t>
            </a:r>
            <a:r>
              <a:rPr lang="en-US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BabyMIND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geometry that Matteo Vicenzi has created, I’ve worked </a:t>
            </a:r>
            <a:b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(modified/corrected) with Matteo’s codes to use “</a:t>
            </a:r>
            <a:r>
              <a:rPr lang="en-US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CircleFit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to find momentum in the </a:t>
            </a:r>
            <a:b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BabyMIND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volume, in the y-z plane.</a:t>
            </a:r>
            <a:b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10 GeV muon in </a:t>
            </a:r>
            <a:r>
              <a:rPr lang="en-US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FLArE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b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56B9DF-831F-D356-6CA2-F2202EA1C2B9}"/>
              </a:ext>
            </a:extLst>
          </p:cNvPr>
          <p:cNvSpPr txBox="1"/>
          <p:nvPr/>
        </p:nvSpPr>
        <p:spPr>
          <a:xfrm>
            <a:off x="3284468" y="372450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BabyMIND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D13BC3-6487-3ACF-2CD0-8BC0D4734E2A}"/>
              </a:ext>
            </a:extLst>
          </p:cNvPr>
          <p:cNvSpPr txBox="1"/>
          <p:nvPr/>
        </p:nvSpPr>
        <p:spPr>
          <a:xfrm>
            <a:off x="93610" y="375305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FLArE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1A72CA-EE00-1661-9C4A-BCF90CEB3AF6}"/>
              </a:ext>
            </a:extLst>
          </p:cNvPr>
          <p:cNvSpPr txBox="1"/>
          <p:nvPr/>
        </p:nvSpPr>
        <p:spPr>
          <a:xfrm>
            <a:off x="4215161" y="6467711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Distances in mm</a:t>
            </a:r>
          </a:p>
        </p:txBody>
      </p:sp>
    </p:spTree>
    <p:extLst>
      <p:ext uri="{BB962C8B-B14F-4D97-AF65-F5344CB8AC3E}">
        <p14:creationId xmlns:p14="http://schemas.microsoft.com/office/powerpoint/2010/main" val="3965412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D3B8A-5EA7-E532-F7F2-146C12A16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E818AD-091A-28BA-AABB-FA94F9910144}"/>
              </a:ext>
            </a:extLst>
          </p:cNvPr>
          <p:cNvSpPr txBox="1"/>
          <p:nvPr/>
        </p:nvSpPr>
        <p:spPr>
          <a:xfrm>
            <a:off x="61515" y="122665"/>
            <a:ext cx="9145324" cy="39518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Though the fit seems good, </a:t>
            </a:r>
            <a:r>
              <a:rPr lang="en-US" sz="228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 0.3 * B * (</a:t>
            </a:r>
            <a:r>
              <a:rPr lang="en-US" sz="228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280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/1000) gives quite different </a:t>
            </a:r>
            <a:r>
              <a:rPr lang="en-US" sz="228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pT.</a:t>
            </a:r>
            <a:endParaRPr lang="en-US" sz="228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8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8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 52 GeV/c </a:t>
            </a:r>
            <a:r>
              <a:rPr lang="en-US" sz="228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this case.</a:t>
            </a:r>
            <a:br>
              <a:rPr lang="en-US" sz="228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8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Muons tend to lose a couple GeV when</a:t>
            </a:r>
            <a:b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reach </a:t>
            </a:r>
            <a:r>
              <a:rPr lang="en-US" sz="228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BabyMIND</a:t>
            </a:r>
            <a: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8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fit assumes a uniform field of </a:t>
            </a:r>
            <a:b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T is ~inaccurate.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8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8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FA4DDC-4645-730F-FB97-EEF194578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3802" y="578550"/>
            <a:ext cx="3941774" cy="622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005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139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Times New Roman</vt:lpstr>
      <vt:lpstr>Office Theme</vt:lpstr>
      <vt:lpstr>PowerPoint Presentation</vt:lpstr>
      <vt:lpstr>PowerPoint Presentation</vt:lpstr>
    </vt:vector>
  </TitlesOfParts>
  <Company>Brookhaven National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Yip, Kin</dc:creator>
  <cp:lastModifiedBy>Yip, Kin</cp:lastModifiedBy>
  <cp:revision>1</cp:revision>
  <dcterms:created xsi:type="dcterms:W3CDTF">2024-11-26T13:53:21Z</dcterms:created>
  <dcterms:modified xsi:type="dcterms:W3CDTF">2024-11-26T14:13:58Z</dcterms:modified>
</cp:coreProperties>
</file>