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1"/>
  </p:notesMasterIdLst>
  <p:sldIdLst>
    <p:sldId id="445" r:id="rId5"/>
    <p:sldId id="446" r:id="rId6"/>
    <p:sldId id="403" r:id="rId7"/>
    <p:sldId id="404" r:id="rId8"/>
    <p:sldId id="405" r:id="rId9"/>
    <p:sldId id="450" r:id="rId10"/>
    <p:sldId id="451" r:id="rId11"/>
    <p:sldId id="418" r:id="rId12"/>
    <p:sldId id="421" r:id="rId13"/>
    <p:sldId id="416" r:id="rId14"/>
    <p:sldId id="433" r:id="rId15"/>
    <p:sldId id="434" r:id="rId16"/>
    <p:sldId id="435" r:id="rId17"/>
    <p:sldId id="438" r:id="rId18"/>
    <p:sldId id="448" r:id="rId19"/>
    <p:sldId id="45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1273B"/>
    <a:srgbClr val="FAF6EF"/>
    <a:srgbClr val="CFD4D8"/>
    <a:srgbClr val="9FA8B1"/>
    <a:srgbClr val="10263B"/>
    <a:srgbClr val="334A00"/>
    <a:srgbClr val="D1E1AC"/>
    <a:srgbClr val="000000"/>
    <a:srgbClr val="92D4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C6729-1FD1-4308-85F9-C62878609485}" v="9" dt="2025-11-02T16:33:27.1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86449" autoAdjust="0"/>
  </p:normalViewPr>
  <p:slideViewPr>
    <p:cSldViewPr snapToGrid="0" showGuides="1">
      <p:cViewPr varScale="1">
        <p:scale>
          <a:sx n="92" d="100"/>
          <a:sy n="92" d="100"/>
        </p:scale>
        <p:origin x="1140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CFE760-7FE4-45BA-B0EE-BF1A68F5CA1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9FA2CC6-DDAF-42D9-8868-3CC5A7268A75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GB"/>
            <a:t>Motivation for LH2 in Aviation</a:t>
          </a:r>
        </a:p>
      </dgm:t>
    </dgm:pt>
    <dgm:pt modelId="{61D00F9E-1D63-457E-B825-0BBA6E6C628F}" type="parTrans" cxnId="{4F707836-2946-4E15-967F-13B275E1DD0B}">
      <dgm:prSet/>
      <dgm:spPr/>
      <dgm:t>
        <a:bodyPr/>
        <a:lstStyle/>
        <a:p>
          <a:endParaRPr lang="en-GB"/>
        </a:p>
      </dgm:t>
    </dgm:pt>
    <dgm:pt modelId="{6D4CE030-EBBF-4940-AE47-1D9012051AAD}" type="sibTrans" cxnId="{4F707836-2946-4E15-967F-13B275E1DD0B}">
      <dgm:prSet/>
      <dgm:spPr/>
      <dgm:t>
        <a:bodyPr/>
        <a:lstStyle/>
        <a:p>
          <a:endParaRPr lang="en-GB"/>
        </a:p>
      </dgm:t>
    </dgm:pt>
    <dgm:pt modelId="{F8B8A243-7B61-4C98-B4C8-5DA88F610370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/>
            <a:t>Properties of H2</a:t>
          </a:r>
        </a:p>
      </dgm:t>
    </dgm:pt>
    <dgm:pt modelId="{06C83906-7FBF-47BC-AC35-FF9D3C1BE5B2}" type="parTrans" cxnId="{33C2F3B8-25CA-4BEE-BA08-4510B11CFBC4}">
      <dgm:prSet/>
      <dgm:spPr/>
      <dgm:t>
        <a:bodyPr/>
        <a:lstStyle/>
        <a:p>
          <a:endParaRPr lang="en-GB"/>
        </a:p>
      </dgm:t>
    </dgm:pt>
    <dgm:pt modelId="{F1E040DB-7183-4DEB-AA39-430A1FFB5E1E}" type="sibTrans" cxnId="{33C2F3B8-25CA-4BEE-BA08-4510B11CFBC4}">
      <dgm:prSet/>
      <dgm:spPr/>
      <dgm:t>
        <a:bodyPr/>
        <a:lstStyle/>
        <a:p>
          <a:endParaRPr lang="en-GB"/>
        </a:p>
      </dgm:t>
    </dgm:pt>
    <dgm:pt modelId="{6C023ABE-8FD2-40E6-8E4F-C65339E11C0D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/>
            <a:t>Physical / Chemical </a:t>
          </a:r>
        </a:p>
      </dgm:t>
    </dgm:pt>
    <dgm:pt modelId="{17F698DD-70E3-454E-B3B2-3AAD73E0CE35}" type="parTrans" cxnId="{C72DA0D3-76C7-4A71-9046-CBA39381D556}">
      <dgm:prSet/>
      <dgm:spPr/>
      <dgm:t>
        <a:bodyPr/>
        <a:lstStyle/>
        <a:p>
          <a:endParaRPr lang="en-GB"/>
        </a:p>
      </dgm:t>
    </dgm:pt>
    <dgm:pt modelId="{B2EEAD0A-246C-4E16-82D1-906D07F5FC36}" type="sibTrans" cxnId="{C72DA0D3-76C7-4A71-9046-CBA39381D556}">
      <dgm:prSet/>
      <dgm:spPr/>
      <dgm:t>
        <a:bodyPr/>
        <a:lstStyle/>
        <a:p>
          <a:endParaRPr lang="en-GB"/>
        </a:p>
      </dgm:t>
    </dgm:pt>
    <dgm:pt modelId="{965D2C4B-E3DC-4836-A0CA-587A0E5E642B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/>
            <a:t>Hazard / Safety</a:t>
          </a:r>
        </a:p>
      </dgm:t>
    </dgm:pt>
    <dgm:pt modelId="{6AC15452-3650-4D5E-A25F-DF9FCF9272B6}" type="parTrans" cxnId="{8AA262DB-03CF-4637-9CE3-8501E2E5E9DC}">
      <dgm:prSet/>
      <dgm:spPr/>
      <dgm:t>
        <a:bodyPr/>
        <a:lstStyle/>
        <a:p>
          <a:endParaRPr lang="en-GB"/>
        </a:p>
      </dgm:t>
    </dgm:pt>
    <dgm:pt modelId="{0D5FB330-72FE-4B22-8B2D-9372EBE97A5F}" type="sibTrans" cxnId="{8AA262DB-03CF-4637-9CE3-8501E2E5E9DC}">
      <dgm:prSet/>
      <dgm:spPr/>
      <dgm:t>
        <a:bodyPr/>
        <a:lstStyle/>
        <a:p>
          <a:endParaRPr lang="en-GB"/>
        </a:p>
      </dgm:t>
    </dgm:pt>
    <dgm:pt modelId="{B350C68C-7AF3-4F03-9B68-ED71740B673E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/>
            <a:t>Impacts to A/C Design</a:t>
          </a:r>
        </a:p>
      </dgm:t>
    </dgm:pt>
    <dgm:pt modelId="{D1C75208-3018-4648-8787-C4D9B608F0B0}" type="parTrans" cxnId="{628B9AE1-5FDA-47C8-9903-F08152A30036}">
      <dgm:prSet/>
      <dgm:spPr/>
      <dgm:t>
        <a:bodyPr/>
        <a:lstStyle/>
        <a:p>
          <a:endParaRPr lang="en-GB"/>
        </a:p>
      </dgm:t>
    </dgm:pt>
    <dgm:pt modelId="{A8BD9CFA-0105-4E0F-AA62-90774C1F5F3E}" type="sibTrans" cxnId="{628B9AE1-5FDA-47C8-9903-F08152A30036}">
      <dgm:prSet/>
      <dgm:spPr/>
      <dgm:t>
        <a:bodyPr/>
        <a:lstStyle/>
        <a:p>
          <a:endParaRPr lang="en-GB"/>
        </a:p>
      </dgm:t>
    </dgm:pt>
    <dgm:pt modelId="{247A8DF2-5321-4BC7-8DCD-3E86FD4BD2B5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/>
            <a:t>Fuel System / Tank Design</a:t>
          </a:r>
        </a:p>
      </dgm:t>
    </dgm:pt>
    <dgm:pt modelId="{22203B46-81E5-40D4-8D96-093F9E9AAB89}" type="parTrans" cxnId="{479A62C5-9694-4D35-99D4-739E5C65FC4F}">
      <dgm:prSet/>
      <dgm:spPr/>
      <dgm:t>
        <a:bodyPr/>
        <a:lstStyle/>
        <a:p>
          <a:endParaRPr lang="en-GB"/>
        </a:p>
      </dgm:t>
    </dgm:pt>
    <dgm:pt modelId="{5D23C122-04C5-43DF-91FD-1466232282B9}" type="sibTrans" cxnId="{479A62C5-9694-4D35-99D4-739E5C65FC4F}">
      <dgm:prSet/>
      <dgm:spPr/>
      <dgm:t>
        <a:bodyPr/>
        <a:lstStyle/>
        <a:p>
          <a:endParaRPr lang="en-GB"/>
        </a:p>
      </dgm:t>
    </dgm:pt>
    <dgm:pt modelId="{B4D2DB40-8597-4528-AA8E-7F1E928B1FEF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/>
            <a:t>Aero Loads / Airframe Weight</a:t>
          </a:r>
        </a:p>
      </dgm:t>
    </dgm:pt>
    <dgm:pt modelId="{D5C6F3A5-8589-4946-BD73-29EE6868EA77}" type="parTrans" cxnId="{5D99D85C-3C5C-4DA0-9386-2979FE4D6A5B}">
      <dgm:prSet/>
      <dgm:spPr/>
      <dgm:t>
        <a:bodyPr/>
        <a:lstStyle/>
        <a:p>
          <a:endParaRPr lang="en-GB"/>
        </a:p>
      </dgm:t>
    </dgm:pt>
    <dgm:pt modelId="{463DB5C5-94C3-43D7-A05F-C64296177B34}" type="sibTrans" cxnId="{5D99D85C-3C5C-4DA0-9386-2979FE4D6A5B}">
      <dgm:prSet/>
      <dgm:spPr/>
      <dgm:t>
        <a:bodyPr/>
        <a:lstStyle/>
        <a:p>
          <a:endParaRPr lang="en-GB"/>
        </a:p>
      </dgm:t>
    </dgm:pt>
    <dgm:pt modelId="{B68B2E4E-B88E-4745-A756-F2025A112CF3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/>
            <a:t>Engine / Propulsion Mods</a:t>
          </a:r>
        </a:p>
      </dgm:t>
    </dgm:pt>
    <dgm:pt modelId="{166F29A0-91A1-4C3B-8C2D-881555D42A17}" type="parTrans" cxnId="{8A6DAF7A-CD63-4620-A67C-1651A5AFAD76}">
      <dgm:prSet/>
      <dgm:spPr/>
      <dgm:t>
        <a:bodyPr/>
        <a:lstStyle/>
        <a:p>
          <a:endParaRPr lang="en-GB"/>
        </a:p>
      </dgm:t>
    </dgm:pt>
    <dgm:pt modelId="{76EDF447-4192-48B0-865C-868035591F15}" type="sibTrans" cxnId="{8A6DAF7A-CD63-4620-A67C-1651A5AFAD76}">
      <dgm:prSet/>
      <dgm:spPr/>
      <dgm:t>
        <a:bodyPr/>
        <a:lstStyle/>
        <a:p>
          <a:endParaRPr lang="en-GB"/>
        </a:p>
      </dgm:t>
    </dgm:pt>
    <dgm:pt modelId="{83B5AFD2-C5F3-4B2A-B4A2-2F8847C57800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/>
            <a:t>Certification / Regulations</a:t>
          </a:r>
        </a:p>
      </dgm:t>
    </dgm:pt>
    <dgm:pt modelId="{6C2B58A1-C976-4A0C-BDF9-5C5E551E55A0}" type="parTrans" cxnId="{CA009FB2-B560-4441-BC36-8E5BF18BE0AD}">
      <dgm:prSet/>
      <dgm:spPr/>
      <dgm:t>
        <a:bodyPr/>
        <a:lstStyle/>
        <a:p>
          <a:endParaRPr lang="en-GB"/>
        </a:p>
      </dgm:t>
    </dgm:pt>
    <dgm:pt modelId="{F2F7D3DB-AB4B-4503-99C4-7F57CC8A8CF7}" type="sibTrans" cxnId="{CA009FB2-B560-4441-BC36-8E5BF18BE0AD}">
      <dgm:prSet/>
      <dgm:spPr/>
      <dgm:t>
        <a:bodyPr/>
        <a:lstStyle/>
        <a:p>
          <a:endParaRPr lang="en-GB"/>
        </a:p>
      </dgm:t>
    </dgm:pt>
    <dgm:pt modelId="{177379F9-F433-433A-91BE-6A9C303C3DDA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/>
            <a:t>State of the Art Modelling</a:t>
          </a:r>
        </a:p>
      </dgm:t>
    </dgm:pt>
    <dgm:pt modelId="{33E0F82B-D02C-4C54-B38C-27628EC3AEB1}" type="parTrans" cxnId="{1A1847B6-F261-4E62-B361-A0C60509CCC4}">
      <dgm:prSet/>
      <dgm:spPr/>
      <dgm:t>
        <a:bodyPr/>
        <a:lstStyle/>
        <a:p>
          <a:endParaRPr lang="en-GB"/>
        </a:p>
      </dgm:t>
    </dgm:pt>
    <dgm:pt modelId="{EB126DD1-0FAF-41B2-8007-FF7D79CD5090}" type="sibTrans" cxnId="{1A1847B6-F261-4E62-B361-A0C60509CCC4}">
      <dgm:prSet/>
      <dgm:spPr/>
      <dgm:t>
        <a:bodyPr/>
        <a:lstStyle/>
        <a:p>
          <a:endParaRPr lang="en-GB"/>
        </a:p>
      </dgm:t>
    </dgm:pt>
    <dgm:pt modelId="{1B5B49A3-FF4D-4963-A361-C0837BC7F2F6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/>
            <a:t>LH2 Spills</a:t>
          </a:r>
        </a:p>
      </dgm:t>
    </dgm:pt>
    <dgm:pt modelId="{0F6551F2-C69F-4268-8ED7-2FCA6CE70590}" type="parTrans" cxnId="{6E964381-01EA-4B43-92B8-58D62EFCD56A}">
      <dgm:prSet/>
      <dgm:spPr/>
      <dgm:t>
        <a:bodyPr/>
        <a:lstStyle/>
        <a:p>
          <a:endParaRPr lang="en-GB"/>
        </a:p>
      </dgm:t>
    </dgm:pt>
    <dgm:pt modelId="{04553DE0-03C1-45CB-A8FB-0D05F9BFA05F}" type="sibTrans" cxnId="{6E964381-01EA-4B43-92B8-58D62EFCD56A}">
      <dgm:prSet/>
      <dgm:spPr/>
      <dgm:t>
        <a:bodyPr/>
        <a:lstStyle/>
        <a:p>
          <a:endParaRPr lang="en-GB"/>
        </a:p>
      </dgm:t>
    </dgm:pt>
    <dgm:pt modelId="{CE0A8A1B-09C5-48EC-8CEB-9BBE4021BF7E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/>
            <a:t>Tank Modelling</a:t>
          </a:r>
        </a:p>
      </dgm:t>
    </dgm:pt>
    <dgm:pt modelId="{3B173E91-5B68-4ADE-BFC4-C2BE0C25922B}" type="parTrans" cxnId="{9E525F36-7A06-4A7E-8ED4-F467171336F8}">
      <dgm:prSet/>
      <dgm:spPr/>
      <dgm:t>
        <a:bodyPr/>
        <a:lstStyle/>
        <a:p>
          <a:endParaRPr lang="en-GB"/>
        </a:p>
      </dgm:t>
    </dgm:pt>
    <dgm:pt modelId="{003B592D-9B44-40FE-B0EA-A5226A84686F}" type="sibTrans" cxnId="{9E525F36-7A06-4A7E-8ED4-F467171336F8}">
      <dgm:prSet/>
      <dgm:spPr/>
      <dgm:t>
        <a:bodyPr/>
        <a:lstStyle/>
        <a:p>
          <a:endParaRPr lang="en-GB"/>
        </a:p>
      </dgm:t>
    </dgm:pt>
    <dgm:pt modelId="{F00527B0-6D00-4FD6-890B-055CD40E1053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/>
            <a:t>Pipe Modelling</a:t>
          </a:r>
        </a:p>
      </dgm:t>
    </dgm:pt>
    <dgm:pt modelId="{568102E1-082F-4257-935E-F6D9025A0CB8}" type="parTrans" cxnId="{B2D3C88A-158A-4C5E-B55E-1D5BA0DE1E86}">
      <dgm:prSet/>
      <dgm:spPr/>
      <dgm:t>
        <a:bodyPr/>
        <a:lstStyle/>
        <a:p>
          <a:endParaRPr lang="en-GB"/>
        </a:p>
      </dgm:t>
    </dgm:pt>
    <dgm:pt modelId="{13DFF9AC-3FE0-451F-BF60-3AC8C0100487}" type="sibTrans" cxnId="{B2D3C88A-158A-4C5E-B55E-1D5BA0DE1E86}">
      <dgm:prSet/>
      <dgm:spPr/>
      <dgm:t>
        <a:bodyPr/>
        <a:lstStyle/>
        <a:p>
          <a:endParaRPr lang="en-GB"/>
        </a:p>
      </dgm:t>
    </dgm:pt>
    <dgm:pt modelId="{ED0FE041-D81E-4E71-A944-08F27E46769F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/>
            <a:t>Specific Component Modelling</a:t>
          </a:r>
        </a:p>
      </dgm:t>
    </dgm:pt>
    <dgm:pt modelId="{ECE7766D-0563-4A80-82CC-DA7F05C88C13}" type="parTrans" cxnId="{68371B75-3D11-48ED-B3FF-970F7B7D6A4C}">
      <dgm:prSet/>
      <dgm:spPr/>
      <dgm:t>
        <a:bodyPr/>
        <a:lstStyle/>
        <a:p>
          <a:endParaRPr lang="en-GB"/>
        </a:p>
      </dgm:t>
    </dgm:pt>
    <dgm:pt modelId="{7989DA29-3CCF-416E-8C38-5FDF85007EDC}" type="sibTrans" cxnId="{68371B75-3D11-48ED-B3FF-970F7B7D6A4C}">
      <dgm:prSet/>
      <dgm:spPr/>
      <dgm:t>
        <a:bodyPr/>
        <a:lstStyle/>
        <a:p>
          <a:endParaRPr lang="en-GB"/>
        </a:p>
      </dgm:t>
    </dgm:pt>
    <dgm:pt modelId="{CF10B71B-C89F-4981-AF0E-AD03BCC134A5}">
      <dgm:prSet phldrT="[Text]"/>
      <dgm:spPr>
        <a:solidFill>
          <a:srgbClr val="00B050"/>
        </a:solidFill>
      </dgm:spPr>
      <dgm:t>
        <a:bodyPr/>
        <a:lstStyle/>
        <a:p>
          <a:r>
            <a:rPr lang="en-GB"/>
            <a:t>Boil-off</a:t>
          </a:r>
        </a:p>
      </dgm:t>
    </dgm:pt>
    <dgm:pt modelId="{FD5DAF27-0878-4E74-90BA-1F9279524414}" type="parTrans" cxnId="{44CD9A38-6DD1-4343-AF79-83F17C6A857C}">
      <dgm:prSet/>
      <dgm:spPr/>
      <dgm:t>
        <a:bodyPr/>
        <a:lstStyle/>
        <a:p>
          <a:endParaRPr lang="en-GB"/>
        </a:p>
      </dgm:t>
    </dgm:pt>
    <dgm:pt modelId="{7E63A0E6-EA0F-4141-BE25-8DADAE33FF73}" type="sibTrans" cxnId="{44CD9A38-6DD1-4343-AF79-83F17C6A857C}">
      <dgm:prSet/>
      <dgm:spPr/>
      <dgm:t>
        <a:bodyPr/>
        <a:lstStyle/>
        <a:p>
          <a:endParaRPr lang="en-GB"/>
        </a:p>
      </dgm:t>
    </dgm:pt>
    <dgm:pt modelId="{22CD0A79-B0B6-49EC-A2C3-4B81BDF83EEB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Spills</a:t>
          </a:r>
        </a:p>
      </dgm:t>
    </dgm:pt>
    <dgm:pt modelId="{D0E88216-1BD2-42AE-A2AA-55D73DF942DC}" type="parTrans" cxnId="{4C1F52A0-5C87-4860-85F1-26A01F01867D}">
      <dgm:prSet/>
      <dgm:spPr/>
      <dgm:t>
        <a:bodyPr/>
        <a:lstStyle/>
        <a:p>
          <a:endParaRPr lang="en-GB"/>
        </a:p>
      </dgm:t>
    </dgm:pt>
    <dgm:pt modelId="{C02386C2-33FF-4A39-B912-5B694F03CDD9}" type="sibTrans" cxnId="{4C1F52A0-5C87-4860-85F1-26A01F01867D}">
      <dgm:prSet/>
      <dgm:spPr/>
      <dgm:t>
        <a:bodyPr/>
        <a:lstStyle/>
        <a:p>
          <a:endParaRPr lang="en-GB"/>
        </a:p>
      </dgm:t>
    </dgm:pt>
    <dgm:pt modelId="{39994CA9-5799-43C9-BFFD-7294C534CBE2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Sloshing</a:t>
          </a:r>
        </a:p>
      </dgm:t>
    </dgm:pt>
    <dgm:pt modelId="{9F6B58E4-6D73-4524-95C3-7E0B406694C9}" type="parTrans" cxnId="{7F6D4FA2-5B92-467B-9812-31A52484C051}">
      <dgm:prSet/>
      <dgm:spPr/>
      <dgm:t>
        <a:bodyPr/>
        <a:lstStyle/>
        <a:p>
          <a:endParaRPr lang="en-GB"/>
        </a:p>
      </dgm:t>
    </dgm:pt>
    <dgm:pt modelId="{A9D1D6C8-4123-4D12-BDBB-7AC60899D1C4}" type="sibTrans" cxnId="{7F6D4FA2-5B92-467B-9812-31A52484C051}">
      <dgm:prSet/>
      <dgm:spPr/>
      <dgm:t>
        <a:bodyPr/>
        <a:lstStyle/>
        <a:p>
          <a:endParaRPr lang="en-GB"/>
        </a:p>
      </dgm:t>
    </dgm:pt>
    <dgm:pt modelId="{42512419-F483-454D-9B28-1050A346F44E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Phase Change</a:t>
          </a:r>
        </a:p>
      </dgm:t>
    </dgm:pt>
    <dgm:pt modelId="{DD1CB787-C5F7-45B1-95E3-CC661256358B}" type="parTrans" cxnId="{54A5A69E-5DC1-4D70-B643-626580FD9257}">
      <dgm:prSet/>
      <dgm:spPr/>
      <dgm:t>
        <a:bodyPr/>
        <a:lstStyle/>
        <a:p>
          <a:endParaRPr lang="en-GB"/>
        </a:p>
      </dgm:t>
    </dgm:pt>
    <dgm:pt modelId="{D90645EB-6A21-4CD4-8AE9-DD4B5F6C6681}" type="sibTrans" cxnId="{54A5A69E-5DC1-4D70-B643-626580FD9257}">
      <dgm:prSet/>
      <dgm:spPr/>
      <dgm:t>
        <a:bodyPr/>
        <a:lstStyle/>
        <a:p>
          <a:endParaRPr lang="en-GB"/>
        </a:p>
      </dgm:t>
    </dgm:pt>
    <dgm:pt modelId="{3548273A-C90D-4A11-897C-88C395BB2343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Component Failure</a:t>
          </a:r>
        </a:p>
      </dgm:t>
    </dgm:pt>
    <dgm:pt modelId="{C3CC6125-E385-46EF-ACDA-DBD165DC8B7C}" type="parTrans" cxnId="{A0A0748B-FFC6-449D-89F9-FA5875BAB324}">
      <dgm:prSet/>
      <dgm:spPr/>
      <dgm:t>
        <a:bodyPr/>
        <a:lstStyle/>
        <a:p>
          <a:endParaRPr lang="en-GB"/>
        </a:p>
      </dgm:t>
    </dgm:pt>
    <dgm:pt modelId="{26591A73-2383-41D1-A480-5F7BE80EB6E3}" type="sibTrans" cxnId="{A0A0748B-FFC6-449D-89F9-FA5875BAB324}">
      <dgm:prSet/>
      <dgm:spPr/>
      <dgm:t>
        <a:bodyPr/>
        <a:lstStyle/>
        <a:p>
          <a:endParaRPr lang="en-GB"/>
        </a:p>
      </dgm:t>
    </dgm:pt>
    <dgm:pt modelId="{70524DF8-4EEA-4D85-B2A2-E18EFA6B9A0D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Embrittlement</a:t>
          </a:r>
        </a:p>
      </dgm:t>
    </dgm:pt>
    <dgm:pt modelId="{BB557F73-09CB-4523-B1DF-527FC3FE97D8}" type="parTrans" cxnId="{16BC24AF-0E6C-4D02-A11C-C628EB602D48}">
      <dgm:prSet/>
      <dgm:spPr/>
      <dgm:t>
        <a:bodyPr/>
        <a:lstStyle/>
        <a:p>
          <a:endParaRPr lang="en-GB"/>
        </a:p>
      </dgm:t>
    </dgm:pt>
    <dgm:pt modelId="{8A671C5F-77E9-4A15-8FEC-7260ABE435A6}" type="sibTrans" cxnId="{16BC24AF-0E6C-4D02-A11C-C628EB602D48}">
      <dgm:prSet/>
      <dgm:spPr/>
      <dgm:t>
        <a:bodyPr/>
        <a:lstStyle/>
        <a:p>
          <a:endParaRPr lang="en-GB"/>
        </a:p>
      </dgm:t>
    </dgm:pt>
    <dgm:pt modelId="{E2A14FEE-27DC-4165-A883-D62146232393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Ignition</a:t>
          </a:r>
        </a:p>
      </dgm:t>
    </dgm:pt>
    <dgm:pt modelId="{378C2162-0135-46EE-8401-165FA556E1CC}" type="parTrans" cxnId="{77252ABE-FC4B-42CD-8B93-773DFEE622B5}">
      <dgm:prSet/>
      <dgm:spPr/>
      <dgm:t>
        <a:bodyPr/>
        <a:lstStyle/>
        <a:p>
          <a:endParaRPr lang="en-GB"/>
        </a:p>
      </dgm:t>
    </dgm:pt>
    <dgm:pt modelId="{5F46C977-3570-4605-AEC3-8BBE86401049}" type="sibTrans" cxnId="{77252ABE-FC4B-42CD-8B93-773DFEE622B5}">
      <dgm:prSet/>
      <dgm:spPr/>
      <dgm:t>
        <a:bodyPr/>
        <a:lstStyle/>
        <a:p>
          <a:endParaRPr lang="en-GB"/>
        </a:p>
      </dgm:t>
    </dgm:pt>
    <dgm:pt modelId="{87795B21-6157-48CD-B61F-A5824A0D157B}" type="pres">
      <dgm:prSet presAssocID="{40CFE760-7FE4-45BA-B0EE-BF1A68F5CA1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412B041-F9D2-4AF1-BE21-0AE217A3CB58}" type="pres">
      <dgm:prSet presAssocID="{D9FA2CC6-DDAF-42D9-8868-3CC5A7268A75}" presName="root1" presStyleCnt="0"/>
      <dgm:spPr/>
    </dgm:pt>
    <dgm:pt modelId="{4BCE6641-B192-4183-B58F-0FD2C623FA4D}" type="pres">
      <dgm:prSet presAssocID="{D9FA2CC6-DDAF-42D9-8868-3CC5A7268A75}" presName="LevelOneTextNode" presStyleLbl="node0" presStyleIdx="0" presStyleCnt="1">
        <dgm:presLayoutVars>
          <dgm:chPref val="3"/>
        </dgm:presLayoutVars>
      </dgm:prSet>
      <dgm:spPr/>
    </dgm:pt>
    <dgm:pt modelId="{DAEB69C2-6ACF-45AB-93FD-6BC2FC8DAD7B}" type="pres">
      <dgm:prSet presAssocID="{D9FA2CC6-DDAF-42D9-8868-3CC5A7268A75}" presName="level2hierChild" presStyleCnt="0"/>
      <dgm:spPr/>
    </dgm:pt>
    <dgm:pt modelId="{24A05ED0-EA8A-4844-AF64-5706297895F7}" type="pres">
      <dgm:prSet presAssocID="{06C83906-7FBF-47BC-AC35-FF9D3C1BE5B2}" presName="conn2-1" presStyleLbl="parChTrans1D2" presStyleIdx="0" presStyleCnt="3"/>
      <dgm:spPr/>
    </dgm:pt>
    <dgm:pt modelId="{1442BA5A-1357-4C49-8E88-B4BAA5971D7B}" type="pres">
      <dgm:prSet presAssocID="{06C83906-7FBF-47BC-AC35-FF9D3C1BE5B2}" presName="connTx" presStyleLbl="parChTrans1D2" presStyleIdx="0" presStyleCnt="3"/>
      <dgm:spPr/>
    </dgm:pt>
    <dgm:pt modelId="{4F22FE16-1949-430A-A0DB-D02DDA5BD135}" type="pres">
      <dgm:prSet presAssocID="{F8B8A243-7B61-4C98-B4C8-5DA88F610370}" presName="root2" presStyleCnt="0"/>
      <dgm:spPr/>
    </dgm:pt>
    <dgm:pt modelId="{44A62F70-0683-4D43-BA52-32A144F32660}" type="pres">
      <dgm:prSet presAssocID="{F8B8A243-7B61-4C98-B4C8-5DA88F610370}" presName="LevelTwoTextNode" presStyleLbl="node2" presStyleIdx="0" presStyleCnt="3">
        <dgm:presLayoutVars>
          <dgm:chPref val="3"/>
        </dgm:presLayoutVars>
      </dgm:prSet>
      <dgm:spPr/>
    </dgm:pt>
    <dgm:pt modelId="{14AB2B1F-19C1-4F54-AE73-9060ABA1E3E8}" type="pres">
      <dgm:prSet presAssocID="{F8B8A243-7B61-4C98-B4C8-5DA88F610370}" presName="level3hierChild" presStyleCnt="0"/>
      <dgm:spPr/>
    </dgm:pt>
    <dgm:pt modelId="{E6D2A78B-03F1-42A1-950B-8A9C633E805D}" type="pres">
      <dgm:prSet presAssocID="{17F698DD-70E3-454E-B3B2-3AAD73E0CE35}" presName="conn2-1" presStyleLbl="parChTrans1D3" presStyleIdx="0" presStyleCnt="10"/>
      <dgm:spPr/>
    </dgm:pt>
    <dgm:pt modelId="{61A4D33C-2792-467E-BDAA-9BB684FB7878}" type="pres">
      <dgm:prSet presAssocID="{17F698DD-70E3-454E-B3B2-3AAD73E0CE35}" presName="connTx" presStyleLbl="parChTrans1D3" presStyleIdx="0" presStyleCnt="10"/>
      <dgm:spPr/>
    </dgm:pt>
    <dgm:pt modelId="{37234AB3-8FF5-4E85-A417-41B6C85E12C9}" type="pres">
      <dgm:prSet presAssocID="{6C023ABE-8FD2-40E6-8E4F-C65339E11C0D}" presName="root2" presStyleCnt="0"/>
      <dgm:spPr/>
    </dgm:pt>
    <dgm:pt modelId="{B71D6244-4D22-41AC-A3C3-AD707DBBEE7A}" type="pres">
      <dgm:prSet presAssocID="{6C023ABE-8FD2-40E6-8E4F-C65339E11C0D}" presName="LevelTwoTextNode" presStyleLbl="node3" presStyleIdx="0" presStyleCnt="10">
        <dgm:presLayoutVars>
          <dgm:chPref val="3"/>
        </dgm:presLayoutVars>
      </dgm:prSet>
      <dgm:spPr/>
    </dgm:pt>
    <dgm:pt modelId="{A737ED03-0FAA-4CE4-9DB0-65E128680461}" type="pres">
      <dgm:prSet presAssocID="{6C023ABE-8FD2-40E6-8E4F-C65339E11C0D}" presName="level3hierChild" presStyleCnt="0"/>
      <dgm:spPr/>
    </dgm:pt>
    <dgm:pt modelId="{701D2B2A-FB6E-4FA1-BF51-57514B7FF0AE}" type="pres">
      <dgm:prSet presAssocID="{6AC15452-3650-4D5E-A25F-DF9FCF9272B6}" presName="conn2-1" presStyleLbl="parChTrans1D3" presStyleIdx="1" presStyleCnt="10"/>
      <dgm:spPr/>
    </dgm:pt>
    <dgm:pt modelId="{1E657DDD-2644-4636-BEA6-E673270DFB30}" type="pres">
      <dgm:prSet presAssocID="{6AC15452-3650-4D5E-A25F-DF9FCF9272B6}" presName="connTx" presStyleLbl="parChTrans1D3" presStyleIdx="1" presStyleCnt="10"/>
      <dgm:spPr/>
    </dgm:pt>
    <dgm:pt modelId="{3733B3B4-B48F-4AD3-BE21-73D4A16D0C5F}" type="pres">
      <dgm:prSet presAssocID="{965D2C4B-E3DC-4836-A0CA-587A0E5E642B}" presName="root2" presStyleCnt="0"/>
      <dgm:spPr/>
    </dgm:pt>
    <dgm:pt modelId="{93EBBFB6-A734-4ECB-AE50-99829600D733}" type="pres">
      <dgm:prSet presAssocID="{965D2C4B-E3DC-4836-A0CA-587A0E5E642B}" presName="LevelTwoTextNode" presStyleLbl="node3" presStyleIdx="1" presStyleCnt="10">
        <dgm:presLayoutVars>
          <dgm:chPref val="3"/>
        </dgm:presLayoutVars>
      </dgm:prSet>
      <dgm:spPr/>
    </dgm:pt>
    <dgm:pt modelId="{8EB38E62-CB45-4143-9C9A-35EACDBECF2A}" type="pres">
      <dgm:prSet presAssocID="{965D2C4B-E3DC-4836-A0CA-587A0E5E642B}" presName="level3hierChild" presStyleCnt="0"/>
      <dgm:spPr/>
    </dgm:pt>
    <dgm:pt modelId="{13699161-538A-460F-80C4-F4926435302D}" type="pres">
      <dgm:prSet presAssocID="{DD1CB787-C5F7-45B1-95E3-CC661256358B}" presName="conn2-1" presStyleLbl="parChTrans1D4" presStyleIdx="0" presStyleCnt="7"/>
      <dgm:spPr/>
    </dgm:pt>
    <dgm:pt modelId="{E3A8FCBB-B47E-4CCC-891F-7D71D7CDDAC4}" type="pres">
      <dgm:prSet presAssocID="{DD1CB787-C5F7-45B1-95E3-CC661256358B}" presName="connTx" presStyleLbl="parChTrans1D4" presStyleIdx="0" presStyleCnt="7"/>
      <dgm:spPr/>
    </dgm:pt>
    <dgm:pt modelId="{D7E06DC1-8F4A-422E-808D-92B097E4CB00}" type="pres">
      <dgm:prSet presAssocID="{42512419-F483-454D-9B28-1050A346F44E}" presName="root2" presStyleCnt="0"/>
      <dgm:spPr/>
    </dgm:pt>
    <dgm:pt modelId="{D70EC668-0960-402E-9093-398B7123F5F5}" type="pres">
      <dgm:prSet presAssocID="{42512419-F483-454D-9B28-1050A346F44E}" presName="LevelTwoTextNode" presStyleLbl="node4" presStyleIdx="0" presStyleCnt="7">
        <dgm:presLayoutVars>
          <dgm:chPref val="3"/>
        </dgm:presLayoutVars>
      </dgm:prSet>
      <dgm:spPr/>
    </dgm:pt>
    <dgm:pt modelId="{D3627FED-FC7B-4142-8DC6-431147CB0C3B}" type="pres">
      <dgm:prSet presAssocID="{42512419-F483-454D-9B28-1050A346F44E}" presName="level3hierChild" presStyleCnt="0"/>
      <dgm:spPr/>
    </dgm:pt>
    <dgm:pt modelId="{1415F489-C412-4AC9-8948-487E268FD1D1}" type="pres">
      <dgm:prSet presAssocID="{C3CC6125-E385-46EF-ACDA-DBD165DC8B7C}" presName="conn2-1" presStyleLbl="parChTrans1D4" presStyleIdx="1" presStyleCnt="7"/>
      <dgm:spPr/>
    </dgm:pt>
    <dgm:pt modelId="{24DAC586-6524-4997-A528-5A29AC7CE876}" type="pres">
      <dgm:prSet presAssocID="{C3CC6125-E385-46EF-ACDA-DBD165DC8B7C}" presName="connTx" presStyleLbl="parChTrans1D4" presStyleIdx="1" presStyleCnt="7"/>
      <dgm:spPr/>
    </dgm:pt>
    <dgm:pt modelId="{EEA54840-627A-4D89-9C91-13688FFFEEC7}" type="pres">
      <dgm:prSet presAssocID="{3548273A-C90D-4A11-897C-88C395BB2343}" presName="root2" presStyleCnt="0"/>
      <dgm:spPr/>
    </dgm:pt>
    <dgm:pt modelId="{4B50487F-599B-4BDD-908F-3300E76845D5}" type="pres">
      <dgm:prSet presAssocID="{3548273A-C90D-4A11-897C-88C395BB2343}" presName="LevelTwoTextNode" presStyleLbl="node4" presStyleIdx="1" presStyleCnt="7">
        <dgm:presLayoutVars>
          <dgm:chPref val="3"/>
        </dgm:presLayoutVars>
      </dgm:prSet>
      <dgm:spPr/>
    </dgm:pt>
    <dgm:pt modelId="{6696CE4F-6C07-49E2-941B-1755197D5DD0}" type="pres">
      <dgm:prSet presAssocID="{3548273A-C90D-4A11-897C-88C395BB2343}" presName="level3hierChild" presStyleCnt="0"/>
      <dgm:spPr/>
    </dgm:pt>
    <dgm:pt modelId="{5965A380-E74C-405E-ABE4-E710E03D0075}" type="pres">
      <dgm:prSet presAssocID="{BB557F73-09CB-4523-B1DF-527FC3FE97D8}" presName="conn2-1" presStyleLbl="parChTrans1D4" presStyleIdx="2" presStyleCnt="7"/>
      <dgm:spPr/>
    </dgm:pt>
    <dgm:pt modelId="{A12B65D7-6DA7-47F1-9ED2-A455BC17BF82}" type="pres">
      <dgm:prSet presAssocID="{BB557F73-09CB-4523-B1DF-527FC3FE97D8}" presName="connTx" presStyleLbl="parChTrans1D4" presStyleIdx="2" presStyleCnt="7"/>
      <dgm:spPr/>
    </dgm:pt>
    <dgm:pt modelId="{70DF29B6-AD08-4D81-8D41-4381EA24BA11}" type="pres">
      <dgm:prSet presAssocID="{70524DF8-4EEA-4D85-B2A2-E18EFA6B9A0D}" presName="root2" presStyleCnt="0"/>
      <dgm:spPr/>
    </dgm:pt>
    <dgm:pt modelId="{C620B1C9-FE72-49DA-8CBD-46980BBAEF48}" type="pres">
      <dgm:prSet presAssocID="{70524DF8-4EEA-4D85-B2A2-E18EFA6B9A0D}" presName="LevelTwoTextNode" presStyleLbl="node4" presStyleIdx="2" presStyleCnt="7">
        <dgm:presLayoutVars>
          <dgm:chPref val="3"/>
        </dgm:presLayoutVars>
      </dgm:prSet>
      <dgm:spPr/>
    </dgm:pt>
    <dgm:pt modelId="{E8F33CCF-66A4-4A5D-AB5B-2DEFC3E70E86}" type="pres">
      <dgm:prSet presAssocID="{70524DF8-4EEA-4D85-B2A2-E18EFA6B9A0D}" presName="level3hierChild" presStyleCnt="0"/>
      <dgm:spPr/>
    </dgm:pt>
    <dgm:pt modelId="{BA3703EE-66C3-4D78-9356-E85F986D8701}" type="pres">
      <dgm:prSet presAssocID="{378C2162-0135-46EE-8401-165FA556E1CC}" presName="conn2-1" presStyleLbl="parChTrans1D4" presStyleIdx="3" presStyleCnt="7"/>
      <dgm:spPr/>
    </dgm:pt>
    <dgm:pt modelId="{9E050548-69B5-4065-A665-E222B9DBAB22}" type="pres">
      <dgm:prSet presAssocID="{378C2162-0135-46EE-8401-165FA556E1CC}" presName="connTx" presStyleLbl="parChTrans1D4" presStyleIdx="3" presStyleCnt="7"/>
      <dgm:spPr/>
    </dgm:pt>
    <dgm:pt modelId="{BDFC9A55-1F18-4401-BE05-FE91C1684CF2}" type="pres">
      <dgm:prSet presAssocID="{E2A14FEE-27DC-4165-A883-D62146232393}" presName="root2" presStyleCnt="0"/>
      <dgm:spPr/>
    </dgm:pt>
    <dgm:pt modelId="{B6773AC7-D724-4AC7-A192-583A9F167181}" type="pres">
      <dgm:prSet presAssocID="{E2A14FEE-27DC-4165-A883-D62146232393}" presName="LevelTwoTextNode" presStyleLbl="node4" presStyleIdx="3" presStyleCnt="7">
        <dgm:presLayoutVars>
          <dgm:chPref val="3"/>
        </dgm:presLayoutVars>
      </dgm:prSet>
      <dgm:spPr/>
    </dgm:pt>
    <dgm:pt modelId="{CE386AB1-A734-4C92-9313-5A8275539E51}" type="pres">
      <dgm:prSet presAssocID="{E2A14FEE-27DC-4165-A883-D62146232393}" presName="level3hierChild" presStyleCnt="0"/>
      <dgm:spPr/>
    </dgm:pt>
    <dgm:pt modelId="{2FAAA5C9-973F-4D2E-BB5C-FC2CE4E27459}" type="pres">
      <dgm:prSet presAssocID="{D1C75208-3018-4648-8787-C4D9B608F0B0}" presName="conn2-1" presStyleLbl="parChTrans1D2" presStyleIdx="1" presStyleCnt="3"/>
      <dgm:spPr/>
    </dgm:pt>
    <dgm:pt modelId="{2DAB5CEC-3422-4E36-8B9C-9CE76A2D7984}" type="pres">
      <dgm:prSet presAssocID="{D1C75208-3018-4648-8787-C4D9B608F0B0}" presName="connTx" presStyleLbl="parChTrans1D2" presStyleIdx="1" presStyleCnt="3"/>
      <dgm:spPr/>
    </dgm:pt>
    <dgm:pt modelId="{6565E984-FFED-4D11-890D-FE9AD04FECC4}" type="pres">
      <dgm:prSet presAssocID="{B350C68C-7AF3-4F03-9B68-ED71740B673E}" presName="root2" presStyleCnt="0"/>
      <dgm:spPr/>
    </dgm:pt>
    <dgm:pt modelId="{F1614556-3FC3-48F4-B1D0-92BFDE9B5F6B}" type="pres">
      <dgm:prSet presAssocID="{B350C68C-7AF3-4F03-9B68-ED71740B673E}" presName="LevelTwoTextNode" presStyleLbl="node2" presStyleIdx="1" presStyleCnt="3">
        <dgm:presLayoutVars>
          <dgm:chPref val="3"/>
        </dgm:presLayoutVars>
      </dgm:prSet>
      <dgm:spPr/>
    </dgm:pt>
    <dgm:pt modelId="{303F3CEA-BD10-417E-85DC-968672876099}" type="pres">
      <dgm:prSet presAssocID="{B350C68C-7AF3-4F03-9B68-ED71740B673E}" presName="level3hierChild" presStyleCnt="0"/>
      <dgm:spPr/>
    </dgm:pt>
    <dgm:pt modelId="{C401DC04-4D1A-4F0C-AACD-E2FFE148A2C1}" type="pres">
      <dgm:prSet presAssocID="{22203B46-81E5-40D4-8D96-093F9E9AAB89}" presName="conn2-1" presStyleLbl="parChTrans1D3" presStyleIdx="2" presStyleCnt="10"/>
      <dgm:spPr/>
    </dgm:pt>
    <dgm:pt modelId="{A6F939D0-42DA-4ACB-8AB0-C8A9D4EB92B5}" type="pres">
      <dgm:prSet presAssocID="{22203B46-81E5-40D4-8D96-093F9E9AAB89}" presName="connTx" presStyleLbl="parChTrans1D3" presStyleIdx="2" presStyleCnt="10"/>
      <dgm:spPr/>
    </dgm:pt>
    <dgm:pt modelId="{47EC0B5C-8CFA-4433-BFD9-5D8E1F8671FE}" type="pres">
      <dgm:prSet presAssocID="{247A8DF2-5321-4BC7-8DCD-3E86FD4BD2B5}" presName="root2" presStyleCnt="0"/>
      <dgm:spPr/>
    </dgm:pt>
    <dgm:pt modelId="{A5E2E11F-D0AE-448A-9EFE-8984EDE58270}" type="pres">
      <dgm:prSet presAssocID="{247A8DF2-5321-4BC7-8DCD-3E86FD4BD2B5}" presName="LevelTwoTextNode" presStyleLbl="node3" presStyleIdx="2" presStyleCnt="10" custLinFactNeighborX="2597" custLinFactNeighborY="5822">
        <dgm:presLayoutVars>
          <dgm:chPref val="3"/>
        </dgm:presLayoutVars>
      </dgm:prSet>
      <dgm:spPr/>
    </dgm:pt>
    <dgm:pt modelId="{1ED7CE25-E2E7-4BAB-A6BB-78935A906690}" type="pres">
      <dgm:prSet presAssocID="{247A8DF2-5321-4BC7-8DCD-3E86FD4BD2B5}" presName="level3hierChild" presStyleCnt="0"/>
      <dgm:spPr/>
    </dgm:pt>
    <dgm:pt modelId="{F0F50C9F-B938-48B3-8B5D-1137D5312B06}" type="pres">
      <dgm:prSet presAssocID="{D5C6F3A5-8589-4946-BD73-29EE6868EA77}" presName="conn2-1" presStyleLbl="parChTrans1D3" presStyleIdx="3" presStyleCnt="10"/>
      <dgm:spPr/>
    </dgm:pt>
    <dgm:pt modelId="{A41BB379-9C99-4A21-8312-11501EF0BF12}" type="pres">
      <dgm:prSet presAssocID="{D5C6F3A5-8589-4946-BD73-29EE6868EA77}" presName="connTx" presStyleLbl="parChTrans1D3" presStyleIdx="3" presStyleCnt="10"/>
      <dgm:spPr/>
    </dgm:pt>
    <dgm:pt modelId="{6E1D7559-E3B7-40FC-9C58-55F39FCB53E3}" type="pres">
      <dgm:prSet presAssocID="{B4D2DB40-8597-4528-AA8E-7F1E928B1FEF}" presName="root2" presStyleCnt="0"/>
      <dgm:spPr/>
    </dgm:pt>
    <dgm:pt modelId="{EACE73E2-4ADA-4F8C-A350-627DC404DFA4}" type="pres">
      <dgm:prSet presAssocID="{B4D2DB40-8597-4528-AA8E-7F1E928B1FEF}" presName="LevelTwoTextNode" presStyleLbl="node3" presStyleIdx="3" presStyleCnt="10">
        <dgm:presLayoutVars>
          <dgm:chPref val="3"/>
        </dgm:presLayoutVars>
      </dgm:prSet>
      <dgm:spPr/>
    </dgm:pt>
    <dgm:pt modelId="{E33C1F69-10F8-42F0-9DA2-3D0157E820C5}" type="pres">
      <dgm:prSet presAssocID="{B4D2DB40-8597-4528-AA8E-7F1E928B1FEF}" presName="level3hierChild" presStyleCnt="0"/>
      <dgm:spPr/>
    </dgm:pt>
    <dgm:pt modelId="{703BDEFA-4033-4A53-9A84-21553A6D9A7C}" type="pres">
      <dgm:prSet presAssocID="{166F29A0-91A1-4C3B-8C2D-881555D42A17}" presName="conn2-1" presStyleLbl="parChTrans1D3" presStyleIdx="4" presStyleCnt="10"/>
      <dgm:spPr/>
    </dgm:pt>
    <dgm:pt modelId="{55B52671-E9D6-4385-B85D-8B8DD230B59C}" type="pres">
      <dgm:prSet presAssocID="{166F29A0-91A1-4C3B-8C2D-881555D42A17}" presName="connTx" presStyleLbl="parChTrans1D3" presStyleIdx="4" presStyleCnt="10"/>
      <dgm:spPr/>
    </dgm:pt>
    <dgm:pt modelId="{90028D33-3252-4822-9D79-3261C825A715}" type="pres">
      <dgm:prSet presAssocID="{B68B2E4E-B88E-4745-A756-F2025A112CF3}" presName="root2" presStyleCnt="0"/>
      <dgm:spPr/>
    </dgm:pt>
    <dgm:pt modelId="{4EDF4D86-58CC-4773-8CCE-9535EED39A29}" type="pres">
      <dgm:prSet presAssocID="{B68B2E4E-B88E-4745-A756-F2025A112CF3}" presName="LevelTwoTextNode" presStyleLbl="node3" presStyleIdx="4" presStyleCnt="10">
        <dgm:presLayoutVars>
          <dgm:chPref val="3"/>
        </dgm:presLayoutVars>
      </dgm:prSet>
      <dgm:spPr/>
    </dgm:pt>
    <dgm:pt modelId="{A065E195-D976-4842-A565-5CC3B2C8407A}" type="pres">
      <dgm:prSet presAssocID="{B68B2E4E-B88E-4745-A756-F2025A112CF3}" presName="level3hierChild" presStyleCnt="0"/>
      <dgm:spPr/>
    </dgm:pt>
    <dgm:pt modelId="{6887FA00-2C8E-460C-AE84-E2C0942F1D0A}" type="pres">
      <dgm:prSet presAssocID="{6C2B58A1-C976-4A0C-BDF9-5C5E551E55A0}" presName="conn2-1" presStyleLbl="parChTrans1D3" presStyleIdx="5" presStyleCnt="10"/>
      <dgm:spPr/>
    </dgm:pt>
    <dgm:pt modelId="{61EF1598-FD7E-45C5-8C5A-77F1CADDDB22}" type="pres">
      <dgm:prSet presAssocID="{6C2B58A1-C976-4A0C-BDF9-5C5E551E55A0}" presName="connTx" presStyleLbl="parChTrans1D3" presStyleIdx="5" presStyleCnt="10"/>
      <dgm:spPr/>
    </dgm:pt>
    <dgm:pt modelId="{15D28184-1E9B-41C0-AA84-0F6041888FFC}" type="pres">
      <dgm:prSet presAssocID="{83B5AFD2-C5F3-4B2A-B4A2-2F8847C57800}" presName="root2" presStyleCnt="0"/>
      <dgm:spPr/>
    </dgm:pt>
    <dgm:pt modelId="{6CFC1881-5989-4403-9D48-ABFCD18E3B05}" type="pres">
      <dgm:prSet presAssocID="{83B5AFD2-C5F3-4B2A-B4A2-2F8847C57800}" presName="LevelTwoTextNode" presStyleLbl="node3" presStyleIdx="5" presStyleCnt="10">
        <dgm:presLayoutVars>
          <dgm:chPref val="3"/>
        </dgm:presLayoutVars>
      </dgm:prSet>
      <dgm:spPr/>
    </dgm:pt>
    <dgm:pt modelId="{9A15D615-6AB3-48AA-9678-5C0AAB979471}" type="pres">
      <dgm:prSet presAssocID="{83B5AFD2-C5F3-4B2A-B4A2-2F8847C57800}" presName="level3hierChild" presStyleCnt="0"/>
      <dgm:spPr/>
    </dgm:pt>
    <dgm:pt modelId="{2A41F20B-932F-4891-B27D-3FDE3DA9F816}" type="pres">
      <dgm:prSet presAssocID="{33E0F82B-D02C-4C54-B38C-27628EC3AEB1}" presName="conn2-1" presStyleLbl="parChTrans1D2" presStyleIdx="2" presStyleCnt="3"/>
      <dgm:spPr/>
    </dgm:pt>
    <dgm:pt modelId="{3A2188A3-8A48-4E35-A814-447C3DA903E0}" type="pres">
      <dgm:prSet presAssocID="{33E0F82B-D02C-4C54-B38C-27628EC3AEB1}" presName="connTx" presStyleLbl="parChTrans1D2" presStyleIdx="2" presStyleCnt="3"/>
      <dgm:spPr/>
    </dgm:pt>
    <dgm:pt modelId="{7BD50A88-155C-4871-9679-7976037FDE16}" type="pres">
      <dgm:prSet presAssocID="{177379F9-F433-433A-91BE-6A9C303C3DDA}" presName="root2" presStyleCnt="0"/>
      <dgm:spPr/>
    </dgm:pt>
    <dgm:pt modelId="{44016B93-2459-4205-ADD1-910365AD4018}" type="pres">
      <dgm:prSet presAssocID="{177379F9-F433-433A-91BE-6A9C303C3DDA}" presName="LevelTwoTextNode" presStyleLbl="node2" presStyleIdx="2" presStyleCnt="3">
        <dgm:presLayoutVars>
          <dgm:chPref val="3"/>
        </dgm:presLayoutVars>
      </dgm:prSet>
      <dgm:spPr/>
    </dgm:pt>
    <dgm:pt modelId="{22CC4F82-D653-4180-96C1-AF2AB13A49EC}" type="pres">
      <dgm:prSet presAssocID="{177379F9-F433-433A-91BE-6A9C303C3DDA}" presName="level3hierChild" presStyleCnt="0"/>
      <dgm:spPr/>
    </dgm:pt>
    <dgm:pt modelId="{BFF430F0-BF6B-46A0-8096-377F623E98B6}" type="pres">
      <dgm:prSet presAssocID="{0F6551F2-C69F-4268-8ED7-2FCA6CE70590}" presName="conn2-1" presStyleLbl="parChTrans1D3" presStyleIdx="6" presStyleCnt="10"/>
      <dgm:spPr/>
    </dgm:pt>
    <dgm:pt modelId="{6118C334-4431-40A5-90ED-6A3152B8B9EA}" type="pres">
      <dgm:prSet presAssocID="{0F6551F2-C69F-4268-8ED7-2FCA6CE70590}" presName="connTx" presStyleLbl="parChTrans1D3" presStyleIdx="6" presStyleCnt="10"/>
      <dgm:spPr/>
    </dgm:pt>
    <dgm:pt modelId="{515C6EC6-D1B0-44B3-9079-EBF611A4063D}" type="pres">
      <dgm:prSet presAssocID="{1B5B49A3-FF4D-4963-A361-C0837BC7F2F6}" presName="root2" presStyleCnt="0"/>
      <dgm:spPr/>
    </dgm:pt>
    <dgm:pt modelId="{D9D3B905-4BDD-4457-BF04-78BC2DA7F5DF}" type="pres">
      <dgm:prSet presAssocID="{1B5B49A3-FF4D-4963-A361-C0837BC7F2F6}" presName="LevelTwoTextNode" presStyleLbl="node3" presStyleIdx="6" presStyleCnt="10">
        <dgm:presLayoutVars>
          <dgm:chPref val="3"/>
        </dgm:presLayoutVars>
      </dgm:prSet>
      <dgm:spPr/>
    </dgm:pt>
    <dgm:pt modelId="{491E8F16-4727-4F3D-903F-8056621C013D}" type="pres">
      <dgm:prSet presAssocID="{1B5B49A3-FF4D-4963-A361-C0837BC7F2F6}" presName="level3hierChild" presStyleCnt="0"/>
      <dgm:spPr/>
    </dgm:pt>
    <dgm:pt modelId="{4C6D4161-0757-4695-B71D-610ECAC3C134}" type="pres">
      <dgm:prSet presAssocID="{3B173E91-5B68-4ADE-BFC4-C2BE0C25922B}" presName="conn2-1" presStyleLbl="parChTrans1D3" presStyleIdx="7" presStyleCnt="10"/>
      <dgm:spPr/>
    </dgm:pt>
    <dgm:pt modelId="{B21EA7D4-5043-46E2-90F3-1D85982A8DEE}" type="pres">
      <dgm:prSet presAssocID="{3B173E91-5B68-4ADE-BFC4-C2BE0C25922B}" presName="connTx" presStyleLbl="parChTrans1D3" presStyleIdx="7" presStyleCnt="10"/>
      <dgm:spPr/>
    </dgm:pt>
    <dgm:pt modelId="{A6D7E3A2-5D38-4BE4-86B7-59AC3DE0F4BB}" type="pres">
      <dgm:prSet presAssocID="{CE0A8A1B-09C5-48EC-8CEB-9BBE4021BF7E}" presName="root2" presStyleCnt="0"/>
      <dgm:spPr/>
    </dgm:pt>
    <dgm:pt modelId="{44576421-E22C-47AD-B274-2BFD0501C11B}" type="pres">
      <dgm:prSet presAssocID="{CE0A8A1B-09C5-48EC-8CEB-9BBE4021BF7E}" presName="LevelTwoTextNode" presStyleLbl="node3" presStyleIdx="7" presStyleCnt="10">
        <dgm:presLayoutVars>
          <dgm:chPref val="3"/>
        </dgm:presLayoutVars>
      </dgm:prSet>
      <dgm:spPr/>
    </dgm:pt>
    <dgm:pt modelId="{09E74F24-491A-4E1A-B177-F523017FF11A}" type="pres">
      <dgm:prSet presAssocID="{CE0A8A1B-09C5-48EC-8CEB-9BBE4021BF7E}" presName="level3hierChild" presStyleCnt="0"/>
      <dgm:spPr/>
    </dgm:pt>
    <dgm:pt modelId="{B5417358-2520-4077-901B-F5FD7832D392}" type="pres">
      <dgm:prSet presAssocID="{FD5DAF27-0878-4E74-90BA-1F9279524414}" presName="conn2-1" presStyleLbl="parChTrans1D4" presStyleIdx="4" presStyleCnt="7"/>
      <dgm:spPr/>
    </dgm:pt>
    <dgm:pt modelId="{3B4AAC40-3999-42E9-829B-0BD07DA22EB4}" type="pres">
      <dgm:prSet presAssocID="{FD5DAF27-0878-4E74-90BA-1F9279524414}" presName="connTx" presStyleLbl="parChTrans1D4" presStyleIdx="4" presStyleCnt="7"/>
      <dgm:spPr/>
    </dgm:pt>
    <dgm:pt modelId="{7ADC1C4E-5E98-4866-B4EF-E3A3865B4534}" type="pres">
      <dgm:prSet presAssocID="{CF10B71B-C89F-4981-AF0E-AD03BCC134A5}" presName="root2" presStyleCnt="0"/>
      <dgm:spPr/>
    </dgm:pt>
    <dgm:pt modelId="{3C1BEACC-B74E-4000-BA63-25CC5FA7CEED}" type="pres">
      <dgm:prSet presAssocID="{CF10B71B-C89F-4981-AF0E-AD03BCC134A5}" presName="LevelTwoTextNode" presStyleLbl="node4" presStyleIdx="4" presStyleCnt="7">
        <dgm:presLayoutVars>
          <dgm:chPref val="3"/>
        </dgm:presLayoutVars>
      </dgm:prSet>
      <dgm:spPr/>
    </dgm:pt>
    <dgm:pt modelId="{C054B00D-C8EE-4CFF-B584-93073B737285}" type="pres">
      <dgm:prSet presAssocID="{CF10B71B-C89F-4981-AF0E-AD03BCC134A5}" presName="level3hierChild" presStyleCnt="0"/>
      <dgm:spPr/>
    </dgm:pt>
    <dgm:pt modelId="{BF756A0B-1DEF-4DC7-9FE9-0349E7589F8C}" type="pres">
      <dgm:prSet presAssocID="{D0E88216-1BD2-42AE-A2AA-55D73DF942DC}" presName="conn2-1" presStyleLbl="parChTrans1D4" presStyleIdx="5" presStyleCnt="7"/>
      <dgm:spPr/>
    </dgm:pt>
    <dgm:pt modelId="{86D04503-1F3F-4DE9-9F28-106D3FE92F2D}" type="pres">
      <dgm:prSet presAssocID="{D0E88216-1BD2-42AE-A2AA-55D73DF942DC}" presName="connTx" presStyleLbl="parChTrans1D4" presStyleIdx="5" presStyleCnt="7"/>
      <dgm:spPr/>
    </dgm:pt>
    <dgm:pt modelId="{EEABD5CF-FA57-410D-826E-E14F51EEC0AC}" type="pres">
      <dgm:prSet presAssocID="{22CD0A79-B0B6-49EC-A2C3-4B81BDF83EEB}" presName="root2" presStyleCnt="0"/>
      <dgm:spPr/>
    </dgm:pt>
    <dgm:pt modelId="{B6B85F05-B38D-41AD-89C9-9DD0462F7FC2}" type="pres">
      <dgm:prSet presAssocID="{22CD0A79-B0B6-49EC-A2C3-4B81BDF83EEB}" presName="LevelTwoTextNode" presStyleLbl="node4" presStyleIdx="5" presStyleCnt="7">
        <dgm:presLayoutVars>
          <dgm:chPref val="3"/>
        </dgm:presLayoutVars>
      </dgm:prSet>
      <dgm:spPr/>
    </dgm:pt>
    <dgm:pt modelId="{7645E6CB-4CEF-48E8-A248-25F824762EC4}" type="pres">
      <dgm:prSet presAssocID="{22CD0A79-B0B6-49EC-A2C3-4B81BDF83EEB}" presName="level3hierChild" presStyleCnt="0"/>
      <dgm:spPr/>
    </dgm:pt>
    <dgm:pt modelId="{C9608B5B-4B01-4CD9-B5A4-9DAE49AE5E6D}" type="pres">
      <dgm:prSet presAssocID="{9F6B58E4-6D73-4524-95C3-7E0B406694C9}" presName="conn2-1" presStyleLbl="parChTrans1D4" presStyleIdx="6" presStyleCnt="7"/>
      <dgm:spPr/>
    </dgm:pt>
    <dgm:pt modelId="{2004262F-05D6-408A-8F86-431503A2A25F}" type="pres">
      <dgm:prSet presAssocID="{9F6B58E4-6D73-4524-95C3-7E0B406694C9}" presName="connTx" presStyleLbl="parChTrans1D4" presStyleIdx="6" presStyleCnt="7"/>
      <dgm:spPr/>
    </dgm:pt>
    <dgm:pt modelId="{06BE0FE3-C1F3-4441-8260-985CCA854D5B}" type="pres">
      <dgm:prSet presAssocID="{39994CA9-5799-43C9-BFFD-7294C534CBE2}" presName="root2" presStyleCnt="0"/>
      <dgm:spPr/>
    </dgm:pt>
    <dgm:pt modelId="{D4FE63EE-C49D-495B-A4ED-49AE245C4D3C}" type="pres">
      <dgm:prSet presAssocID="{39994CA9-5799-43C9-BFFD-7294C534CBE2}" presName="LevelTwoTextNode" presStyleLbl="node4" presStyleIdx="6" presStyleCnt="7">
        <dgm:presLayoutVars>
          <dgm:chPref val="3"/>
        </dgm:presLayoutVars>
      </dgm:prSet>
      <dgm:spPr/>
    </dgm:pt>
    <dgm:pt modelId="{D6A97009-058B-4C93-8D07-BC0E511662B4}" type="pres">
      <dgm:prSet presAssocID="{39994CA9-5799-43C9-BFFD-7294C534CBE2}" presName="level3hierChild" presStyleCnt="0"/>
      <dgm:spPr/>
    </dgm:pt>
    <dgm:pt modelId="{CFC92F78-CBDB-4FD9-AF12-351BCC645219}" type="pres">
      <dgm:prSet presAssocID="{568102E1-082F-4257-935E-F6D9025A0CB8}" presName="conn2-1" presStyleLbl="parChTrans1D3" presStyleIdx="8" presStyleCnt="10"/>
      <dgm:spPr/>
    </dgm:pt>
    <dgm:pt modelId="{48D87E17-4A56-497C-AFE7-638CA1445381}" type="pres">
      <dgm:prSet presAssocID="{568102E1-082F-4257-935E-F6D9025A0CB8}" presName="connTx" presStyleLbl="parChTrans1D3" presStyleIdx="8" presStyleCnt="10"/>
      <dgm:spPr/>
    </dgm:pt>
    <dgm:pt modelId="{7F7BDF1C-D7DE-47C5-8727-8942C3E61CB5}" type="pres">
      <dgm:prSet presAssocID="{F00527B0-6D00-4FD6-890B-055CD40E1053}" presName="root2" presStyleCnt="0"/>
      <dgm:spPr/>
    </dgm:pt>
    <dgm:pt modelId="{0D84EF19-5A11-4E69-86D9-8A337F3DD4C9}" type="pres">
      <dgm:prSet presAssocID="{F00527B0-6D00-4FD6-890B-055CD40E1053}" presName="LevelTwoTextNode" presStyleLbl="node3" presStyleIdx="8" presStyleCnt="10">
        <dgm:presLayoutVars>
          <dgm:chPref val="3"/>
        </dgm:presLayoutVars>
      </dgm:prSet>
      <dgm:spPr/>
    </dgm:pt>
    <dgm:pt modelId="{4206F54B-6A9B-4C4A-9792-2014BB3C36B4}" type="pres">
      <dgm:prSet presAssocID="{F00527B0-6D00-4FD6-890B-055CD40E1053}" presName="level3hierChild" presStyleCnt="0"/>
      <dgm:spPr/>
    </dgm:pt>
    <dgm:pt modelId="{5944886F-56B2-4F4A-BC9C-E9AA643106F0}" type="pres">
      <dgm:prSet presAssocID="{ECE7766D-0563-4A80-82CC-DA7F05C88C13}" presName="conn2-1" presStyleLbl="parChTrans1D3" presStyleIdx="9" presStyleCnt="10"/>
      <dgm:spPr/>
    </dgm:pt>
    <dgm:pt modelId="{8AAE407C-5B9A-450B-8560-A4FDEAEEDEAB}" type="pres">
      <dgm:prSet presAssocID="{ECE7766D-0563-4A80-82CC-DA7F05C88C13}" presName="connTx" presStyleLbl="parChTrans1D3" presStyleIdx="9" presStyleCnt="10"/>
      <dgm:spPr/>
    </dgm:pt>
    <dgm:pt modelId="{E2943553-D398-4ED0-AD5E-33DFDD3B5BBA}" type="pres">
      <dgm:prSet presAssocID="{ED0FE041-D81E-4E71-A944-08F27E46769F}" presName="root2" presStyleCnt="0"/>
      <dgm:spPr/>
    </dgm:pt>
    <dgm:pt modelId="{0435CB3E-72F0-4841-962C-1D2DAA5FC9D7}" type="pres">
      <dgm:prSet presAssocID="{ED0FE041-D81E-4E71-A944-08F27E46769F}" presName="LevelTwoTextNode" presStyleLbl="node3" presStyleIdx="9" presStyleCnt="10">
        <dgm:presLayoutVars>
          <dgm:chPref val="3"/>
        </dgm:presLayoutVars>
      </dgm:prSet>
      <dgm:spPr/>
    </dgm:pt>
    <dgm:pt modelId="{1E710A6B-21E4-4216-BAD8-0E4DC7368D09}" type="pres">
      <dgm:prSet presAssocID="{ED0FE041-D81E-4E71-A944-08F27E46769F}" presName="level3hierChild" presStyleCnt="0"/>
      <dgm:spPr/>
    </dgm:pt>
  </dgm:ptLst>
  <dgm:cxnLst>
    <dgm:cxn modelId="{2C5E5504-14C3-4EF7-84E3-DF9CC9E13AF3}" type="presOf" srcId="{BB557F73-09CB-4523-B1DF-527FC3FE97D8}" destId="{A12B65D7-6DA7-47F1-9ED2-A455BC17BF82}" srcOrd="1" destOrd="0" presId="urn:microsoft.com/office/officeart/2005/8/layout/hierarchy2"/>
    <dgm:cxn modelId="{844E1706-C193-4154-9C89-B899FED27804}" type="presOf" srcId="{0F6551F2-C69F-4268-8ED7-2FCA6CE70590}" destId="{6118C334-4431-40A5-90ED-6A3152B8B9EA}" srcOrd="1" destOrd="0" presId="urn:microsoft.com/office/officeart/2005/8/layout/hierarchy2"/>
    <dgm:cxn modelId="{8D3D7C0F-53A5-4663-A277-9EB77247DAE5}" type="presOf" srcId="{B4D2DB40-8597-4528-AA8E-7F1E928B1FEF}" destId="{EACE73E2-4ADA-4F8C-A350-627DC404DFA4}" srcOrd="0" destOrd="0" presId="urn:microsoft.com/office/officeart/2005/8/layout/hierarchy2"/>
    <dgm:cxn modelId="{30A14010-882F-49A0-ADED-A928BE23F405}" type="presOf" srcId="{177379F9-F433-433A-91BE-6A9C303C3DDA}" destId="{44016B93-2459-4205-ADD1-910365AD4018}" srcOrd="0" destOrd="0" presId="urn:microsoft.com/office/officeart/2005/8/layout/hierarchy2"/>
    <dgm:cxn modelId="{413E4E14-D2D1-490F-8B0F-04436B2854B5}" type="presOf" srcId="{D1C75208-3018-4648-8787-C4D9B608F0B0}" destId="{2DAB5CEC-3422-4E36-8B9C-9CE76A2D7984}" srcOrd="1" destOrd="0" presId="urn:microsoft.com/office/officeart/2005/8/layout/hierarchy2"/>
    <dgm:cxn modelId="{0DF5B717-F038-4100-AEC3-5623E4DA1378}" type="presOf" srcId="{CE0A8A1B-09C5-48EC-8CEB-9BBE4021BF7E}" destId="{44576421-E22C-47AD-B274-2BFD0501C11B}" srcOrd="0" destOrd="0" presId="urn:microsoft.com/office/officeart/2005/8/layout/hierarchy2"/>
    <dgm:cxn modelId="{B484921A-3B8D-487D-A9C2-199E9AFAD184}" type="presOf" srcId="{70524DF8-4EEA-4D85-B2A2-E18EFA6B9A0D}" destId="{C620B1C9-FE72-49DA-8CBD-46980BBAEF48}" srcOrd="0" destOrd="0" presId="urn:microsoft.com/office/officeart/2005/8/layout/hierarchy2"/>
    <dgm:cxn modelId="{B9582D1D-2ECD-4FF3-8199-B758D8BAA6CE}" type="presOf" srcId="{D5C6F3A5-8589-4946-BD73-29EE6868EA77}" destId="{A41BB379-9C99-4A21-8312-11501EF0BF12}" srcOrd="1" destOrd="0" presId="urn:microsoft.com/office/officeart/2005/8/layout/hierarchy2"/>
    <dgm:cxn modelId="{BA05751D-03F4-4CF9-A0E2-15AA6D8F8487}" type="presOf" srcId="{9F6B58E4-6D73-4524-95C3-7E0B406694C9}" destId="{2004262F-05D6-408A-8F86-431503A2A25F}" srcOrd="1" destOrd="0" presId="urn:microsoft.com/office/officeart/2005/8/layout/hierarchy2"/>
    <dgm:cxn modelId="{78A3BB29-CD17-4CEB-9187-39FCFA57A634}" type="presOf" srcId="{9F6B58E4-6D73-4524-95C3-7E0B406694C9}" destId="{C9608B5B-4B01-4CD9-B5A4-9DAE49AE5E6D}" srcOrd="0" destOrd="0" presId="urn:microsoft.com/office/officeart/2005/8/layout/hierarchy2"/>
    <dgm:cxn modelId="{88EE802A-5993-443B-AB75-D3F2D23D5D12}" type="presOf" srcId="{D9FA2CC6-DDAF-42D9-8868-3CC5A7268A75}" destId="{4BCE6641-B192-4183-B58F-0FD2C623FA4D}" srcOrd="0" destOrd="0" presId="urn:microsoft.com/office/officeart/2005/8/layout/hierarchy2"/>
    <dgm:cxn modelId="{9E525F36-7A06-4A7E-8ED4-F467171336F8}" srcId="{177379F9-F433-433A-91BE-6A9C303C3DDA}" destId="{CE0A8A1B-09C5-48EC-8CEB-9BBE4021BF7E}" srcOrd="1" destOrd="0" parTransId="{3B173E91-5B68-4ADE-BFC4-C2BE0C25922B}" sibTransId="{003B592D-9B44-40FE-B0EA-A5226A84686F}"/>
    <dgm:cxn modelId="{4F707836-2946-4E15-967F-13B275E1DD0B}" srcId="{40CFE760-7FE4-45BA-B0EE-BF1A68F5CA1C}" destId="{D9FA2CC6-DDAF-42D9-8868-3CC5A7268A75}" srcOrd="0" destOrd="0" parTransId="{61D00F9E-1D63-457E-B825-0BBA6E6C628F}" sibTransId="{6D4CE030-EBBF-4940-AE47-1D9012051AAD}"/>
    <dgm:cxn modelId="{44CD9A38-6DD1-4343-AF79-83F17C6A857C}" srcId="{CE0A8A1B-09C5-48EC-8CEB-9BBE4021BF7E}" destId="{CF10B71B-C89F-4981-AF0E-AD03BCC134A5}" srcOrd="0" destOrd="0" parTransId="{FD5DAF27-0878-4E74-90BA-1F9279524414}" sibTransId="{7E63A0E6-EA0F-4141-BE25-8DADAE33FF73}"/>
    <dgm:cxn modelId="{5D99D85C-3C5C-4DA0-9386-2979FE4D6A5B}" srcId="{B350C68C-7AF3-4F03-9B68-ED71740B673E}" destId="{B4D2DB40-8597-4528-AA8E-7F1E928B1FEF}" srcOrd="1" destOrd="0" parTransId="{D5C6F3A5-8589-4946-BD73-29EE6868EA77}" sibTransId="{463DB5C5-94C3-43D7-A05F-C64296177B34}"/>
    <dgm:cxn modelId="{39F5E45C-63E2-483D-8874-E9BDA77302DD}" type="presOf" srcId="{DD1CB787-C5F7-45B1-95E3-CC661256358B}" destId="{E3A8FCBB-B47E-4CCC-891F-7D71D7CDDAC4}" srcOrd="1" destOrd="0" presId="urn:microsoft.com/office/officeart/2005/8/layout/hierarchy2"/>
    <dgm:cxn modelId="{206ED85F-8F35-4B2D-BDB0-7439E963CCFE}" type="presOf" srcId="{166F29A0-91A1-4C3B-8C2D-881555D42A17}" destId="{55B52671-E9D6-4385-B85D-8B8DD230B59C}" srcOrd="1" destOrd="0" presId="urn:microsoft.com/office/officeart/2005/8/layout/hierarchy2"/>
    <dgm:cxn modelId="{7BA2F560-310E-4AC3-920A-13BDD7319BB3}" type="presOf" srcId="{3548273A-C90D-4A11-897C-88C395BB2343}" destId="{4B50487F-599B-4BDD-908F-3300E76845D5}" srcOrd="0" destOrd="0" presId="urn:microsoft.com/office/officeart/2005/8/layout/hierarchy2"/>
    <dgm:cxn modelId="{9FB31B43-51F3-4CC3-B538-64B9E731F8D8}" type="presOf" srcId="{247A8DF2-5321-4BC7-8DCD-3E86FD4BD2B5}" destId="{A5E2E11F-D0AE-448A-9EFE-8984EDE58270}" srcOrd="0" destOrd="0" presId="urn:microsoft.com/office/officeart/2005/8/layout/hierarchy2"/>
    <dgm:cxn modelId="{37166245-03DE-41CF-AC64-D0675615D3EE}" type="presOf" srcId="{B350C68C-7AF3-4F03-9B68-ED71740B673E}" destId="{F1614556-3FC3-48F4-B1D0-92BFDE9B5F6B}" srcOrd="0" destOrd="0" presId="urn:microsoft.com/office/officeart/2005/8/layout/hierarchy2"/>
    <dgm:cxn modelId="{01D08D66-4318-43F5-AF26-AB11DD11CD8C}" type="presOf" srcId="{F8B8A243-7B61-4C98-B4C8-5DA88F610370}" destId="{44A62F70-0683-4D43-BA52-32A144F32660}" srcOrd="0" destOrd="0" presId="urn:microsoft.com/office/officeart/2005/8/layout/hierarchy2"/>
    <dgm:cxn modelId="{55219669-82CE-4272-9ADA-7A3F2846BEF8}" type="presOf" srcId="{6C023ABE-8FD2-40E6-8E4F-C65339E11C0D}" destId="{B71D6244-4D22-41AC-A3C3-AD707DBBEE7A}" srcOrd="0" destOrd="0" presId="urn:microsoft.com/office/officeart/2005/8/layout/hierarchy2"/>
    <dgm:cxn modelId="{BDE4E249-E8D3-4B06-A875-992A1C2AADC9}" type="presOf" srcId="{33E0F82B-D02C-4C54-B38C-27628EC3AEB1}" destId="{2A41F20B-932F-4891-B27D-3FDE3DA9F816}" srcOrd="0" destOrd="0" presId="urn:microsoft.com/office/officeart/2005/8/layout/hierarchy2"/>
    <dgm:cxn modelId="{A2D4544C-F556-49C1-81F6-EA9D23CE5A9E}" type="presOf" srcId="{3B173E91-5B68-4ADE-BFC4-C2BE0C25922B}" destId="{B21EA7D4-5043-46E2-90F3-1D85982A8DEE}" srcOrd="1" destOrd="0" presId="urn:microsoft.com/office/officeart/2005/8/layout/hierarchy2"/>
    <dgm:cxn modelId="{1917B04D-F3EA-48DC-A20A-D427EAD8D9EB}" type="presOf" srcId="{3B173E91-5B68-4ADE-BFC4-C2BE0C25922B}" destId="{4C6D4161-0757-4695-B71D-610ECAC3C134}" srcOrd="0" destOrd="0" presId="urn:microsoft.com/office/officeart/2005/8/layout/hierarchy2"/>
    <dgm:cxn modelId="{6FCF4B4F-92E0-49E4-8DF5-87800B83E19B}" type="presOf" srcId="{6C2B58A1-C976-4A0C-BDF9-5C5E551E55A0}" destId="{61EF1598-FD7E-45C5-8C5A-77F1CADDDB22}" srcOrd="1" destOrd="0" presId="urn:microsoft.com/office/officeart/2005/8/layout/hierarchy2"/>
    <dgm:cxn modelId="{1757F350-BA35-44CF-890F-03A82EFA4B36}" type="presOf" srcId="{1B5B49A3-FF4D-4963-A361-C0837BC7F2F6}" destId="{D9D3B905-4BDD-4457-BF04-78BC2DA7F5DF}" srcOrd="0" destOrd="0" presId="urn:microsoft.com/office/officeart/2005/8/layout/hierarchy2"/>
    <dgm:cxn modelId="{B0D2F351-D8A4-4922-BA48-70E809D5EE90}" type="presOf" srcId="{83B5AFD2-C5F3-4B2A-B4A2-2F8847C57800}" destId="{6CFC1881-5989-4403-9D48-ABFCD18E3B05}" srcOrd="0" destOrd="0" presId="urn:microsoft.com/office/officeart/2005/8/layout/hierarchy2"/>
    <dgm:cxn modelId="{3A5A5D53-C7E9-43C4-B1D5-1DB5D2834925}" type="presOf" srcId="{ECE7766D-0563-4A80-82CC-DA7F05C88C13}" destId="{5944886F-56B2-4F4A-BC9C-E9AA643106F0}" srcOrd="0" destOrd="0" presId="urn:microsoft.com/office/officeart/2005/8/layout/hierarchy2"/>
    <dgm:cxn modelId="{C7E70C55-9367-4137-8343-C74E5371E03B}" type="presOf" srcId="{17F698DD-70E3-454E-B3B2-3AAD73E0CE35}" destId="{E6D2A78B-03F1-42A1-950B-8A9C633E805D}" srcOrd="0" destOrd="0" presId="urn:microsoft.com/office/officeart/2005/8/layout/hierarchy2"/>
    <dgm:cxn modelId="{68371B75-3D11-48ED-B3FF-970F7B7D6A4C}" srcId="{177379F9-F433-433A-91BE-6A9C303C3DDA}" destId="{ED0FE041-D81E-4E71-A944-08F27E46769F}" srcOrd="3" destOrd="0" parTransId="{ECE7766D-0563-4A80-82CC-DA7F05C88C13}" sibTransId="{7989DA29-3CCF-416E-8C38-5FDF85007EDC}"/>
    <dgm:cxn modelId="{9B3A4576-3A9B-4104-95C6-16CFA09AA5C9}" type="presOf" srcId="{40CFE760-7FE4-45BA-B0EE-BF1A68F5CA1C}" destId="{87795B21-6157-48CD-B61F-A5824A0D157B}" srcOrd="0" destOrd="0" presId="urn:microsoft.com/office/officeart/2005/8/layout/hierarchy2"/>
    <dgm:cxn modelId="{CFEE9977-F74F-40CD-9FFA-A34E2BDA946A}" type="presOf" srcId="{22203B46-81E5-40D4-8D96-093F9E9AAB89}" destId="{A6F939D0-42DA-4ACB-8AB0-C8A9D4EB92B5}" srcOrd="1" destOrd="0" presId="urn:microsoft.com/office/officeart/2005/8/layout/hierarchy2"/>
    <dgm:cxn modelId="{66738C59-FC26-447F-9740-DA2731FF5403}" type="presOf" srcId="{6AC15452-3650-4D5E-A25F-DF9FCF9272B6}" destId="{701D2B2A-FB6E-4FA1-BF51-57514B7FF0AE}" srcOrd="0" destOrd="0" presId="urn:microsoft.com/office/officeart/2005/8/layout/hierarchy2"/>
    <dgm:cxn modelId="{8A6DAF7A-CD63-4620-A67C-1651A5AFAD76}" srcId="{B350C68C-7AF3-4F03-9B68-ED71740B673E}" destId="{B68B2E4E-B88E-4745-A756-F2025A112CF3}" srcOrd="2" destOrd="0" parTransId="{166F29A0-91A1-4C3B-8C2D-881555D42A17}" sibTransId="{76EDF447-4192-48B0-865C-868035591F15}"/>
    <dgm:cxn modelId="{6E964381-01EA-4B43-92B8-58D62EFCD56A}" srcId="{177379F9-F433-433A-91BE-6A9C303C3DDA}" destId="{1B5B49A3-FF4D-4963-A361-C0837BC7F2F6}" srcOrd="0" destOrd="0" parTransId="{0F6551F2-C69F-4268-8ED7-2FCA6CE70590}" sibTransId="{04553DE0-03C1-45CB-A8FB-0D05F9BFA05F}"/>
    <dgm:cxn modelId="{ACBD9389-04D5-4AFB-AB1E-425E6220A01F}" type="presOf" srcId="{06C83906-7FBF-47BC-AC35-FF9D3C1BE5B2}" destId="{1442BA5A-1357-4C49-8E88-B4BAA5971D7B}" srcOrd="1" destOrd="0" presId="urn:microsoft.com/office/officeart/2005/8/layout/hierarchy2"/>
    <dgm:cxn modelId="{B2D3C88A-158A-4C5E-B55E-1D5BA0DE1E86}" srcId="{177379F9-F433-433A-91BE-6A9C303C3DDA}" destId="{F00527B0-6D00-4FD6-890B-055CD40E1053}" srcOrd="2" destOrd="0" parTransId="{568102E1-082F-4257-935E-F6D9025A0CB8}" sibTransId="{13DFF9AC-3FE0-451F-BF60-3AC8C0100487}"/>
    <dgm:cxn modelId="{A0A0748B-FFC6-449D-89F9-FA5875BAB324}" srcId="{965D2C4B-E3DC-4836-A0CA-587A0E5E642B}" destId="{3548273A-C90D-4A11-897C-88C395BB2343}" srcOrd="1" destOrd="0" parTransId="{C3CC6125-E385-46EF-ACDA-DBD165DC8B7C}" sibTransId="{26591A73-2383-41D1-A480-5F7BE80EB6E3}"/>
    <dgm:cxn modelId="{76CB328E-2360-415D-BA5D-D12A65E8E37D}" type="presOf" srcId="{C3CC6125-E385-46EF-ACDA-DBD165DC8B7C}" destId="{1415F489-C412-4AC9-8948-487E268FD1D1}" srcOrd="0" destOrd="0" presId="urn:microsoft.com/office/officeart/2005/8/layout/hierarchy2"/>
    <dgm:cxn modelId="{F6976C8F-7183-4731-9645-E7991CE501D3}" type="presOf" srcId="{33E0F82B-D02C-4C54-B38C-27628EC3AEB1}" destId="{3A2188A3-8A48-4E35-A814-447C3DA903E0}" srcOrd="1" destOrd="0" presId="urn:microsoft.com/office/officeart/2005/8/layout/hierarchy2"/>
    <dgm:cxn modelId="{9DA0FF97-B842-4A27-8F95-09E22CD52402}" type="presOf" srcId="{22CD0A79-B0B6-49EC-A2C3-4B81BDF83EEB}" destId="{B6B85F05-B38D-41AD-89C9-9DD0462F7FC2}" srcOrd="0" destOrd="0" presId="urn:microsoft.com/office/officeart/2005/8/layout/hierarchy2"/>
    <dgm:cxn modelId="{5021159E-1122-4B00-B476-07FA2D473C4C}" type="presOf" srcId="{D5C6F3A5-8589-4946-BD73-29EE6868EA77}" destId="{F0F50C9F-B938-48B3-8B5D-1137D5312B06}" srcOrd="0" destOrd="0" presId="urn:microsoft.com/office/officeart/2005/8/layout/hierarchy2"/>
    <dgm:cxn modelId="{54A5A69E-5DC1-4D70-B643-626580FD9257}" srcId="{965D2C4B-E3DC-4836-A0CA-587A0E5E642B}" destId="{42512419-F483-454D-9B28-1050A346F44E}" srcOrd="0" destOrd="0" parTransId="{DD1CB787-C5F7-45B1-95E3-CC661256358B}" sibTransId="{D90645EB-6A21-4CD4-8AE9-DD4B5F6C6681}"/>
    <dgm:cxn modelId="{A18DB89E-12A0-4364-8D29-E1A7D26E4EA8}" type="presOf" srcId="{B68B2E4E-B88E-4745-A756-F2025A112CF3}" destId="{4EDF4D86-58CC-4773-8CCE-9535EED39A29}" srcOrd="0" destOrd="0" presId="urn:microsoft.com/office/officeart/2005/8/layout/hierarchy2"/>
    <dgm:cxn modelId="{7309DE9E-7A8D-4947-B6ED-1F5C564D65E8}" type="presOf" srcId="{E2A14FEE-27DC-4165-A883-D62146232393}" destId="{B6773AC7-D724-4AC7-A192-583A9F167181}" srcOrd="0" destOrd="0" presId="urn:microsoft.com/office/officeart/2005/8/layout/hierarchy2"/>
    <dgm:cxn modelId="{4C1F52A0-5C87-4860-85F1-26A01F01867D}" srcId="{CE0A8A1B-09C5-48EC-8CEB-9BBE4021BF7E}" destId="{22CD0A79-B0B6-49EC-A2C3-4B81BDF83EEB}" srcOrd="1" destOrd="0" parTransId="{D0E88216-1BD2-42AE-A2AA-55D73DF942DC}" sibTransId="{C02386C2-33FF-4A39-B912-5B694F03CDD9}"/>
    <dgm:cxn modelId="{7F6D4FA2-5B92-467B-9812-31A52484C051}" srcId="{CE0A8A1B-09C5-48EC-8CEB-9BBE4021BF7E}" destId="{39994CA9-5799-43C9-BFFD-7294C534CBE2}" srcOrd="2" destOrd="0" parTransId="{9F6B58E4-6D73-4524-95C3-7E0B406694C9}" sibTransId="{A9D1D6C8-4123-4D12-BDBB-7AC60899D1C4}"/>
    <dgm:cxn modelId="{59188AA6-E675-4526-BD23-2DA1E4134321}" type="presOf" srcId="{166F29A0-91A1-4C3B-8C2D-881555D42A17}" destId="{703BDEFA-4033-4A53-9A84-21553A6D9A7C}" srcOrd="0" destOrd="0" presId="urn:microsoft.com/office/officeart/2005/8/layout/hierarchy2"/>
    <dgm:cxn modelId="{1AD4F5A7-7694-40CE-B709-FA27CFB19721}" type="presOf" srcId="{BB557F73-09CB-4523-B1DF-527FC3FE97D8}" destId="{5965A380-E74C-405E-ABE4-E710E03D0075}" srcOrd="0" destOrd="0" presId="urn:microsoft.com/office/officeart/2005/8/layout/hierarchy2"/>
    <dgm:cxn modelId="{BF78FAA9-3E73-44A4-9427-59DA6A4A1B19}" type="presOf" srcId="{ECE7766D-0563-4A80-82CC-DA7F05C88C13}" destId="{8AAE407C-5B9A-450B-8560-A4FDEAEEDEAB}" srcOrd="1" destOrd="0" presId="urn:microsoft.com/office/officeart/2005/8/layout/hierarchy2"/>
    <dgm:cxn modelId="{B64177AA-15B7-4F14-84EE-0127236760C9}" type="presOf" srcId="{D1C75208-3018-4648-8787-C4D9B608F0B0}" destId="{2FAAA5C9-973F-4D2E-BB5C-FC2CE4E27459}" srcOrd="0" destOrd="0" presId="urn:microsoft.com/office/officeart/2005/8/layout/hierarchy2"/>
    <dgm:cxn modelId="{38C3F1AC-523D-48C4-B25E-72342A045DF2}" type="presOf" srcId="{D0E88216-1BD2-42AE-A2AA-55D73DF942DC}" destId="{86D04503-1F3F-4DE9-9F28-106D3FE92F2D}" srcOrd="1" destOrd="0" presId="urn:microsoft.com/office/officeart/2005/8/layout/hierarchy2"/>
    <dgm:cxn modelId="{21E686AE-05D7-4ADB-9762-FF22AFBDBC06}" type="presOf" srcId="{378C2162-0135-46EE-8401-165FA556E1CC}" destId="{9E050548-69B5-4065-A665-E222B9DBAB22}" srcOrd="1" destOrd="0" presId="urn:microsoft.com/office/officeart/2005/8/layout/hierarchy2"/>
    <dgm:cxn modelId="{16BC24AF-0E6C-4D02-A11C-C628EB602D48}" srcId="{965D2C4B-E3DC-4836-A0CA-587A0E5E642B}" destId="{70524DF8-4EEA-4D85-B2A2-E18EFA6B9A0D}" srcOrd="2" destOrd="0" parTransId="{BB557F73-09CB-4523-B1DF-527FC3FE97D8}" sibTransId="{8A671C5F-77E9-4A15-8FEC-7260ABE435A6}"/>
    <dgm:cxn modelId="{CA009FB2-B560-4441-BC36-8E5BF18BE0AD}" srcId="{B350C68C-7AF3-4F03-9B68-ED71740B673E}" destId="{83B5AFD2-C5F3-4B2A-B4A2-2F8847C57800}" srcOrd="3" destOrd="0" parTransId="{6C2B58A1-C976-4A0C-BDF9-5C5E551E55A0}" sibTransId="{F2F7D3DB-AB4B-4503-99C4-7F57CC8A8CF7}"/>
    <dgm:cxn modelId="{E2DC0BB6-BC74-424D-B13C-F4C9974E6C42}" type="presOf" srcId="{D0E88216-1BD2-42AE-A2AA-55D73DF942DC}" destId="{BF756A0B-1DEF-4DC7-9FE9-0349E7589F8C}" srcOrd="0" destOrd="0" presId="urn:microsoft.com/office/officeart/2005/8/layout/hierarchy2"/>
    <dgm:cxn modelId="{1A1847B6-F261-4E62-B361-A0C60509CCC4}" srcId="{D9FA2CC6-DDAF-42D9-8868-3CC5A7268A75}" destId="{177379F9-F433-433A-91BE-6A9C303C3DDA}" srcOrd="2" destOrd="0" parTransId="{33E0F82B-D02C-4C54-B38C-27628EC3AEB1}" sibTransId="{EB126DD1-0FAF-41B2-8007-FF7D79CD5090}"/>
    <dgm:cxn modelId="{33C2F3B8-25CA-4BEE-BA08-4510B11CFBC4}" srcId="{D9FA2CC6-DDAF-42D9-8868-3CC5A7268A75}" destId="{F8B8A243-7B61-4C98-B4C8-5DA88F610370}" srcOrd="0" destOrd="0" parTransId="{06C83906-7FBF-47BC-AC35-FF9D3C1BE5B2}" sibTransId="{F1E040DB-7183-4DEB-AA39-430A1FFB5E1E}"/>
    <dgm:cxn modelId="{6C183FBA-A8C7-4ADF-9FCA-3A3A6D426155}" type="presOf" srcId="{568102E1-082F-4257-935E-F6D9025A0CB8}" destId="{48D87E17-4A56-497C-AFE7-638CA1445381}" srcOrd="1" destOrd="0" presId="urn:microsoft.com/office/officeart/2005/8/layout/hierarchy2"/>
    <dgm:cxn modelId="{77252ABE-FC4B-42CD-8B93-773DFEE622B5}" srcId="{965D2C4B-E3DC-4836-A0CA-587A0E5E642B}" destId="{E2A14FEE-27DC-4165-A883-D62146232393}" srcOrd="3" destOrd="0" parTransId="{378C2162-0135-46EE-8401-165FA556E1CC}" sibTransId="{5F46C977-3570-4605-AEC3-8BBE86401049}"/>
    <dgm:cxn modelId="{B2A349C0-18B1-4C27-A0F7-2E37ED31666A}" type="presOf" srcId="{568102E1-082F-4257-935E-F6D9025A0CB8}" destId="{CFC92F78-CBDB-4FD9-AF12-351BCC645219}" srcOrd="0" destOrd="0" presId="urn:microsoft.com/office/officeart/2005/8/layout/hierarchy2"/>
    <dgm:cxn modelId="{28D001C2-1C0C-4F4D-9C76-1B75C479BCC5}" type="presOf" srcId="{6C2B58A1-C976-4A0C-BDF9-5C5E551E55A0}" destId="{6887FA00-2C8E-460C-AE84-E2C0942F1D0A}" srcOrd="0" destOrd="0" presId="urn:microsoft.com/office/officeart/2005/8/layout/hierarchy2"/>
    <dgm:cxn modelId="{9DBD77C3-B64E-4AE5-8D20-62936F987E82}" type="presOf" srcId="{F00527B0-6D00-4FD6-890B-055CD40E1053}" destId="{0D84EF19-5A11-4E69-86D9-8A337F3DD4C9}" srcOrd="0" destOrd="0" presId="urn:microsoft.com/office/officeart/2005/8/layout/hierarchy2"/>
    <dgm:cxn modelId="{479A62C5-9694-4D35-99D4-739E5C65FC4F}" srcId="{B350C68C-7AF3-4F03-9B68-ED71740B673E}" destId="{247A8DF2-5321-4BC7-8DCD-3E86FD4BD2B5}" srcOrd="0" destOrd="0" parTransId="{22203B46-81E5-40D4-8D96-093F9E9AAB89}" sibTransId="{5D23C122-04C5-43DF-91FD-1466232282B9}"/>
    <dgm:cxn modelId="{DEB466C6-7EDD-46C9-810B-C31E0372B7F2}" type="presOf" srcId="{FD5DAF27-0878-4E74-90BA-1F9279524414}" destId="{B5417358-2520-4077-901B-F5FD7832D392}" srcOrd="0" destOrd="0" presId="urn:microsoft.com/office/officeart/2005/8/layout/hierarchy2"/>
    <dgm:cxn modelId="{A01E68CC-7879-469E-9475-75912EDF8F13}" type="presOf" srcId="{17F698DD-70E3-454E-B3B2-3AAD73E0CE35}" destId="{61A4D33C-2792-467E-BDAA-9BB684FB7878}" srcOrd="1" destOrd="0" presId="urn:microsoft.com/office/officeart/2005/8/layout/hierarchy2"/>
    <dgm:cxn modelId="{46A19ECD-DD05-4FA2-A198-6C30C28475A3}" type="presOf" srcId="{06C83906-7FBF-47BC-AC35-FF9D3C1BE5B2}" destId="{24A05ED0-EA8A-4844-AF64-5706297895F7}" srcOrd="0" destOrd="0" presId="urn:microsoft.com/office/officeart/2005/8/layout/hierarchy2"/>
    <dgm:cxn modelId="{270FEBCF-E8B8-48A3-9F92-39225CE266DA}" type="presOf" srcId="{CF10B71B-C89F-4981-AF0E-AD03BCC134A5}" destId="{3C1BEACC-B74E-4000-BA63-25CC5FA7CEED}" srcOrd="0" destOrd="0" presId="urn:microsoft.com/office/officeart/2005/8/layout/hierarchy2"/>
    <dgm:cxn modelId="{4F1473D2-8029-4C89-9B68-F58751CB0528}" type="presOf" srcId="{DD1CB787-C5F7-45B1-95E3-CC661256358B}" destId="{13699161-538A-460F-80C4-F4926435302D}" srcOrd="0" destOrd="0" presId="urn:microsoft.com/office/officeart/2005/8/layout/hierarchy2"/>
    <dgm:cxn modelId="{C72DA0D3-76C7-4A71-9046-CBA39381D556}" srcId="{F8B8A243-7B61-4C98-B4C8-5DA88F610370}" destId="{6C023ABE-8FD2-40E6-8E4F-C65339E11C0D}" srcOrd="0" destOrd="0" parTransId="{17F698DD-70E3-454E-B3B2-3AAD73E0CE35}" sibTransId="{B2EEAD0A-246C-4E16-82D1-906D07F5FC36}"/>
    <dgm:cxn modelId="{9C26BCD9-DAD0-442B-9B48-768A79A7CA37}" type="presOf" srcId="{6AC15452-3650-4D5E-A25F-DF9FCF9272B6}" destId="{1E657DDD-2644-4636-BEA6-E673270DFB30}" srcOrd="1" destOrd="0" presId="urn:microsoft.com/office/officeart/2005/8/layout/hierarchy2"/>
    <dgm:cxn modelId="{8AA262DB-03CF-4637-9CE3-8501E2E5E9DC}" srcId="{F8B8A243-7B61-4C98-B4C8-5DA88F610370}" destId="{965D2C4B-E3DC-4836-A0CA-587A0E5E642B}" srcOrd="1" destOrd="0" parTransId="{6AC15452-3650-4D5E-A25F-DF9FCF9272B6}" sibTransId="{0D5FB330-72FE-4B22-8B2D-9372EBE97A5F}"/>
    <dgm:cxn modelId="{628B9AE1-5FDA-47C8-9903-F08152A30036}" srcId="{D9FA2CC6-DDAF-42D9-8868-3CC5A7268A75}" destId="{B350C68C-7AF3-4F03-9B68-ED71740B673E}" srcOrd="1" destOrd="0" parTransId="{D1C75208-3018-4648-8787-C4D9B608F0B0}" sibTransId="{A8BD9CFA-0105-4E0F-AA62-90774C1F5F3E}"/>
    <dgm:cxn modelId="{051F01E2-35DE-49DE-B7D1-3953E239E613}" type="presOf" srcId="{22203B46-81E5-40D4-8D96-093F9E9AAB89}" destId="{C401DC04-4D1A-4F0C-AACD-E2FFE148A2C1}" srcOrd="0" destOrd="0" presId="urn:microsoft.com/office/officeart/2005/8/layout/hierarchy2"/>
    <dgm:cxn modelId="{CDF079E3-93C2-48AB-B415-5BA0E0C54F1C}" type="presOf" srcId="{965D2C4B-E3DC-4836-A0CA-587A0E5E642B}" destId="{93EBBFB6-A734-4ECB-AE50-99829600D733}" srcOrd="0" destOrd="0" presId="urn:microsoft.com/office/officeart/2005/8/layout/hierarchy2"/>
    <dgm:cxn modelId="{FCD8A5E3-204F-4A3B-8E55-182BFB0CA9F2}" type="presOf" srcId="{39994CA9-5799-43C9-BFFD-7294C534CBE2}" destId="{D4FE63EE-C49D-495B-A4ED-49AE245C4D3C}" srcOrd="0" destOrd="0" presId="urn:microsoft.com/office/officeart/2005/8/layout/hierarchy2"/>
    <dgm:cxn modelId="{8F4BC6E5-D068-4203-9D10-A53720DB89EF}" type="presOf" srcId="{42512419-F483-454D-9B28-1050A346F44E}" destId="{D70EC668-0960-402E-9093-398B7123F5F5}" srcOrd="0" destOrd="0" presId="urn:microsoft.com/office/officeart/2005/8/layout/hierarchy2"/>
    <dgm:cxn modelId="{54C7D4E8-11CC-4B91-B8DB-2F7F5AA5DA95}" type="presOf" srcId="{378C2162-0135-46EE-8401-165FA556E1CC}" destId="{BA3703EE-66C3-4D78-9356-E85F986D8701}" srcOrd="0" destOrd="0" presId="urn:microsoft.com/office/officeart/2005/8/layout/hierarchy2"/>
    <dgm:cxn modelId="{CE073BF1-642B-41F3-84B8-189B532694B9}" type="presOf" srcId="{ED0FE041-D81E-4E71-A944-08F27E46769F}" destId="{0435CB3E-72F0-4841-962C-1D2DAA5FC9D7}" srcOrd="0" destOrd="0" presId="urn:microsoft.com/office/officeart/2005/8/layout/hierarchy2"/>
    <dgm:cxn modelId="{23D632F5-8BA1-47C3-9434-50D4385FC78B}" type="presOf" srcId="{FD5DAF27-0878-4E74-90BA-1F9279524414}" destId="{3B4AAC40-3999-42E9-829B-0BD07DA22EB4}" srcOrd="1" destOrd="0" presId="urn:microsoft.com/office/officeart/2005/8/layout/hierarchy2"/>
    <dgm:cxn modelId="{B8627CFA-22CB-4CA6-85BB-B1173A32400E}" type="presOf" srcId="{C3CC6125-E385-46EF-ACDA-DBD165DC8B7C}" destId="{24DAC586-6524-4997-A528-5A29AC7CE876}" srcOrd="1" destOrd="0" presId="urn:microsoft.com/office/officeart/2005/8/layout/hierarchy2"/>
    <dgm:cxn modelId="{4C1BF4FE-1993-454E-BADF-25B65059BA2B}" type="presOf" srcId="{0F6551F2-C69F-4268-8ED7-2FCA6CE70590}" destId="{BFF430F0-BF6B-46A0-8096-377F623E98B6}" srcOrd="0" destOrd="0" presId="urn:microsoft.com/office/officeart/2005/8/layout/hierarchy2"/>
    <dgm:cxn modelId="{4B7C5DD3-60B6-4385-9A21-4E92849F4730}" type="presParOf" srcId="{87795B21-6157-48CD-B61F-A5824A0D157B}" destId="{6412B041-F9D2-4AF1-BE21-0AE217A3CB58}" srcOrd="0" destOrd="0" presId="urn:microsoft.com/office/officeart/2005/8/layout/hierarchy2"/>
    <dgm:cxn modelId="{B86310BE-2008-4E16-9B3A-8FE0CE020ECD}" type="presParOf" srcId="{6412B041-F9D2-4AF1-BE21-0AE217A3CB58}" destId="{4BCE6641-B192-4183-B58F-0FD2C623FA4D}" srcOrd="0" destOrd="0" presId="urn:microsoft.com/office/officeart/2005/8/layout/hierarchy2"/>
    <dgm:cxn modelId="{CB0A4228-D59F-445B-8BC2-E17A738823E1}" type="presParOf" srcId="{6412B041-F9D2-4AF1-BE21-0AE217A3CB58}" destId="{DAEB69C2-6ACF-45AB-93FD-6BC2FC8DAD7B}" srcOrd="1" destOrd="0" presId="urn:microsoft.com/office/officeart/2005/8/layout/hierarchy2"/>
    <dgm:cxn modelId="{75943305-9539-4FF0-99A7-15618D096B06}" type="presParOf" srcId="{DAEB69C2-6ACF-45AB-93FD-6BC2FC8DAD7B}" destId="{24A05ED0-EA8A-4844-AF64-5706297895F7}" srcOrd="0" destOrd="0" presId="urn:microsoft.com/office/officeart/2005/8/layout/hierarchy2"/>
    <dgm:cxn modelId="{39B27503-AF0F-48F5-8B5E-8AD35E720E8C}" type="presParOf" srcId="{24A05ED0-EA8A-4844-AF64-5706297895F7}" destId="{1442BA5A-1357-4C49-8E88-B4BAA5971D7B}" srcOrd="0" destOrd="0" presId="urn:microsoft.com/office/officeart/2005/8/layout/hierarchy2"/>
    <dgm:cxn modelId="{29551140-8219-41FF-84B1-031746CB30DE}" type="presParOf" srcId="{DAEB69C2-6ACF-45AB-93FD-6BC2FC8DAD7B}" destId="{4F22FE16-1949-430A-A0DB-D02DDA5BD135}" srcOrd="1" destOrd="0" presId="urn:microsoft.com/office/officeart/2005/8/layout/hierarchy2"/>
    <dgm:cxn modelId="{46CD77C9-20D4-4B4F-84B0-143775EDAD1E}" type="presParOf" srcId="{4F22FE16-1949-430A-A0DB-D02DDA5BD135}" destId="{44A62F70-0683-4D43-BA52-32A144F32660}" srcOrd="0" destOrd="0" presId="urn:microsoft.com/office/officeart/2005/8/layout/hierarchy2"/>
    <dgm:cxn modelId="{D0C541D8-12B4-4CAA-9AFE-DD7FBDD5CBD9}" type="presParOf" srcId="{4F22FE16-1949-430A-A0DB-D02DDA5BD135}" destId="{14AB2B1F-19C1-4F54-AE73-9060ABA1E3E8}" srcOrd="1" destOrd="0" presId="urn:microsoft.com/office/officeart/2005/8/layout/hierarchy2"/>
    <dgm:cxn modelId="{8BE96BD5-C4C1-4A76-BFCB-EB74B5476104}" type="presParOf" srcId="{14AB2B1F-19C1-4F54-AE73-9060ABA1E3E8}" destId="{E6D2A78B-03F1-42A1-950B-8A9C633E805D}" srcOrd="0" destOrd="0" presId="urn:microsoft.com/office/officeart/2005/8/layout/hierarchy2"/>
    <dgm:cxn modelId="{C42BB4F6-BE2B-47EE-9D2A-FBA969605D68}" type="presParOf" srcId="{E6D2A78B-03F1-42A1-950B-8A9C633E805D}" destId="{61A4D33C-2792-467E-BDAA-9BB684FB7878}" srcOrd="0" destOrd="0" presId="urn:microsoft.com/office/officeart/2005/8/layout/hierarchy2"/>
    <dgm:cxn modelId="{5CA846D1-B793-4041-8E23-7EB974D295C9}" type="presParOf" srcId="{14AB2B1F-19C1-4F54-AE73-9060ABA1E3E8}" destId="{37234AB3-8FF5-4E85-A417-41B6C85E12C9}" srcOrd="1" destOrd="0" presId="urn:microsoft.com/office/officeart/2005/8/layout/hierarchy2"/>
    <dgm:cxn modelId="{798A89D2-2F27-4A98-99BA-4869190A34E8}" type="presParOf" srcId="{37234AB3-8FF5-4E85-A417-41B6C85E12C9}" destId="{B71D6244-4D22-41AC-A3C3-AD707DBBEE7A}" srcOrd="0" destOrd="0" presId="urn:microsoft.com/office/officeart/2005/8/layout/hierarchy2"/>
    <dgm:cxn modelId="{7E2655C0-0D42-4EA8-8CA8-475E1B53AF4C}" type="presParOf" srcId="{37234AB3-8FF5-4E85-A417-41B6C85E12C9}" destId="{A737ED03-0FAA-4CE4-9DB0-65E128680461}" srcOrd="1" destOrd="0" presId="urn:microsoft.com/office/officeart/2005/8/layout/hierarchy2"/>
    <dgm:cxn modelId="{4C96D884-2410-4B4F-9D7E-B547EF1E9617}" type="presParOf" srcId="{14AB2B1F-19C1-4F54-AE73-9060ABA1E3E8}" destId="{701D2B2A-FB6E-4FA1-BF51-57514B7FF0AE}" srcOrd="2" destOrd="0" presId="urn:microsoft.com/office/officeart/2005/8/layout/hierarchy2"/>
    <dgm:cxn modelId="{B9FB91BE-0EE6-4C22-A0DC-E2EF8D5FC5D7}" type="presParOf" srcId="{701D2B2A-FB6E-4FA1-BF51-57514B7FF0AE}" destId="{1E657DDD-2644-4636-BEA6-E673270DFB30}" srcOrd="0" destOrd="0" presId="urn:microsoft.com/office/officeart/2005/8/layout/hierarchy2"/>
    <dgm:cxn modelId="{0EAE0206-2FBC-413F-B13C-878FAC01F666}" type="presParOf" srcId="{14AB2B1F-19C1-4F54-AE73-9060ABA1E3E8}" destId="{3733B3B4-B48F-4AD3-BE21-73D4A16D0C5F}" srcOrd="3" destOrd="0" presId="urn:microsoft.com/office/officeart/2005/8/layout/hierarchy2"/>
    <dgm:cxn modelId="{B2CD5FFF-3C99-4D32-B7F4-7E6CC56D05C4}" type="presParOf" srcId="{3733B3B4-B48F-4AD3-BE21-73D4A16D0C5F}" destId="{93EBBFB6-A734-4ECB-AE50-99829600D733}" srcOrd="0" destOrd="0" presId="urn:microsoft.com/office/officeart/2005/8/layout/hierarchy2"/>
    <dgm:cxn modelId="{AD0055F9-B78D-4FC8-92B8-4D17D306E93A}" type="presParOf" srcId="{3733B3B4-B48F-4AD3-BE21-73D4A16D0C5F}" destId="{8EB38E62-CB45-4143-9C9A-35EACDBECF2A}" srcOrd="1" destOrd="0" presId="urn:microsoft.com/office/officeart/2005/8/layout/hierarchy2"/>
    <dgm:cxn modelId="{48E1BC99-F353-4D4A-800F-8C1445C88A06}" type="presParOf" srcId="{8EB38E62-CB45-4143-9C9A-35EACDBECF2A}" destId="{13699161-538A-460F-80C4-F4926435302D}" srcOrd="0" destOrd="0" presId="urn:microsoft.com/office/officeart/2005/8/layout/hierarchy2"/>
    <dgm:cxn modelId="{2CAED041-B50B-447A-ABD4-E71F42B743DC}" type="presParOf" srcId="{13699161-538A-460F-80C4-F4926435302D}" destId="{E3A8FCBB-B47E-4CCC-891F-7D71D7CDDAC4}" srcOrd="0" destOrd="0" presId="urn:microsoft.com/office/officeart/2005/8/layout/hierarchy2"/>
    <dgm:cxn modelId="{68BD01F7-9E04-46EE-B26A-FC461DBD4B17}" type="presParOf" srcId="{8EB38E62-CB45-4143-9C9A-35EACDBECF2A}" destId="{D7E06DC1-8F4A-422E-808D-92B097E4CB00}" srcOrd="1" destOrd="0" presId="urn:microsoft.com/office/officeart/2005/8/layout/hierarchy2"/>
    <dgm:cxn modelId="{BC8348DF-313D-491C-8C58-64D292306314}" type="presParOf" srcId="{D7E06DC1-8F4A-422E-808D-92B097E4CB00}" destId="{D70EC668-0960-402E-9093-398B7123F5F5}" srcOrd="0" destOrd="0" presId="urn:microsoft.com/office/officeart/2005/8/layout/hierarchy2"/>
    <dgm:cxn modelId="{84633B19-6216-495F-A99B-4785A07C029A}" type="presParOf" srcId="{D7E06DC1-8F4A-422E-808D-92B097E4CB00}" destId="{D3627FED-FC7B-4142-8DC6-431147CB0C3B}" srcOrd="1" destOrd="0" presId="urn:microsoft.com/office/officeart/2005/8/layout/hierarchy2"/>
    <dgm:cxn modelId="{097639EE-7D4D-479D-9FAD-41E03FE2D472}" type="presParOf" srcId="{8EB38E62-CB45-4143-9C9A-35EACDBECF2A}" destId="{1415F489-C412-4AC9-8948-487E268FD1D1}" srcOrd="2" destOrd="0" presId="urn:microsoft.com/office/officeart/2005/8/layout/hierarchy2"/>
    <dgm:cxn modelId="{691EC242-7E54-4496-A1AC-D21BDBC1747E}" type="presParOf" srcId="{1415F489-C412-4AC9-8948-487E268FD1D1}" destId="{24DAC586-6524-4997-A528-5A29AC7CE876}" srcOrd="0" destOrd="0" presId="urn:microsoft.com/office/officeart/2005/8/layout/hierarchy2"/>
    <dgm:cxn modelId="{AE056CD4-6AE9-4BA4-A376-CC1DB3E18C95}" type="presParOf" srcId="{8EB38E62-CB45-4143-9C9A-35EACDBECF2A}" destId="{EEA54840-627A-4D89-9C91-13688FFFEEC7}" srcOrd="3" destOrd="0" presId="urn:microsoft.com/office/officeart/2005/8/layout/hierarchy2"/>
    <dgm:cxn modelId="{A83AB4DE-7623-4A37-843F-F89C167DA95B}" type="presParOf" srcId="{EEA54840-627A-4D89-9C91-13688FFFEEC7}" destId="{4B50487F-599B-4BDD-908F-3300E76845D5}" srcOrd="0" destOrd="0" presId="urn:microsoft.com/office/officeart/2005/8/layout/hierarchy2"/>
    <dgm:cxn modelId="{D18413C4-98CA-4E77-B132-87C5BD938E51}" type="presParOf" srcId="{EEA54840-627A-4D89-9C91-13688FFFEEC7}" destId="{6696CE4F-6C07-49E2-941B-1755197D5DD0}" srcOrd="1" destOrd="0" presId="urn:microsoft.com/office/officeart/2005/8/layout/hierarchy2"/>
    <dgm:cxn modelId="{1DC06965-24E3-41F1-AB67-AD6BA4FC8A79}" type="presParOf" srcId="{8EB38E62-CB45-4143-9C9A-35EACDBECF2A}" destId="{5965A380-E74C-405E-ABE4-E710E03D0075}" srcOrd="4" destOrd="0" presId="urn:microsoft.com/office/officeart/2005/8/layout/hierarchy2"/>
    <dgm:cxn modelId="{17C92386-9982-4A55-93DF-3C1E5108209D}" type="presParOf" srcId="{5965A380-E74C-405E-ABE4-E710E03D0075}" destId="{A12B65D7-6DA7-47F1-9ED2-A455BC17BF82}" srcOrd="0" destOrd="0" presId="urn:microsoft.com/office/officeart/2005/8/layout/hierarchy2"/>
    <dgm:cxn modelId="{E9301A75-DB99-460C-8E4E-7E9C5D2095DA}" type="presParOf" srcId="{8EB38E62-CB45-4143-9C9A-35EACDBECF2A}" destId="{70DF29B6-AD08-4D81-8D41-4381EA24BA11}" srcOrd="5" destOrd="0" presId="urn:microsoft.com/office/officeart/2005/8/layout/hierarchy2"/>
    <dgm:cxn modelId="{A2672939-99A0-4556-9EC7-38CB8388FE9A}" type="presParOf" srcId="{70DF29B6-AD08-4D81-8D41-4381EA24BA11}" destId="{C620B1C9-FE72-49DA-8CBD-46980BBAEF48}" srcOrd="0" destOrd="0" presId="urn:microsoft.com/office/officeart/2005/8/layout/hierarchy2"/>
    <dgm:cxn modelId="{BBF48A0E-4681-429C-B76B-B56FE88B3EC4}" type="presParOf" srcId="{70DF29B6-AD08-4D81-8D41-4381EA24BA11}" destId="{E8F33CCF-66A4-4A5D-AB5B-2DEFC3E70E86}" srcOrd="1" destOrd="0" presId="urn:microsoft.com/office/officeart/2005/8/layout/hierarchy2"/>
    <dgm:cxn modelId="{AA2A8E44-E4E5-4539-BF64-1DBE095D7B91}" type="presParOf" srcId="{8EB38E62-CB45-4143-9C9A-35EACDBECF2A}" destId="{BA3703EE-66C3-4D78-9356-E85F986D8701}" srcOrd="6" destOrd="0" presId="urn:microsoft.com/office/officeart/2005/8/layout/hierarchy2"/>
    <dgm:cxn modelId="{61730B11-F0D7-4017-8EBE-5749C1CC1C92}" type="presParOf" srcId="{BA3703EE-66C3-4D78-9356-E85F986D8701}" destId="{9E050548-69B5-4065-A665-E222B9DBAB22}" srcOrd="0" destOrd="0" presId="urn:microsoft.com/office/officeart/2005/8/layout/hierarchy2"/>
    <dgm:cxn modelId="{4077E081-2F3C-4C18-A42C-67446F375113}" type="presParOf" srcId="{8EB38E62-CB45-4143-9C9A-35EACDBECF2A}" destId="{BDFC9A55-1F18-4401-BE05-FE91C1684CF2}" srcOrd="7" destOrd="0" presId="urn:microsoft.com/office/officeart/2005/8/layout/hierarchy2"/>
    <dgm:cxn modelId="{E1E0C4B1-1F5B-4FD6-997F-231A8E7D3815}" type="presParOf" srcId="{BDFC9A55-1F18-4401-BE05-FE91C1684CF2}" destId="{B6773AC7-D724-4AC7-A192-583A9F167181}" srcOrd="0" destOrd="0" presId="urn:microsoft.com/office/officeart/2005/8/layout/hierarchy2"/>
    <dgm:cxn modelId="{0C8F7A52-D971-4733-BA70-B4B3ADC333E8}" type="presParOf" srcId="{BDFC9A55-1F18-4401-BE05-FE91C1684CF2}" destId="{CE386AB1-A734-4C92-9313-5A8275539E51}" srcOrd="1" destOrd="0" presId="urn:microsoft.com/office/officeart/2005/8/layout/hierarchy2"/>
    <dgm:cxn modelId="{7FAE1CF2-63A9-4254-9611-F9DD46BB4D5E}" type="presParOf" srcId="{DAEB69C2-6ACF-45AB-93FD-6BC2FC8DAD7B}" destId="{2FAAA5C9-973F-4D2E-BB5C-FC2CE4E27459}" srcOrd="2" destOrd="0" presId="urn:microsoft.com/office/officeart/2005/8/layout/hierarchy2"/>
    <dgm:cxn modelId="{907C54CE-B9FC-4594-9F71-15A3167E6C14}" type="presParOf" srcId="{2FAAA5C9-973F-4D2E-BB5C-FC2CE4E27459}" destId="{2DAB5CEC-3422-4E36-8B9C-9CE76A2D7984}" srcOrd="0" destOrd="0" presId="urn:microsoft.com/office/officeart/2005/8/layout/hierarchy2"/>
    <dgm:cxn modelId="{14658C6A-90F0-4F3E-A162-798068987552}" type="presParOf" srcId="{DAEB69C2-6ACF-45AB-93FD-6BC2FC8DAD7B}" destId="{6565E984-FFED-4D11-890D-FE9AD04FECC4}" srcOrd="3" destOrd="0" presId="urn:microsoft.com/office/officeart/2005/8/layout/hierarchy2"/>
    <dgm:cxn modelId="{BAE5E2F1-BE2D-483B-8FF9-6A076ECE2153}" type="presParOf" srcId="{6565E984-FFED-4D11-890D-FE9AD04FECC4}" destId="{F1614556-3FC3-48F4-B1D0-92BFDE9B5F6B}" srcOrd="0" destOrd="0" presId="urn:microsoft.com/office/officeart/2005/8/layout/hierarchy2"/>
    <dgm:cxn modelId="{FAE48509-B1B1-4ED2-8E34-D5161F2A1623}" type="presParOf" srcId="{6565E984-FFED-4D11-890D-FE9AD04FECC4}" destId="{303F3CEA-BD10-417E-85DC-968672876099}" srcOrd="1" destOrd="0" presId="urn:microsoft.com/office/officeart/2005/8/layout/hierarchy2"/>
    <dgm:cxn modelId="{D7638CCF-D39E-4D83-B270-A4011F3F94D4}" type="presParOf" srcId="{303F3CEA-BD10-417E-85DC-968672876099}" destId="{C401DC04-4D1A-4F0C-AACD-E2FFE148A2C1}" srcOrd="0" destOrd="0" presId="urn:microsoft.com/office/officeart/2005/8/layout/hierarchy2"/>
    <dgm:cxn modelId="{5E29AFC6-398E-4821-AF1B-B7BE3525ACD4}" type="presParOf" srcId="{C401DC04-4D1A-4F0C-AACD-E2FFE148A2C1}" destId="{A6F939D0-42DA-4ACB-8AB0-C8A9D4EB92B5}" srcOrd="0" destOrd="0" presId="urn:microsoft.com/office/officeart/2005/8/layout/hierarchy2"/>
    <dgm:cxn modelId="{F1F85CD7-4E77-40EF-90A6-62031BC4B1C0}" type="presParOf" srcId="{303F3CEA-BD10-417E-85DC-968672876099}" destId="{47EC0B5C-8CFA-4433-BFD9-5D8E1F8671FE}" srcOrd="1" destOrd="0" presId="urn:microsoft.com/office/officeart/2005/8/layout/hierarchy2"/>
    <dgm:cxn modelId="{D2AEBD78-D612-4C1A-A059-BAD69C938376}" type="presParOf" srcId="{47EC0B5C-8CFA-4433-BFD9-5D8E1F8671FE}" destId="{A5E2E11F-D0AE-448A-9EFE-8984EDE58270}" srcOrd="0" destOrd="0" presId="urn:microsoft.com/office/officeart/2005/8/layout/hierarchy2"/>
    <dgm:cxn modelId="{21E1C1F6-C93B-470D-9634-463C8389A1C3}" type="presParOf" srcId="{47EC0B5C-8CFA-4433-BFD9-5D8E1F8671FE}" destId="{1ED7CE25-E2E7-4BAB-A6BB-78935A906690}" srcOrd="1" destOrd="0" presId="urn:microsoft.com/office/officeart/2005/8/layout/hierarchy2"/>
    <dgm:cxn modelId="{0C689795-320B-4BB7-A277-040E6AD3A594}" type="presParOf" srcId="{303F3CEA-BD10-417E-85DC-968672876099}" destId="{F0F50C9F-B938-48B3-8B5D-1137D5312B06}" srcOrd="2" destOrd="0" presId="urn:microsoft.com/office/officeart/2005/8/layout/hierarchy2"/>
    <dgm:cxn modelId="{A908C322-0E1E-4FE8-805A-A6290487D025}" type="presParOf" srcId="{F0F50C9F-B938-48B3-8B5D-1137D5312B06}" destId="{A41BB379-9C99-4A21-8312-11501EF0BF12}" srcOrd="0" destOrd="0" presId="urn:microsoft.com/office/officeart/2005/8/layout/hierarchy2"/>
    <dgm:cxn modelId="{B523768B-59C8-47ED-BFB0-9892E14841E9}" type="presParOf" srcId="{303F3CEA-BD10-417E-85DC-968672876099}" destId="{6E1D7559-E3B7-40FC-9C58-55F39FCB53E3}" srcOrd="3" destOrd="0" presId="urn:microsoft.com/office/officeart/2005/8/layout/hierarchy2"/>
    <dgm:cxn modelId="{FCFF31DD-0058-4ABA-97C7-577E61AC711B}" type="presParOf" srcId="{6E1D7559-E3B7-40FC-9C58-55F39FCB53E3}" destId="{EACE73E2-4ADA-4F8C-A350-627DC404DFA4}" srcOrd="0" destOrd="0" presId="urn:microsoft.com/office/officeart/2005/8/layout/hierarchy2"/>
    <dgm:cxn modelId="{35659F46-3A68-4189-B57E-E90C27CD2596}" type="presParOf" srcId="{6E1D7559-E3B7-40FC-9C58-55F39FCB53E3}" destId="{E33C1F69-10F8-42F0-9DA2-3D0157E820C5}" srcOrd="1" destOrd="0" presId="urn:microsoft.com/office/officeart/2005/8/layout/hierarchy2"/>
    <dgm:cxn modelId="{398E5714-C802-4F61-8B1F-AF7E9EF8F52E}" type="presParOf" srcId="{303F3CEA-BD10-417E-85DC-968672876099}" destId="{703BDEFA-4033-4A53-9A84-21553A6D9A7C}" srcOrd="4" destOrd="0" presId="urn:microsoft.com/office/officeart/2005/8/layout/hierarchy2"/>
    <dgm:cxn modelId="{EABC0063-AF63-42BC-93BE-48A462692E4B}" type="presParOf" srcId="{703BDEFA-4033-4A53-9A84-21553A6D9A7C}" destId="{55B52671-E9D6-4385-B85D-8B8DD230B59C}" srcOrd="0" destOrd="0" presId="urn:microsoft.com/office/officeart/2005/8/layout/hierarchy2"/>
    <dgm:cxn modelId="{823FC004-2566-4A46-83B9-623EA97D141C}" type="presParOf" srcId="{303F3CEA-BD10-417E-85DC-968672876099}" destId="{90028D33-3252-4822-9D79-3261C825A715}" srcOrd="5" destOrd="0" presId="urn:microsoft.com/office/officeart/2005/8/layout/hierarchy2"/>
    <dgm:cxn modelId="{E184B5FE-7F82-4594-AB09-A6D141F20F43}" type="presParOf" srcId="{90028D33-3252-4822-9D79-3261C825A715}" destId="{4EDF4D86-58CC-4773-8CCE-9535EED39A29}" srcOrd="0" destOrd="0" presId="urn:microsoft.com/office/officeart/2005/8/layout/hierarchy2"/>
    <dgm:cxn modelId="{450EE38B-D4C7-4C28-9167-7D006B8683E6}" type="presParOf" srcId="{90028D33-3252-4822-9D79-3261C825A715}" destId="{A065E195-D976-4842-A565-5CC3B2C8407A}" srcOrd="1" destOrd="0" presId="urn:microsoft.com/office/officeart/2005/8/layout/hierarchy2"/>
    <dgm:cxn modelId="{CC161450-7C98-47C1-97DA-661DB7FE7EB1}" type="presParOf" srcId="{303F3CEA-BD10-417E-85DC-968672876099}" destId="{6887FA00-2C8E-460C-AE84-E2C0942F1D0A}" srcOrd="6" destOrd="0" presId="urn:microsoft.com/office/officeart/2005/8/layout/hierarchy2"/>
    <dgm:cxn modelId="{082C3F04-831B-4228-83B4-1966BE75A047}" type="presParOf" srcId="{6887FA00-2C8E-460C-AE84-E2C0942F1D0A}" destId="{61EF1598-FD7E-45C5-8C5A-77F1CADDDB22}" srcOrd="0" destOrd="0" presId="urn:microsoft.com/office/officeart/2005/8/layout/hierarchy2"/>
    <dgm:cxn modelId="{9582A3C1-5A00-49C6-B89B-ACE1CF42C1A7}" type="presParOf" srcId="{303F3CEA-BD10-417E-85DC-968672876099}" destId="{15D28184-1E9B-41C0-AA84-0F6041888FFC}" srcOrd="7" destOrd="0" presId="urn:microsoft.com/office/officeart/2005/8/layout/hierarchy2"/>
    <dgm:cxn modelId="{C53A30B5-ACCA-4B06-A3DD-A61706974F70}" type="presParOf" srcId="{15D28184-1E9B-41C0-AA84-0F6041888FFC}" destId="{6CFC1881-5989-4403-9D48-ABFCD18E3B05}" srcOrd="0" destOrd="0" presId="urn:microsoft.com/office/officeart/2005/8/layout/hierarchy2"/>
    <dgm:cxn modelId="{A7FCD7CD-399A-4D3B-88EC-58B104B264BA}" type="presParOf" srcId="{15D28184-1E9B-41C0-AA84-0F6041888FFC}" destId="{9A15D615-6AB3-48AA-9678-5C0AAB979471}" srcOrd="1" destOrd="0" presId="urn:microsoft.com/office/officeart/2005/8/layout/hierarchy2"/>
    <dgm:cxn modelId="{BC0160FA-8191-4242-BEAC-1BCB7C8866F5}" type="presParOf" srcId="{DAEB69C2-6ACF-45AB-93FD-6BC2FC8DAD7B}" destId="{2A41F20B-932F-4891-B27D-3FDE3DA9F816}" srcOrd="4" destOrd="0" presId="urn:microsoft.com/office/officeart/2005/8/layout/hierarchy2"/>
    <dgm:cxn modelId="{EB17552C-E92A-4942-A7DB-E01C9EE494ED}" type="presParOf" srcId="{2A41F20B-932F-4891-B27D-3FDE3DA9F816}" destId="{3A2188A3-8A48-4E35-A814-447C3DA903E0}" srcOrd="0" destOrd="0" presId="urn:microsoft.com/office/officeart/2005/8/layout/hierarchy2"/>
    <dgm:cxn modelId="{294F855C-3657-4798-9276-3A251AA0FD67}" type="presParOf" srcId="{DAEB69C2-6ACF-45AB-93FD-6BC2FC8DAD7B}" destId="{7BD50A88-155C-4871-9679-7976037FDE16}" srcOrd="5" destOrd="0" presId="urn:microsoft.com/office/officeart/2005/8/layout/hierarchy2"/>
    <dgm:cxn modelId="{2E6417DF-0214-48D7-B1B2-A4AD630E9B31}" type="presParOf" srcId="{7BD50A88-155C-4871-9679-7976037FDE16}" destId="{44016B93-2459-4205-ADD1-910365AD4018}" srcOrd="0" destOrd="0" presId="urn:microsoft.com/office/officeart/2005/8/layout/hierarchy2"/>
    <dgm:cxn modelId="{FCA52A75-94D4-40EE-9B80-6342316F9971}" type="presParOf" srcId="{7BD50A88-155C-4871-9679-7976037FDE16}" destId="{22CC4F82-D653-4180-96C1-AF2AB13A49EC}" srcOrd="1" destOrd="0" presId="urn:microsoft.com/office/officeart/2005/8/layout/hierarchy2"/>
    <dgm:cxn modelId="{961C4A66-96E0-4B8E-9B83-4FACC4793824}" type="presParOf" srcId="{22CC4F82-D653-4180-96C1-AF2AB13A49EC}" destId="{BFF430F0-BF6B-46A0-8096-377F623E98B6}" srcOrd="0" destOrd="0" presId="urn:microsoft.com/office/officeart/2005/8/layout/hierarchy2"/>
    <dgm:cxn modelId="{60EA7462-6926-444A-A2BE-0E6A11D83097}" type="presParOf" srcId="{BFF430F0-BF6B-46A0-8096-377F623E98B6}" destId="{6118C334-4431-40A5-90ED-6A3152B8B9EA}" srcOrd="0" destOrd="0" presId="urn:microsoft.com/office/officeart/2005/8/layout/hierarchy2"/>
    <dgm:cxn modelId="{1ADBD091-70FC-46E8-9AD5-9BD1C55374FC}" type="presParOf" srcId="{22CC4F82-D653-4180-96C1-AF2AB13A49EC}" destId="{515C6EC6-D1B0-44B3-9079-EBF611A4063D}" srcOrd="1" destOrd="0" presId="urn:microsoft.com/office/officeart/2005/8/layout/hierarchy2"/>
    <dgm:cxn modelId="{3EDD64C3-845F-4339-8304-F06958C55C54}" type="presParOf" srcId="{515C6EC6-D1B0-44B3-9079-EBF611A4063D}" destId="{D9D3B905-4BDD-4457-BF04-78BC2DA7F5DF}" srcOrd="0" destOrd="0" presId="urn:microsoft.com/office/officeart/2005/8/layout/hierarchy2"/>
    <dgm:cxn modelId="{CEFB2D56-9FB0-4519-8464-3D89C4AC0CA7}" type="presParOf" srcId="{515C6EC6-D1B0-44B3-9079-EBF611A4063D}" destId="{491E8F16-4727-4F3D-903F-8056621C013D}" srcOrd="1" destOrd="0" presId="urn:microsoft.com/office/officeart/2005/8/layout/hierarchy2"/>
    <dgm:cxn modelId="{53CFD0E8-79C8-4471-91E0-84CB51FFB298}" type="presParOf" srcId="{22CC4F82-D653-4180-96C1-AF2AB13A49EC}" destId="{4C6D4161-0757-4695-B71D-610ECAC3C134}" srcOrd="2" destOrd="0" presId="urn:microsoft.com/office/officeart/2005/8/layout/hierarchy2"/>
    <dgm:cxn modelId="{9CCE0B41-1F97-41B6-805B-053B1248874C}" type="presParOf" srcId="{4C6D4161-0757-4695-B71D-610ECAC3C134}" destId="{B21EA7D4-5043-46E2-90F3-1D85982A8DEE}" srcOrd="0" destOrd="0" presId="urn:microsoft.com/office/officeart/2005/8/layout/hierarchy2"/>
    <dgm:cxn modelId="{2365D789-D16D-445D-97B2-46254C7AE781}" type="presParOf" srcId="{22CC4F82-D653-4180-96C1-AF2AB13A49EC}" destId="{A6D7E3A2-5D38-4BE4-86B7-59AC3DE0F4BB}" srcOrd="3" destOrd="0" presId="urn:microsoft.com/office/officeart/2005/8/layout/hierarchy2"/>
    <dgm:cxn modelId="{D630ED4A-0D11-44D2-992A-71B9434090AB}" type="presParOf" srcId="{A6D7E3A2-5D38-4BE4-86B7-59AC3DE0F4BB}" destId="{44576421-E22C-47AD-B274-2BFD0501C11B}" srcOrd="0" destOrd="0" presId="urn:microsoft.com/office/officeart/2005/8/layout/hierarchy2"/>
    <dgm:cxn modelId="{85E124E9-E588-435E-8336-95A8CFEC8E70}" type="presParOf" srcId="{A6D7E3A2-5D38-4BE4-86B7-59AC3DE0F4BB}" destId="{09E74F24-491A-4E1A-B177-F523017FF11A}" srcOrd="1" destOrd="0" presId="urn:microsoft.com/office/officeart/2005/8/layout/hierarchy2"/>
    <dgm:cxn modelId="{098FE09F-5F4E-4AD4-AEAA-2803E0088B14}" type="presParOf" srcId="{09E74F24-491A-4E1A-B177-F523017FF11A}" destId="{B5417358-2520-4077-901B-F5FD7832D392}" srcOrd="0" destOrd="0" presId="urn:microsoft.com/office/officeart/2005/8/layout/hierarchy2"/>
    <dgm:cxn modelId="{22B72D79-F8B5-4C5A-98F1-34A655C2241A}" type="presParOf" srcId="{B5417358-2520-4077-901B-F5FD7832D392}" destId="{3B4AAC40-3999-42E9-829B-0BD07DA22EB4}" srcOrd="0" destOrd="0" presId="urn:microsoft.com/office/officeart/2005/8/layout/hierarchy2"/>
    <dgm:cxn modelId="{BC39AAB2-C244-40EB-94D3-B1C86A84834F}" type="presParOf" srcId="{09E74F24-491A-4E1A-B177-F523017FF11A}" destId="{7ADC1C4E-5E98-4866-B4EF-E3A3865B4534}" srcOrd="1" destOrd="0" presId="urn:microsoft.com/office/officeart/2005/8/layout/hierarchy2"/>
    <dgm:cxn modelId="{CDD22BFA-FE19-4FB6-8866-D373355723E3}" type="presParOf" srcId="{7ADC1C4E-5E98-4866-B4EF-E3A3865B4534}" destId="{3C1BEACC-B74E-4000-BA63-25CC5FA7CEED}" srcOrd="0" destOrd="0" presId="urn:microsoft.com/office/officeart/2005/8/layout/hierarchy2"/>
    <dgm:cxn modelId="{9566D82D-02F6-4394-829F-C32350FBF869}" type="presParOf" srcId="{7ADC1C4E-5E98-4866-B4EF-E3A3865B4534}" destId="{C054B00D-C8EE-4CFF-B584-93073B737285}" srcOrd="1" destOrd="0" presId="urn:microsoft.com/office/officeart/2005/8/layout/hierarchy2"/>
    <dgm:cxn modelId="{BAA56FDC-E28B-4796-9075-0201F21D0FE4}" type="presParOf" srcId="{09E74F24-491A-4E1A-B177-F523017FF11A}" destId="{BF756A0B-1DEF-4DC7-9FE9-0349E7589F8C}" srcOrd="2" destOrd="0" presId="urn:microsoft.com/office/officeart/2005/8/layout/hierarchy2"/>
    <dgm:cxn modelId="{B98C373A-EAC9-42C0-9504-91A2090C3C44}" type="presParOf" srcId="{BF756A0B-1DEF-4DC7-9FE9-0349E7589F8C}" destId="{86D04503-1F3F-4DE9-9F28-106D3FE92F2D}" srcOrd="0" destOrd="0" presId="urn:microsoft.com/office/officeart/2005/8/layout/hierarchy2"/>
    <dgm:cxn modelId="{D65263FD-0064-4F81-811C-00BC7D0EFFF2}" type="presParOf" srcId="{09E74F24-491A-4E1A-B177-F523017FF11A}" destId="{EEABD5CF-FA57-410D-826E-E14F51EEC0AC}" srcOrd="3" destOrd="0" presId="urn:microsoft.com/office/officeart/2005/8/layout/hierarchy2"/>
    <dgm:cxn modelId="{20867EA3-6DC5-4352-A05B-E1949304795A}" type="presParOf" srcId="{EEABD5CF-FA57-410D-826E-E14F51EEC0AC}" destId="{B6B85F05-B38D-41AD-89C9-9DD0462F7FC2}" srcOrd="0" destOrd="0" presId="urn:microsoft.com/office/officeart/2005/8/layout/hierarchy2"/>
    <dgm:cxn modelId="{5288A922-B2D3-4433-BE93-B821C26D23A2}" type="presParOf" srcId="{EEABD5CF-FA57-410D-826E-E14F51EEC0AC}" destId="{7645E6CB-4CEF-48E8-A248-25F824762EC4}" srcOrd="1" destOrd="0" presId="urn:microsoft.com/office/officeart/2005/8/layout/hierarchy2"/>
    <dgm:cxn modelId="{E9AC4022-4135-4750-B1F8-5896D09BCD55}" type="presParOf" srcId="{09E74F24-491A-4E1A-B177-F523017FF11A}" destId="{C9608B5B-4B01-4CD9-B5A4-9DAE49AE5E6D}" srcOrd="4" destOrd="0" presId="urn:microsoft.com/office/officeart/2005/8/layout/hierarchy2"/>
    <dgm:cxn modelId="{A3721D98-1AAD-4E2C-8A61-CA3000822A30}" type="presParOf" srcId="{C9608B5B-4B01-4CD9-B5A4-9DAE49AE5E6D}" destId="{2004262F-05D6-408A-8F86-431503A2A25F}" srcOrd="0" destOrd="0" presId="urn:microsoft.com/office/officeart/2005/8/layout/hierarchy2"/>
    <dgm:cxn modelId="{15C3D267-9C1A-49D4-85B3-1F53B805CD3C}" type="presParOf" srcId="{09E74F24-491A-4E1A-B177-F523017FF11A}" destId="{06BE0FE3-C1F3-4441-8260-985CCA854D5B}" srcOrd="5" destOrd="0" presId="urn:microsoft.com/office/officeart/2005/8/layout/hierarchy2"/>
    <dgm:cxn modelId="{F80FBDA0-4AD8-411D-9BE9-7F20B4A7FC46}" type="presParOf" srcId="{06BE0FE3-C1F3-4441-8260-985CCA854D5B}" destId="{D4FE63EE-C49D-495B-A4ED-49AE245C4D3C}" srcOrd="0" destOrd="0" presId="urn:microsoft.com/office/officeart/2005/8/layout/hierarchy2"/>
    <dgm:cxn modelId="{F59532F6-8C71-40F8-891B-027E2C1DE9A4}" type="presParOf" srcId="{06BE0FE3-C1F3-4441-8260-985CCA854D5B}" destId="{D6A97009-058B-4C93-8D07-BC0E511662B4}" srcOrd="1" destOrd="0" presId="urn:microsoft.com/office/officeart/2005/8/layout/hierarchy2"/>
    <dgm:cxn modelId="{BDD9A365-F7B7-4D5E-96EA-4280B46D1789}" type="presParOf" srcId="{22CC4F82-D653-4180-96C1-AF2AB13A49EC}" destId="{CFC92F78-CBDB-4FD9-AF12-351BCC645219}" srcOrd="4" destOrd="0" presId="urn:microsoft.com/office/officeart/2005/8/layout/hierarchy2"/>
    <dgm:cxn modelId="{98EE1B15-7E60-4F97-B332-A6D66C00E0EB}" type="presParOf" srcId="{CFC92F78-CBDB-4FD9-AF12-351BCC645219}" destId="{48D87E17-4A56-497C-AFE7-638CA1445381}" srcOrd="0" destOrd="0" presId="urn:microsoft.com/office/officeart/2005/8/layout/hierarchy2"/>
    <dgm:cxn modelId="{413983EE-3092-4303-BD87-52DC53CEF8DA}" type="presParOf" srcId="{22CC4F82-D653-4180-96C1-AF2AB13A49EC}" destId="{7F7BDF1C-D7DE-47C5-8727-8942C3E61CB5}" srcOrd="5" destOrd="0" presId="urn:microsoft.com/office/officeart/2005/8/layout/hierarchy2"/>
    <dgm:cxn modelId="{5826EB07-BADD-4802-BAFD-5FD3C96D77B2}" type="presParOf" srcId="{7F7BDF1C-D7DE-47C5-8727-8942C3E61CB5}" destId="{0D84EF19-5A11-4E69-86D9-8A337F3DD4C9}" srcOrd="0" destOrd="0" presId="urn:microsoft.com/office/officeart/2005/8/layout/hierarchy2"/>
    <dgm:cxn modelId="{D61FD667-C813-4BB6-929B-5C7089D4130D}" type="presParOf" srcId="{7F7BDF1C-D7DE-47C5-8727-8942C3E61CB5}" destId="{4206F54B-6A9B-4C4A-9792-2014BB3C36B4}" srcOrd="1" destOrd="0" presId="urn:microsoft.com/office/officeart/2005/8/layout/hierarchy2"/>
    <dgm:cxn modelId="{8D67758D-4DA9-4457-A318-F650B3B4C9E3}" type="presParOf" srcId="{22CC4F82-D653-4180-96C1-AF2AB13A49EC}" destId="{5944886F-56B2-4F4A-BC9C-E9AA643106F0}" srcOrd="6" destOrd="0" presId="urn:microsoft.com/office/officeart/2005/8/layout/hierarchy2"/>
    <dgm:cxn modelId="{87E69CEE-7640-4F39-BE91-396524A7FB1B}" type="presParOf" srcId="{5944886F-56B2-4F4A-BC9C-E9AA643106F0}" destId="{8AAE407C-5B9A-450B-8560-A4FDEAEEDEAB}" srcOrd="0" destOrd="0" presId="urn:microsoft.com/office/officeart/2005/8/layout/hierarchy2"/>
    <dgm:cxn modelId="{12733820-2BDD-4FDB-BF99-9B906B4CD3B6}" type="presParOf" srcId="{22CC4F82-D653-4180-96C1-AF2AB13A49EC}" destId="{E2943553-D398-4ED0-AD5E-33DFDD3B5BBA}" srcOrd="7" destOrd="0" presId="urn:microsoft.com/office/officeart/2005/8/layout/hierarchy2"/>
    <dgm:cxn modelId="{30678621-256B-4169-8308-3AFD1EF11AE9}" type="presParOf" srcId="{E2943553-D398-4ED0-AD5E-33DFDD3B5BBA}" destId="{0435CB3E-72F0-4841-962C-1D2DAA5FC9D7}" srcOrd="0" destOrd="0" presId="urn:microsoft.com/office/officeart/2005/8/layout/hierarchy2"/>
    <dgm:cxn modelId="{4E29AA87-F059-4685-9DA4-7A6566BA9416}" type="presParOf" srcId="{E2943553-D398-4ED0-AD5E-33DFDD3B5BBA}" destId="{1E710A6B-21E4-4216-BAD8-0E4DC7368D09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5B7DFB-E6BD-4A7E-A761-70C9635DDB4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5459455-27DC-463A-8BD8-9DB07F067922}">
      <dgm:prSet phldrT="[Text]" custT="1"/>
      <dgm:spPr>
        <a:solidFill>
          <a:schemeClr val="tx1"/>
        </a:solidFill>
      </dgm:spPr>
      <dgm:t>
        <a:bodyPr/>
        <a:lstStyle/>
        <a:p>
          <a:r>
            <a:rPr lang="en-GB" sz="1600" b="1">
              <a:solidFill>
                <a:schemeClr val="bg1"/>
              </a:solidFill>
            </a:rPr>
            <a:t>Kinetic Theory of Gas Models</a:t>
          </a:r>
        </a:p>
      </dgm:t>
    </dgm:pt>
    <dgm:pt modelId="{860C5BBB-2CDE-4187-99F2-F9CF9A157E8D}" type="parTrans" cxnId="{ECDB41EC-582B-4941-8877-85C95ED5F82E}">
      <dgm:prSet/>
      <dgm:spPr/>
      <dgm:t>
        <a:bodyPr/>
        <a:lstStyle/>
        <a:p>
          <a:endParaRPr lang="en-GB"/>
        </a:p>
      </dgm:t>
    </dgm:pt>
    <dgm:pt modelId="{DD6AAC81-5437-445A-8EF8-0A00A0B49324}" type="sibTrans" cxnId="{ECDB41EC-582B-4941-8877-85C95ED5F82E}">
      <dgm:prSet/>
      <dgm:spPr/>
      <dgm:t>
        <a:bodyPr/>
        <a:lstStyle/>
        <a:p>
          <a:endParaRPr lang="en-GB"/>
        </a:p>
      </dgm:t>
    </dgm:pt>
    <dgm:pt modelId="{17756EF1-E407-440D-920D-9DD2ED556E79}" type="asst">
      <dgm:prSet phldrT="[Tex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GB" sz="1600"/>
            <a:t>1882 Hertz Model</a:t>
          </a:r>
        </a:p>
      </dgm:t>
    </dgm:pt>
    <dgm:pt modelId="{49B6C565-2EFB-4681-B80C-CE1D163C3A03}" type="parTrans" cxnId="{F384AAFE-1630-4028-9BDA-FACB6AAD6FDD}">
      <dgm:prSet/>
      <dgm:spPr/>
      <dgm:t>
        <a:bodyPr/>
        <a:lstStyle/>
        <a:p>
          <a:endParaRPr lang="en-GB"/>
        </a:p>
      </dgm:t>
    </dgm:pt>
    <dgm:pt modelId="{0D4BF7A5-3B9A-419D-8468-9A2FC11D4250}" type="sibTrans" cxnId="{F384AAFE-1630-4028-9BDA-FACB6AAD6FDD}">
      <dgm:prSet/>
      <dgm:spPr/>
      <dgm:t>
        <a:bodyPr/>
        <a:lstStyle/>
        <a:p>
          <a:endParaRPr lang="en-GB"/>
        </a:p>
      </dgm:t>
    </dgm:pt>
    <dgm:pt modelId="{BC214FA7-717C-41CB-8435-DBD553C66CB7}">
      <dgm:prSet phldrT="[Text]" custT="1"/>
      <dgm:spPr>
        <a:solidFill>
          <a:srgbClr val="8D1744"/>
        </a:solidFill>
      </dgm:spPr>
      <dgm:t>
        <a:bodyPr/>
        <a:lstStyle/>
        <a:p>
          <a:r>
            <a:rPr lang="en-GB" sz="1600" b="1"/>
            <a:t>Energy Transport Models</a:t>
          </a:r>
        </a:p>
      </dgm:t>
    </dgm:pt>
    <dgm:pt modelId="{547B1C23-8377-4D22-85B7-B45B0A1002AC}" type="parTrans" cxnId="{0D36D493-48C6-4EAF-B2BD-D852EC019E5B}">
      <dgm:prSet/>
      <dgm:spPr/>
      <dgm:t>
        <a:bodyPr/>
        <a:lstStyle/>
        <a:p>
          <a:endParaRPr lang="en-GB"/>
        </a:p>
      </dgm:t>
    </dgm:pt>
    <dgm:pt modelId="{59158561-202C-43F6-959C-309CE3B73854}" type="sibTrans" cxnId="{0D36D493-48C6-4EAF-B2BD-D852EC019E5B}">
      <dgm:prSet/>
      <dgm:spPr/>
      <dgm:t>
        <a:bodyPr/>
        <a:lstStyle/>
        <a:p>
          <a:endParaRPr lang="en-GB"/>
        </a:p>
      </dgm:t>
    </dgm:pt>
    <dgm:pt modelId="{A2EE80CD-858A-42D4-82D7-D94AFBDFE482}" type="asst">
      <dgm:prSet phldrT="[Tex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GB" sz="1600"/>
            <a:t>1950 Knudsen Model</a:t>
          </a:r>
        </a:p>
      </dgm:t>
    </dgm:pt>
    <dgm:pt modelId="{DC0C34D3-DA3A-4387-9D13-824ACDA8572D}" type="parTrans" cxnId="{D1693F16-9BE0-4FB6-9FF5-C636245BE5D5}">
      <dgm:prSet/>
      <dgm:spPr/>
      <dgm:t>
        <a:bodyPr/>
        <a:lstStyle/>
        <a:p>
          <a:endParaRPr lang="en-GB"/>
        </a:p>
      </dgm:t>
    </dgm:pt>
    <dgm:pt modelId="{869DB6FE-9D58-4A00-89E5-E6ACB8D1995B}" type="sibTrans" cxnId="{D1693F16-9BE0-4FB6-9FF5-C636245BE5D5}">
      <dgm:prSet/>
      <dgm:spPr/>
      <dgm:t>
        <a:bodyPr/>
        <a:lstStyle/>
        <a:p>
          <a:endParaRPr lang="en-GB"/>
        </a:p>
      </dgm:t>
    </dgm:pt>
    <dgm:pt modelId="{3408E2E1-088A-4AB8-9BB4-1C8F58A95172}" type="asst">
      <dgm:prSet phldrT="[Tex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GB" sz="1600"/>
            <a:t>1953 Schrage Model</a:t>
          </a:r>
        </a:p>
      </dgm:t>
    </dgm:pt>
    <dgm:pt modelId="{DA50F085-9417-4962-BC80-0C1FC96EE110}" type="parTrans" cxnId="{2ADED900-0187-471A-BDA5-CA608CB419A6}">
      <dgm:prSet/>
      <dgm:spPr/>
      <dgm:t>
        <a:bodyPr/>
        <a:lstStyle/>
        <a:p>
          <a:endParaRPr lang="en-GB"/>
        </a:p>
      </dgm:t>
    </dgm:pt>
    <dgm:pt modelId="{02386BA8-93E1-4FB7-BC2F-FD772E94FBB7}" type="sibTrans" cxnId="{2ADED900-0187-471A-BDA5-CA608CB419A6}">
      <dgm:prSet/>
      <dgm:spPr/>
      <dgm:t>
        <a:bodyPr/>
        <a:lstStyle/>
        <a:p>
          <a:endParaRPr lang="en-GB"/>
        </a:p>
      </dgm:t>
    </dgm:pt>
    <dgm:pt modelId="{9FE49B72-FD30-4C5F-BEA0-7800B1F1A44B}" type="asst">
      <dgm:prSet phldrT="[Tex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GB" sz="1600"/>
            <a:t>1991 Tanasawa Model</a:t>
          </a:r>
        </a:p>
      </dgm:t>
    </dgm:pt>
    <dgm:pt modelId="{5DA4B6AA-17EB-4A0A-A2C5-24172DBEE9AA}" type="parTrans" cxnId="{150178D9-E549-426A-801B-9644DAA0CF24}">
      <dgm:prSet/>
      <dgm:spPr/>
      <dgm:t>
        <a:bodyPr/>
        <a:lstStyle/>
        <a:p>
          <a:endParaRPr lang="en-GB"/>
        </a:p>
      </dgm:t>
    </dgm:pt>
    <dgm:pt modelId="{21730302-4AB3-47A8-8E2F-B35C9C5EABD8}" type="sibTrans" cxnId="{150178D9-E549-426A-801B-9644DAA0CF24}">
      <dgm:prSet/>
      <dgm:spPr/>
      <dgm:t>
        <a:bodyPr/>
        <a:lstStyle/>
        <a:p>
          <a:endParaRPr lang="en-GB"/>
        </a:p>
      </dgm:t>
    </dgm:pt>
    <dgm:pt modelId="{3AF48FC3-C06D-4665-8A36-8B92E69CEC80}" type="asst">
      <dgm:prSet phldrT="[Tex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GB" sz="1600"/>
            <a:t>1985 Lee Model</a:t>
          </a:r>
        </a:p>
      </dgm:t>
    </dgm:pt>
    <dgm:pt modelId="{E4BA937A-19D4-4658-AFB1-E4C35BD0C579}" type="parTrans" cxnId="{4C86F3D0-9026-4068-A554-AE0B76012176}">
      <dgm:prSet/>
      <dgm:spPr/>
      <dgm:t>
        <a:bodyPr/>
        <a:lstStyle/>
        <a:p>
          <a:endParaRPr lang="en-GB"/>
        </a:p>
      </dgm:t>
    </dgm:pt>
    <dgm:pt modelId="{B16728FE-E495-4774-94D0-42A9E79EB959}" type="sibTrans" cxnId="{4C86F3D0-9026-4068-A554-AE0B76012176}">
      <dgm:prSet/>
      <dgm:spPr/>
      <dgm:t>
        <a:bodyPr/>
        <a:lstStyle/>
        <a:p>
          <a:endParaRPr lang="en-GB"/>
        </a:p>
      </dgm:t>
    </dgm:pt>
    <dgm:pt modelId="{D1D3FF20-AC42-4915-86C5-1E542449FCEF}">
      <dgm:prSet phldrT="[Text]" custT="1"/>
      <dgm:spPr>
        <a:solidFill>
          <a:srgbClr val="E3073B"/>
        </a:solidFill>
      </dgm:spPr>
      <dgm:t>
        <a:bodyPr/>
        <a:lstStyle/>
        <a:p>
          <a:r>
            <a:rPr lang="en-GB" sz="1600"/>
            <a:t>Energy Jump Model</a:t>
          </a:r>
        </a:p>
      </dgm:t>
    </dgm:pt>
    <dgm:pt modelId="{A8CC09AF-7E80-4524-B526-087159E515E7}" type="parTrans" cxnId="{D5439418-9C4E-426B-9F4E-E3DD424DE57C}">
      <dgm:prSet/>
      <dgm:spPr/>
      <dgm:t>
        <a:bodyPr/>
        <a:lstStyle/>
        <a:p>
          <a:endParaRPr lang="en-GB"/>
        </a:p>
      </dgm:t>
    </dgm:pt>
    <dgm:pt modelId="{A3821E3D-A39A-4D88-831F-0BFD509B220E}" type="sibTrans" cxnId="{D5439418-9C4E-426B-9F4E-E3DD424DE57C}">
      <dgm:prSet/>
      <dgm:spPr/>
      <dgm:t>
        <a:bodyPr/>
        <a:lstStyle/>
        <a:p>
          <a:endParaRPr lang="en-GB"/>
        </a:p>
      </dgm:t>
    </dgm:pt>
    <dgm:pt modelId="{7B3160A6-55A3-4BFB-89FC-560010103D07}">
      <dgm:prSet phldrT="[Text]" custT="1"/>
      <dgm:spPr>
        <a:solidFill>
          <a:srgbClr val="E3073B"/>
        </a:solidFill>
      </dgm:spPr>
      <dgm:t>
        <a:bodyPr/>
        <a:lstStyle/>
        <a:p>
          <a:r>
            <a:rPr lang="en-GB" sz="1600"/>
            <a:t>Modified Energy Jump Model</a:t>
          </a:r>
        </a:p>
      </dgm:t>
    </dgm:pt>
    <dgm:pt modelId="{F1FE4956-13C2-4D3F-BC19-E18574D0F2E8}" type="parTrans" cxnId="{10A7D312-CD50-49EE-B96C-76C18300DBBB}">
      <dgm:prSet/>
      <dgm:spPr/>
      <dgm:t>
        <a:bodyPr/>
        <a:lstStyle/>
        <a:p>
          <a:endParaRPr lang="en-GB"/>
        </a:p>
      </dgm:t>
    </dgm:pt>
    <dgm:pt modelId="{2C49CEFF-8B70-42C1-B0BF-A1C4613C8059}" type="sibTrans" cxnId="{10A7D312-CD50-49EE-B96C-76C18300DBBB}">
      <dgm:prSet/>
      <dgm:spPr/>
      <dgm:t>
        <a:bodyPr/>
        <a:lstStyle/>
        <a:p>
          <a:endParaRPr lang="en-GB"/>
        </a:p>
      </dgm:t>
    </dgm:pt>
    <dgm:pt modelId="{6B2829BC-0DEC-4438-81AD-007E3F9EEF1D}" type="pres">
      <dgm:prSet presAssocID="{875B7DFB-E6BD-4A7E-A761-70C9635DDB4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9AE6753-1E63-431C-8AD6-84EEF7C07AFF}" type="pres">
      <dgm:prSet presAssocID="{05459455-27DC-463A-8BD8-9DB07F067922}" presName="hierRoot1" presStyleCnt="0">
        <dgm:presLayoutVars>
          <dgm:hierBranch val="init"/>
        </dgm:presLayoutVars>
      </dgm:prSet>
      <dgm:spPr/>
    </dgm:pt>
    <dgm:pt modelId="{3DA64AC5-5EA7-4F83-B390-3F80CE34B59A}" type="pres">
      <dgm:prSet presAssocID="{05459455-27DC-463A-8BD8-9DB07F067922}" presName="rootComposite1" presStyleCnt="0"/>
      <dgm:spPr/>
    </dgm:pt>
    <dgm:pt modelId="{E2939C84-C694-42F9-8547-11FCBBACF4E3}" type="pres">
      <dgm:prSet presAssocID="{05459455-27DC-463A-8BD8-9DB07F067922}" presName="rootText1" presStyleLbl="node0" presStyleIdx="0" presStyleCnt="2">
        <dgm:presLayoutVars>
          <dgm:chPref val="3"/>
        </dgm:presLayoutVars>
      </dgm:prSet>
      <dgm:spPr/>
    </dgm:pt>
    <dgm:pt modelId="{48162700-A631-486E-928B-30CF90E8FE53}" type="pres">
      <dgm:prSet presAssocID="{05459455-27DC-463A-8BD8-9DB07F067922}" presName="rootConnector1" presStyleLbl="node1" presStyleIdx="0" presStyleCnt="0"/>
      <dgm:spPr/>
    </dgm:pt>
    <dgm:pt modelId="{10E5A509-A136-40C6-836C-4F814E7CF07E}" type="pres">
      <dgm:prSet presAssocID="{05459455-27DC-463A-8BD8-9DB07F067922}" presName="hierChild2" presStyleCnt="0"/>
      <dgm:spPr/>
    </dgm:pt>
    <dgm:pt modelId="{8CE318B0-ADB7-4FC8-8291-EAAFE126AA44}" type="pres">
      <dgm:prSet presAssocID="{05459455-27DC-463A-8BD8-9DB07F067922}" presName="hierChild3" presStyleCnt="0"/>
      <dgm:spPr/>
    </dgm:pt>
    <dgm:pt modelId="{60B017B6-D236-438A-B93B-56C51FDF94F3}" type="pres">
      <dgm:prSet presAssocID="{49B6C565-2EFB-4681-B80C-CE1D163C3A03}" presName="Name111" presStyleLbl="parChTrans1D2" presStyleIdx="0" presStyleCnt="7"/>
      <dgm:spPr/>
    </dgm:pt>
    <dgm:pt modelId="{DD15267D-D6A5-4682-8953-AD6D94D0D98B}" type="pres">
      <dgm:prSet presAssocID="{17756EF1-E407-440D-920D-9DD2ED556E79}" presName="hierRoot3" presStyleCnt="0">
        <dgm:presLayoutVars>
          <dgm:hierBranch val="init"/>
        </dgm:presLayoutVars>
      </dgm:prSet>
      <dgm:spPr/>
    </dgm:pt>
    <dgm:pt modelId="{F91823E3-3193-4574-8DFB-82938826DA25}" type="pres">
      <dgm:prSet presAssocID="{17756EF1-E407-440D-920D-9DD2ED556E79}" presName="rootComposite3" presStyleCnt="0"/>
      <dgm:spPr/>
    </dgm:pt>
    <dgm:pt modelId="{150000E2-BD54-41E4-BE93-E10F18C7AC18}" type="pres">
      <dgm:prSet presAssocID="{17756EF1-E407-440D-920D-9DD2ED556E79}" presName="rootText3" presStyleLbl="asst1" presStyleIdx="0" presStyleCnt="5">
        <dgm:presLayoutVars>
          <dgm:chPref val="3"/>
        </dgm:presLayoutVars>
      </dgm:prSet>
      <dgm:spPr/>
    </dgm:pt>
    <dgm:pt modelId="{96D9B893-73C6-46C1-81A5-00EC2D468242}" type="pres">
      <dgm:prSet presAssocID="{17756EF1-E407-440D-920D-9DD2ED556E79}" presName="rootConnector3" presStyleLbl="asst1" presStyleIdx="0" presStyleCnt="5"/>
      <dgm:spPr/>
    </dgm:pt>
    <dgm:pt modelId="{7207D7CB-DE46-41ED-A129-C9FDAC34C040}" type="pres">
      <dgm:prSet presAssocID="{17756EF1-E407-440D-920D-9DD2ED556E79}" presName="hierChild6" presStyleCnt="0"/>
      <dgm:spPr/>
    </dgm:pt>
    <dgm:pt modelId="{84A1427C-A004-49CE-8FB9-DFB85777BC6E}" type="pres">
      <dgm:prSet presAssocID="{17756EF1-E407-440D-920D-9DD2ED556E79}" presName="hierChild7" presStyleCnt="0"/>
      <dgm:spPr/>
    </dgm:pt>
    <dgm:pt modelId="{22538F69-11E9-42A8-9BAE-C283256D74E6}" type="pres">
      <dgm:prSet presAssocID="{DC0C34D3-DA3A-4387-9D13-824ACDA8572D}" presName="Name111" presStyleLbl="parChTrans1D2" presStyleIdx="1" presStyleCnt="7"/>
      <dgm:spPr/>
    </dgm:pt>
    <dgm:pt modelId="{FBAE4A0A-8643-453A-91D7-9F88FF4CA015}" type="pres">
      <dgm:prSet presAssocID="{A2EE80CD-858A-42D4-82D7-D94AFBDFE482}" presName="hierRoot3" presStyleCnt="0">
        <dgm:presLayoutVars>
          <dgm:hierBranch val="init"/>
        </dgm:presLayoutVars>
      </dgm:prSet>
      <dgm:spPr/>
    </dgm:pt>
    <dgm:pt modelId="{67E14A6D-3C9A-48ED-B193-48D9AD8B2BAF}" type="pres">
      <dgm:prSet presAssocID="{A2EE80CD-858A-42D4-82D7-D94AFBDFE482}" presName="rootComposite3" presStyleCnt="0"/>
      <dgm:spPr/>
    </dgm:pt>
    <dgm:pt modelId="{3B0F5223-0877-437B-9202-AAB0D0E9F0BF}" type="pres">
      <dgm:prSet presAssocID="{A2EE80CD-858A-42D4-82D7-D94AFBDFE482}" presName="rootText3" presStyleLbl="asst1" presStyleIdx="1" presStyleCnt="5">
        <dgm:presLayoutVars>
          <dgm:chPref val="3"/>
        </dgm:presLayoutVars>
      </dgm:prSet>
      <dgm:spPr/>
    </dgm:pt>
    <dgm:pt modelId="{2A4B9E50-0B74-46CD-AABC-131133361EF7}" type="pres">
      <dgm:prSet presAssocID="{A2EE80CD-858A-42D4-82D7-D94AFBDFE482}" presName="rootConnector3" presStyleLbl="asst1" presStyleIdx="1" presStyleCnt="5"/>
      <dgm:spPr/>
    </dgm:pt>
    <dgm:pt modelId="{884813DB-780F-47AA-8208-1B5F3B1D76B3}" type="pres">
      <dgm:prSet presAssocID="{A2EE80CD-858A-42D4-82D7-D94AFBDFE482}" presName="hierChild6" presStyleCnt="0"/>
      <dgm:spPr/>
    </dgm:pt>
    <dgm:pt modelId="{066A7DB4-3265-4458-9AC8-6E838DEBC59F}" type="pres">
      <dgm:prSet presAssocID="{A2EE80CD-858A-42D4-82D7-D94AFBDFE482}" presName="hierChild7" presStyleCnt="0"/>
      <dgm:spPr/>
    </dgm:pt>
    <dgm:pt modelId="{3099F277-9D33-4715-968F-3805B830CC14}" type="pres">
      <dgm:prSet presAssocID="{DA50F085-9417-4962-BC80-0C1FC96EE110}" presName="Name111" presStyleLbl="parChTrans1D2" presStyleIdx="2" presStyleCnt="7"/>
      <dgm:spPr/>
    </dgm:pt>
    <dgm:pt modelId="{2F44E0B7-14EA-426F-90E8-DF6BDFED92EF}" type="pres">
      <dgm:prSet presAssocID="{3408E2E1-088A-4AB8-9BB4-1C8F58A95172}" presName="hierRoot3" presStyleCnt="0">
        <dgm:presLayoutVars>
          <dgm:hierBranch val="init"/>
        </dgm:presLayoutVars>
      </dgm:prSet>
      <dgm:spPr/>
    </dgm:pt>
    <dgm:pt modelId="{8EFD425D-B242-4258-BB5D-83D87ACDDC7B}" type="pres">
      <dgm:prSet presAssocID="{3408E2E1-088A-4AB8-9BB4-1C8F58A95172}" presName="rootComposite3" presStyleCnt="0"/>
      <dgm:spPr/>
    </dgm:pt>
    <dgm:pt modelId="{58FC390C-F6CF-4466-8396-E44FA8DCCA40}" type="pres">
      <dgm:prSet presAssocID="{3408E2E1-088A-4AB8-9BB4-1C8F58A95172}" presName="rootText3" presStyleLbl="asst1" presStyleIdx="2" presStyleCnt="5">
        <dgm:presLayoutVars>
          <dgm:chPref val="3"/>
        </dgm:presLayoutVars>
      </dgm:prSet>
      <dgm:spPr/>
    </dgm:pt>
    <dgm:pt modelId="{BE67369A-73A0-4422-A808-B60D1C415FFE}" type="pres">
      <dgm:prSet presAssocID="{3408E2E1-088A-4AB8-9BB4-1C8F58A95172}" presName="rootConnector3" presStyleLbl="asst1" presStyleIdx="2" presStyleCnt="5"/>
      <dgm:spPr/>
    </dgm:pt>
    <dgm:pt modelId="{E185BAA5-E30C-42B5-B857-301DC2BB43CF}" type="pres">
      <dgm:prSet presAssocID="{3408E2E1-088A-4AB8-9BB4-1C8F58A95172}" presName="hierChild6" presStyleCnt="0"/>
      <dgm:spPr/>
    </dgm:pt>
    <dgm:pt modelId="{58BBBCEF-E8FD-4041-BA73-77340045F418}" type="pres">
      <dgm:prSet presAssocID="{3408E2E1-088A-4AB8-9BB4-1C8F58A95172}" presName="hierChild7" presStyleCnt="0"/>
      <dgm:spPr/>
    </dgm:pt>
    <dgm:pt modelId="{D40C4ACC-3E20-4085-950D-214494490280}" type="pres">
      <dgm:prSet presAssocID="{5DA4B6AA-17EB-4A0A-A2C5-24172DBEE9AA}" presName="Name111" presStyleLbl="parChTrans1D2" presStyleIdx="3" presStyleCnt="7"/>
      <dgm:spPr/>
    </dgm:pt>
    <dgm:pt modelId="{16C72C93-0709-4F36-BF99-6F73C25E60DB}" type="pres">
      <dgm:prSet presAssocID="{9FE49B72-FD30-4C5F-BEA0-7800B1F1A44B}" presName="hierRoot3" presStyleCnt="0">
        <dgm:presLayoutVars>
          <dgm:hierBranch val="init"/>
        </dgm:presLayoutVars>
      </dgm:prSet>
      <dgm:spPr/>
    </dgm:pt>
    <dgm:pt modelId="{7BC77FD6-8164-42E8-8F85-2FBD06D87F2B}" type="pres">
      <dgm:prSet presAssocID="{9FE49B72-FD30-4C5F-BEA0-7800B1F1A44B}" presName="rootComposite3" presStyleCnt="0"/>
      <dgm:spPr/>
    </dgm:pt>
    <dgm:pt modelId="{B2402513-240C-4FC6-8750-62746AC47C2E}" type="pres">
      <dgm:prSet presAssocID="{9FE49B72-FD30-4C5F-BEA0-7800B1F1A44B}" presName="rootText3" presStyleLbl="asst1" presStyleIdx="3" presStyleCnt="5">
        <dgm:presLayoutVars>
          <dgm:chPref val="3"/>
        </dgm:presLayoutVars>
      </dgm:prSet>
      <dgm:spPr/>
    </dgm:pt>
    <dgm:pt modelId="{ED520034-6688-405D-A066-948DC140FB39}" type="pres">
      <dgm:prSet presAssocID="{9FE49B72-FD30-4C5F-BEA0-7800B1F1A44B}" presName="rootConnector3" presStyleLbl="asst1" presStyleIdx="3" presStyleCnt="5"/>
      <dgm:spPr/>
    </dgm:pt>
    <dgm:pt modelId="{40291CF8-DC07-43BE-B145-6FF973774E90}" type="pres">
      <dgm:prSet presAssocID="{9FE49B72-FD30-4C5F-BEA0-7800B1F1A44B}" presName="hierChild6" presStyleCnt="0"/>
      <dgm:spPr/>
    </dgm:pt>
    <dgm:pt modelId="{70AE764C-3F0E-4F61-99EB-42B544D7E881}" type="pres">
      <dgm:prSet presAssocID="{9FE49B72-FD30-4C5F-BEA0-7800B1F1A44B}" presName="hierChild7" presStyleCnt="0"/>
      <dgm:spPr/>
    </dgm:pt>
    <dgm:pt modelId="{54C499CC-7B96-444D-9CB1-5C627A97735A}" type="pres">
      <dgm:prSet presAssocID="{E4BA937A-19D4-4658-AFB1-E4C35BD0C579}" presName="Name111" presStyleLbl="parChTrans1D2" presStyleIdx="4" presStyleCnt="7"/>
      <dgm:spPr/>
    </dgm:pt>
    <dgm:pt modelId="{AFDF5A60-1621-4EEC-9AD8-1F8FD0F8C17C}" type="pres">
      <dgm:prSet presAssocID="{3AF48FC3-C06D-4665-8A36-8B92E69CEC80}" presName="hierRoot3" presStyleCnt="0">
        <dgm:presLayoutVars>
          <dgm:hierBranch val="init"/>
        </dgm:presLayoutVars>
      </dgm:prSet>
      <dgm:spPr/>
    </dgm:pt>
    <dgm:pt modelId="{DE14B1BB-874D-4D53-93D7-701B14EBDC67}" type="pres">
      <dgm:prSet presAssocID="{3AF48FC3-C06D-4665-8A36-8B92E69CEC80}" presName="rootComposite3" presStyleCnt="0"/>
      <dgm:spPr/>
    </dgm:pt>
    <dgm:pt modelId="{7ED62E81-249C-4047-BF20-723F1082DBBC}" type="pres">
      <dgm:prSet presAssocID="{3AF48FC3-C06D-4665-8A36-8B92E69CEC80}" presName="rootText3" presStyleLbl="asst1" presStyleIdx="4" presStyleCnt="5">
        <dgm:presLayoutVars>
          <dgm:chPref val="3"/>
        </dgm:presLayoutVars>
      </dgm:prSet>
      <dgm:spPr/>
    </dgm:pt>
    <dgm:pt modelId="{7982DD11-0FA7-43B9-AD0F-C3107D222550}" type="pres">
      <dgm:prSet presAssocID="{3AF48FC3-C06D-4665-8A36-8B92E69CEC80}" presName="rootConnector3" presStyleLbl="asst1" presStyleIdx="4" presStyleCnt="5"/>
      <dgm:spPr/>
    </dgm:pt>
    <dgm:pt modelId="{86F77D91-A2F2-47C8-9BF4-D9388A144143}" type="pres">
      <dgm:prSet presAssocID="{3AF48FC3-C06D-4665-8A36-8B92E69CEC80}" presName="hierChild6" presStyleCnt="0"/>
      <dgm:spPr/>
    </dgm:pt>
    <dgm:pt modelId="{46CF04B2-714F-450A-BE5A-4AC5692B6AFD}" type="pres">
      <dgm:prSet presAssocID="{3AF48FC3-C06D-4665-8A36-8B92E69CEC80}" presName="hierChild7" presStyleCnt="0"/>
      <dgm:spPr/>
    </dgm:pt>
    <dgm:pt modelId="{CC2A2A83-087B-47A6-AA66-08097C44E613}" type="pres">
      <dgm:prSet presAssocID="{BC214FA7-717C-41CB-8435-DBD553C66CB7}" presName="hierRoot1" presStyleCnt="0">
        <dgm:presLayoutVars>
          <dgm:hierBranch val="init"/>
        </dgm:presLayoutVars>
      </dgm:prSet>
      <dgm:spPr/>
    </dgm:pt>
    <dgm:pt modelId="{AE209D61-988D-4F68-A801-9F14CF439991}" type="pres">
      <dgm:prSet presAssocID="{BC214FA7-717C-41CB-8435-DBD553C66CB7}" presName="rootComposite1" presStyleCnt="0"/>
      <dgm:spPr/>
    </dgm:pt>
    <dgm:pt modelId="{1C6DF559-E2F4-467D-8C4E-60B7A1AB04A7}" type="pres">
      <dgm:prSet presAssocID="{BC214FA7-717C-41CB-8435-DBD553C66CB7}" presName="rootText1" presStyleLbl="node0" presStyleIdx="1" presStyleCnt="2">
        <dgm:presLayoutVars>
          <dgm:chPref val="3"/>
        </dgm:presLayoutVars>
      </dgm:prSet>
      <dgm:spPr/>
    </dgm:pt>
    <dgm:pt modelId="{34606587-227E-469F-88F6-B1BD4993A5CB}" type="pres">
      <dgm:prSet presAssocID="{BC214FA7-717C-41CB-8435-DBD553C66CB7}" presName="rootConnector1" presStyleLbl="node1" presStyleIdx="0" presStyleCnt="0"/>
      <dgm:spPr/>
    </dgm:pt>
    <dgm:pt modelId="{81FFD059-D3DC-4637-BFFD-0EF545BBBB25}" type="pres">
      <dgm:prSet presAssocID="{BC214FA7-717C-41CB-8435-DBD553C66CB7}" presName="hierChild2" presStyleCnt="0"/>
      <dgm:spPr/>
    </dgm:pt>
    <dgm:pt modelId="{DAE340FA-7B69-4C6C-9DAA-E9BA6E31A842}" type="pres">
      <dgm:prSet presAssocID="{A8CC09AF-7E80-4524-B526-087159E515E7}" presName="Name37" presStyleLbl="parChTrans1D2" presStyleIdx="5" presStyleCnt="7"/>
      <dgm:spPr/>
    </dgm:pt>
    <dgm:pt modelId="{1BA90928-9C4E-4F4A-8389-E974C7331C34}" type="pres">
      <dgm:prSet presAssocID="{D1D3FF20-AC42-4915-86C5-1E542449FCEF}" presName="hierRoot2" presStyleCnt="0">
        <dgm:presLayoutVars>
          <dgm:hierBranch val="init"/>
        </dgm:presLayoutVars>
      </dgm:prSet>
      <dgm:spPr/>
    </dgm:pt>
    <dgm:pt modelId="{BE6B56AD-1072-4011-A9F1-A0CDE0CDC4B0}" type="pres">
      <dgm:prSet presAssocID="{D1D3FF20-AC42-4915-86C5-1E542449FCEF}" presName="rootComposite" presStyleCnt="0"/>
      <dgm:spPr/>
    </dgm:pt>
    <dgm:pt modelId="{4E710337-D7DD-4E10-AF71-ED251019435A}" type="pres">
      <dgm:prSet presAssocID="{D1D3FF20-AC42-4915-86C5-1E542449FCEF}" presName="rootText" presStyleLbl="node2" presStyleIdx="0" presStyleCnt="2">
        <dgm:presLayoutVars>
          <dgm:chPref val="3"/>
        </dgm:presLayoutVars>
      </dgm:prSet>
      <dgm:spPr/>
    </dgm:pt>
    <dgm:pt modelId="{424300C3-97F3-485C-8348-02125C173947}" type="pres">
      <dgm:prSet presAssocID="{D1D3FF20-AC42-4915-86C5-1E542449FCEF}" presName="rootConnector" presStyleLbl="node2" presStyleIdx="0" presStyleCnt="2"/>
      <dgm:spPr/>
    </dgm:pt>
    <dgm:pt modelId="{FAF003A5-2FC0-4F4A-B421-C0AF1B77F828}" type="pres">
      <dgm:prSet presAssocID="{D1D3FF20-AC42-4915-86C5-1E542449FCEF}" presName="hierChild4" presStyleCnt="0"/>
      <dgm:spPr/>
    </dgm:pt>
    <dgm:pt modelId="{7A4A6913-5F3F-4E4D-A68E-84BFF9E53099}" type="pres">
      <dgm:prSet presAssocID="{D1D3FF20-AC42-4915-86C5-1E542449FCEF}" presName="hierChild5" presStyleCnt="0"/>
      <dgm:spPr/>
    </dgm:pt>
    <dgm:pt modelId="{E7E14AFF-26C4-47F7-AC41-A6A81486BA66}" type="pres">
      <dgm:prSet presAssocID="{F1FE4956-13C2-4D3F-BC19-E18574D0F2E8}" presName="Name37" presStyleLbl="parChTrans1D2" presStyleIdx="6" presStyleCnt="7"/>
      <dgm:spPr/>
    </dgm:pt>
    <dgm:pt modelId="{8B3F3A3E-19A2-4BFE-A4A0-001D9D6FF746}" type="pres">
      <dgm:prSet presAssocID="{7B3160A6-55A3-4BFB-89FC-560010103D07}" presName="hierRoot2" presStyleCnt="0">
        <dgm:presLayoutVars>
          <dgm:hierBranch val="init"/>
        </dgm:presLayoutVars>
      </dgm:prSet>
      <dgm:spPr/>
    </dgm:pt>
    <dgm:pt modelId="{FB908EB6-DCAD-4AFD-8C41-322AD962894B}" type="pres">
      <dgm:prSet presAssocID="{7B3160A6-55A3-4BFB-89FC-560010103D07}" presName="rootComposite" presStyleCnt="0"/>
      <dgm:spPr/>
    </dgm:pt>
    <dgm:pt modelId="{D11CDA75-D6CA-4EDA-9109-CFD97C473AED}" type="pres">
      <dgm:prSet presAssocID="{7B3160A6-55A3-4BFB-89FC-560010103D07}" presName="rootText" presStyleLbl="node2" presStyleIdx="1" presStyleCnt="2">
        <dgm:presLayoutVars>
          <dgm:chPref val="3"/>
        </dgm:presLayoutVars>
      </dgm:prSet>
      <dgm:spPr/>
    </dgm:pt>
    <dgm:pt modelId="{294F1DF8-2D49-416B-9F68-01F196A0B7A5}" type="pres">
      <dgm:prSet presAssocID="{7B3160A6-55A3-4BFB-89FC-560010103D07}" presName="rootConnector" presStyleLbl="node2" presStyleIdx="1" presStyleCnt="2"/>
      <dgm:spPr/>
    </dgm:pt>
    <dgm:pt modelId="{E9CACBF2-9AA0-4918-860C-3AD3E04CBAA6}" type="pres">
      <dgm:prSet presAssocID="{7B3160A6-55A3-4BFB-89FC-560010103D07}" presName="hierChild4" presStyleCnt="0"/>
      <dgm:spPr/>
    </dgm:pt>
    <dgm:pt modelId="{B6570A0B-CC9D-49F1-8B6E-9C54F8618482}" type="pres">
      <dgm:prSet presAssocID="{7B3160A6-55A3-4BFB-89FC-560010103D07}" presName="hierChild5" presStyleCnt="0"/>
      <dgm:spPr/>
    </dgm:pt>
    <dgm:pt modelId="{858C99A2-CF85-40B9-9EC2-2DB7C217582A}" type="pres">
      <dgm:prSet presAssocID="{BC214FA7-717C-41CB-8435-DBD553C66CB7}" presName="hierChild3" presStyleCnt="0"/>
      <dgm:spPr/>
    </dgm:pt>
  </dgm:ptLst>
  <dgm:cxnLst>
    <dgm:cxn modelId="{2ADED900-0187-471A-BDA5-CA608CB419A6}" srcId="{05459455-27DC-463A-8BD8-9DB07F067922}" destId="{3408E2E1-088A-4AB8-9BB4-1C8F58A95172}" srcOrd="2" destOrd="0" parTransId="{DA50F085-9417-4962-BC80-0C1FC96EE110}" sibTransId="{02386BA8-93E1-4FB7-BC2F-FD772E94FBB7}"/>
    <dgm:cxn modelId="{B9FE5202-134C-4B5F-9198-B502842F4EC2}" type="presOf" srcId="{7B3160A6-55A3-4BFB-89FC-560010103D07}" destId="{294F1DF8-2D49-416B-9F68-01F196A0B7A5}" srcOrd="1" destOrd="0" presId="urn:microsoft.com/office/officeart/2005/8/layout/orgChart1"/>
    <dgm:cxn modelId="{FA52FD09-9EE4-47BF-9BA3-FCC29A43AB0D}" type="presOf" srcId="{9FE49B72-FD30-4C5F-BEA0-7800B1F1A44B}" destId="{ED520034-6688-405D-A066-948DC140FB39}" srcOrd="1" destOrd="0" presId="urn:microsoft.com/office/officeart/2005/8/layout/orgChart1"/>
    <dgm:cxn modelId="{B8E1650D-6250-4743-8279-3BD8176794A5}" type="presOf" srcId="{17756EF1-E407-440D-920D-9DD2ED556E79}" destId="{96D9B893-73C6-46C1-81A5-00EC2D468242}" srcOrd="1" destOrd="0" presId="urn:microsoft.com/office/officeart/2005/8/layout/orgChart1"/>
    <dgm:cxn modelId="{AB698E0D-4B54-4DC5-8830-DC6B4FA859F5}" type="presOf" srcId="{DC0C34D3-DA3A-4387-9D13-824ACDA8572D}" destId="{22538F69-11E9-42A8-9BAE-C283256D74E6}" srcOrd="0" destOrd="0" presId="urn:microsoft.com/office/officeart/2005/8/layout/orgChart1"/>
    <dgm:cxn modelId="{10A7D312-CD50-49EE-B96C-76C18300DBBB}" srcId="{BC214FA7-717C-41CB-8435-DBD553C66CB7}" destId="{7B3160A6-55A3-4BFB-89FC-560010103D07}" srcOrd="1" destOrd="0" parTransId="{F1FE4956-13C2-4D3F-BC19-E18574D0F2E8}" sibTransId="{2C49CEFF-8B70-42C1-B0BF-A1C4613C8059}"/>
    <dgm:cxn modelId="{D1693F16-9BE0-4FB6-9FF5-C636245BE5D5}" srcId="{05459455-27DC-463A-8BD8-9DB07F067922}" destId="{A2EE80CD-858A-42D4-82D7-D94AFBDFE482}" srcOrd="1" destOrd="0" parTransId="{DC0C34D3-DA3A-4387-9D13-824ACDA8572D}" sibTransId="{869DB6FE-9D58-4A00-89E5-E6ACB8D1995B}"/>
    <dgm:cxn modelId="{D5439418-9C4E-426B-9F4E-E3DD424DE57C}" srcId="{BC214FA7-717C-41CB-8435-DBD553C66CB7}" destId="{D1D3FF20-AC42-4915-86C5-1E542449FCEF}" srcOrd="0" destOrd="0" parTransId="{A8CC09AF-7E80-4524-B526-087159E515E7}" sibTransId="{A3821E3D-A39A-4D88-831F-0BFD509B220E}"/>
    <dgm:cxn modelId="{3967941F-D6BB-490D-B126-E03552816456}" type="presOf" srcId="{A2EE80CD-858A-42D4-82D7-D94AFBDFE482}" destId="{3B0F5223-0877-437B-9202-AAB0D0E9F0BF}" srcOrd="0" destOrd="0" presId="urn:microsoft.com/office/officeart/2005/8/layout/orgChart1"/>
    <dgm:cxn modelId="{2D1E0020-AD2B-4A95-9C5B-602052EC7710}" type="presOf" srcId="{BC214FA7-717C-41CB-8435-DBD553C66CB7}" destId="{34606587-227E-469F-88F6-B1BD4993A5CB}" srcOrd="1" destOrd="0" presId="urn:microsoft.com/office/officeart/2005/8/layout/orgChart1"/>
    <dgm:cxn modelId="{BED65D23-9143-4E49-9401-8E532F1E246B}" type="presOf" srcId="{7B3160A6-55A3-4BFB-89FC-560010103D07}" destId="{D11CDA75-D6CA-4EDA-9109-CFD97C473AED}" srcOrd="0" destOrd="0" presId="urn:microsoft.com/office/officeart/2005/8/layout/orgChart1"/>
    <dgm:cxn modelId="{8CDB8625-A20F-44E9-860B-E1A6FC0890BA}" type="presOf" srcId="{875B7DFB-E6BD-4A7E-A761-70C9635DDB47}" destId="{6B2829BC-0DEC-4438-81AD-007E3F9EEF1D}" srcOrd="0" destOrd="0" presId="urn:microsoft.com/office/officeart/2005/8/layout/orgChart1"/>
    <dgm:cxn modelId="{845CB425-606C-42D7-9AC2-32105EF8E72D}" type="presOf" srcId="{5DA4B6AA-17EB-4A0A-A2C5-24172DBEE9AA}" destId="{D40C4ACC-3E20-4085-950D-214494490280}" srcOrd="0" destOrd="0" presId="urn:microsoft.com/office/officeart/2005/8/layout/orgChart1"/>
    <dgm:cxn modelId="{E13CA33B-332D-4A51-AF26-C71702A9AC12}" type="presOf" srcId="{3408E2E1-088A-4AB8-9BB4-1C8F58A95172}" destId="{58FC390C-F6CF-4466-8396-E44FA8DCCA40}" srcOrd="0" destOrd="0" presId="urn:microsoft.com/office/officeart/2005/8/layout/orgChart1"/>
    <dgm:cxn modelId="{291B275E-C502-4DF3-8890-EDD1E6D541D3}" type="presOf" srcId="{E4BA937A-19D4-4658-AFB1-E4C35BD0C579}" destId="{54C499CC-7B96-444D-9CB1-5C627A97735A}" srcOrd="0" destOrd="0" presId="urn:microsoft.com/office/officeart/2005/8/layout/orgChart1"/>
    <dgm:cxn modelId="{503E6C4C-7F61-4C18-8427-A153397F0F95}" type="presOf" srcId="{DA50F085-9417-4962-BC80-0C1FC96EE110}" destId="{3099F277-9D33-4715-968F-3805B830CC14}" srcOrd="0" destOrd="0" presId="urn:microsoft.com/office/officeart/2005/8/layout/orgChart1"/>
    <dgm:cxn modelId="{527D4D6F-28A1-4A2B-8D2A-301EF397914B}" type="presOf" srcId="{D1D3FF20-AC42-4915-86C5-1E542449FCEF}" destId="{4E710337-D7DD-4E10-AF71-ED251019435A}" srcOrd="0" destOrd="0" presId="urn:microsoft.com/office/officeart/2005/8/layout/orgChart1"/>
    <dgm:cxn modelId="{5F6A8870-17D5-4D79-8E79-D472AE6B54A7}" type="presOf" srcId="{05459455-27DC-463A-8BD8-9DB07F067922}" destId="{E2939C84-C694-42F9-8547-11FCBBACF4E3}" srcOrd="0" destOrd="0" presId="urn:microsoft.com/office/officeart/2005/8/layout/orgChart1"/>
    <dgm:cxn modelId="{6EC3347B-7969-4BEA-B1ED-2EEE1E651B24}" type="presOf" srcId="{A2EE80CD-858A-42D4-82D7-D94AFBDFE482}" destId="{2A4B9E50-0B74-46CD-AABC-131133361EF7}" srcOrd="1" destOrd="0" presId="urn:microsoft.com/office/officeart/2005/8/layout/orgChart1"/>
    <dgm:cxn modelId="{7CC6E07B-51AE-4EA0-96C6-5FB0588C9312}" type="presOf" srcId="{17756EF1-E407-440D-920D-9DD2ED556E79}" destId="{150000E2-BD54-41E4-BE93-E10F18C7AC18}" srcOrd="0" destOrd="0" presId="urn:microsoft.com/office/officeart/2005/8/layout/orgChart1"/>
    <dgm:cxn modelId="{FB8EFA7D-8AED-4DB4-83A9-C7454658B033}" type="presOf" srcId="{BC214FA7-717C-41CB-8435-DBD553C66CB7}" destId="{1C6DF559-E2F4-467D-8C4E-60B7A1AB04A7}" srcOrd="0" destOrd="0" presId="urn:microsoft.com/office/officeart/2005/8/layout/orgChart1"/>
    <dgm:cxn modelId="{DCD4BF88-986F-4F69-9B25-EADE18E66281}" type="presOf" srcId="{49B6C565-2EFB-4681-B80C-CE1D163C3A03}" destId="{60B017B6-D236-438A-B93B-56C51FDF94F3}" srcOrd="0" destOrd="0" presId="urn:microsoft.com/office/officeart/2005/8/layout/orgChart1"/>
    <dgm:cxn modelId="{0D36D493-48C6-4EAF-B2BD-D852EC019E5B}" srcId="{875B7DFB-E6BD-4A7E-A761-70C9635DDB47}" destId="{BC214FA7-717C-41CB-8435-DBD553C66CB7}" srcOrd="1" destOrd="0" parTransId="{547B1C23-8377-4D22-85B7-B45B0A1002AC}" sibTransId="{59158561-202C-43F6-959C-309CE3B73854}"/>
    <dgm:cxn modelId="{E0598596-AEBC-414C-BD6C-527D5C061AE2}" type="presOf" srcId="{3AF48FC3-C06D-4665-8A36-8B92E69CEC80}" destId="{7ED62E81-249C-4047-BF20-723F1082DBBC}" srcOrd="0" destOrd="0" presId="urn:microsoft.com/office/officeart/2005/8/layout/orgChart1"/>
    <dgm:cxn modelId="{D7655C97-B865-429F-878C-3E30932E960A}" type="presOf" srcId="{F1FE4956-13C2-4D3F-BC19-E18574D0F2E8}" destId="{E7E14AFF-26C4-47F7-AC41-A6A81486BA66}" srcOrd="0" destOrd="0" presId="urn:microsoft.com/office/officeart/2005/8/layout/orgChart1"/>
    <dgm:cxn modelId="{A76CC2C2-791A-4B5C-BF23-949134ACD534}" type="presOf" srcId="{3408E2E1-088A-4AB8-9BB4-1C8F58A95172}" destId="{BE67369A-73A0-4422-A808-B60D1C415FFE}" srcOrd="1" destOrd="0" presId="urn:microsoft.com/office/officeart/2005/8/layout/orgChart1"/>
    <dgm:cxn modelId="{4C86F3D0-9026-4068-A554-AE0B76012176}" srcId="{05459455-27DC-463A-8BD8-9DB07F067922}" destId="{3AF48FC3-C06D-4665-8A36-8B92E69CEC80}" srcOrd="4" destOrd="0" parTransId="{E4BA937A-19D4-4658-AFB1-E4C35BD0C579}" sibTransId="{B16728FE-E495-4774-94D0-42A9E79EB959}"/>
    <dgm:cxn modelId="{70B4EAD1-9F88-4622-94C4-16B95949CFA4}" type="presOf" srcId="{05459455-27DC-463A-8BD8-9DB07F067922}" destId="{48162700-A631-486E-928B-30CF90E8FE53}" srcOrd="1" destOrd="0" presId="urn:microsoft.com/office/officeart/2005/8/layout/orgChart1"/>
    <dgm:cxn modelId="{150178D9-E549-426A-801B-9644DAA0CF24}" srcId="{05459455-27DC-463A-8BD8-9DB07F067922}" destId="{9FE49B72-FD30-4C5F-BEA0-7800B1F1A44B}" srcOrd="3" destOrd="0" parTransId="{5DA4B6AA-17EB-4A0A-A2C5-24172DBEE9AA}" sibTransId="{21730302-4AB3-47A8-8E2F-B35C9C5EABD8}"/>
    <dgm:cxn modelId="{844469DE-3FA8-4B8B-A599-23DC3BD76195}" type="presOf" srcId="{A8CC09AF-7E80-4524-B526-087159E515E7}" destId="{DAE340FA-7B69-4C6C-9DAA-E9BA6E31A842}" srcOrd="0" destOrd="0" presId="urn:microsoft.com/office/officeart/2005/8/layout/orgChart1"/>
    <dgm:cxn modelId="{ECBEB1DF-CA99-478E-8DC4-6A51D190FC74}" type="presOf" srcId="{3AF48FC3-C06D-4665-8A36-8B92E69CEC80}" destId="{7982DD11-0FA7-43B9-AD0F-C3107D222550}" srcOrd="1" destOrd="0" presId="urn:microsoft.com/office/officeart/2005/8/layout/orgChart1"/>
    <dgm:cxn modelId="{ECC787E9-297C-4C74-AB00-CBA585ED1105}" type="presOf" srcId="{D1D3FF20-AC42-4915-86C5-1E542449FCEF}" destId="{424300C3-97F3-485C-8348-02125C173947}" srcOrd="1" destOrd="0" presId="urn:microsoft.com/office/officeart/2005/8/layout/orgChart1"/>
    <dgm:cxn modelId="{ECDB41EC-582B-4941-8877-85C95ED5F82E}" srcId="{875B7DFB-E6BD-4A7E-A761-70C9635DDB47}" destId="{05459455-27DC-463A-8BD8-9DB07F067922}" srcOrd="0" destOrd="0" parTransId="{860C5BBB-2CDE-4187-99F2-F9CF9A157E8D}" sibTransId="{DD6AAC81-5437-445A-8EF8-0A00A0B49324}"/>
    <dgm:cxn modelId="{F645B0EC-3184-4866-885A-433BBA55067D}" type="presOf" srcId="{9FE49B72-FD30-4C5F-BEA0-7800B1F1A44B}" destId="{B2402513-240C-4FC6-8750-62746AC47C2E}" srcOrd="0" destOrd="0" presId="urn:microsoft.com/office/officeart/2005/8/layout/orgChart1"/>
    <dgm:cxn modelId="{F384AAFE-1630-4028-9BDA-FACB6AAD6FDD}" srcId="{05459455-27DC-463A-8BD8-9DB07F067922}" destId="{17756EF1-E407-440D-920D-9DD2ED556E79}" srcOrd="0" destOrd="0" parTransId="{49B6C565-2EFB-4681-B80C-CE1D163C3A03}" sibTransId="{0D4BF7A5-3B9A-419D-8468-9A2FC11D4250}"/>
    <dgm:cxn modelId="{895E8D11-84AE-4B80-A091-05DF51AB7593}" type="presParOf" srcId="{6B2829BC-0DEC-4438-81AD-007E3F9EEF1D}" destId="{79AE6753-1E63-431C-8AD6-84EEF7C07AFF}" srcOrd="0" destOrd="0" presId="urn:microsoft.com/office/officeart/2005/8/layout/orgChart1"/>
    <dgm:cxn modelId="{D29BCDE8-89C9-4DAB-88F6-D16250618FFE}" type="presParOf" srcId="{79AE6753-1E63-431C-8AD6-84EEF7C07AFF}" destId="{3DA64AC5-5EA7-4F83-B390-3F80CE34B59A}" srcOrd="0" destOrd="0" presId="urn:microsoft.com/office/officeart/2005/8/layout/orgChart1"/>
    <dgm:cxn modelId="{6783F4A8-7E51-47A4-A3A3-C1E695962938}" type="presParOf" srcId="{3DA64AC5-5EA7-4F83-B390-3F80CE34B59A}" destId="{E2939C84-C694-42F9-8547-11FCBBACF4E3}" srcOrd="0" destOrd="0" presId="urn:microsoft.com/office/officeart/2005/8/layout/orgChart1"/>
    <dgm:cxn modelId="{444AAD47-0274-49B9-AA45-3D6630E04D4F}" type="presParOf" srcId="{3DA64AC5-5EA7-4F83-B390-3F80CE34B59A}" destId="{48162700-A631-486E-928B-30CF90E8FE53}" srcOrd="1" destOrd="0" presId="urn:microsoft.com/office/officeart/2005/8/layout/orgChart1"/>
    <dgm:cxn modelId="{2A94AEE4-B4FE-48DD-9F36-9C625C47F25E}" type="presParOf" srcId="{79AE6753-1E63-431C-8AD6-84EEF7C07AFF}" destId="{10E5A509-A136-40C6-836C-4F814E7CF07E}" srcOrd="1" destOrd="0" presId="urn:microsoft.com/office/officeart/2005/8/layout/orgChart1"/>
    <dgm:cxn modelId="{5D5F821D-F3D6-430E-93D8-A8FC77648BAA}" type="presParOf" srcId="{79AE6753-1E63-431C-8AD6-84EEF7C07AFF}" destId="{8CE318B0-ADB7-4FC8-8291-EAAFE126AA44}" srcOrd="2" destOrd="0" presId="urn:microsoft.com/office/officeart/2005/8/layout/orgChart1"/>
    <dgm:cxn modelId="{B7A63679-6F75-4C5E-8BD6-5CCE7E067898}" type="presParOf" srcId="{8CE318B0-ADB7-4FC8-8291-EAAFE126AA44}" destId="{60B017B6-D236-438A-B93B-56C51FDF94F3}" srcOrd="0" destOrd="0" presId="urn:microsoft.com/office/officeart/2005/8/layout/orgChart1"/>
    <dgm:cxn modelId="{5C71C8A1-C45C-4A6F-BD2F-2AFE3730EF25}" type="presParOf" srcId="{8CE318B0-ADB7-4FC8-8291-EAAFE126AA44}" destId="{DD15267D-D6A5-4682-8953-AD6D94D0D98B}" srcOrd="1" destOrd="0" presId="urn:microsoft.com/office/officeart/2005/8/layout/orgChart1"/>
    <dgm:cxn modelId="{8820BB03-8C70-49C5-84A9-578F3DFC5682}" type="presParOf" srcId="{DD15267D-D6A5-4682-8953-AD6D94D0D98B}" destId="{F91823E3-3193-4574-8DFB-82938826DA25}" srcOrd="0" destOrd="0" presId="urn:microsoft.com/office/officeart/2005/8/layout/orgChart1"/>
    <dgm:cxn modelId="{6C063928-3A0E-466E-89B0-C8FBB8B2441F}" type="presParOf" srcId="{F91823E3-3193-4574-8DFB-82938826DA25}" destId="{150000E2-BD54-41E4-BE93-E10F18C7AC18}" srcOrd="0" destOrd="0" presId="urn:microsoft.com/office/officeart/2005/8/layout/orgChart1"/>
    <dgm:cxn modelId="{CC488019-70EE-4E3F-99CC-FA3B8498F659}" type="presParOf" srcId="{F91823E3-3193-4574-8DFB-82938826DA25}" destId="{96D9B893-73C6-46C1-81A5-00EC2D468242}" srcOrd="1" destOrd="0" presId="urn:microsoft.com/office/officeart/2005/8/layout/orgChart1"/>
    <dgm:cxn modelId="{BAADA051-C0B0-46B9-A9BF-BDB7BF572240}" type="presParOf" srcId="{DD15267D-D6A5-4682-8953-AD6D94D0D98B}" destId="{7207D7CB-DE46-41ED-A129-C9FDAC34C040}" srcOrd="1" destOrd="0" presId="urn:microsoft.com/office/officeart/2005/8/layout/orgChart1"/>
    <dgm:cxn modelId="{6778DAAA-0454-4C86-AC1F-E75BAA685CC0}" type="presParOf" srcId="{DD15267D-D6A5-4682-8953-AD6D94D0D98B}" destId="{84A1427C-A004-49CE-8FB9-DFB85777BC6E}" srcOrd="2" destOrd="0" presId="urn:microsoft.com/office/officeart/2005/8/layout/orgChart1"/>
    <dgm:cxn modelId="{DF1301B6-EC02-4727-91A5-0C913D57427F}" type="presParOf" srcId="{8CE318B0-ADB7-4FC8-8291-EAAFE126AA44}" destId="{22538F69-11E9-42A8-9BAE-C283256D74E6}" srcOrd="2" destOrd="0" presId="urn:microsoft.com/office/officeart/2005/8/layout/orgChart1"/>
    <dgm:cxn modelId="{4ADF4422-E1B3-4635-BB14-BF591A8D8D8E}" type="presParOf" srcId="{8CE318B0-ADB7-4FC8-8291-EAAFE126AA44}" destId="{FBAE4A0A-8643-453A-91D7-9F88FF4CA015}" srcOrd="3" destOrd="0" presId="urn:microsoft.com/office/officeart/2005/8/layout/orgChart1"/>
    <dgm:cxn modelId="{A6581046-2DA9-46F0-8A34-6512B5DBB956}" type="presParOf" srcId="{FBAE4A0A-8643-453A-91D7-9F88FF4CA015}" destId="{67E14A6D-3C9A-48ED-B193-48D9AD8B2BAF}" srcOrd="0" destOrd="0" presId="urn:microsoft.com/office/officeart/2005/8/layout/orgChart1"/>
    <dgm:cxn modelId="{2A6FC379-3040-4E39-991A-5B0F09F53C69}" type="presParOf" srcId="{67E14A6D-3C9A-48ED-B193-48D9AD8B2BAF}" destId="{3B0F5223-0877-437B-9202-AAB0D0E9F0BF}" srcOrd="0" destOrd="0" presId="urn:microsoft.com/office/officeart/2005/8/layout/orgChart1"/>
    <dgm:cxn modelId="{5CA3584D-70BD-4E8D-B258-00364CF8CE00}" type="presParOf" srcId="{67E14A6D-3C9A-48ED-B193-48D9AD8B2BAF}" destId="{2A4B9E50-0B74-46CD-AABC-131133361EF7}" srcOrd="1" destOrd="0" presId="urn:microsoft.com/office/officeart/2005/8/layout/orgChart1"/>
    <dgm:cxn modelId="{B64C1474-E75D-4E5F-A9AA-1C372D85D7AD}" type="presParOf" srcId="{FBAE4A0A-8643-453A-91D7-9F88FF4CA015}" destId="{884813DB-780F-47AA-8208-1B5F3B1D76B3}" srcOrd="1" destOrd="0" presId="urn:microsoft.com/office/officeart/2005/8/layout/orgChart1"/>
    <dgm:cxn modelId="{89196756-3AB0-4008-B51B-4502A6D3BE07}" type="presParOf" srcId="{FBAE4A0A-8643-453A-91D7-9F88FF4CA015}" destId="{066A7DB4-3265-4458-9AC8-6E838DEBC59F}" srcOrd="2" destOrd="0" presId="urn:microsoft.com/office/officeart/2005/8/layout/orgChart1"/>
    <dgm:cxn modelId="{7A3B30AD-49FC-48D0-B14B-103D2979AA41}" type="presParOf" srcId="{8CE318B0-ADB7-4FC8-8291-EAAFE126AA44}" destId="{3099F277-9D33-4715-968F-3805B830CC14}" srcOrd="4" destOrd="0" presId="urn:microsoft.com/office/officeart/2005/8/layout/orgChart1"/>
    <dgm:cxn modelId="{24F0527E-00F6-43A2-AEF5-5C33A40D6218}" type="presParOf" srcId="{8CE318B0-ADB7-4FC8-8291-EAAFE126AA44}" destId="{2F44E0B7-14EA-426F-90E8-DF6BDFED92EF}" srcOrd="5" destOrd="0" presId="urn:microsoft.com/office/officeart/2005/8/layout/orgChart1"/>
    <dgm:cxn modelId="{2997ADB4-A762-43DB-AE46-049963A7D2FE}" type="presParOf" srcId="{2F44E0B7-14EA-426F-90E8-DF6BDFED92EF}" destId="{8EFD425D-B242-4258-BB5D-83D87ACDDC7B}" srcOrd="0" destOrd="0" presId="urn:microsoft.com/office/officeart/2005/8/layout/orgChart1"/>
    <dgm:cxn modelId="{1B74D0F8-3FF8-4D87-A5A0-C3FB5BFD8915}" type="presParOf" srcId="{8EFD425D-B242-4258-BB5D-83D87ACDDC7B}" destId="{58FC390C-F6CF-4466-8396-E44FA8DCCA40}" srcOrd="0" destOrd="0" presId="urn:microsoft.com/office/officeart/2005/8/layout/orgChart1"/>
    <dgm:cxn modelId="{07915A56-409B-46CB-A622-F5F61A65A4CD}" type="presParOf" srcId="{8EFD425D-B242-4258-BB5D-83D87ACDDC7B}" destId="{BE67369A-73A0-4422-A808-B60D1C415FFE}" srcOrd="1" destOrd="0" presId="urn:microsoft.com/office/officeart/2005/8/layout/orgChart1"/>
    <dgm:cxn modelId="{83641A5A-2D2B-4901-A5A9-40729FF2CD19}" type="presParOf" srcId="{2F44E0B7-14EA-426F-90E8-DF6BDFED92EF}" destId="{E185BAA5-E30C-42B5-B857-301DC2BB43CF}" srcOrd="1" destOrd="0" presId="urn:microsoft.com/office/officeart/2005/8/layout/orgChart1"/>
    <dgm:cxn modelId="{A98C83DD-5602-4F05-A3BA-E982CF19162B}" type="presParOf" srcId="{2F44E0B7-14EA-426F-90E8-DF6BDFED92EF}" destId="{58BBBCEF-E8FD-4041-BA73-77340045F418}" srcOrd="2" destOrd="0" presId="urn:microsoft.com/office/officeart/2005/8/layout/orgChart1"/>
    <dgm:cxn modelId="{412552E8-5911-4DC0-AC01-3667235BBBE6}" type="presParOf" srcId="{8CE318B0-ADB7-4FC8-8291-EAAFE126AA44}" destId="{D40C4ACC-3E20-4085-950D-214494490280}" srcOrd="6" destOrd="0" presId="urn:microsoft.com/office/officeart/2005/8/layout/orgChart1"/>
    <dgm:cxn modelId="{6B6A70E6-3752-414E-8CF3-432C43F35A92}" type="presParOf" srcId="{8CE318B0-ADB7-4FC8-8291-EAAFE126AA44}" destId="{16C72C93-0709-4F36-BF99-6F73C25E60DB}" srcOrd="7" destOrd="0" presId="urn:microsoft.com/office/officeart/2005/8/layout/orgChart1"/>
    <dgm:cxn modelId="{7D8FD474-CEA5-4BE0-A681-E837EDB95286}" type="presParOf" srcId="{16C72C93-0709-4F36-BF99-6F73C25E60DB}" destId="{7BC77FD6-8164-42E8-8F85-2FBD06D87F2B}" srcOrd="0" destOrd="0" presId="urn:microsoft.com/office/officeart/2005/8/layout/orgChart1"/>
    <dgm:cxn modelId="{6D55A462-8877-4857-B6B1-DD2CAD004EE1}" type="presParOf" srcId="{7BC77FD6-8164-42E8-8F85-2FBD06D87F2B}" destId="{B2402513-240C-4FC6-8750-62746AC47C2E}" srcOrd="0" destOrd="0" presId="urn:microsoft.com/office/officeart/2005/8/layout/orgChart1"/>
    <dgm:cxn modelId="{1776B225-80E2-4A4A-8D2E-18E6563E7DD5}" type="presParOf" srcId="{7BC77FD6-8164-42E8-8F85-2FBD06D87F2B}" destId="{ED520034-6688-405D-A066-948DC140FB39}" srcOrd="1" destOrd="0" presId="urn:microsoft.com/office/officeart/2005/8/layout/orgChart1"/>
    <dgm:cxn modelId="{0429542F-0F16-4549-9F8B-9BA8F538BEBA}" type="presParOf" srcId="{16C72C93-0709-4F36-BF99-6F73C25E60DB}" destId="{40291CF8-DC07-43BE-B145-6FF973774E90}" srcOrd="1" destOrd="0" presId="urn:microsoft.com/office/officeart/2005/8/layout/orgChart1"/>
    <dgm:cxn modelId="{A14CC843-DACB-4190-8548-4666D82C63DC}" type="presParOf" srcId="{16C72C93-0709-4F36-BF99-6F73C25E60DB}" destId="{70AE764C-3F0E-4F61-99EB-42B544D7E881}" srcOrd="2" destOrd="0" presId="urn:microsoft.com/office/officeart/2005/8/layout/orgChart1"/>
    <dgm:cxn modelId="{C065C5CD-4CF6-497D-9B7C-6264C1D81437}" type="presParOf" srcId="{8CE318B0-ADB7-4FC8-8291-EAAFE126AA44}" destId="{54C499CC-7B96-444D-9CB1-5C627A97735A}" srcOrd="8" destOrd="0" presId="urn:microsoft.com/office/officeart/2005/8/layout/orgChart1"/>
    <dgm:cxn modelId="{0E794C1B-2C52-4437-9D87-57255F40093B}" type="presParOf" srcId="{8CE318B0-ADB7-4FC8-8291-EAAFE126AA44}" destId="{AFDF5A60-1621-4EEC-9AD8-1F8FD0F8C17C}" srcOrd="9" destOrd="0" presId="urn:microsoft.com/office/officeart/2005/8/layout/orgChart1"/>
    <dgm:cxn modelId="{5653F454-9E69-4EB6-98ED-67A4AF717100}" type="presParOf" srcId="{AFDF5A60-1621-4EEC-9AD8-1F8FD0F8C17C}" destId="{DE14B1BB-874D-4D53-93D7-701B14EBDC67}" srcOrd="0" destOrd="0" presId="urn:microsoft.com/office/officeart/2005/8/layout/orgChart1"/>
    <dgm:cxn modelId="{1BB46408-C7DC-478E-AA6C-0173AFA768A2}" type="presParOf" srcId="{DE14B1BB-874D-4D53-93D7-701B14EBDC67}" destId="{7ED62E81-249C-4047-BF20-723F1082DBBC}" srcOrd="0" destOrd="0" presId="urn:microsoft.com/office/officeart/2005/8/layout/orgChart1"/>
    <dgm:cxn modelId="{E18B3078-0237-4235-9D89-5CB78EFD6C22}" type="presParOf" srcId="{DE14B1BB-874D-4D53-93D7-701B14EBDC67}" destId="{7982DD11-0FA7-43B9-AD0F-C3107D222550}" srcOrd="1" destOrd="0" presId="urn:microsoft.com/office/officeart/2005/8/layout/orgChart1"/>
    <dgm:cxn modelId="{55F7F0DA-1F4E-4841-AABB-891B3E9BE77E}" type="presParOf" srcId="{AFDF5A60-1621-4EEC-9AD8-1F8FD0F8C17C}" destId="{86F77D91-A2F2-47C8-9BF4-D9388A144143}" srcOrd="1" destOrd="0" presId="urn:microsoft.com/office/officeart/2005/8/layout/orgChart1"/>
    <dgm:cxn modelId="{962BC0DB-B140-4141-ADDF-0163FA60F9E9}" type="presParOf" srcId="{AFDF5A60-1621-4EEC-9AD8-1F8FD0F8C17C}" destId="{46CF04B2-714F-450A-BE5A-4AC5692B6AFD}" srcOrd="2" destOrd="0" presId="urn:microsoft.com/office/officeart/2005/8/layout/orgChart1"/>
    <dgm:cxn modelId="{DF18D450-06B6-4BDB-A4D9-B1A3706B3D63}" type="presParOf" srcId="{6B2829BC-0DEC-4438-81AD-007E3F9EEF1D}" destId="{CC2A2A83-087B-47A6-AA66-08097C44E613}" srcOrd="1" destOrd="0" presId="urn:microsoft.com/office/officeart/2005/8/layout/orgChart1"/>
    <dgm:cxn modelId="{91B34B67-38E0-43A6-A407-149802A876FE}" type="presParOf" srcId="{CC2A2A83-087B-47A6-AA66-08097C44E613}" destId="{AE209D61-988D-4F68-A801-9F14CF439991}" srcOrd="0" destOrd="0" presId="urn:microsoft.com/office/officeart/2005/8/layout/orgChart1"/>
    <dgm:cxn modelId="{B389D3A4-25E9-4AC3-84E4-3891BFC5173E}" type="presParOf" srcId="{AE209D61-988D-4F68-A801-9F14CF439991}" destId="{1C6DF559-E2F4-467D-8C4E-60B7A1AB04A7}" srcOrd="0" destOrd="0" presId="urn:microsoft.com/office/officeart/2005/8/layout/orgChart1"/>
    <dgm:cxn modelId="{DED725AE-CC0C-44DC-A057-7CA45F4EAD0C}" type="presParOf" srcId="{AE209D61-988D-4F68-A801-9F14CF439991}" destId="{34606587-227E-469F-88F6-B1BD4993A5CB}" srcOrd="1" destOrd="0" presId="urn:microsoft.com/office/officeart/2005/8/layout/orgChart1"/>
    <dgm:cxn modelId="{249BEB4E-792F-436F-837D-88A30ED8A7F9}" type="presParOf" srcId="{CC2A2A83-087B-47A6-AA66-08097C44E613}" destId="{81FFD059-D3DC-4637-BFFD-0EF545BBBB25}" srcOrd="1" destOrd="0" presId="urn:microsoft.com/office/officeart/2005/8/layout/orgChart1"/>
    <dgm:cxn modelId="{60639E21-B0AF-4415-93BB-5BF592938E16}" type="presParOf" srcId="{81FFD059-D3DC-4637-BFFD-0EF545BBBB25}" destId="{DAE340FA-7B69-4C6C-9DAA-E9BA6E31A842}" srcOrd="0" destOrd="0" presId="urn:microsoft.com/office/officeart/2005/8/layout/orgChart1"/>
    <dgm:cxn modelId="{F7A3B611-6831-4C35-8CE8-5FA9C2E38A7E}" type="presParOf" srcId="{81FFD059-D3DC-4637-BFFD-0EF545BBBB25}" destId="{1BA90928-9C4E-4F4A-8389-E974C7331C34}" srcOrd="1" destOrd="0" presId="urn:microsoft.com/office/officeart/2005/8/layout/orgChart1"/>
    <dgm:cxn modelId="{897730B9-91BF-4010-AB09-37F4DC06EE2C}" type="presParOf" srcId="{1BA90928-9C4E-4F4A-8389-E974C7331C34}" destId="{BE6B56AD-1072-4011-A9F1-A0CDE0CDC4B0}" srcOrd="0" destOrd="0" presId="urn:microsoft.com/office/officeart/2005/8/layout/orgChart1"/>
    <dgm:cxn modelId="{8B056229-4485-4BC8-951F-4CE8508B8E47}" type="presParOf" srcId="{BE6B56AD-1072-4011-A9F1-A0CDE0CDC4B0}" destId="{4E710337-D7DD-4E10-AF71-ED251019435A}" srcOrd="0" destOrd="0" presId="urn:microsoft.com/office/officeart/2005/8/layout/orgChart1"/>
    <dgm:cxn modelId="{C99233E6-E83E-4592-A67A-B79B491B763E}" type="presParOf" srcId="{BE6B56AD-1072-4011-A9F1-A0CDE0CDC4B0}" destId="{424300C3-97F3-485C-8348-02125C173947}" srcOrd="1" destOrd="0" presId="urn:microsoft.com/office/officeart/2005/8/layout/orgChart1"/>
    <dgm:cxn modelId="{333FB8DF-5918-4357-8DD9-02C32491656F}" type="presParOf" srcId="{1BA90928-9C4E-4F4A-8389-E974C7331C34}" destId="{FAF003A5-2FC0-4F4A-B421-C0AF1B77F828}" srcOrd="1" destOrd="0" presId="urn:microsoft.com/office/officeart/2005/8/layout/orgChart1"/>
    <dgm:cxn modelId="{9016C01D-2AFF-44AD-BC49-E503ADFA4839}" type="presParOf" srcId="{1BA90928-9C4E-4F4A-8389-E974C7331C34}" destId="{7A4A6913-5F3F-4E4D-A68E-84BFF9E53099}" srcOrd="2" destOrd="0" presId="urn:microsoft.com/office/officeart/2005/8/layout/orgChart1"/>
    <dgm:cxn modelId="{B21F4010-AC3F-493E-BBCF-6E72E85C46F1}" type="presParOf" srcId="{81FFD059-D3DC-4637-BFFD-0EF545BBBB25}" destId="{E7E14AFF-26C4-47F7-AC41-A6A81486BA66}" srcOrd="2" destOrd="0" presId="urn:microsoft.com/office/officeart/2005/8/layout/orgChart1"/>
    <dgm:cxn modelId="{D75D2963-D692-4F02-9F40-D0278BCD3174}" type="presParOf" srcId="{81FFD059-D3DC-4637-BFFD-0EF545BBBB25}" destId="{8B3F3A3E-19A2-4BFE-A4A0-001D9D6FF746}" srcOrd="3" destOrd="0" presId="urn:microsoft.com/office/officeart/2005/8/layout/orgChart1"/>
    <dgm:cxn modelId="{298B1101-2D73-4861-AC6A-DB0EFAEAC4B7}" type="presParOf" srcId="{8B3F3A3E-19A2-4BFE-A4A0-001D9D6FF746}" destId="{FB908EB6-DCAD-4AFD-8C41-322AD962894B}" srcOrd="0" destOrd="0" presId="urn:microsoft.com/office/officeart/2005/8/layout/orgChart1"/>
    <dgm:cxn modelId="{6AC59243-BD5C-4C2C-8F93-B60A925DD3D2}" type="presParOf" srcId="{FB908EB6-DCAD-4AFD-8C41-322AD962894B}" destId="{D11CDA75-D6CA-4EDA-9109-CFD97C473AED}" srcOrd="0" destOrd="0" presId="urn:microsoft.com/office/officeart/2005/8/layout/orgChart1"/>
    <dgm:cxn modelId="{6C1C4B42-82CA-407C-B1F4-9EEED71F0E03}" type="presParOf" srcId="{FB908EB6-DCAD-4AFD-8C41-322AD962894B}" destId="{294F1DF8-2D49-416B-9F68-01F196A0B7A5}" srcOrd="1" destOrd="0" presId="urn:microsoft.com/office/officeart/2005/8/layout/orgChart1"/>
    <dgm:cxn modelId="{8A288B2A-0016-4F27-8EAB-D289F9C49717}" type="presParOf" srcId="{8B3F3A3E-19A2-4BFE-A4A0-001D9D6FF746}" destId="{E9CACBF2-9AA0-4918-860C-3AD3E04CBAA6}" srcOrd="1" destOrd="0" presId="urn:microsoft.com/office/officeart/2005/8/layout/orgChart1"/>
    <dgm:cxn modelId="{E465B31D-36F5-474D-B07E-84BC510F8075}" type="presParOf" srcId="{8B3F3A3E-19A2-4BFE-A4A0-001D9D6FF746}" destId="{B6570A0B-CC9D-49F1-8B6E-9C54F8618482}" srcOrd="2" destOrd="0" presId="urn:microsoft.com/office/officeart/2005/8/layout/orgChart1"/>
    <dgm:cxn modelId="{AF85866D-E260-4BF0-81FB-377E9D0FB019}" type="presParOf" srcId="{CC2A2A83-087B-47A6-AA66-08097C44E613}" destId="{858C99A2-CF85-40B9-9EC2-2DB7C217582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5B7DFB-E6BD-4A7E-A761-70C9635DDB4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5459455-27DC-463A-8BD8-9DB07F067922}">
      <dgm:prSet phldrT="[Text]" custT="1"/>
      <dgm:spPr>
        <a:solidFill>
          <a:schemeClr val="tx1"/>
        </a:solidFill>
      </dgm:spPr>
      <dgm:t>
        <a:bodyPr/>
        <a:lstStyle/>
        <a:p>
          <a:r>
            <a:rPr lang="en-GB" sz="1600" b="1">
              <a:solidFill>
                <a:schemeClr val="bg1"/>
              </a:solidFill>
            </a:rPr>
            <a:t>Kinetic Theory of Gas Models</a:t>
          </a:r>
        </a:p>
      </dgm:t>
    </dgm:pt>
    <dgm:pt modelId="{860C5BBB-2CDE-4187-99F2-F9CF9A157E8D}" type="parTrans" cxnId="{ECDB41EC-582B-4941-8877-85C95ED5F82E}">
      <dgm:prSet/>
      <dgm:spPr/>
      <dgm:t>
        <a:bodyPr/>
        <a:lstStyle/>
        <a:p>
          <a:endParaRPr lang="en-GB"/>
        </a:p>
      </dgm:t>
    </dgm:pt>
    <dgm:pt modelId="{DD6AAC81-5437-445A-8EF8-0A00A0B49324}" type="sibTrans" cxnId="{ECDB41EC-582B-4941-8877-85C95ED5F82E}">
      <dgm:prSet/>
      <dgm:spPr/>
      <dgm:t>
        <a:bodyPr/>
        <a:lstStyle/>
        <a:p>
          <a:endParaRPr lang="en-GB"/>
        </a:p>
      </dgm:t>
    </dgm:pt>
    <dgm:pt modelId="{BC214FA7-717C-41CB-8435-DBD553C66CB7}">
      <dgm:prSet phldrT="[Text]" custT="1"/>
      <dgm:spPr>
        <a:solidFill>
          <a:srgbClr val="8D1744"/>
        </a:solidFill>
      </dgm:spPr>
      <dgm:t>
        <a:bodyPr/>
        <a:lstStyle/>
        <a:p>
          <a:r>
            <a:rPr lang="en-GB" sz="1600" b="1"/>
            <a:t>Energy Transport Models</a:t>
          </a:r>
        </a:p>
      </dgm:t>
    </dgm:pt>
    <dgm:pt modelId="{547B1C23-8377-4D22-85B7-B45B0A1002AC}" type="parTrans" cxnId="{0D36D493-48C6-4EAF-B2BD-D852EC019E5B}">
      <dgm:prSet/>
      <dgm:spPr/>
      <dgm:t>
        <a:bodyPr/>
        <a:lstStyle/>
        <a:p>
          <a:endParaRPr lang="en-GB"/>
        </a:p>
      </dgm:t>
    </dgm:pt>
    <dgm:pt modelId="{59158561-202C-43F6-959C-309CE3B73854}" type="sibTrans" cxnId="{0D36D493-48C6-4EAF-B2BD-D852EC019E5B}">
      <dgm:prSet/>
      <dgm:spPr/>
      <dgm:t>
        <a:bodyPr/>
        <a:lstStyle/>
        <a:p>
          <a:endParaRPr lang="en-GB"/>
        </a:p>
      </dgm:t>
    </dgm:pt>
    <dgm:pt modelId="{3408E2E1-088A-4AB8-9BB4-1C8F58A95172}" type="asst">
      <dgm:prSet phldrT="[Tex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GB" sz="1600" dirty="0"/>
            <a:t>1953 Schrage Model [4]</a:t>
          </a:r>
        </a:p>
      </dgm:t>
    </dgm:pt>
    <dgm:pt modelId="{DA50F085-9417-4962-BC80-0C1FC96EE110}" type="parTrans" cxnId="{2ADED900-0187-471A-BDA5-CA608CB419A6}">
      <dgm:prSet/>
      <dgm:spPr/>
      <dgm:t>
        <a:bodyPr/>
        <a:lstStyle/>
        <a:p>
          <a:endParaRPr lang="en-GB"/>
        </a:p>
      </dgm:t>
    </dgm:pt>
    <dgm:pt modelId="{02386BA8-93E1-4FB7-BC2F-FD772E94FBB7}" type="sibTrans" cxnId="{2ADED900-0187-471A-BDA5-CA608CB419A6}">
      <dgm:prSet/>
      <dgm:spPr/>
      <dgm:t>
        <a:bodyPr/>
        <a:lstStyle/>
        <a:p>
          <a:endParaRPr lang="en-GB"/>
        </a:p>
      </dgm:t>
    </dgm:pt>
    <dgm:pt modelId="{3AF48FC3-C06D-4665-8A36-8B92E69CEC80}" type="asst">
      <dgm:prSet phldrT="[Tex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GB" sz="1600" dirty="0"/>
            <a:t>1985 Lee Model [5]</a:t>
          </a:r>
        </a:p>
      </dgm:t>
    </dgm:pt>
    <dgm:pt modelId="{E4BA937A-19D4-4658-AFB1-E4C35BD0C579}" type="parTrans" cxnId="{4C86F3D0-9026-4068-A554-AE0B76012176}">
      <dgm:prSet/>
      <dgm:spPr/>
      <dgm:t>
        <a:bodyPr/>
        <a:lstStyle/>
        <a:p>
          <a:endParaRPr lang="en-GB"/>
        </a:p>
      </dgm:t>
    </dgm:pt>
    <dgm:pt modelId="{B16728FE-E495-4774-94D0-42A9E79EB959}" type="sibTrans" cxnId="{4C86F3D0-9026-4068-A554-AE0B76012176}">
      <dgm:prSet/>
      <dgm:spPr/>
      <dgm:t>
        <a:bodyPr/>
        <a:lstStyle/>
        <a:p>
          <a:endParaRPr lang="en-GB"/>
        </a:p>
      </dgm:t>
    </dgm:pt>
    <dgm:pt modelId="{7B3160A6-55A3-4BFB-89FC-560010103D07}">
      <dgm:prSet phldrT="[Text]" custT="1"/>
      <dgm:spPr>
        <a:solidFill>
          <a:srgbClr val="E3073B"/>
        </a:solidFill>
      </dgm:spPr>
      <dgm:t>
        <a:bodyPr/>
        <a:lstStyle/>
        <a:p>
          <a:r>
            <a:rPr lang="en-GB" sz="1600" dirty="0"/>
            <a:t>Modified Energy Jump (MEJ) Model [6]</a:t>
          </a:r>
        </a:p>
      </dgm:t>
    </dgm:pt>
    <dgm:pt modelId="{F1FE4956-13C2-4D3F-BC19-E18574D0F2E8}" type="parTrans" cxnId="{10A7D312-CD50-49EE-B96C-76C18300DBBB}">
      <dgm:prSet/>
      <dgm:spPr/>
      <dgm:t>
        <a:bodyPr/>
        <a:lstStyle/>
        <a:p>
          <a:endParaRPr lang="en-GB"/>
        </a:p>
      </dgm:t>
    </dgm:pt>
    <dgm:pt modelId="{2C49CEFF-8B70-42C1-B0BF-A1C4613C8059}" type="sibTrans" cxnId="{10A7D312-CD50-49EE-B96C-76C18300DBBB}">
      <dgm:prSet/>
      <dgm:spPr/>
      <dgm:t>
        <a:bodyPr/>
        <a:lstStyle/>
        <a:p>
          <a:endParaRPr lang="en-GB"/>
        </a:p>
      </dgm:t>
    </dgm:pt>
    <dgm:pt modelId="{6B2829BC-0DEC-4438-81AD-007E3F9EEF1D}" type="pres">
      <dgm:prSet presAssocID="{875B7DFB-E6BD-4A7E-A761-70C9635DDB4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9AE6753-1E63-431C-8AD6-84EEF7C07AFF}" type="pres">
      <dgm:prSet presAssocID="{05459455-27DC-463A-8BD8-9DB07F067922}" presName="hierRoot1" presStyleCnt="0">
        <dgm:presLayoutVars>
          <dgm:hierBranch val="init"/>
        </dgm:presLayoutVars>
      </dgm:prSet>
      <dgm:spPr/>
    </dgm:pt>
    <dgm:pt modelId="{3DA64AC5-5EA7-4F83-B390-3F80CE34B59A}" type="pres">
      <dgm:prSet presAssocID="{05459455-27DC-463A-8BD8-9DB07F067922}" presName="rootComposite1" presStyleCnt="0"/>
      <dgm:spPr/>
    </dgm:pt>
    <dgm:pt modelId="{E2939C84-C694-42F9-8547-11FCBBACF4E3}" type="pres">
      <dgm:prSet presAssocID="{05459455-27DC-463A-8BD8-9DB07F067922}" presName="rootText1" presStyleLbl="node0" presStyleIdx="0" presStyleCnt="2">
        <dgm:presLayoutVars>
          <dgm:chPref val="3"/>
        </dgm:presLayoutVars>
      </dgm:prSet>
      <dgm:spPr/>
    </dgm:pt>
    <dgm:pt modelId="{48162700-A631-486E-928B-30CF90E8FE53}" type="pres">
      <dgm:prSet presAssocID="{05459455-27DC-463A-8BD8-9DB07F067922}" presName="rootConnector1" presStyleLbl="node1" presStyleIdx="0" presStyleCnt="0"/>
      <dgm:spPr/>
    </dgm:pt>
    <dgm:pt modelId="{10E5A509-A136-40C6-836C-4F814E7CF07E}" type="pres">
      <dgm:prSet presAssocID="{05459455-27DC-463A-8BD8-9DB07F067922}" presName="hierChild2" presStyleCnt="0"/>
      <dgm:spPr/>
    </dgm:pt>
    <dgm:pt modelId="{8CE318B0-ADB7-4FC8-8291-EAAFE126AA44}" type="pres">
      <dgm:prSet presAssocID="{05459455-27DC-463A-8BD8-9DB07F067922}" presName="hierChild3" presStyleCnt="0"/>
      <dgm:spPr/>
    </dgm:pt>
    <dgm:pt modelId="{3099F277-9D33-4715-968F-3805B830CC14}" type="pres">
      <dgm:prSet presAssocID="{DA50F085-9417-4962-BC80-0C1FC96EE110}" presName="Name111" presStyleLbl="parChTrans1D2" presStyleIdx="0" presStyleCnt="3"/>
      <dgm:spPr/>
    </dgm:pt>
    <dgm:pt modelId="{2F44E0B7-14EA-426F-90E8-DF6BDFED92EF}" type="pres">
      <dgm:prSet presAssocID="{3408E2E1-088A-4AB8-9BB4-1C8F58A95172}" presName="hierRoot3" presStyleCnt="0">
        <dgm:presLayoutVars>
          <dgm:hierBranch val="init"/>
        </dgm:presLayoutVars>
      </dgm:prSet>
      <dgm:spPr/>
    </dgm:pt>
    <dgm:pt modelId="{8EFD425D-B242-4258-BB5D-83D87ACDDC7B}" type="pres">
      <dgm:prSet presAssocID="{3408E2E1-088A-4AB8-9BB4-1C8F58A95172}" presName="rootComposite3" presStyleCnt="0"/>
      <dgm:spPr/>
    </dgm:pt>
    <dgm:pt modelId="{58FC390C-F6CF-4466-8396-E44FA8DCCA40}" type="pres">
      <dgm:prSet presAssocID="{3408E2E1-088A-4AB8-9BB4-1C8F58A95172}" presName="rootText3" presStyleLbl="asst1" presStyleIdx="0" presStyleCnt="2">
        <dgm:presLayoutVars>
          <dgm:chPref val="3"/>
        </dgm:presLayoutVars>
      </dgm:prSet>
      <dgm:spPr/>
    </dgm:pt>
    <dgm:pt modelId="{BE67369A-73A0-4422-A808-B60D1C415FFE}" type="pres">
      <dgm:prSet presAssocID="{3408E2E1-088A-4AB8-9BB4-1C8F58A95172}" presName="rootConnector3" presStyleLbl="asst1" presStyleIdx="0" presStyleCnt="2"/>
      <dgm:spPr/>
    </dgm:pt>
    <dgm:pt modelId="{E185BAA5-E30C-42B5-B857-301DC2BB43CF}" type="pres">
      <dgm:prSet presAssocID="{3408E2E1-088A-4AB8-9BB4-1C8F58A95172}" presName="hierChild6" presStyleCnt="0"/>
      <dgm:spPr/>
    </dgm:pt>
    <dgm:pt modelId="{58BBBCEF-E8FD-4041-BA73-77340045F418}" type="pres">
      <dgm:prSet presAssocID="{3408E2E1-088A-4AB8-9BB4-1C8F58A95172}" presName="hierChild7" presStyleCnt="0"/>
      <dgm:spPr/>
    </dgm:pt>
    <dgm:pt modelId="{54C499CC-7B96-444D-9CB1-5C627A97735A}" type="pres">
      <dgm:prSet presAssocID="{E4BA937A-19D4-4658-AFB1-E4C35BD0C579}" presName="Name111" presStyleLbl="parChTrans1D2" presStyleIdx="1" presStyleCnt="3"/>
      <dgm:spPr/>
    </dgm:pt>
    <dgm:pt modelId="{AFDF5A60-1621-4EEC-9AD8-1F8FD0F8C17C}" type="pres">
      <dgm:prSet presAssocID="{3AF48FC3-C06D-4665-8A36-8B92E69CEC80}" presName="hierRoot3" presStyleCnt="0">
        <dgm:presLayoutVars>
          <dgm:hierBranch val="init"/>
        </dgm:presLayoutVars>
      </dgm:prSet>
      <dgm:spPr/>
    </dgm:pt>
    <dgm:pt modelId="{DE14B1BB-874D-4D53-93D7-701B14EBDC67}" type="pres">
      <dgm:prSet presAssocID="{3AF48FC3-C06D-4665-8A36-8B92E69CEC80}" presName="rootComposite3" presStyleCnt="0"/>
      <dgm:spPr/>
    </dgm:pt>
    <dgm:pt modelId="{7ED62E81-249C-4047-BF20-723F1082DBBC}" type="pres">
      <dgm:prSet presAssocID="{3AF48FC3-C06D-4665-8A36-8B92E69CEC80}" presName="rootText3" presStyleLbl="asst1" presStyleIdx="1" presStyleCnt="2">
        <dgm:presLayoutVars>
          <dgm:chPref val="3"/>
        </dgm:presLayoutVars>
      </dgm:prSet>
      <dgm:spPr/>
    </dgm:pt>
    <dgm:pt modelId="{7982DD11-0FA7-43B9-AD0F-C3107D222550}" type="pres">
      <dgm:prSet presAssocID="{3AF48FC3-C06D-4665-8A36-8B92E69CEC80}" presName="rootConnector3" presStyleLbl="asst1" presStyleIdx="1" presStyleCnt="2"/>
      <dgm:spPr/>
    </dgm:pt>
    <dgm:pt modelId="{86F77D91-A2F2-47C8-9BF4-D9388A144143}" type="pres">
      <dgm:prSet presAssocID="{3AF48FC3-C06D-4665-8A36-8B92E69CEC80}" presName="hierChild6" presStyleCnt="0"/>
      <dgm:spPr/>
    </dgm:pt>
    <dgm:pt modelId="{46CF04B2-714F-450A-BE5A-4AC5692B6AFD}" type="pres">
      <dgm:prSet presAssocID="{3AF48FC3-C06D-4665-8A36-8B92E69CEC80}" presName="hierChild7" presStyleCnt="0"/>
      <dgm:spPr/>
    </dgm:pt>
    <dgm:pt modelId="{CC2A2A83-087B-47A6-AA66-08097C44E613}" type="pres">
      <dgm:prSet presAssocID="{BC214FA7-717C-41CB-8435-DBD553C66CB7}" presName="hierRoot1" presStyleCnt="0">
        <dgm:presLayoutVars>
          <dgm:hierBranch val="init"/>
        </dgm:presLayoutVars>
      </dgm:prSet>
      <dgm:spPr/>
    </dgm:pt>
    <dgm:pt modelId="{AE209D61-988D-4F68-A801-9F14CF439991}" type="pres">
      <dgm:prSet presAssocID="{BC214FA7-717C-41CB-8435-DBD553C66CB7}" presName="rootComposite1" presStyleCnt="0"/>
      <dgm:spPr/>
    </dgm:pt>
    <dgm:pt modelId="{1C6DF559-E2F4-467D-8C4E-60B7A1AB04A7}" type="pres">
      <dgm:prSet presAssocID="{BC214FA7-717C-41CB-8435-DBD553C66CB7}" presName="rootText1" presStyleLbl="node0" presStyleIdx="1" presStyleCnt="2">
        <dgm:presLayoutVars>
          <dgm:chPref val="3"/>
        </dgm:presLayoutVars>
      </dgm:prSet>
      <dgm:spPr/>
    </dgm:pt>
    <dgm:pt modelId="{34606587-227E-469F-88F6-B1BD4993A5CB}" type="pres">
      <dgm:prSet presAssocID="{BC214FA7-717C-41CB-8435-DBD553C66CB7}" presName="rootConnector1" presStyleLbl="node1" presStyleIdx="0" presStyleCnt="0"/>
      <dgm:spPr/>
    </dgm:pt>
    <dgm:pt modelId="{81FFD059-D3DC-4637-BFFD-0EF545BBBB25}" type="pres">
      <dgm:prSet presAssocID="{BC214FA7-717C-41CB-8435-DBD553C66CB7}" presName="hierChild2" presStyleCnt="0"/>
      <dgm:spPr/>
    </dgm:pt>
    <dgm:pt modelId="{E7E14AFF-26C4-47F7-AC41-A6A81486BA66}" type="pres">
      <dgm:prSet presAssocID="{F1FE4956-13C2-4D3F-BC19-E18574D0F2E8}" presName="Name37" presStyleLbl="parChTrans1D2" presStyleIdx="2" presStyleCnt="3"/>
      <dgm:spPr/>
    </dgm:pt>
    <dgm:pt modelId="{8B3F3A3E-19A2-4BFE-A4A0-001D9D6FF746}" type="pres">
      <dgm:prSet presAssocID="{7B3160A6-55A3-4BFB-89FC-560010103D07}" presName="hierRoot2" presStyleCnt="0">
        <dgm:presLayoutVars>
          <dgm:hierBranch val="init"/>
        </dgm:presLayoutVars>
      </dgm:prSet>
      <dgm:spPr/>
    </dgm:pt>
    <dgm:pt modelId="{FB908EB6-DCAD-4AFD-8C41-322AD962894B}" type="pres">
      <dgm:prSet presAssocID="{7B3160A6-55A3-4BFB-89FC-560010103D07}" presName="rootComposite" presStyleCnt="0"/>
      <dgm:spPr/>
    </dgm:pt>
    <dgm:pt modelId="{D11CDA75-D6CA-4EDA-9109-CFD97C473AED}" type="pres">
      <dgm:prSet presAssocID="{7B3160A6-55A3-4BFB-89FC-560010103D07}" presName="rootText" presStyleLbl="node2" presStyleIdx="0" presStyleCnt="1" custLinFactNeighborX="1510">
        <dgm:presLayoutVars>
          <dgm:chPref val="3"/>
        </dgm:presLayoutVars>
      </dgm:prSet>
      <dgm:spPr/>
    </dgm:pt>
    <dgm:pt modelId="{294F1DF8-2D49-416B-9F68-01F196A0B7A5}" type="pres">
      <dgm:prSet presAssocID="{7B3160A6-55A3-4BFB-89FC-560010103D07}" presName="rootConnector" presStyleLbl="node2" presStyleIdx="0" presStyleCnt="1"/>
      <dgm:spPr/>
    </dgm:pt>
    <dgm:pt modelId="{E9CACBF2-9AA0-4918-860C-3AD3E04CBAA6}" type="pres">
      <dgm:prSet presAssocID="{7B3160A6-55A3-4BFB-89FC-560010103D07}" presName="hierChild4" presStyleCnt="0"/>
      <dgm:spPr/>
    </dgm:pt>
    <dgm:pt modelId="{B6570A0B-CC9D-49F1-8B6E-9C54F8618482}" type="pres">
      <dgm:prSet presAssocID="{7B3160A6-55A3-4BFB-89FC-560010103D07}" presName="hierChild5" presStyleCnt="0"/>
      <dgm:spPr/>
    </dgm:pt>
    <dgm:pt modelId="{858C99A2-CF85-40B9-9EC2-2DB7C217582A}" type="pres">
      <dgm:prSet presAssocID="{BC214FA7-717C-41CB-8435-DBD553C66CB7}" presName="hierChild3" presStyleCnt="0"/>
      <dgm:spPr/>
    </dgm:pt>
  </dgm:ptLst>
  <dgm:cxnLst>
    <dgm:cxn modelId="{2ADED900-0187-471A-BDA5-CA608CB419A6}" srcId="{05459455-27DC-463A-8BD8-9DB07F067922}" destId="{3408E2E1-088A-4AB8-9BB4-1C8F58A95172}" srcOrd="0" destOrd="0" parTransId="{DA50F085-9417-4962-BC80-0C1FC96EE110}" sibTransId="{02386BA8-93E1-4FB7-BC2F-FD772E94FBB7}"/>
    <dgm:cxn modelId="{B9FE5202-134C-4B5F-9198-B502842F4EC2}" type="presOf" srcId="{7B3160A6-55A3-4BFB-89FC-560010103D07}" destId="{294F1DF8-2D49-416B-9F68-01F196A0B7A5}" srcOrd="1" destOrd="0" presId="urn:microsoft.com/office/officeart/2005/8/layout/orgChart1"/>
    <dgm:cxn modelId="{10A7D312-CD50-49EE-B96C-76C18300DBBB}" srcId="{BC214FA7-717C-41CB-8435-DBD553C66CB7}" destId="{7B3160A6-55A3-4BFB-89FC-560010103D07}" srcOrd="0" destOrd="0" parTransId="{F1FE4956-13C2-4D3F-BC19-E18574D0F2E8}" sibTransId="{2C49CEFF-8B70-42C1-B0BF-A1C4613C8059}"/>
    <dgm:cxn modelId="{2D1E0020-AD2B-4A95-9C5B-602052EC7710}" type="presOf" srcId="{BC214FA7-717C-41CB-8435-DBD553C66CB7}" destId="{34606587-227E-469F-88F6-B1BD4993A5CB}" srcOrd="1" destOrd="0" presId="urn:microsoft.com/office/officeart/2005/8/layout/orgChart1"/>
    <dgm:cxn modelId="{BED65D23-9143-4E49-9401-8E532F1E246B}" type="presOf" srcId="{7B3160A6-55A3-4BFB-89FC-560010103D07}" destId="{D11CDA75-D6CA-4EDA-9109-CFD97C473AED}" srcOrd="0" destOrd="0" presId="urn:microsoft.com/office/officeart/2005/8/layout/orgChart1"/>
    <dgm:cxn modelId="{8CDB8625-A20F-44E9-860B-E1A6FC0890BA}" type="presOf" srcId="{875B7DFB-E6BD-4A7E-A761-70C9635DDB47}" destId="{6B2829BC-0DEC-4438-81AD-007E3F9EEF1D}" srcOrd="0" destOrd="0" presId="urn:microsoft.com/office/officeart/2005/8/layout/orgChart1"/>
    <dgm:cxn modelId="{E13CA33B-332D-4A51-AF26-C71702A9AC12}" type="presOf" srcId="{3408E2E1-088A-4AB8-9BB4-1C8F58A95172}" destId="{58FC390C-F6CF-4466-8396-E44FA8DCCA40}" srcOrd="0" destOrd="0" presId="urn:microsoft.com/office/officeart/2005/8/layout/orgChart1"/>
    <dgm:cxn modelId="{291B275E-C502-4DF3-8890-EDD1E6D541D3}" type="presOf" srcId="{E4BA937A-19D4-4658-AFB1-E4C35BD0C579}" destId="{54C499CC-7B96-444D-9CB1-5C627A97735A}" srcOrd="0" destOrd="0" presId="urn:microsoft.com/office/officeart/2005/8/layout/orgChart1"/>
    <dgm:cxn modelId="{503E6C4C-7F61-4C18-8427-A153397F0F95}" type="presOf" srcId="{DA50F085-9417-4962-BC80-0C1FC96EE110}" destId="{3099F277-9D33-4715-968F-3805B830CC14}" srcOrd="0" destOrd="0" presId="urn:microsoft.com/office/officeart/2005/8/layout/orgChart1"/>
    <dgm:cxn modelId="{5F6A8870-17D5-4D79-8E79-D472AE6B54A7}" type="presOf" srcId="{05459455-27DC-463A-8BD8-9DB07F067922}" destId="{E2939C84-C694-42F9-8547-11FCBBACF4E3}" srcOrd="0" destOrd="0" presId="urn:microsoft.com/office/officeart/2005/8/layout/orgChart1"/>
    <dgm:cxn modelId="{FB8EFA7D-8AED-4DB4-83A9-C7454658B033}" type="presOf" srcId="{BC214FA7-717C-41CB-8435-DBD553C66CB7}" destId="{1C6DF559-E2F4-467D-8C4E-60B7A1AB04A7}" srcOrd="0" destOrd="0" presId="urn:microsoft.com/office/officeart/2005/8/layout/orgChart1"/>
    <dgm:cxn modelId="{0D36D493-48C6-4EAF-B2BD-D852EC019E5B}" srcId="{875B7DFB-E6BD-4A7E-A761-70C9635DDB47}" destId="{BC214FA7-717C-41CB-8435-DBD553C66CB7}" srcOrd="1" destOrd="0" parTransId="{547B1C23-8377-4D22-85B7-B45B0A1002AC}" sibTransId="{59158561-202C-43F6-959C-309CE3B73854}"/>
    <dgm:cxn modelId="{E0598596-AEBC-414C-BD6C-527D5C061AE2}" type="presOf" srcId="{3AF48FC3-C06D-4665-8A36-8B92E69CEC80}" destId="{7ED62E81-249C-4047-BF20-723F1082DBBC}" srcOrd="0" destOrd="0" presId="urn:microsoft.com/office/officeart/2005/8/layout/orgChart1"/>
    <dgm:cxn modelId="{D7655C97-B865-429F-878C-3E30932E960A}" type="presOf" srcId="{F1FE4956-13C2-4D3F-BC19-E18574D0F2E8}" destId="{E7E14AFF-26C4-47F7-AC41-A6A81486BA66}" srcOrd="0" destOrd="0" presId="urn:microsoft.com/office/officeart/2005/8/layout/orgChart1"/>
    <dgm:cxn modelId="{A76CC2C2-791A-4B5C-BF23-949134ACD534}" type="presOf" srcId="{3408E2E1-088A-4AB8-9BB4-1C8F58A95172}" destId="{BE67369A-73A0-4422-A808-B60D1C415FFE}" srcOrd="1" destOrd="0" presId="urn:microsoft.com/office/officeart/2005/8/layout/orgChart1"/>
    <dgm:cxn modelId="{4C86F3D0-9026-4068-A554-AE0B76012176}" srcId="{05459455-27DC-463A-8BD8-9DB07F067922}" destId="{3AF48FC3-C06D-4665-8A36-8B92E69CEC80}" srcOrd="1" destOrd="0" parTransId="{E4BA937A-19D4-4658-AFB1-E4C35BD0C579}" sibTransId="{B16728FE-E495-4774-94D0-42A9E79EB959}"/>
    <dgm:cxn modelId="{70B4EAD1-9F88-4622-94C4-16B95949CFA4}" type="presOf" srcId="{05459455-27DC-463A-8BD8-9DB07F067922}" destId="{48162700-A631-486E-928B-30CF90E8FE53}" srcOrd="1" destOrd="0" presId="urn:microsoft.com/office/officeart/2005/8/layout/orgChart1"/>
    <dgm:cxn modelId="{ECBEB1DF-CA99-478E-8DC4-6A51D190FC74}" type="presOf" srcId="{3AF48FC3-C06D-4665-8A36-8B92E69CEC80}" destId="{7982DD11-0FA7-43B9-AD0F-C3107D222550}" srcOrd="1" destOrd="0" presId="urn:microsoft.com/office/officeart/2005/8/layout/orgChart1"/>
    <dgm:cxn modelId="{ECDB41EC-582B-4941-8877-85C95ED5F82E}" srcId="{875B7DFB-E6BD-4A7E-A761-70C9635DDB47}" destId="{05459455-27DC-463A-8BD8-9DB07F067922}" srcOrd="0" destOrd="0" parTransId="{860C5BBB-2CDE-4187-99F2-F9CF9A157E8D}" sibTransId="{DD6AAC81-5437-445A-8EF8-0A00A0B49324}"/>
    <dgm:cxn modelId="{895E8D11-84AE-4B80-A091-05DF51AB7593}" type="presParOf" srcId="{6B2829BC-0DEC-4438-81AD-007E3F9EEF1D}" destId="{79AE6753-1E63-431C-8AD6-84EEF7C07AFF}" srcOrd="0" destOrd="0" presId="urn:microsoft.com/office/officeart/2005/8/layout/orgChart1"/>
    <dgm:cxn modelId="{D29BCDE8-89C9-4DAB-88F6-D16250618FFE}" type="presParOf" srcId="{79AE6753-1E63-431C-8AD6-84EEF7C07AFF}" destId="{3DA64AC5-5EA7-4F83-B390-3F80CE34B59A}" srcOrd="0" destOrd="0" presId="urn:microsoft.com/office/officeart/2005/8/layout/orgChart1"/>
    <dgm:cxn modelId="{6783F4A8-7E51-47A4-A3A3-C1E695962938}" type="presParOf" srcId="{3DA64AC5-5EA7-4F83-B390-3F80CE34B59A}" destId="{E2939C84-C694-42F9-8547-11FCBBACF4E3}" srcOrd="0" destOrd="0" presId="urn:microsoft.com/office/officeart/2005/8/layout/orgChart1"/>
    <dgm:cxn modelId="{444AAD47-0274-49B9-AA45-3D6630E04D4F}" type="presParOf" srcId="{3DA64AC5-5EA7-4F83-B390-3F80CE34B59A}" destId="{48162700-A631-486E-928B-30CF90E8FE53}" srcOrd="1" destOrd="0" presId="urn:microsoft.com/office/officeart/2005/8/layout/orgChart1"/>
    <dgm:cxn modelId="{2A94AEE4-B4FE-48DD-9F36-9C625C47F25E}" type="presParOf" srcId="{79AE6753-1E63-431C-8AD6-84EEF7C07AFF}" destId="{10E5A509-A136-40C6-836C-4F814E7CF07E}" srcOrd="1" destOrd="0" presId="urn:microsoft.com/office/officeart/2005/8/layout/orgChart1"/>
    <dgm:cxn modelId="{5D5F821D-F3D6-430E-93D8-A8FC77648BAA}" type="presParOf" srcId="{79AE6753-1E63-431C-8AD6-84EEF7C07AFF}" destId="{8CE318B0-ADB7-4FC8-8291-EAAFE126AA44}" srcOrd="2" destOrd="0" presId="urn:microsoft.com/office/officeart/2005/8/layout/orgChart1"/>
    <dgm:cxn modelId="{7A3B30AD-49FC-48D0-B14B-103D2979AA41}" type="presParOf" srcId="{8CE318B0-ADB7-4FC8-8291-EAAFE126AA44}" destId="{3099F277-9D33-4715-968F-3805B830CC14}" srcOrd="0" destOrd="0" presId="urn:microsoft.com/office/officeart/2005/8/layout/orgChart1"/>
    <dgm:cxn modelId="{24F0527E-00F6-43A2-AEF5-5C33A40D6218}" type="presParOf" srcId="{8CE318B0-ADB7-4FC8-8291-EAAFE126AA44}" destId="{2F44E0B7-14EA-426F-90E8-DF6BDFED92EF}" srcOrd="1" destOrd="0" presId="urn:microsoft.com/office/officeart/2005/8/layout/orgChart1"/>
    <dgm:cxn modelId="{2997ADB4-A762-43DB-AE46-049963A7D2FE}" type="presParOf" srcId="{2F44E0B7-14EA-426F-90E8-DF6BDFED92EF}" destId="{8EFD425D-B242-4258-BB5D-83D87ACDDC7B}" srcOrd="0" destOrd="0" presId="urn:microsoft.com/office/officeart/2005/8/layout/orgChart1"/>
    <dgm:cxn modelId="{1B74D0F8-3FF8-4D87-A5A0-C3FB5BFD8915}" type="presParOf" srcId="{8EFD425D-B242-4258-BB5D-83D87ACDDC7B}" destId="{58FC390C-F6CF-4466-8396-E44FA8DCCA40}" srcOrd="0" destOrd="0" presId="urn:microsoft.com/office/officeart/2005/8/layout/orgChart1"/>
    <dgm:cxn modelId="{07915A56-409B-46CB-A622-F5F61A65A4CD}" type="presParOf" srcId="{8EFD425D-B242-4258-BB5D-83D87ACDDC7B}" destId="{BE67369A-73A0-4422-A808-B60D1C415FFE}" srcOrd="1" destOrd="0" presId="urn:microsoft.com/office/officeart/2005/8/layout/orgChart1"/>
    <dgm:cxn modelId="{83641A5A-2D2B-4901-A5A9-40729FF2CD19}" type="presParOf" srcId="{2F44E0B7-14EA-426F-90E8-DF6BDFED92EF}" destId="{E185BAA5-E30C-42B5-B857-301DC2BB43CF}" srcOrd="1" destOrd="0" presId="urn:microsoft.com/office/officeart/2005/8/layout/orgChart1"/>
    <dgm:cxn modelId="{A98C83DD-5602-4F05-A3BA-E982CF19162B}" type="presParOf" srcId="{2F44E0B7-14EA-426F-90E8-DF6BDFED92EF}" destId="{58BBBCEF-E8FD-4041-BA73-77340045F418}" srcOrd="2" destOrd="0" presId="urn:microsoft.com/office/officeart/2005/8/layout/orgChart1"/>
    <dgm:cxn modelId="{C065C5CD-4CF6-497D-9B7C-6264C1D81437}" type="presParOf" srcId="{8CE318B0-ADB7-4FC8-8291-EAAFE126AA44}" destId="{54C499CC-7B96-444D-9CB1-5C627A97735A}" srcOrd="2" destOrd="0" presId="urn:microsoft.com/office/officeart/2005/8/layout/orgChart1"/>
    <dgm:cxn modelId="{0E794C1B-2C52-4437-9D87-57255F40093B}" type="presParOf" srcId="{8CE318B0-ADB7-4FC8-8291-EAAFE126AA44}" destId="{AFDF5A60-1621-4EEC-9AD8-1F8FD0F8C17C}" srcOrd="3" destOrd="0" presId="urn:microsoft.com/office/officeart/2005/8/layout/orgChart1"/>
    <dgm:cxn modelId="{5653F454-9E69-4EB6-98ED-67A4AF717100}" type="presParOf" srcId="{AFDF5A60-1621-4EEC-9AD8-1F8FD0F8C17C}" destId="{DE14B1BB-874D-4D53-93D7-701B14EBDC67}" srcOrd="0" destOrd="0" presId="urn:microsoft.com/office/officeart/2005/8/layout/orgChart1"/>
    <dgm:cxn modelId="{1BB46408-C7DC-478E-AA6C-0173AFA768A2}" type="presParOf" srcId="{DE14B1BB-874D-4D53-93D7-701B14EBDC67}" destId="{7ED62E81-249C-4047-BF20-723F1082DBBC}" srcOrd="0" destOrd="0" presId="urn:microsoft.com/office/officeart/2005/8/layout/orgChart1"/>
    <dgm:cxn modelId="{E18B3078-0237-4235-9D89-5CB78EFD6C22}" type="presParOf" srcId="{DE14B1BB-874D-4D53-93D7-701B14EBDC67}" destId="{7982DD11-0FA7-43B9-AD0F-C3107D222550}" srcOrd="1" destOrd="0" presId="urn:microsoft.com/office/officeart/2005/8/layout/orgChart1"/>
    <dgm:cxn modelId="{55F7F0DA-1F4E-4841-AABB-891B3E9BE77E}" type="presParOf" srcId="{AFDF5A60-1621-4EEC-9AD8-1F8FD0F8C17C}" destId="{86F77D91-A2F2-47C8-9BF4-D9388A144143}" srcOrd="1" destOrd="0" presId="urn:microsoft.com/office/officeart/2005/8/layout/orgChart1"/>
    <dgm:cxn modelId="{962BC0DB-B140-4141-ADDF-0163FA60F9E9}" type="presParOf" srcId="{AFDF5A60-1621-4EEC-9AD8-1F8FD0F8C17C}" destId="{46CF04B2-714F-450A-BE5A-4AC5692B6AFD}" srcOrd="2" destOrd="0" presId="urn:microsoft.com/office/officeart/2005/8/layout/orgChart1"/>
    <dgm:cxn modelId="{DF18D450-06B6-4BDB-A4D9-B1A3706B3D63}" type="presParOf" srcId="{6B2829BC-0DEC-4438-81AD-007E3F9EEF1D}" destId="{CC2A2A83-087B-47A6-AA66-08097C44E613}" srcOrd="1" destOrd="0" presId="urn:microsoft.com/office/officeart/2005/8/layout/orgChart1"/>
    <dgm:cxn modelId="{91B34B67-38E0-43A6-A407-149802A876FE}" type="presParOf" srcId="{CC2A2A83-087B-47A6-AA66-08097C44E613}" destId="{AE209D61-988D-4F68-A801-9F14CF439991}" srcOrd="0" destOrd="0" presId="urn:microsoft.com/office/officeart/2005/8/layout/orgChart1"/>
    <dgm:cxn modelId="{B389D3A4-25E9-4AC3-84E4-3891BFC5173E}" type="presParOf" srcId="{AE209D61-988D-4F68-A801-9F14CF439991}" destId="{1C6DF559-E2F4-467D-8C4E-60B7A1AB04A7}" srcOrd="0" destOrd="0" presId="urn:microsoft.com/office/officeart/2005/8/layout/orgChart1"/>
    <dgm:cxn modelId="{DED725AE-CC0C-44DC-A057-7CA45F4EAD0C}" type="presParOf" srcId="{AE209D61-988D-4F68-A801-9F14CF439991}" destId="{34606587-227E-469F-88F6-B1BD4993A5CB}" srcOrd="1" destOrd="0" presId="urn:microsoft.com/office/officeart/2005/8/layout/orgChart1"/>
    <dgm:cxn modelId="{249BEB4E-792F-436F-837D-88A30ED8A7F9}" type="presParOf" srcId="{CC2A2A83-087B-47A6-AA66-08097C44E613}" destId="{81FFD059-D3DC-4637-BFFD-0EF545BBBB25}" srcOrd="1" destOrd="0" presId="urn:microsoft.com/office/officeart/2005/8/layout/orgChart1"/>
    <dgm:cxn modelId="{B21F4010-AC3F-493E-BBCF-6E72E85C46F1}" type="presParOf" srcId="{81FFD059-D3DC-4637-BFFD-0EF545BBBB25}" destId="{E7E14AFF-26C4-47F7-AC41-A6A81486BA66}" srcOrd="0" destOrd="0" presId="urn:microsoft.com/office/officeart/2005/8/layout/orgChart1"/>
    <dgm:cxn modelId="{D75D2963-D692-4F02-9F40-D0278BCD3174}" type="presParOf" srcId="{81FFD059-D3DC-4637-BFFD-0EF545BBBB25}" destId="{8B3F3A3E-19A2-4BFE-A4A0-001D9D6FF746}" srcOrd="1" destOrd="0" presId="urn:microsoft.com/office/officeart/2005/8/layout/orgChart1"/>
    <dgm:cxn modelId="{298B1101-2D73-4861-AC6A-DB0EFAEAC4B7}" type="presParOf" srcId="{8B3F3A3E-19A2-4BFE-A4A0-001D9D6FF746}" destId="{FB908EB6-DCAD-4AFD-8C41-322AD962894B}" srcOrd="0" destOrd="0" presId="urn:microsoft.com/office/officeart/2005/8/layout/orgChart1"/>
    <dgm:cxn modelId="{6AC59243-BD5C-4C2C-8F93-B60A925DD3D2}" type="presParOf" srcId="{FB908EB6-DCAD-4AFD-8C41-322AD962894B}" destId="{D11CDA75-D6CA-4EDA-9109-CFD97C473AED}" srcOrd="0" destOrd="0" presId="urn:microsoft.com/office/officeart/2005/8/layout/orgChart1"/>
    <dgm:cxn modelId="{6C1C4B42-82CA-407C-B1F4-9EEED71F0E03}" type="presParOf" srcId="{FB908EB6-DCAD-4AFD-8C41-322AD962894B}" destId="{294F1DF8-2D49-416B-9F68-01F196A0B7A5}" srcOrd="1" destOrd="0" presId="urn:microsoft.com/office/officeart/2005/8/layout/orgChart1"/>
    <dgm:cxn modelId="{8A288B2A-0016-4F27-8EAB-D289F9C49717}" type="presParOf" srcId="{8B3F3A3E-19A2-4BFE-A4A0-001D9D6FF746}" destId="{E9CACBF2-9AA0-4918-860C-3AD3E04CBAA6}" srcOrd="1" destOrd="0" presId="urn:microsoft.com/office/officeart/2005/8/layout/orgChart1"/>
    <dgm:cxn modelId="{E465B31D-36F5-474D-B07E-84BC510F8075}" type="presParOf" srcId="{8B3F3A3E-19A2-4BFE-A4A0-001D9D6FF746}" destId="{B6570A0B-CC9D-49F1-8B6E-9C54F8618482}" srcOrd="2" destOrd="0" presId="urn:microsoft.com/office/officeart/2005/8/layout/orgChart1"/>
    <dgm:cxn modelId="{AF85866D-E260-4BF0-81FB-377E9D0FB019}" type="presParOf" srcId="{CC2A2A83-087B-47A6-AA66-08097C44E613}" destId="{858C99A2-CF85-40B9-9EC2-2DB7C217582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CE6641-B192-4183-B58F-0FD2C623FA4D}">
      <dsp:nvSpPr>
        <dsp:cNvPr id="0" name=""/>
        <dsp:cNvSpPr/>
      </dsp:nvSpPr>
      <dsp:spPr>
        <a:xfrm>
          <a:off x="704001" y="2268089"/>
          <a:ext cx="875144" cy="437572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Motivation for LH2 in Aviation</a:t>
          </a:r>
        </a:p>
      </dsp:txBody>
      <dsp:txXfrm>
        <a:off x="716817" y="2280905"/>
        <a:ext cx="849512" cy="411940"/>
      </dsp:txXfrm>
    </dsp:sp>
    <dsp:sp modelId="{24A05ED0-EA8A-4844-AF64-5706297895F7}">
      <dsp:nvSpPr>
        <dsp:cNvPr id="0" name=""/>
        <dsp:cNvSpPr/>
      </dsp:nvSpPr>
      <dsp:spPr>
        <a:xfrm rot="16874489">
          <a:off x="856335" y="1598724"/>
          <a:ext cx="1795680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1795680" y="75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1709283" y="1561368"/>
        <a:ext cx="89784" cy="89784"/>
      </dsp:txXfrm>
    </dsp:sp>
    <dsp:sp modelId="{44A62F70-0683-4D43-BA52-32A144F32660}">
      <dsp:nvSpPr>
        <dsp:cNvPr id="0" name=""/>
        <dsp:cNvSpPr/>
      </dsp:nvSpPr>
      <dsp:spPr>
        <a:xfrm>
          <a:off x="1929204" y="506860"/>
          <a:ext cx="875144" cy="437572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Properties of H2</a:t>
          </a:r>
        </a:p>
      </dsp:txBody>
      <dsp:txXfrm>
        <a:off x="1942020" y="519676"/>
        <a:ext cx="849512" cy="411940"/>
      </dsp:txXfrm>
    </dsp:sp>
    <dsp:sp modelId="{E6D2A78B-03F1-42A1-950B-8A9C633E805D}">
      <dsp:nvSpPr>
        <dsp:cNvPr id="0" name=""/>
        <dsp:cNvSpPr/>
      </dsp:nvSpPr>
      <dsp:spPr>
        <a:xfrm rot="19457599">
          <a:off x="2763829" y="592307"/>
          <a:ext cx="431097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431097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968601" y="589066"/>
        <a:ext cx="21554" cy="21554"/>
      </dsp:txXfrm>
    </dsp:sp>
    <dsp:sp modelId="{B71D6244-4D22-41AC-A3C3-AD707DBBEE7A}">
      <dsp:nvSpPr>
        <dsp:cNvPr id="0" name=""/>
        <dsp:cNvSpPr/>
      </dsp:nvSpPr>
      <dsp:spPr>
        <a:xfrm>
          <a:off x="3154407" y="255255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Physical / Chemical </a:t>
          </a:r>
        </a:p>
      </dsp:txBody>
      <dsp:txXfrm>
        <a:off x="3167223" y="268071"/>
        <a:ext cx="849512" cy="411940"/>
      </dsp:txXfrm>
    </dsp:sp>
    <dsp:sp modelId="{701D2B2A-FB6E-4FA1-BF51-57514B7FF0AE}">
      <dsp:nvSpPr>
        <dsp:cNvPr id="0" name=""/>
        <dsp:cNvSpPr/>
      </dsp:nvSpPr>
      <dsp:spPr>
        <a:xfrm rot="2142401">
          <a:off x="2763829" y="843911"/>
          <a:ext cx="431097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431097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968601" y="840670"/>
        <a:ext cx="21554" cy="21554"/>
      </dsp:txXfrm>
    </dsp:sp>
    <dsp:sp modelId="{93EBBFB6-A734-4ECB-AE50-99829600D733}">
      <dsp:nvSpPr>
        <dsp:cNvPr id="0" name=""/>
        <dsp:cNvSpPr/>
      </dsp:nvSpPr>
      <dsp:spPr>
        <a:xfrm>
          <a:off x="3154407" y="758464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Hazard / Safety</a:t>
          </a:r>
        </a:p>
      </dsp:txBody>
      <dsp:txXfrm>
        <a:off x="3167223" y="771280"/>
        <a:ext cx="849512" cy="411940"/>
      </dsp:txXfrm>
    </dsp:sp>
    <dsp:sp modelId="{13699161-538A-460F-80C4-F4926435302D}">
      <dsp:nvSpPr>
        <dsp:cNvPr id="0" name=""/>
        <dsp:cNvSpPr/>
      </dsp:nvSpPr>
      <dsp:spPr>
        <a:xfrm rot="17692822">
          <a:off x="3788563" y="592307"/>
          <a:ext cx="832035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832035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183780" y="579043"/>
        <a:ext cx="41601" cy="41601"/>
      </dsp:txXfrm>
    </dsp:sp>
    <dsp:sp modelId="{D70EC668-0960-402E-9093-398B7123F5F5}">
      <dsp:nvSpPr>
        <dsp:cNvPr id="0" name=""/>
        <dsp:cNvSpPr/>
      </dsp:nvSpPr>
      <dsp:spPr>
        <a:xfrm>
          <a:off x="4379610" y="3651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>
              <a:solidFill>
                <a:schemeClr val="tx1"/>
              </a:solidFill>
            </a:rPr>
            <a:t>Phase Change</a:t>
          </a:r>
        </a:p>
      </dsp:txBody>
      <dsp:txXfrm>
        <a:off x="4392426" y="16467"/>
        <a:ext cx="849512" cy="411940"/>
      </dsp:txXfrm>
    </dsp:sp>
    <dsp:sp modelId="{1415F489-C412-4AC9-8948-487E268FD1D1}">
      <dsp:nvSpPr>
        <dsp:cNvPr id="0" name=""/>
        <dsp:cNvSpPr/>
      </dsp:nvSpPr>
      <dsp:spPr>
        <a:xfrm rot="19457599">
          <a:off x="3989032" y="843911"/>
          <a:ext cx="431097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431097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193803" y="840670"/>
        <a:ext cx="21554" cy="21554"/>
      </dsp:txXfrm>
    </dsp:sp>
    <dsp:sp modelId="{4B50487F-599B-4BDD-908F-3300E76845D5}">
      <dsp:nvSpPr>
        <dsp:cNvPr id="0" name=""/>
        <dsp:cNvSpPr/>
      </dsp:nvSpPr>
      <dsp:spPr>
        <a:xfrm>
          <a:off x="4379610" y="506860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>
              <a:solidFill>
                <a:schemeClr val="tx1"/>
              </a:solidFill>
            </a:rPr>
            <a:t>Component Failure</a:t>
          </a:r>
        </a:p>
      </dsp:txBody>
      <dsp:txXfrm>
        <a:off x="4392426" y="519676"/>
        <a:ext cx="849512" cy="411940"/>
      </dsp:txXfrm>
    </dsp:sp>
    <dsp:sp modelId="{5965A380-E74C-405E-ABE4-E710E03D0075}">
      <dsp:nvSpPr>
        <dsp:cNvPr id="0" name=""/>
        <dsp:cNvSpPr/>
      </dsp:nvSpPr>
      <dsp:spPr>
        <a:xfrm rot="2142401">
          <a:off x="3989032" y="1095515"/>
          <a:ext cx="431097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431097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193803" y="1092275"/>
        <a:ext cx="21554" cy="21554"/>
      </dsp:txXfrm>
    </dsp:sp>
    <dsp:sp modelId="{C620B1C9-FE72-49DA-8CBD-46980BBAEF48}">
      <dsp:nvSpPr>
        <dsp:cNvPr id="0" name=""/>
        <dsp:cNvSpPr/>
      </dsp:nvSpPr>
      <dsp:spPr>
        <a:xfrm>
          <a:off x="4379610" y="1010068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>
              <a:solidFill>
                <a:schemeClr val="tx1"/>
              </a:solidFill>
            </a:rPr>
            <a:t>Embrittlement</a:t>
          </a:r>
        </a:p>
      </dsp:txBody>
      <dsp:txXfrm>
        <a:off x="4392426" y="1022884"/>
        <a:ext cx="849512" cy="411940"/>
      </dsp:txXfrm>
    </dsp:sp>
    <dsp:sp modelId="{BA3703EE-66C3-4D78-9356-E85F986D8701}">
      <dsp:nvSpPr>
        <dsp:cNvPr id="0" name=""/>
        <dsp:cNvSpPr/>
      </dsp:nvSpPr>
      <dsp:spPr>
        <a:xfrm rot="3907178">
          <a:off x="3788563" y="1347120"/>
          <a:ext cx="832035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832035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183780" y="1333855"/>
        <a:ext cx="41601" cy="41601"/>
      </dsp:txXfrm>
    </dsp:sp>
    <dsp:sp modelId="{B6773AC7-D724-4AC7-A192-583A9F167181}">
      <dsp:nvSpPr>
        <dsp:cNvPr id="0" name=""/>
        <dsp:cNvSpPr/>
      </dsp:nvSpPr>
      <dsp:spPr>
        <a:xfrm>
          <a:off x="4379610" y="1513276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>
              <a:solidFill>
                <a:schemeClr val="tx1"/>
              </a:solidFill>
            </a:rPr>
            <a:t>Ignition</a:t>
          </a:r>
        </a:p>
      </dsp:txBody>
      <dsp:txXfrm>
        <a:off x="4392426" y="1526092"/>
        <a:ext cx="849512" cy="411940"/>
      </dsp:txXfrm>
    </dsp:sp>
    <dsp:sp modelId="{2FAAA5C9-973F-4D2E-BB5C-FC2CE4E27459}">
      <dsp:nvSpPr>
        <dsp:cNvPr id="0" name=""/>
        <dsp:cNvSpPr/>
      </dsp:nvSpPr>
      <dsp:spPr>
        <a:xfrm rot="19457599">
          <a:off x="1538626" y="2353536"/>
          <a:ext cx="431097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431097" y="75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743398" y="2350295"/>
        <a:ext cx="21554" cy="21554"/>
      </dsp:txXfrm>
    </dsp:sp>
    <dsp:sp modelId="{F1614556-3FC3-48F4-B1D0-92BFDE9B5F6B}">
      <dsp:nvSpPr>
        <dsp:cNvPr id="0" name=""/>
        <dsp:cNvSpPr/>
      </dsp:nvSpPr>
      <dsp:spPr>
        <a:xfrm>
          <a:off x="1929204" y="2016485"/>
          <a:ext cx="875144" cy="437572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Impacts to A/C Design</a:t>
          </a:r>
        </a:p>
      </dsp:txBody>
      <dsp:txXfrm>
        <a:off x="1942020" y="2029301"/>
        <a:ext cx="849512" cy="411940"/>
      </dsp:txXfrm>
    </dsp:sp>
    <dsp:sp modelId="{C401DC04-4D1A-4F0C-AACD-E2FFE148A2C1}">
      <dsp:nvSpPr>
        <dsp:cNvPr id="0" name=""/>
        <dsp:cNvSpPr/>
      </dsp:nvSpPr>
      <dsp:spPr>
        <a:xfrm rot="17824374">
          <a:off x="2581199" y="1863066"/>
          <a:ext cx="819085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819085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970265" y="1850125"/>
        <a:ext cx="40954" cy="40954"/>
      </dsp:txXfrm>
    </dsp:sp>
    <dsp:sp modelId="{A5E2E11F-D0AE-448A-9EFE-8984EDE58270}">
      <dsp:nvSpPr>
        <dsp:cNvPr id="0" name=""/>
        <dsp:cNvSpPr/>
      </dsp:nvSpPr>
      <dsp:spPr>
        <a:xfrm>
          <a:off x="3177134" y="1287148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Fuel System / Tank Design</a:t>
          </a:r>
        </a:p>
      </dsp:txBody>
      <dsp:txXfrm>
        <a:off x="3189950" y="1299964"/>
        <a:ext cx="849512" cy="411940"/>
      </dsp:txXfrm>
    </dsp:sp>
    <dsp:sp modelId="{F0F50C9F-B938-48B3-8B5D-1137D5312B06}">
      <dsp:nvSpPr>
        <dsp:cNvPr id="0" name=""/>
        <dsp:cNvSpPr/>
      </dsp:nvSpPr>
      <dsp:spPr>
        <a:xfrm rot="19457599">
          <a:off x="2763829" y="2101932"/>
          <a:ext cx="431097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431097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968601" y="2098691"/>
        <a:ext cx="21554" cy="21554"/>
      </dsp:txXfrm>
    </dsp:sp>
    <dsp:sp modelId="{EACE73E2-4ADA-4F8C-A350-627DC404DFA4}">
      <dsp:nvSpPr>
        <dsp:cNvPr id="0" name=""/>
        <dsp:cNvSpPr/>
      </dsp:nvSpPr>
      <dsp:spPr>
        <a:xfrm>
          <a:off x="3154407" y="1764880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Aero Loads / Airframe Weight</a:t>
          </a:r>
        </a:p>
      </dsp:txBody>
      <dsp:txXfrm>
        <a:off x="3167223" y="1777696"/>
        <a:ext cx="849512" cy="411940"/>
      </dsp:txXfrm>
    </dsp:sp>
    <dsp:sp modelId="{703BDEFA-4033-4A53-9A84-21553A6D9A7C}">
      <dsp:nvSpPr>
        <dsp:cNvPr id="0" name=""/>
        <dsp:cNvSpPr/>
      </dsp:nvSpPr>
      <dsp:spPr>
        <a:xfrm rot="2142401">
          <a:off x="2763829" y="2353536"/>
          <a:ext cx="431097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431097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968601" y="2350295"/>
        <a:ext cx="21554" cy="21554"/>
      </dsp:txXfrm>
    </dsp:sp>
    <dsp:sp modelId="{4EDF4D86-58CC-4773-8CCE-9535EED39A29}">
      <dsp:nvSpPr>
        <dsp:cNvPr id="0" name=""/>
        <dsp:cNvSpPr/>
      </dsp:nvSpPr>
      <dsp:spPr>
        <a:xfrm>
          <a:off x="3154407" y="2268089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Engine / Propulsion Mods</a:t>
          </a:r>
        </a:p>
      </dsp:txBody>
      <dsp:txXfrm>
        <a:off x="3167223" y="2280905"/>
        <a:ext cx="849512" cy="411940"/>
      </dsp:txXfrm>
    </dsp:sp>
    <dsp:sp modelId="{6887FA00-2C8E-460C-AE84-E2C0942F1D0A}">
      <dsp:nvSpPr>
        <dsp:cNvPr id="0" name=""/>
        <dsp:cNvSpPr/>
      </dsp:nvSpPr>
      <dsp:spPr>
        <a:xfrm rot="3907178">
          <a:off x="2563360" y="2605140"/>
          <a:ext cx="832035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832035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958577" y="2591876"/>
        <a:ext cx="41601" cy="41601"/>
      </dsp:txXfrm>
    </dsp:sp>
    <dsp:sp modelId="{6CFC1881-5989-4403-9D48-ABFCD18E3B05}">
      <dsp:nvSpPr>
        <dsp:cNvPr id="0" name=""/>
        <dsp:cNvSpPr/>
      </dsp:nvSpPr>
      <dsp:spPr>
        <a:xfrm>
          <a:off x="3154407" y="2771297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Certification / Regulations</a:t>
          </a:r>
        </a:p>
      </dsp:txBody>
      <dsp:txXfrm>
        <a:off x="3167223" y="2784113"/>
        <a:ext cx="849512" cy="411940"/>
      </dsp:txXfrm>
    </dsp:sp>
    <dsp:sp modelId="{2A41F20B-932F-4891-B27D-3FDE3DA9F816}">
      <dsp:nvSpPr>
        <dsp:cNvPr id="0" name=""/>
        <dsp:cNvSpPr/>
      </dsp:nvSpPr>
      <dsp:spPr>
        <a:xfrm rot="4725511">
          <a:off x="856335" y="3359953"/>
          <a:ext cx="1795680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1795680" y="75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1709283" y="3322597"/>
        <a:ext cx="89784" cy="89784"/>
      </dsp:txXfrm>
    </dsp:sp>
    <dsp:sp modelId="{44016B93-2459-4205-ADD1-910365AD4018}">
      <dsp:nvSpPr>
        <dsp:cNvPr id="0" name=""/>
        <dsp:cNvSpPr/>
      </dsp:nvSpPr>
      <dsp:spPr>
        <a:xfrm>
          <a:off x="1929204" y="4029318"/>
          <a:ext cx="875144" cy="437572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State of the Art Modelling</a:t>
          </a:r>
        </a:p>
      </dsp:txBody>
      <dsp:txXfrm>
        <a:off x="1942020" y="4042134"/>
        <a:ext cx="849512" cy="411940"/>
      </dsp:txXfrm>
    </dsp:sp>
    <dsp:sp modelId="{BFF430F0-BF6B-46A0-8096-377F623E98B6}">
      <dsp:nvSpPr>
        <dsp:cNvPr id="0" name=""/>
        <dsp:cNvSpPr/>
      </dsp:nvSpPr>
      <dsp:spPr>
        <a:xfrm rot="17692822">
          <a:off x="2563360" y="3863161"/>
          <a:ext cx="832035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832035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958577" y="3849897"/>
        <a:ext cx="41601" cy="41601"/>
      </dsp:txXfrm>
    </dsp:sp>
    <dsp:sp modelId="{D9D3B905-4BDD-4457-BF04-78BC2DA7F5DF}">
      <dsp:nvSpPr>
        <dsp:cNvPr id="0" name=""/>
        <dsp:cNvSpPr/>
      </dsp:nvSpPr>
      <dsp:spPr>
        <a:xfrm>
          <a:off x="3154407" y="3274505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LH2 Spills</a:t>
          </a:r>
        </a:p>
      </dsp:txBody>
      <dsp:txXfrm>
        <a:off x="3167223" y="3287321"/>
        <a:ext cx="849512" cy="411940"/>
      </dsp:txXfrm>
    </dsp:sp>
    <dsp:sp modelId="{4C6D4161-0757-4695-B71D-610ECAC3C134}">
      <dsp:nvSpPr>
        <dsp:cNvPr id="0" name=""/>
        <dsp:cNvSpPr/>
      </dsp:nvSpPr>
      <dsp:spPr>
        <a:xfrm rot="19457599">
          <a:off x="2763829" y="4114765"/>
          <a:ext cx="431097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431097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968601" y="4111525"/>
        <a:ext cx="21554" cy="21554"/>
      </dsp:txXfrm>
    </dsp:sp>
    <dsp:sp modelId="{44576421-E22C-47AD-B274-2BFD0501C11B}">
      <dsp:nvSpPr>
        <dsp:cNvPr id="0" name=""/>
        <dsp:cNvSpPr/>
      </dsp:nvSpPr>
      <dsp:spPr>
        <a:xfrm>
          <a:off x="3154407" y="3777714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Tank Modelling</a:t>
          </a:r>
        </a:p>
      </dsp:txBody>
      <dsp:txXfrm>
        <a:off x="3167223" y="3790530"/>
        <a:ext cx="849512" cy="411940"/>
      </dsp:txXfrm>
    </dsp:sp>
    <dsp:sp modelId="{B5417358-2520-4077-901B-F5FD7832D392}">
      <dsp:nvSpPr>
        <dsp:cNvPr id="0" name=""/>
        <dsp:cNvSpPr/>
      </dsp:nvSpPr>
      <dsp:spPr>
        <a:xfrm rot="18289469">
          <a:off x="3898085" y="3737359"/>
          <a:ext cx="612991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612991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189256" y="3729571"/>
        <a:ext cx="30649" cy="30649"/>
      </dsp:txXfrm>
    </dsp:sp>
    <dsp:sp modelId="{3C1BEACC-B74E-4000-BA63-25CC5FA7CEED}">
      <dsp:nvSpPr>
        <dsp:cNvPr id="0" name=""/>
        <dsp:cNvSpPr/>
      </dsp:nvSpPr>
      <dsp:spPr>
        <a:xfrm>
          <a:off x="4379610" y="3274505"/>
          <a:ext cx="875144" cy="437572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Boil-off</a:t>
          </a:r>
        </a:p>
      </dsp:txBody>
      <dsp:txXfrm>
        <a:off x="4392426" y="3287321"/>
        <a:ext cx="849512" cy="411940"/>
      </dsp:txXfrm>
    </dsp:sp>
    <dsp:sp modelId="{BF756A0B-1DEF-4DC7-9FE9-0349E7589F8C}">
      <dsp:nvSpPr>
        <dsp:cNvPr id="0" name=""/>
        <dsp:cNvSpPr/>
      </dsp:nvSpPr>
      <dsp:spPr>
        <a:xfrm>
          <a:off x="4029552" y="3988963"/>
          <a:ext cx="350057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350057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195829" y="3987748"/>
        <a:ext cx="17502" cy="17502"/>
      </dsp:txXfrm>
    </dsp:sp>
    <dsp:sp modelId="{B6B85F05-B38D-41AD-89C9-9DD0462F7FC2}">
      <dsp:nvSpPr>
        <dsp:cNvPr id="0" name=""/>
        <dsp:cNvSpPr/>
      </dsp:nvSpPr>
      <dsp:spPr>
        <a:xfrm>
          <a:off x="4379610" y="3777714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>
              <a:solidFill>
                <a:schemeClr val="tx1"/>
              </a:solidFill>
            </a:rPr>
            <a:t>Spills</a:t>
          </a:r>
        </a:p>
      </dsp:txBody>
      <dsp:txXfrm>
        <a:off x="4392426" y="3790530"/>
        <a:ext cx="849512" cy="411940"/>
      </dsp:txXfrm>
    </dsp:sp>
    <dsp:sp modelId="{C9608B5B-4B01-4CD9-B5A4-9DAE49AE5E6D}">
      <dsp:nvSpPr>
        <dsp:cNvPr id="0" name=""/>
        <dsp:cNvSpPr/>
      </dsp:nvSpPr>
      <dsp:spPr>
        <a:xfrm rot="3310531">
          <a:off x="3898085" y="4240567"/>
          <a:ext cx="612991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612991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189256" y="4232779"/>
        <a:ext cx="30649" cy="30649"/>
      </dsp:txXfrm>
    </dsp:sp>
    <dsp:sp modelId="{D4FE63EE-C49D-495B-A4ED-49AE245C4D3C}">
      <dsp:nvSpPr>
        <dsp:cNvPr id="0" name=""/>
        <dsp:cNvSpPr/>
      </dsp:nvSpPr>
      <dsp:spPr>
        <a:xfrm>
          <a:off x="4379610" y="4280922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>
              <a:solidFill>
                <a:schemeClr val="tx1"/>
              </a:solidFill>
            </a:rPr>
            <a:t>Sloshing</a:t>
          </a:r>
        </a:p>
      </dsp:txBody>
      <dsp:txXfrm>
        <a:off x="4392426" y="4293738"/>
        <a:ext cx="849512" cy="411940"/>
      </dsp:txXfrm>
    </dsp:sp>
    <dsp:sp modelId="{CFC92F78-CBDB-4FD9-AF12-351BCC645219}">
      <dsp:nvSpPr>
        <dsp:cNvPr id="0" name=""/>
        <dsp:cNvSpPr/>
      </dsp:nvSpPr>
      <dsp:spPr>
        <a:xfrm rot="2142401">
          <a:off x="2763829" y="4366369"/>
          <a:ext cx="431097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431097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968601" y="4363129"/>
        <a:ext cx="21554" cy="21554"/>
      </dsp:txXfrm>
    </dsp:sp>
    <dsp:sp modelId="{0D84EF19-5A11-4E69-86D9-8A337F3DD4C9}">
      <dsp:nvSpPr>
        <dsp:cNvPr id="0" name=""/>
        <dsp:cNvSpPr/>
      </dsp:nvSpPr>
      <dsp:spPr>
        <a:xfrm>
          <a:off x="3154407" y="4280922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Pipe Modelling</a:t>
          </a:r>
        </a:p>
      </dsp:txBody>
      <dsp:txXfrm>
        <a:off x="3167223" y="4293738"/>
        <a:ext cx="849512" cy="411940"/>
      </dsp:txXfrm>
    </dsp:sp>
    <dsp:sp modelId="{5944886F-56B2-4F4A-BC9C-E9AA643106F0}">
      <dsp:nvSpPr>
        <dsp:cNvPr id="0" name=""/>
        <dsp:cNvSpPr/>
      </dsp:nvSpPr>
      <dsp:spPr>
        <a:xfrm rot="3907178">
          <a:off x="2563360" y="4617974"/>
          <a:ext cx="832035" cy="15073"/>
        </a:xfrm>
        <a:custGeom>
          <a:avLst/>
          <a:gdLst/>
          <a:ahLst/>
          <a:cxnLst/>
          <a:rect l="0" t="0" r="0" b="0"/>
          <a:pathLst>
            <a:path>
              <a:moveTo>
                <a:pt x="0" y="7536"/>
              </a:moveTo>
              <a:lnTo>
                <a:pt x="832035" y="7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958577" y="4604709"/>
        <a:ext cx="41601" cy="41601"/>
      </dsp:txXfrm>
    </dsp:sp>
    <dsp:sp modelId="{0435CB3E-72F0-4841-962C-1D2DAA5FC9D7}">
      <dsp:nvSpPr>
        <dsp:cNvPr id="0" name=""/>
        <dsp:cNvSpPr/>
      </dsp:nvSpPr>
      <dsp:spPr>
        <a:xfrm>
          <a:off x="3154407" y="4784130"/>
          <a:ext cx="875144" cy="437572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Specific Component Modelling</a:t>
          </a:r>
        </a:p>
      </dsp:txBody>
      <dsp:txXfrm>
        <a:off x="3167223" y="4796946"/>
        <a:ext cx="849512" cy="4119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E14AFF-26C4-47F7-AC41-A6A81486BA66}">
      <dsp:nvSpPr>
        <dsp:cNvPr id="0" name=""/>
        <dsp:cNvSpPr/>
      </dsp:nvSpPr>
      <dsp:spPr>
        <a:xfrm>
          <a:off x="5198590" y="1418039"/>
          <a:ext cx="891633" cy="309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746"/>
              </a:lnTo>
              <a:lnTo>
                <a:pt x="891633" y="154746"/>
              </a:lnTo>
              <a:lnTo>
                <a:pt x="891633" y="3094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E340FA-7B69-4C6C-9DAA-E9BA6E31A842}">
      <dsp:nvSpPr>
        <dsp:cNvPr id="0" name=""/>
        <dsp:cNvSpPr/>
      </dsp:nvSpPr>
      <dsp:spPr>
        <a:xfrm>
          <a:off x="4306956" y="1418039"/>
          <a:ext cx="891633" cy="309492"/>
        </a:xfrm>
        <a:custGeom>
          <a:avLst/>
          <a:gdLst/>
          <a:ahLst/>
          <a:cxnLst/>
          <a:rect l="0" t="0" r="0" b="0"/>
          <a:pathLst>
            <a:path>
              <a:moveTo>
                <a:pt x="891633" y="0"/>
              </a:moveTo>
              <a:lnTo>
                <a:pt x="891633" y="154746"/>
              </a:lnTo>
              <a:lnTo>
                <a:pt x="0" y="154746"/>
              </a:lnTo>
              <a:lnTo>
                <a:pt x="0" y="3094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C499CC-7B96-444D-9CB1-5C627A97735A}">
      <dsp:nvSpPr>
        <dsp:cNvPr id="0" name=""/>
        <dsp:cNvSpPr/>
      </dsp:nvSpPr>
      <dsp:spPr>
        <a:xfrm>
          <a:off x="1477308" y="1418039"/>
          <a:ext cx="154746" cy="2770697"/>
        </a:xfrm>
        <a:custGeom>
          <a:avLst/>
          <a:gdLst/>
          <a:ahLst/>
          <a:cxnLst/>
          <a:rect l="0" t="0" r="0" b="0"/>
          <a:pathLst>
            <a:path>
              <a:moveTo>
                <a:pt x="154746" y="0"/>
              </a:moveTo>
              <a:lnTo>
                <a:pt x="154746" y="2770697"/>
              </a:lnTo>
              <a:lnTo>
                <a:pt x="0" y="277069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C4ACC-3E20-4085-950D-214494490280}">
      <dsp:nvSpPr>
        <dsp:cNvPr id="0" name=""/>
        <dsp:cNvSpPr/>
      </dsp:nvSpPr>
      <dsp:spPr>
        <a:xfrm>
          <a:off x="1632054" y="1418039"/>
          <a:ext cx="154746" cy="17243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4316"/>
              </a:lnTo>
              <a:lnTo>
                <a:pt x="154746" y="172431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99F277-9D33-4715-968F-3805B830CC14}">
      <dsp:nvSpPr>
        <dsp:cNvPr id="0" name=""/>
        <dsp:cNvSpPr/>
      </dsp:nvSpPr>
      <dsp:spPr>
        <a:xfrm>
          <a:off x="1477308" y="1418039"/>
          <a:ext cx="154746" cy="1724316"/>
        </a:xfrm>
        <a:custGeom>
          <a:avLst/>
          <a:gdLst/>
          <a:ahLst/>
          <a:cxnLst/>
          <a:rect l="0" t="0" r="0" b="0"/>
          <a:pathLst>
            <a:path>
              <a:moveTo>
                <a:pt x="154746" y="0"/>
              </a:moveTo>
              <a:lnTo>
                <a:pt x="154746" y="1724316"/>
              </a:lnTo>
              <a:lnTo>
                <a:pt x="0" y="172431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538F69-11E9-42A8-9BAE-C283256D74E6}">
      <dsp:nvSpPr>
        <dsp:cNvPr id="0" name=""/>
        <dsp:cNvSpPr/>
      </dsp:nvSpPr>
      <dsp:spPr>
        <a:xfrm>
          <a:off x="1632054" y="1418039"/>
          <a:ext cx="154746" cy="677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936"/>
              </a:lnTo>
              <a:lnTo>
                <a:pt x="154746" y="6779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B017B6-D236-438A-B93B-56C51FDF94F3}">
      <dsp:nvSpPr>
        <dsp:cNvPr id="0" name=""/>
        <dsp:cNvSpPr/>
      </dsp:nvSpPr>
      <dsp:spPr>
        <a:xfrm>
          <a:off x="1477308" y="1418039"/>
          <a:ext cx="154746" cy="677936"/>
        </a:xfrm>
        <a:custGeom>
          <a:avLst/>
          <a:gdLst/>
          <a:ahLst/>
          <a:cxnLst/>
          <a:rect l="0" t="0" r="0" b="0"/>
          <a:pathLst>
            <a:path>
              <a:moveTo>
                <a:pt x="154746" y="0"/>
              </a:moveTo>
              <a:lnTo>
                <a:pt x="154746" y="677936"/>
              </a:lnTo>
              <a:lnTo>
                <a:pt x="0" y="6779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939C84-C694-42F9-8547-11FCBBACF4E3}">
      <dsp:nvSpPr>
        <dsp:cNvPr id="0" name=""/>
        <dsp:cNvSpPr/>
      </dsp:nvSpPr>
      <dsp:spPr>
        <a:xfrm>
          <a:off x="895167" y="681152"/>
          <a:ext cx="1473775" cy="736887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bg1"/>
              </a:solidFill>
            </a:rPr>
            <a:t>Kinetic Theory of Gas Models</a:t>
          </a:r>
        </a:p>
      </dsp:txBody>
      <dsp:txXfrm>
        <a:off x="895167" y="681152"/>
        <a:ext cx="1473775" cy="736887"/>
      </dsp:txXfrm>
    </dsp:sp>
    <dsp:sp modelId="{150000E2-BD54-41E4-BE93-E10F18C7AC18}">
      <dsp:nvSpPr>
        <dsp:cNvPr id="0" name=""/>
        <dsp:cNvSpPr/>
      </dsp:nvSpPr>
      <dsp:spPr>
        <a:xfrm>
          <a:off x="3533" y="1727532"/>
          <a:ext cx="1473775" cy="736887"/>
        </a:xfrm>
        <a:prstGeom prst="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1882 Hertz Model</a:t>
          </a:r>
        </a:p>
      </dsp:txBody>
      <dsp:txXfrm>
        <a:off x="3533" y="1727532"/>
        <a:ext cx="1473775" cy="736887"/>
      </dsp:txXfrm>
    </dsp:sp>
    <dsp:sp modelId="{3B0F5223-0877-437B-9202-AAB0D0E9F0BF}">
      <dsp:nvSpPr>
        <dsp:cNvPr id="0" name=""/>
        <dsp:cNvSpPr/>
      </dsp:nvSpPr>
      <dsp:spPr>
        <a:xfrm>
          <a:off x="1786801" y="1727532"/>
          <a:ext cx="1473775" cy="736887"/>
        </a:xfrm>
        <a:prstGeom prst="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1950 Knudsen Model</a:t>
          </a:r>
        </a:p>
      </dsp:txBody>
      <dsp:txXfrm>
        <a:off x="1786801" y="1727532"/>
        <a:ext cx="1473775" cy="736887"/>
      </dsp:txXfrm>
    </dsp:sp>
    <dsp:sp modelId="{58FC390C-F6CF-4466-8396-E44FA8DCCA40}">
      <dsp:nvSpPr>
        <dsp:cNvPr id="0" name=""/>
        <dsp:cNvSpPr/>
      </dsp:nvSpPr>
      <dsp:spPr>
        <a:xfrm>
          <a:off x="3533" y="2773912"/>
          <a:ext cx="1473775" cy="736887"/>
        </a:xfrm>
        <a:prstGeom prst="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1953 Schrage Model</a:t>
          </a:r>
        </a:p>
      </dsp:txBody>
      <dsp:txXfrm>
        <a:off x="3533" y="2773912"/>
        <a:ext cx="1473775" cy="736887"/>
      </dsp:txXfrm>
    </dsp:sp>
    <dsp:sp modelId="{B2402513-240C-4FC6-8750-62746AC47C2E}">
      <dsp:nvSpPr>
        <dsp:cNvPr id="0" name=""/>
        <dsp:cNvSpPr/>
      </dsp:nvSpPr>
      <dsp:spPr>
        <a:xfrm>
          <a:off x="1786801" y="2773912"/>
          <a:ext cx="1473775" cy="736887"/>
        </a:xfrm>
        <a:prstGeom prst="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1991 Tanasawa Model</a:t>
          </a:r>
        </a:p>
      </dsp:txBody>
      <dsp:txXfrm>
        <a:off x="1786801" y="2773912"/>
        <a:ext cx="1473775" cy="736887"/>
      </dsp:txXfrm>
    </dsp:sp>
    <dsp:sp modelId="{7ED62E81-249C-4047-BF20-723F1082DBBC}">
      <dsp:nvSpPr>
        <dsp:cNvPr id="0" name=""/>
        <dsp:cNvSpPr/>
      </dsp:nvSpPr>
      <dsp:spPr>
        <a:xfrm>
          <a:off x="3533" y="3820293"/>
          <a:ext cx="1473775" cy="736887"/>
        </a:xfrm>
        <a:prstGeom prst="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1985 Lee Model</a:t>
          </a:r>
        </a:p>
      </dsp:txBody>
      <dsp:txXfrm>
        <a:off x="3533" y="3820293"/>
        <a:ext cx="1473775" cy="736887"/>
      </dsp:txXfrm>
    </dsp:sp>
    <dsp:sp modelId="{1C6DF559-E2F4-467D-8C4E-60B7A1AB04A7}">
      <dsp:nvSpPr>
        <dsp:cNvPr id="0" name=""/>
        <dsp:cNvSpPr/>
      </dsp:nvSpPr>
      <dsp:spPr>
        <a:xfrm>
          <a:off x="4461702" y="681152"/>
          <a:ext cx="1473775" cy="736887"/>
        </a:xfrm>
        <a:prstGeom prst="rect">
          <a:avLst/>
        </a:prstGeom>
        <a:solidFill>
          <a:srgbClr val="8D17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Energy Transport Models</a:t>
          </a:r>
        </a:p>
      </dsp:txBody>
      <dsp:txXfrm>
        <a:off x="4461702" y="681152"/>
        <a:ext cx="1473775" cy="736887"/>
      </dsp:txXfrm>
    </dsp:sp>
    <dsp:sp modelId="{4E710337-D7DD-4E10-AF71-ED251019435A}">
      <dsp:nvSpPr>
        <dsp:cNvPr id="0" name=""/>
        <dsp:cNvSpPr/>
      </dsp:nvSpPr>
      <dsp:spPr>
        <a:xfrm>
          <a:off x="3570068" y="1727532"/>
          <a:ext cx="1473775" cy="736887"/>
        </a:xfrm>
        <a:prstGeom prst="rect">
          <a:avLst/>
        </a:prstGeom>
        <a:solidFill>
          <a:srgbClr val="E3073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Energy Jump Model</a:t>
          </a:r>
        </a:p>
      </dsp:txBody>
      <dsp:txXfrm>
        <a:off x="3570068" y="1727532"/>
        <a:ext cx="1473775" cy="736887"/>
      </dsp:txXfrm>
    </dsp:sp>
    <dsp:sp modelId="{D11CDA75-D6CA-4EDA-9109-CFD97C473AED}">
      <dsp:nvSpPr>
        <dsp:cNvPr id="0" name=""/>
        <dsp:cNvSpPr/>
      </dsp:nvSpPr>
      <dsp:spPr>
        <a:xfrm>
          <a:off x="5353336" y="1727532"/>
          <a:ext cx="1473775" cy="736887"/>
        </a:xfrm>
        <a:prstGeom prst="rect">
          <a:avLst/>
        </a:prstGeom>
        <a:solidFill>
          <a:srgbClr val="E3073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Modified Energy Jump Model</a:t>
          </a:r>
        </a:p>
      </dsp:txBody>
      <dsp:txXfrm>
        <a:off x="5353336" y="1727532"/>
        <a:ext cx="1473775" cy="7368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E14AFF-26C4-47F7-AC41-A6A81486BA66}">
      <dsp:nvSpPr>
        <dsp:cNvPr id="0" name=""/>
        <dsp:cNvSpPr/>
      </dsp:nvSpPr>
      <dsp:spPr>
        <a:xfrm>
          <a:off x="5785968" y="2409481"/>
          <a:ext cx="91440" cy="4193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9684"/>
              </a:lnTo>
              <a:lnTo>
                <a:pt x="46178" y="209684"/>
              </a:lnTo>
              <a:lnTo>
                <a:pt x="46178" y="4193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C499CC-7B96-444D-9CB1-5C627A97735A}">
      <dsp:nvSpPr>
        <dsp:cNvPr id="0" name=""/>
        <dsp:cNvSpPr/>
      </dsp:nvSpPr>
      <dsp:spPr>
        <a:xfrm>
          <a:off x="2207139" y="2409481"/>
          <a:ext cx="209684" cy="918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8618"/>
              </a:lnTo>
              <a:lnTo>
                <a:pt x="209684" y="9186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99F277-9D33-4715-968F-3805B830CC14}">
      <dsp:nvSpPr>
        <dsp:cNvPr id="0" name=""/>
        <dsp:cNvSpPr/>
      </dsp:nvSpPr>
      <dsp:spPr>
        <a:xfrm>
          <a:off x="1997455" y="2409481"/>
          <a:ext cx="209684" cy="918618"/>
        </a:xfrm>
        <a:custGeom>
          <a:avLst/>
          <a:gdLst/>
          <a:ahLst/>
          <a:cxnLst/>
          <a:rect l="0" t="0" r="0" b="0"/>
          <a:pathLst>
            <a:path>
              <a:moveTo>
                <a:pt x="209684" y="0"/>
              </a:moveTo>
              <a:lnTo>
                <a:pt x="209684" y="918618"/>
              </a:lnTo>
              <a:lnTo>
                <a:pt x="0" y="9186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939C84-C694-42F9-8547-11FCBBACF4E3}">
      <dsp:nvSpPr>
        <dsp:cNvPr id="0" name=""/>
        <dsp:cNvSpPr/>
      </dsp:nvSpPr>
      <dsp:spPr>
        <a:xfrm>
          <a:off x="1208641" y="1410983"/>
          <a:ext cx="1996996" cy="998498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bg1"/>
              </a:solidFill>
            </a:rPr>
            <a:t>Kinetic Theory of Gas Models</a:t>
          </a:r>
        </a:p>
      </dsp:txBody>
      <dsp:txXfrm>
        <a:off x="1208641" y="1410983"/>
        <a:ext cx="1996996" cy="998498"/>
      </dsp:txXfrm>
    </dsp:sp>
    <dsp:sp modelId="{58FC390C-F6CF-4466-8396-E44FA8DCCA40}">
      <dsp:nvSpPr>
        <dsp:cNvPr id="0" name=""/>
        <dsp:cNvSpPr/>
      </dsp:nvSpPr>
      <dsp:spPr>
        <a:xfrm>
          <a:off x="458" y="2828851"/>
          <a:ext cx="1996996" cy="998498"/>
        </a:xfrm>
        <a:prstGeom prst="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1953 Schrage Model [4]</a:t>
          </a:r>
        </a:p>
      </dsp:txBody>
      <dsp:txXfrm>
        <a:off x="458" y="2828851"/>
        <a:ext cx="1996996" cy="998498"/>
      </dsp:txXfrm>
    </dsp:sp>
    <dsp:sp modelId="{7ED62E81-249C-4047-BF20-723F1082DBBC}">
      <dsp:nvSpPr>
        <dsp:cNvPr id="0" name=""/>
        <dsp:cNvSpPr/>
      </dsp:nvSpPr>
      <dsp:spPr>
        <a:xfrm>
          <a:off x="2416824" y="2828851"/>
          <a:ext cx="1996996" cy="998498"/>
        </a:xfrm>
        <a:prstGeom prst="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1985 Lee Model [5]</a:t>
          </a:r>
        </a:p>
      </dsp:txBody>
      <dsp:txXfrm>
        <a:off x="2416824" y="2828851"/>
        <a:ext cx="1996996" cy="998498"/>
      </dsp:txXfrm>
    </dsp:sp>
    <dsp:sp modelId="{1C6DF559-E2F4-467D-8C4E-60B7A1AB04A7}">
      <dsp:nvSpPr>
        <dsp:cNvPr id="0" name=""/>
        <dsp:cNvSpPr/>
      </dsp:nvSpPr>
      <dsp:spPr>
        <a:xfrm>
          <a:off x="4833189" y="1410983"/>
          <a:ext cx="1996996" cy="998498"/>
        </a:xfrm>
        <a:prstGeom prst="rect">
          <a:avLst/>
        </a:prstGeom>
        <a:solidFill>
          <a:srgbClr val="8D17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Energy Transport Models</a:t>
          </a:r>
        </a:p>
      </dsp:txBody>
      <dsp:txXfrm>
        <a:off x="4833189" y="1410983"/>
        <a:ext cx="1996996" cy="998498"/>
      </dsp:txXfrm>
    </dsp:sp>
    <dsp:sp modelId="{D11CDA75-D6CA-4EDA-9109-CFD97C473AED}">
      <dsp:nvSpPr>
        <dsp:cNvPr id="0" name=""/>
        <dsp:cNvSpPr/>
      </dsp:nvSpPr>
      <dsp:spPr>
        <a:xfrm>
          <a:off x="4833648" y="2828851"/>
          <a:ext cx="1996996" cy="998498"/>
        </a:xfrm>
        <a:prstGeom prst="rect">
          <a:avLst/>
        </a:prstGeom>
        <a:solidFill>
          <a:srgbClr val="E3073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Modified Energy Jump (MEJ) Model [6]</a:t>
          </a:r>
        </a:p>
      </dsp:txBody>
      <dsp:txXfrm>
        <a:off x="4833648" y="2828851"/>
        <a:ext cx="1996996" cy="9984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AB730-C678-F54E-B0F5-84D0A197249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208CF-6D31-B34E-9D95-EC615C53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38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208CF-6D31-B34E-9D95-EC615C53364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574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208CF-6D31-B34E-9D95-EC615C53364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085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Key Conclusions</a:t>
                </a:r>
              </a:p>
              <a:p>
                <a:r>
                  <a:rPr lang="en-GB" b="1" dirty="0"/>
                  <a:t>Modelling Framework</a:t>
                </a:r>
                <a:r>
                  <a:rPr lang="en-GB" dirty="0"/>
                  <a:t>: A robust user-defined framework was developed in STAR-CCM+ to simulate LH₂ self-pressurisation, boil-off, and thermal stratification, enabling comparative assessment of interfacial phase change models.</a:t>
                </a:r>
              </a:p>
              <a:p>
                <a:r>
                  <a:rPr lang="en-GB" b="1" dirty="0"/>
                  <a:t>Model Performance</a:t>
                </a:r>
                <a:r>
                  <a:rPr lang="en-GB" dirty="0"/>
                  <a:t>:</a:t>
                </a:r>
              </a:p>
              <a:p>
                <a:pPr lvl="1"/>
                <a:r>
                  <a:rPr lang="en-GB" b="1" dirty="0"/>
                  <a:t>Schrage model</a:t>
                </a:r>
                <a:r>
                  <a:rPr lang="en-GB" dirty="0"/>
                  <a:t>: Most accurate and stable across all cases; optimal performance with a coefficient of </a:t>
                </a:r>
                <a14:m>
                  <m:oMath xmlns:m="http://schemas.openxmlformats.org/officeDocument/2006/math">
                    <m:r>
                      <a:rPr lang="en-GB" sz="1200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1</m:t>
                    </m:r>
                    <m:r>
                      <a:rPr lang="en-GB" sz="1200" i="0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×</m:t>
                    </m:r>
                    <m:sSup>
                      <m:sSupPr>
                        <m:ctrlPr>
                          <a:rPr lang="ar-AE" sz="1200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lang="ar-AE" sz="1200" i="0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lang="ar-AE" sz="1200" i="0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a:rPr lang="ar-AE" sz="1200" i="0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sup>
                    </m:sSup>
                  </m:oMath>
                </a14:m>
                <a:r>
                  <a:rPr lang="ar-AE" dirty="0"/>
                  <a:t>.</a:t>
                </a:r>
              </a:p>
              <a:p>
                <a:pPr lvl="1"/>
                <a:r>
                  <a:rPr lang="en-GB" b="1" dirty="0"/>
                  <a:t>Modified Energy Jump (</a:t>
                </a:r>
                <a:r>
                  <a:rPr lang="en-GB" b="1" dirty="0" err="1"/>
                  <a:t>MeJ</a:t>
                </a:r>
                <a:r>
                  <a:rPr lang="en-GB" b="1" dirty="0"/>
                  <a:t>)</a:t>
                </a:r>
                <a:r>
                  <a:rPr lang="en-GB" dirty="0"/>
                  <a:t>: Accurate when heat transfer coefficients are well-specified; sensitivity analysis recommended for new cases.</a:t>
                </a:r>
              </a:p>
              <a:p>
                <a:pPr lvl="1"/>
                <a:r>
                  <a:rPr lang="en-GB" b="1" dirty="0"/>
                  <a:t>Lee model</a:t>
                </a:r>
                <a:r>
                  <a:rPr lang="en-GB" dirty="0"/>
                  <a:t>: Least accurate; prone to divergence unless thermal expansion dominates.</a:t>
                </a:r>
              </a:p>
              <a:p>
                <a:r>
                  <a:rPr lang="en-GB" b="1" dirty="0"/>
                  <a:t>Additional Insights</a:t>
                </a:r>
                <a:r>
                  <a:rPr lang="en-GB" dirty="0"/>
                  <a:t>:</a:t>
                </a:r>
              </a:p>
              <a:p>
                <a:pPr lvl="1"/>
                <a:r>
                  <a:rPr lang="en-GB" dirty="0"/>
                  <a:t>Conjugate heat transfer improves versatility over fixed heat flux splits.</a:t>
                </a:r>
              </a:p>
              <a:p>
                <a:pPr lvl="1"/>
                <a:r>
                  <a:rPr lang="en-GB" dirty="0"/>
                  <a:t>Local boil-off peaks near walls; global rates similar between Schrage and </a:t>
                </a:r>
                <a:r>
                  <a:rPr lang="en-GB" dirty="0" err="1"/>
                  <a:t>MeJ</a:t>
                </a:r>
                <a:r>
                  <a:rPr lang="en-GB" dirty="0"/>
                  <a:t>.</a:t>
                </a:r>
              </a:p>
              <a:p>
                <a:pPr lvl="1"/>
                <a:r>
                  <a:rPr lang="en-GB" dirty="0"/>
                  <a:t>Flow patterns influenced by fill level and geometry; lower fills promote mixing.</a:t>
                </a:r>
              </a:p>
              <a:p>
                <a:pPr lvl="1"/>
                <a:r>
                  <a:rPr lang="en-GB" dirty="0"/>
                  <a:t>Coarse meshes can suffice if interface resolution is adequate.</a:t>
                </a:r>
              </a:p>
              <a:p>
                <a:pPr lvl="1"/>
                <a:r>
                  <a:rPr lang="en-GB" dirty="0"/>
                  <a:t>Limitations include stationary interface assumption and axisymmetric domain simplifications.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Key Conclusions</a:t>
                </a:r>
              </a:p>
              <a:p>
                <a:r>
                  <a:rPr lang="en-GB" b="1" dirty="0"/>
                  <a:t>Modelling Framework</a:t>
                </a:r>
                <a:r>
                  <a:rPr lang="en-GB" dirty="0"/>
                  <a:t>: A robust user-defined framework was developed in STAR-CCM+ to simulate LH₂ self-pressurisation, boil-off, and thermal stratification, enabling comparative assessment of interfacial phase change models.</a:t>
                </a:r>
              </a:p>
              <a:p>
                <a:r>
                  <a:rPr lang="en-GB" b="1" dirty="0"/>
                  <a:t>Model Performance</a:t>
                </a:r>
                <a:r>
                  <a:rPr lang="en-GB" dirty="0"/>
                  <a:t>:</a:t>
                </a:r>
              </a:p>
              <a:p>
                <a:pPr lvl="1"/>
                <a:r>
                  <a:rPr lang="en-GB" b="1" dirty="0"/>
                  <a:t>Schrage model</a:t>
                </a:r>
                <a:r>
                  <a:rPr lang="en-GB" dirty="0"/>
                  <a:t>: Most accurate and stable across all cases; optimal performance with a coefficient of </a:t>
                </a:r>
                <a:r>
                  <a:rPr lang="en-GB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1×</a:t>
                </a:r>
                <a:r>
                  <a:rPr lang="ar-AE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10^(−3)</a:t>
                </a:r>
                <a:r>
                  <a:rPr lang="ar-AE" dirty="0"/>
                  <a:t>.</a:t>
                </a:r>
              </a:p>
              <a:p>
                <a:pPr lvl="1"/>
                <a:r>
                  <a:rPr lang="en-GB" b="1" dirty="0"/>
                  <a:t>Modified Energy Jump (</a:t>
                </a:r>
                <a:r>
                  <a:rPr lang="en-GB" b="1" dirty="0" err="1"/>
                  <a:t>MeJ</a:t>
                </a:r>
                <a:r>
                  <a:rPr lang="en-GB" b="1" dirty="0"/>
                  <a:t>)</a:t>
                </a:r>
                <a:r>
                  <a:rPr lang="en-GB" dirty="0"/>
                  <a:t>: Accurate when heat transfer coefficients are well-specified; sensitivity analysis recommended for new cases.</a:t>
                </a:r>
              </a:p>
              <a:p>
                <a:pPr lvl="1"/>
                <a:r>
                  <a:rPr lang="en-GB" b="1" dirty="0"/>
                  <a:t>Lee model</a:t>
                </a:r>
                <a:r>
                  <a:rPr lang="en-GB" dirty="0"/>
                  <a:t>: Least accurate; prone to divergence unless thermal expansion dominates.</a:t>
                </a:r>
              </a:p>
              <a:p>
                <a:r>
                  <a:rPr lang="en-GB" b="1" dirty="0"/>
                  <a:t>Additional Insights</a:t>
                </a:r>
                <a:r>
                  <a:rPr lang="en-GB" dirty="0"/>
                  <a:t>:</a:t>
                </a:r>
              </a:p>
              <a:p>
                <a:pPr lvl="1"/>
                <a:r>
                  <a:rPr lang="en-GB" dirty="0"/>
                  <a:t>Conjugate heat transfer improves versatility over fixed heat flux splits.</a:t>
                </a:r>
              </a:p>
              <a:p>
                <a:pPr lvl="1"/>
                <a:r>
                  <a:rPr lang="en-GB" dirty="0"/>
                  <a:t>Local boil-off peaks near walls; global rates similar between Schrage and </a:t>
                </a:r>
                <a:r>
                  <a:rPr lang="en-GB" dirty="0" err="1"/>
                  <a:t>MeJ</a:t>
                </a:r>
                <a:r>
                  <a:rPr lang="en-GB" dirty="0"/>
                  <a:t>.</a:t>
                </a:r>
              </a:p>
              <a:p>
                <a:pPr lvl="1"/>
                <a:r>
                  <a:rPr lang="en-GB" dirty="0"/>
                  <a:t>Flow patterns influenced by fill level and geometry; lower fills promote mixing.</a:t>
                </a:r>
              </a:p>
              <a:p>
                <a:pPr lvl="1"/>
                <a:r>
                  <a:rPr lang="en-GB" dirty="0"/>
                  <a:t>Coarse meshes can suffice if interface resolution is adequate.</a:t>
                </a:r>
              </a:p>
              <a:p>
                <a:pPr lvl="1"/>
                <a:r>
                  <a:rPr lang="en-GB" dirty="0"/>
                  <a:t>Limitations include stationary interface assumption and axisymmetric domain simplifications.</a:t>
                </a: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208CF-6D31-B34E-9D95-EC615C53364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290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9D85A3C1-D82A-B562-D697-12A7A834D4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14586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6853EA-4853-ACD6-CC82-7D33A6FB25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450" y="2258844"/>
            <a:ext cx="9598564" cy="1620837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/>
            </a:lvl1pPr>
          </a:lstStyle>
          <a:p>
            <a:r>
              <a:rPr lang="en-GB" dirty="0"/>
              <a:t>The title of your presentation goes here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30556-8831-6682-C9D7-CE486771B9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450" y="4244162"/>
            <a:ext cx="9598564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196E396-D43A-21AF-902E-40BD0AF6B4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5" name="Picture Placeholder 2" descr="Partner logo.&#10;">
            <a:extLst>
              <a:ext uri="{FF2B5EF4-FFF2-40B4-BE49-F238E27FC236}">
                <a16:creationId xmlns:a16="http://schemas.microsoft.com/office/drawing/2014/main" id="{A686251C-E48A-AA4A-6E4A-BC5C83A05AB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15686726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utton_Boning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view of the Sutton Bonington campus on a bright day">
            <a:extLst>
              <a:ext uri="{FF2B5EF4-FFF2-40B4-BE49-F238E27FC236}">
                <a16:creationId xmlns:a16="http://schemas.microsoft.com/office/drawing/2014/main" id="{7B4A215F-5265-E937-A182-3ADB3161F9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789"/>
            <a:ext cx="12192000" cy="686478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460E3A8-D46A-44E5-62CB-ED130CE69E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6789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/>
              </a:gs>
              <a:gs pos="93000">
                <a:srgbClr val="1127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University of Nottingham logo">
            <a:extLst>
              <a:ext uri="{FF2B5EF4-FFF2-40B4-BE49-F238E27FC236}">
                <a16:creationId xmlns:a16="http://schemas.microsoft.com/office/drawing/2014/main" id="{085511E6-A05D-133B-58DE-91F1088AC7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933EC02-81D9-2D0A-2981-160986CA1B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7F47A76-C945-91CB-5549-433224A0BA8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68B52A8B-C3B3-C40B-83CE-26F42289F7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144CEBF8-B4F3-8B7D-FC0E-DEE8182A20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9322472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Jubil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view of the Jubilee campus with the buildings reflecting in the water.">
            <a:extLst>
              <a:ext uri="{FF2B5EF4-FFF2-40B4-BE49-F238E27FC236}">
                <a16:creationId xmlns:a16="http://schemas.microsoft.com/office/drawing/2014/main" id="{77FD8D84-1679-38C7-0289-DCCDBBF427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E28E206-4F63-08F4-8670-D6D0CE43D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/>
              </a:gs>
              <a:gs pos="93000">
                <a:srgbClr val="1127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University of Nottingham logo">
            <a:extLst>
              <a:ext uri="{FF2B5EF4-FFF2-40B4-BE49-F238E27FC236}">
                <a16:creationId xmlns:a16="http://schemas.microsoft.com/office/drawing/2014/main" id="{085511E6-A05D-133B-58DE-91F1088AC7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933EC02-81D9-2D0A-2981-160986CA1B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7F47A76-C945-91CB-5549-433224A0BA8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68B52A8B-C3B3-C40B-83CE-26F42289F7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144CEBF8-B4F3-8B7D-FC0E-DEE8182A20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888207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ustainabi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sky with the GSK Building, Jubilee Campus. This represents sustainability.">
            <a:extLst>
              <a:ext uri="{FF2B5EF4-FFF2-40B4-BE49-F238E27FC236}">
                <a16:creationId xmlns:a16="http://schemas.microsoft.com/office/drawing/2014/main" id="{8E0A4445-18E5-C130-2732-8D1767178C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4" name="Group 3" descr="University of Nottingham logo">
            <a:extLst>
              <a:ext uri="{FF2B5EF4-FFF2-40B4-BE49-F238E27FC236}">
                <a16:creationId xmlns:a16="http://schemas.microsoft.com/office/drawing/2014/main" id="{B3F55132-FFB5-5664-C457-AAEEBC1C9461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6" name="Picture 5" descr="University of Nottingham logo">
              <a:extLst>
                <a:ext uri="{FF2B5EF4-FFF2-40B4-BE49-F238E27FC236}">
                  <a16:creationId xmlns:a16="http://schemas.microsoft.com/office/drawing/2014/main" id="{B6936C8D-5139-3496-BA36-DA3B9A8D40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E56D2AD0-5B66-68D3-EC24-8D74D025FE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E933EC02-81D9-2D0A-2981-160986CA1B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450" y="1526601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7F47A76-C945-91CB-5549-433224A0BA8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450" y="3474734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68B52A8B-C3B3-C40B-83CE-26F42289F7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372" y="4594902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144CEBF8-B4F3-8B7D-FC0E-DEE8182A20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6690768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research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lose up image of a solder iron and circuit board representing research and the university">
            <a:extLst>
              <a:ext uri="{FF2B5EF4-FFF2-40B4-BE49-F238E27FC236}">
                <a16:creationId xmlns:a16="http://schemas.microsoft.com/office/drawing/2014/main" id="{B2FCE108-38BB-55A0-EDF7-8C89407783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A88DF4C-B16B-F94B-4B24-CA9F60B9B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/>
              </a:gs>
              <a:gs pos="93000">
                <a:srgbClr val="1127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University of Nottingham logo">
            <a:extLst>
              <a:ext uri="{FF2B5EF4-FFF2-40B4-BE49-F238E27FC236}">
                <a16:creationId xmlns:a16="http://schemas.microsoft.com/office/drawing/2014/main" id="{B6936C8D-5139-3496-BA36-DA3B9A8D40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1954F94-8460-0421-7AB1-DA51CF9FF5B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5D9DFDB-5A7C-D207-F19E-20F14279B0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20E116F-B78E-E6CF-85BA-9F027A61F5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9" name="Picture Placeholder 2" descr="Partner logo.">
            <a:extLst>
              <a:ext uri="{FF2B5EF4-FFF2-40B4-BE49-F238E27FC236}">
                <a16:creationId xmlns:a16="http://schemas.microsoft.com/office/drawing/2014/main" id="{8B1269C2-F17F-E221-0E5A-FBA04F2F119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738334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research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image of a Petri dish representing research at the university.">
            <a:extLst>
              <a:ext uri="{FF2B5EF4-FFF2-40B4-BE49-F238E27FC236}">
                <a16:creationId xmlns:a16="http://schemas.microsoft.com/office/drawing/2014/main" id="{960DD3FF-75B1-18A9-9303-69E04FC310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56850A0-B8B9-FF66-3068-158E81F693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gradFill>
            <a:gsLst>
              <a:gs pos="68000">
                <a:schemeClr val="bg1">
                  <a:alpha val="77000"/>
                </a:schemeClr>
              </a:gs>
              <a:gs pos="0">
                <a:schemeClr val="bg1">
                  <a:alpha val="90000"/>
                </a:schemeClr>
              </a:gs>
              <a:gs pos="93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 descr="University of Nottingham logo">
            <a:extLst>
              <a:ext uri="{FF2B5EF4-FFF2-40B4-BE49-F238E27FC236}">
                <a16:creationId xmlns:a16="http://schemas.microsoft.com/office/drawing/2014/main" id="{FE1D6E92-5290-1C2E-0615-02172335E21D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4" name="Picture 3" descr="University of Nottingham logo">
              <a:extLst>
                <a:ext uri="{FF2B5EF4-FFF2-40B4-BE49-F238E27FC236}">
                  <a16:creationId xmlns:a16="http://schemas.microsoft.com/office/drawing/2014/main" id="{5E91A821-D390-B9E9-1E6B-240DC4A254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3751951F-6AEC-26B3-51D3-81A4705EA8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51C3934D-A361-752E-306D-CABE6FAC90D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E713FE3-C318-030C-E350-B79800091D7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64A1B2BA-B0FF-65C8-752C-032EA5940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1" name="Picture Placeholder 2" descr="Partner logo.">
            <a:extLst>
              <a:ext uri="{FF2B5EF4-FFF2-40B4-BE49-F238E27FC236}">
                <a16:creationId xmlns:a16="http://schemas.microsoft.com/office/drawing/2014/main" id="{E868E9B4-6EE2-4451-F95E-40AABDC86B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522596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knowledge_exch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group of students with a lecturer in a classroom">
            <a:extLst>
              <a:ext uri="{FF2B5EF4-FFF2-40B4-BE49-F238E27FC236}">
                <a16:creationId xmlns:a16="http://schemas.microsoft.com/office/drawing/2014/main" id="{ACBFB2E8-6E89-BBAA-618E-AEFB630042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19D4243-D09B-4010-00ED-52DEA9510D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chemeClr val="bg1">
                  <a:alpha val="60000"/>
                </a:schemeClr>
              </a:gs>
              <a:gs pos="0">
                <a:schemeClr val="bg1">
                  <a:alpha val="76000"/>
                </a:schemeClr>
              </a:gs>
              <a:gs pos="93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 descr="University of Nottingham logo">
            <a:extLst>
              <a:ext uri="{FF2B5EF4-FFF2-40B4-BE49-F238E27FC236}">
                <a16:creationId xmlns:a16="http://schemas.microsoft.com/office/drawing/2014/main" id="{99F41044-EE70-E9F2-8436-AFD161FB20CE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4" name="Picture 3" descr="University of Nottingham logo">
              <a:extLst>
                <a:ext uri="{FF2B5EF4-FFF2-40B4-BE49-F238E27FC236}">
                  <a16:creationId xmlns:a16="http://schemas.microsoft.com/office/drawing/2014/main" id="{5E91A821-D390-B9E9-1E6B-240DC4A254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DD42F20C-5448-89E8-1BAC-6774371348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E739940D-65C5-FB7F-9FCE-1C2E3D92DC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6A391B4-D1A3-07B0-2040-B1E4DD0E15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EE723E9-5220-358B-4CE9-424926AAE4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DAD97A24-4AE6-1670-120F-0B2EA995213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066223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faculty_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tudent indoor looking at printed posters to represent the arts faculty at the university">
            <a:extLst>
              <a:ext uri="{FF2B5EF4-FFF2-40B4-BE49-F238E27FC236}">
                <a16:creationId xmlns:a16="http://schemas.microsoft.com/office/drawing/2014/main" id="{9C68E323-7A9A-640F-9BA6-836C099A90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BABB96-EBB8-3E88-4702-73479B334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/>
              </a:gs>
              <a:gs pos="93000">
                <a:srgbClr val="1127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University of Nottingham logo">
            <a:extLst>
              <a:ext uri="{FF2B5EF4-FFF2-40B4-BE49-F238E27FC236}">
                <a16:creationId xmlns:a16="http://schemas.microsoft.com/office/drawing/2014/main" id="{14686114-02E6-D92C-A5FC-B12555FEF7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39940D-65C5-FB7F-9FCE-1C2E3D92DC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6A391B4-D1A3-07B0-2040-B1E4DD0E15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EE723E9-5220-358B-4CE9-424926AAE4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DAD97A24-4AE6-1670-120F-0B2EA995213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59538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faculty_social_sci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tudent sitting in a library reading a book to represent social sciences faculty">
            <a:extLst>
              <a:ext uri="{FF2B5EF4-FFF2-40B4-BE49-F238E27FC236}">
                <a16:creationId xmlns:a16="http://schemas.microsoft.com/office/drawing/2014/main" id="{B565E0CA-EE73-59A5-7B15-8184F1AF3A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32" y="0"/>
            <a:ext cx="12197032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68267CD-D760-80CB-6ECD-FEC9C28919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chemeClr val="bg1">
                  <a:alpha val="60000"/>
                </a:schemeClr>
              </a:gs>
              <a:gs pos="0">
                <a:schemeClr val="bg1"/>
              </a:gs>
              <a:gs pos="93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 descr="The University of Nottingham logo.">
            <a:extLst>
              <a:ext uri="{FF2B5EF4-FFF2-40B4-BE49-F238E27FC236}">
                <a16:creationId xmlns:a16="http://schemas.microsoft.com/office/drawing/2014/main" id="{F5B6BDB7-93E8-A9D5-A974-108B82ACE397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4" name="Picture 3" descr="University of Nottingham logo">
              <a:extLst>
                <a:ext uri="{FF2B5EF4-FFF2-40B4-BE49-F238E27FC236}">
                  <a16:creationId xmlns:a16="http://schemas.microsoft.com/office/drawing/2014/main" id="{5E91A821-D390-B9E9-1E6B-240DC4A254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DD42F20C-5448-89E8-1BAC-6774371348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E739940D-65C5-FB7F-9FCE-1C2E3D92DC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6A391B4-D1A3-07B0-2040-B1E4DD0E15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EE723E9-5220-358B-4CE9-424926AAE4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DAD97A24-4AE6-1670-120F-0B2EA995213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1666655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faculty_engine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 wearing goggles while operating machinery to represent the engineering faculty">
            <a:extLst>
              <a:ext uri="{FF2B5EF4-FFF2-40B4-BE49-F238E27FC236}">
                <a16:creationId xmlns:a16="http://schemas.microsoft.com/office/drawing/2014/main" id="{937042E3-1F94-D876-D855-C0086C1E1D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AC677D0-4A7D-B2D4-5884-B7CA0698A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52000">
                <a:schemeClr val="bg1">
                  <a:alpha val="60000"/>
                </a:schemeClr>
              </a:gs>
              <a:gs pos="0">
                <a:schemeClr val="bg1"/>
              </a:gs>
              <a:gs pos="77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 descr="University of Nottingham logo">
            <a:extLst>
              <a:ext uri="{FF2B5EF4-FFF2-40B4-BE49-F238E27FC236}">
                <a16:creationId xmlns:a16="http://schemas.microsoft.com/office/drawing/2014/main" id="{183F7270-4379-F8B2-5D8E-518A76505B08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4" name="Picture 3" descr="University of Nottingham logo">
              <a:extLst>
                <a:ext uri="{FF2B5EF4-FFF2-40B4-BE49-F238E27FC236}">
                  <a16:creationId xmlns:a16="http://schemas.microsoft.com/office/drawing/2014/main" id="{5E91A821-D390-B9E9-1E6B-240DC4A254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&#10;">
              <a:extLst>
                <a:ext uri="{FF2B5EF4-FFF2-40B4-BE49-F238E27FC236}">
                  <a16:creationId xmlns:a16="http://schemas.microsoft.com/office/drawing/2014/main" id="{DD42F20C-5448-89E8-1BAC-6774371348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E739940D-65C5-FB7F-9FCE-1C2E3D92DC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6A391B4-D1A3-07B0-2040-B1E4DD0E15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EE723E9-5220-358B-4CE9-424926AAE43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">
            <a:extLst>
              <a:ext uri="{FF2B5EF4-FFF2-40B4-BE49-F238E27FC236}">
                <a16:creationId xmlns:a16="http://schemas.microsoft.com/office/drawing/2014/main" id="{DAD97A24-4AE6-1670-120F-0B2EA995213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625721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blu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F1EA9D3F-EDF8-DEC2-BF2D-AE3CF2580B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D22ABA4-3700-BF47-C5C3-AD2A7C00FB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528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of presentation </a:t>
            </a:r>
            <a:br>
              <a:rPr lang="en-GB" dirty="0"/>
            </a:br>
            <a:r>
              <a:rPr lang="en-GB" dirty="0"/>
              <a:t>or section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91764B8-A98D-B024-D18E-427B6AC849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528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B93E08E4-1BF9-8CA3-4C65-FF7B43AB22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989" y="5229240"/>
            <a:ext cx="4225925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0" name="Picture Placeholder 2" descr="Partner logo.">
            <a:extLst>
              <a:ext uri="{FF2B5EF4-FFF2-40B4-BE49-F238E27FC236}">
                <a16:creationId xmlns:a16="http://schemas.microsoft.com/office/drawing/2014/main" id="{320CE6D5-BD3C-E1D9-4759-3B4EA6BE4B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57363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57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iversity of Nottingham logo">
            <a:extLst>
              <a:ext uri="{FF2B5EF4-FFF2-40B4-BE49-F238E27FC236}">
                <a16:creationId xmlns:a16="http://schemas.microsoft.com/office/drawing/2014/main" id="{15DABD73-1F59-7DE4-286D-42E72C4D32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6853EA-4853-ACD6-CC82-7D33A6FB25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450" y="2258844"/>
            <a:ext cx="9598564" cy="1620837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of your presentation goes here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30556-8831-6682-C9D7-CE486771B9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450" y="4244162"/>
            <a:ext cx="9598564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11077D18-4A41-F2FC-BDBD-1952BE2667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4" name="Picture Placeholder 2" descr="Partner logo.">
            <a:extLst>
              <a:ext uri="{FF2B5EF4-FFF2-40B4-BE49-F238E27FC236}">
                <a16:creationId xmlns:a16="http://schemas.microsoft.com/office/drawing/2014/main" id="{CBC67323-FEAE-C279-D467-27C99A9CED1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242189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3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blu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F1EA9D3F-EDF8-DEC2-BF2D-AE3CF2580B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D2D73A5-D9F3-41EE-E7DB-D68266D900C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528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of presentation </a:t>
            </a:r>
            <a:br>
              <a:rPr lang="en-GB" dirty="0"/>
            </a:br>
            <a:r>
              <a:rPr lang="en-GB" dirty="0"/>
              <a:t>or section goes here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54708EE-9DCC-D954-B2AB-46FED4C0EA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528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B033AEE-5A46-6AD6-1141-0D13DA32B8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989" y="5229240"/>
            <a:ext cx="4225925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1" name="Picture Placeholder 2" descr="Partner logo.">
            <a:extLst>
              <a:ext uri="{FF2B5EF4-FFF2-40B4-BE49-F238E27FC236}">
                <a16:creationId xmlns:a16="http://schemas.microsoft.com/office/drawing/2014/main" id="{236E9D49-337F-82A4-1332-A4CD0B82E4C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57363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736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blu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F1EA9D3F-EDF8-DEC2-BF2D-AE3CF2580B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B4F4275-3E4F-D80E-F9C8-47C67E6181C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528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of presentation </a:t>
            </a:r>
            <a:br>
              <a:rPr lang="en-GB" dirty="0"/>
            </a:br>
            <a:r>
              <a:rPr lang="en-GB" dirty="0"/>
              <a:t>or section goes here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1D309B2-0B3C-7544-CF55-A9DA0836EA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528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3F9965-8A47-94FA-C04E-A27D2EA8DD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989" y="5229240"/>
            <a:ext cx="4225925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1" name="Picture Placeholder 2" descr="Partner logo.">
            <a:extLst>
              <a:ext uri="{FF2B5EF4-FFF2-40B4-BE49-F238E27FC236}">
                <a16:creationId xmlns:a16="http://schemas.microsoft.com/office/drawing/2014/main" id="{17790C14-E84E-D22B-241E-70A189E4A88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57363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04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blu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F1EA9D3F-EDF8-DEC2-BF2D-AE3CF2580B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98903FF-2ED4-C86B-64A8-AC2ED1D1999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528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of presentation </a:t>
            </a:r>
            <a:br>
              <a:rPr lang="en-GB" dirty="0"/>
            </a:br>
            <a:r>
              <a:rPr lang="en-GB" dirty="0"/>
              <a:t>or section goes here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65196FB-C293-6637-2C20-F6F5A3B3F2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528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FEF38FB-2DE7-E0FC-2BEF-2C1C301013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989" y="5229240"/>
            <a:ext cx="4225925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1" name="Picture Placeholder 2" descr="Partner logo.">
            <a:extLst>
              <a:ext uri="{FF2B5EF4-FFF2-40B4-BE49-F238E27FC236}">
                <a16:creationId xmlns:a16="http://schemas.microsoft.com/office/drawing/2014/main" id="{D29B8919-ECAB-740A-54B2-F6ADBF999ED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57363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95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blu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iversity of Nottingham castle icon">
            <a:extLst>
              <a:ext uri="{FF2B5EF4-FFF2-40B4-BE49-F238E27FC236}">
                <a16:creationId xmlns:a16="http://schemas.microsoft.com/office/drawing/2014/main" id="{ABE46430-C869-FB5B-1543-5658FF4DB2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D22ABA4-3700-BF47-C5C3-AD2A7C00FB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7089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91764B8-A98D-B024-D18E-427B6AC849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7089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369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blu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iversity of Nottingham castle icon">
            <a:extLst>
              <a:ext uri="{FF2B5EF4-FFF2-40B4-BE49-F238E27FC236}">
                <a16:creationId xmlns:a16="http://schemas.microsoft.com/office/drawing/2014/main" id="{0F4B7E7B-C184-0FD6-967A-1495A016AA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167CB6-25ED-5142-E060-0D1155D6892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7089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ED93F1-6799-698D-3691-2B55FC98EC6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7089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535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blu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iversity of Nottingham castle icon">
            <a:extLst>
              <a:ext uri="{FF2B5EF4-FFF2-40B4-BE49-F238E27FC236}">
                <a16:creationId xmlns:a16="http://schemas.microsoft.com/office/drawing/2014/main" id="{4674787E-5F7F-8AEF-E91C-2886513254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312E4A-B2A7-E044-D5F9-97AD9A7D55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7089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E034DB-22D0-BF2A-EC1A-44865177D6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7089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6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blu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iversity of Nottingham castle icon">
            <a:extLst>
              <a:ext uri="{FF2B5EF4-FFF2-40B4-BE49-F238E27FC236}">
                <a16:creationId xmlns:a16="http://schemas.microsoft.com/office/drawing/2014/main" id="{EE74AC68-18AF-B6C5-ADFC-35E4DB4B92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1B7C56-46BC-877A-A8BB-101B90BFD2B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7089" y="1808163"/>
            <a:ext cx="9269952" cy="179673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2F8BB8-6D58-2478-03AA-191002128E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7089" y="3969375"/>
            <a:ext cx="9269952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F5C707-8C61-7BF9-EF26-9346A3915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66550" y="0"/>
            <a:ext cx="425450" cy="6858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696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3D73FB3-9B19-99C1-3D3B-5F99A94D0E99}"/>
              </a:ext>
            </a:extLst>
          </p:cNvPr>
          <p:cNvSpPr/>
          <p:nvPr userDrawn="1"/>
        </p:nvSpPr>
        <p:spPr>
          <a:xfrm>
            <a:off x="-1315704" y="900000"/>
            <a:ext cx="1284984" cy="719250"/>
          </a:xfrm>
          <a:prstGeom prst="rect">
            <a:avLst/>
          </a:prstGeom>
          <a:solidFill>
            <a:srgbClr val="92D4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E2FC18C2-35C0-6A2D-7CC1-B9CB79EDB5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0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451" y="1358900"/>
            <a:ext cx="11341100" cy="48609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949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9FCC3B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1FBF756-7938-DF8A-6396-399256C9906D}"/>
              </a:ext>
            </a:extLst>
          </p:cNvPr>
          <p:cNvSpPr/>
          <p:nvPr userDrawn="1"/>
        </p:nvSpPr>
        <p:spPr>
          <a:xfrm>
            <a:off x="-1315704" y="9000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E7C0ADF4-0D4B-B1BD-FF64-E8E537692D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0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2F1BA355-872A-DEBD-83F0-DEB26F407380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33472" y="1358900"/>
            <a:ext cx="11333076" cy="4503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Subheading goes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450" y="2158669"/>
            <a:ext cx="11341100" cy="37779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0269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9FCC3B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9B2B3E-7582-7286-13C3-D6FB10512B05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C7E7DBA9-86CE-B2F4-C934-CC6EEA02C1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2708904"/>
            <a:ext cx="5219518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4756" y="458788"/>
            <a:ext cx="5211794" cy="5761037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1B6B00A-DA58-B7AA-2824-078C084AE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9031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research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wearing a VR headset and holding their hands up to represent research at the university">
            <a:extLst>
              <a:ext uri="{FF2B5EF4-FFF2-40B4-BE49-F238E27FC236}">
                <a16:creationId xmlns:a16="http://schemas.microsoft.com/office/drawing/2014/main" id="{88BA64FE-DCFE-E987-F49F-BD6E89D41E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293D777-56E9-B4C4-902D-3069A7237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>
                  <a:alpha val="98824"/>
                </a:srgbClr>
              </a:gs>
              <a:gs pos="93000">
                <a:srgbClr val="1026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University of Nottingham logo">
            <a:extLst>
              <a:ext uri="{FF2B5EF4-FFF2-40B4-BE49-F238E27FC236}">
                <a16:creationId xmlns:a16="http://schemas.microsoft.com/office/drawing/2014/main" id="{B6936C8D-5139-3496-BA36-DA3B9A8D40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46D8DE2-D7AF-CBE9-C1E8-EFF240B064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F683EFB-0B47-EE2D-87FD-BFB068E2BC6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A233DC0-9F51-CF33-DAEF-5730C67424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3" name="Picture Placeholder 2" descr="Partner logo.">
            <a:extLst>
              <a:ext uri="{FF2B5EF4-FFF2-40B4-BE49-F238E27FC236}">
                <a16:creationId xmlns:a16="http://schemas.microsoft.com/office/drawing/2014/main" id="{AB9F89D2-B938-55F7-2390-59CE40180F8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252709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0181FBF-FF29-7EEB-B956-87316803BB80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34CF4F-FADD-27CF-D87D-D9D07A4A13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87C9B7B-EA93-3AB0-06E0-7F98E483636F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33473" y="2707856"/>
            <a:ext cx="5211677" cy="4503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Subheading goes here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DEDEE7F-F97B-7B97-02BF-AF74423C78A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3519012"/>
            <a:ext cx="5211677" cy="2700813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4756" y="458788"/>
            <a:ext cx="5211794" cy="5761037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CB23B47-37ED-75C0-0F34-9D3C03F793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080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1358900"/>
            <a:ext cx="6096000" cy="54991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74E01E-D3F9-8614-6E3C-62268CBD2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"/>
            <a:ext cx="12192000" cy="135890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University of Nottingham castle icon">
            <a:extLst>
              <a:ext uri="{FF2B5EF4-FFF2-40B4-BE49-F238E27FC236}">
                <a16:creationId xmlns:a16="http://schemas.microsoft.com/office/drawing/2014/main" id="{D7395279-FD9F-F3B7-B55E-F407BE7B3E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F91BDDD1-ABB8-5513-0EBE-12EB29040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5386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1817688"/>
            <a:ext cx="5219518" cy="4402138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4756" y="1812413"/>
            <a:ext cx="5211794" cy="440741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1B6B00A-DA58-B7AA-2824-078C084AE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4635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_header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1358900"/>
            <a:ext cx="6096000" cy="54991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74E01E-D3F9-8614-6E3C-62268CBD2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"/>
            <a:ext cx="12192000" cy="135890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University of Nottingham castle icon">
            <a:extLst>
              <a:ext uri="{FF2B5EF4-FFF2-40B4-BE49-F238E27FC236}">
                <a16:creationId xmlns:a16="http://schemas.microsoft.com/office/drawing/2014/main" id="{D7395279-FD9F-F3B7-B55E-F407BE7B3E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F91BDDD1-ABB8-5513-0EBE-12EB29040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5386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116A886-E557-330B-11EE-42F5D3EE412A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433473" y="1812413"/>
            <a:ext cx="5211677" cy="4503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Subheading goes here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9079674-2601-E1DB-B666-2D0B774D04F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3473" y="2623569"/>
            <a:ext cx="5211677" cy="3596255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4756" y="1812413"/>
            <a:ext cx="5211794" cy="440741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1B6B00A-DA58-B7AA-2824-078C084AE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73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hi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B3C1180-494D-3A45-3D53-7113F7295561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CDDB14-B4F8-AF81-C172-8590ED48C9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7192876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2E2F637-A3FE-B82F-49CB-F653C711B92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2" y="2708904"/>
            <a:ext cx="7192877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75613" y="0"/>
            <a:ext cx="4116387" cy="68580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6463" y="458788"/>
            <a:ext cx="3240087" cy="5761037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75EE26C-6F7A-8BE8-0244-7469236EB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5142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4">
          <p15:clr>
            <a:srgbClr val="FBAE40"/>
          </p15:clr>
        </p15:guide>
        <p15:guide id="2" pos="5087">
          <p15:clr>
            <a:srgbClr val="FBAE40"/>
          </p15:clr>
        </p15:guide>
        <p15:guide id="3" pos="5371">
          <p15:clr>
            <a:srgbClr val="FBAE40"/>
          </p15:clr>
        </p15:guide>
        <p15:guide id="4" orient="horz" pos="1865">
          <p15:clr>
            <a:srgbClr val="9FCC3B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hird_N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B3C1180-494D-3A45-3D53-7113F7295561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CDDB14-B4F8-AF81-C172-8590ED48C9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7192876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2E2F637-A3FE-B82F-49CB-F653C711B92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2" y="2708904"/>
            <a:ext cx="7192877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75613" y="0"/>
            <a:ext cx="4116387" cy="6858000"/>
          </a:xfrm>
          <a:prstGeom prst="rect">
            <a:avLst/>
          </a:prstGeom>
          <a:solidFill>
            <a:srgbClr val="11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6463" y="458788"/>
            <a:ext cx="3240087" cy="5761037"/>
          </a:xfrm>
          <a:prstGeom prst="rect">
            <a:avLst/>
          </a:prstGeom>
        </p:spPr>
        <p:txBody>
          <a:bodyPr bIns="0"/>
          <a:lstStyle>
            <a:lvl1pPr>
              <a:defRPr>
                <a:solidFill>
                  <a:srgbClr val="FAF6EF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75EE26C-6F7A-8BE8-0244-7469236EB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250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4">
          <p15:clr>
            <a:srgbClr val="FBAE40"/>
          </p15:clr>
        </p15:guide>
        <p15:guide id="2" pos="5087">
          <p15:clr>
            <a:srgbClr val="FBAE40"/>
          </p15:clr>
        </p15:guide>
        <p15:guide id="3" pos="5371">
          <p15:clr>
            <a:srgbClr val="FBAE40"/>
          </p15:clr>
        </p15:guide>
        <p15:guide id="4" orient="horz" pos="1865">
          <p15:clr>
            <a:srgbClr val="9FCC3B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hird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6BBED16-29E0-32E0-53EF-E6BDB0D777AB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chemeClr val="accent4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EE7D4E18-50DC-7E45-B2D8-00BB10340B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7192876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E56A981-CD9B-8BA7-562F-FBFBA8722568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33473" y="2708904"/>
            <a:ext cx="7192877" cy="4503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Subheading goes here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D55CA27-D589-3763-3734-33D5177284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3520060"/>
            <a:ext cx="7192877" cy="2699765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75613" y="0"/>
            <a:ext cx="4116387" cy="68580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6463" y="458788"/>
            <a:ext cx="3240087" cy="5761037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46B96E7-E547-78AA-C543-83A207229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5530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4">
          <p15:clr>
            <a:srgbClr val="FBAE40"/>
          </p15:clr>
        </p15:guide>
        <p15:guide id="2" pos="5087">
          <p15:clr>
            <a:srgbClr val="FBAE40"/>
          </p15:clr>
        </p15:guide>
        <p15:guide id="3" pos="5371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hird_subtitle_N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6BBED16-29E0-32E0-53EF-E6BDB0D777AB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chemeClr val="accent4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EE7D4E18-50DC-7E45-B2D8-00BB10340B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7192876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E56A981-CD9B-8BA7-562F-FBFBA8722568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33473" y="2708904"/>
            <a:ext cx="7192877" cy="4503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Subheading goes here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D55CA27-D589-3763-3734-33D5177284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3520060"/>
            <a:ext cx="7192877" cy="2699765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75613" y="0"/>
            <a:ext cx="4116387" cy="6858000"/>
          </a:xfrm>
          <a:prstGeom prst="rect">
            <a:avLst/>
          </a:prstGeom>
          <a:solidFill>
            <a:srgbClr val="11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6463" y="440315"/>
            <a:ext cx="3240087" cy="5761037"/>
          </a:xfrm>
          <a:prstGeom prst="rect">
            <a:avLst/>
          </a:prstGeom>
        </p:spPr>
        <p:txBody>
          <a:bodyPr bIns="0"/>
          <a:lstStyle>
            <a:lvl1pPr>
              <a:defRPr>
                <a:solidFill>
                  <a:srgbClr val="FAF6EF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46B96E7-E547-78AA-C543-83A207229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3393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4">
          <p15:clr>
            <a:srgbClr val="FBAE40"/>
          </p15:clr>
        </p15:guide>
        <p15:guide id="2" pos="5087">
          <p15:clr>
            <a:srgbClr val="FBAE40"/>
          </p15:clr>
        </p15:guide>
        <p15:guide id="3" pos="5371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_colum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5AA1B0-C99D-5E34-36D6-FAE430BD23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5386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355204-F707-A2D7-9431-4397130C1DC7}"/>
              </a:ext>
            </a:extLst>
          </p:cNvPr>
          <p:cNvSpPr txBox="1"/>
          <p:nvPr userDrawn="1"/>
        </p:nvSpPr>
        <p:spPr>
          <a:xfrm>
            <a:off x="343005" y="1593063"/>
            <a:ext cx="14483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8000" b="1" dirty="0">
                <a:solidFill>
                  <a:srgbClr val="009BC1"/>
                </a:solidFill>
              </a:rPr>
              <a:t>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5451" y="3159585"/>
            <a:ext cx="3345691" cy="2790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Your text goes here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9B91C6-3DB9-F614-38EC-2285A437201C}"/>
              </a:ext>
            </a:extLst>
          </p:cNvPr>
          <p:cNvSpPr txBox="1"/>
          <p:nvPr userDrawn="1"/>
        </p:nvSpPr>
        <p:spPr>
          <a:xfrm>
            <a:off x="4294951" y="1593063"/>
            <a:ext cx="14483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8000" b="1" dirty="0">
                <a:solidFill>
                  <a:srgbClr val="009BC1"/>
                </a:solidFill>
              </a:rPr>
              <a:t>02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5178B68-4973-59C0-D306-617FE8FC88C2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85772" y="3159585"/>
            <a:ext cx="3345691" cy="2790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Your text goes here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C90D3A-884C-1A78-8C9D-522CF00F72B3}"/>
              </a:ext>
            </a:extLst>
          </p:cNvPr>
          <p:cNvSpPr txBox="1"/>
          <p:nvPr userDrawn="1"/>
        </p:nvSpPr>
        <p:spPr>
          <a:xfrm>
            <a:off x="8246897" y="1572882"/>
            <a:ext cx="14483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8000" b="1" dirty="0">
                <a:solidFill>
                  <a:srgbClr val="009BC1"/>
                </a:solidFill>
              </a:rPr>
              <a:t>03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988ED98-95EA-FDDD-D6DB-6552BA7D87B7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346300" y="3159585"/>
            <a:ext cx="3345691" cy="2790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Your text goes here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1828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_colum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BA62D1B7-1580-A1C2-197B-0F085CE1F2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5386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B1A70D-F4F8-FBC6-92C6-09996629C5F8}"/>
              </a:ext>
            </a:extLst>
          </p:cNvPr>
          <p:cNvSpPr txBox="1"/>
          <p:nvPr userDrawn="1"/>
        </p:nvSpPr>
        <p:spPr>
          <a:xfrm>
            <a:off x="343005" y="1593063"/>
            <a:ext cx="14483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8000" b="1" dirty="0">
                <a:solidFill>
                  <a:srgbClr val="009BC1"/>
                </a:solidFill>
              </a:rPr>
              <a:t>04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5451" y="3159585"/>
            <a:ext cx="3345691" cy="2790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Your text goes here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38888D-3FC8-5D56-A009-4CF75EA4CDC4}"/>
              </a:ext>
            </a:extLst>
          </p:cNvPr>
          <p:cNvSpPr txBox="1"/>
          <p:nvPr userDrawn="1"/>
        </p:nvSpPr>
        <p:spPr>
          <a:xfrm>
            <a:off x="4294951" y="1593063"/>
            <a:ext cx="14483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8000" b="1" dirty="0">
                <a:solidFill>
                  <a:srgbClr val="009BC1"/>
                </a:solidFill>
              </a:rPr>
              <a:t>05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5178B68-4973-59C0-D306-617FE8FC88C2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85772" y="3159585"/>
            <a:ext cx="3345691" cy="2790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Your text goes here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DB0D2A-C2E3-F25D-53F4-CF13865C9109}"/>
              </a:ext>
            </a:extLst>
          </p:cNvPr>
          <p:cNvSpPr txBox="1"/>
          <p:nvPr userDrawn="1"/>
        </p:nvSpPr>
        <p:spPr>
          <a:xfrm>
            <a:off x="8246897" y="1572882"/>
            <a:ext cx="14483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8000" b="1" dirty="0">
                <a:solidFill>
                  <a:srgbClr val="009BC1"/>
                </a:solidFill>
              </a:rPr>
              <a:t>06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988ED98-95EA-FDDD-D6DB-6552BA7D87B7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346300" y="3159585"/>
            <a:ext cx="3345691" cy="27902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Your text goes here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0713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B74EC4-F077-7ACF-63E6-7A6072899E75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144ED2-A07C-2BEB-4CC6-8EE32AF098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18B36-7136-2B46-5099-B25A0C21EFC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2708904"/>
            <a:ext cx="5219518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4756" y="458788"/>
            <a:ext cx="5211794" cy="5761037"/>
          </a:xfrm>
          <a:prstGeom prst="rect">
            <a:avLst/>
          </a:prstGeom>
        </p:spPr>
        <p:txBody>
          <a:bodyPr bIns="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513B074-6D4D-5E65-E763-4CBE80D66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095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amp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group of students walking outside at the Jubilee campus">
            <a:extLst>
              <a:ext uri="{FF2B5EF4-FFF2-40B4-BE49-F238E27FC236}">
                <a16:creationId xmlns:a16="http://schemas.microsoft.com/office/drawing/2014/main" id="{F3A6E300-C087-BDE0-B7B6-C71E0D2AF2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F266575-181D-0C2D-D064-10CE7F267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/>
              </a:gs>
              <a:gs pos="93000">
                <a:srgbClr val="1127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University of Nottingham logo">
            <a:extLst>
              <a:ext uri="{FF2B5EF4-FFF2-40B4-BE49-F238E27FC236}">
                <a16:creationId xmlns:a16="http://schemas.microsoft.com/office/drawing/2014/main" id="{7DCA2C24-5EEB-AB5B-F13B-1437BFDCD40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28B6B83-73D3-39B9-342E-9B160749B2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D2952EF-E6DB-4C48-B20B-247CE285725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654BEC63-1276-D73F-6E8D-64F2FF3847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5" name="Picture Placeholder 2" descr="Partner logo.&#10;">
            <a:extLst>
              <a:ext uri="{FF2B5EF4-FFF2-40B4-BE49-F238E27FC236}">
                <a16:creationId xmlns:a16="http://schemas.microsoft.com/office/drawing/2014/main" id="{87051EF0-A3DE-6CC6-7FB7-69634DED9E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0693019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_header_rever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8FCFD66-2782-25FD-4B6B-8E3FBA800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1358900"/>
            <a:ext cx="6096000" cy="5499100"/>
          </a:xfrm>
          <a:prstGeom prst="rect">
            <a:avLst/>
          </a:prstGeom>
          <a:solidFill>
            <a:srgbClr val="CFD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F91BDDD1-ABB8-5513-0EBE-12EB29040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5386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CA4DB-7437-56B6-3837-AC3C5EEB09F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1817688"/>
            <a:ext cx="5219518" cy="4402138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1358900"/>
            <a:ext cx="6096000" cy="54991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B655E7-91E1-1C07-7B06-2DA668B7F52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4756" y="1812413"/>
            <a:ext cx="5211794" cy="4407411"/>
          </a:xfrm>
          <a:prstGeom prst="rect">
            <a:avLst/>
          </a:prstGeom>
        </p:spPr>
        <p:txBody>
          <a:bodyPr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1B6B00A-DA58-B7AA-2824-078C084AE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983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gri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5E44EC-D851-12E4-A4FC-326A1D3AEF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pic>
        <p:nvPicPr>
          <p:cNvPr id="27" name="Picture 26" descr="Image of the Trent Building through the trees">
            <a:extLst>
              <a:ext uri="{FF2B5EF4-FFF2-40B4-BE49-F238E27FC236}">
                <a16:creationId xmlns:a16="http://schemas.microsoft.com/office/drawing/2014/main" id="{9E54FF2A-2B74-5BA4-CF40-EC745ED38F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29000"/>
            <a:ext cx="3035299" cy="3429000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DCCA7DA-43AB-3A07-EF33-FACF17E6C0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429000"/>
            <a:ext cx="3035300" cy="3429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 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8AE549-3D8C-F8C5-5564-74DC0B0E7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035592" y="3429000"/>
            <a:ext cx="3060408" cy="3429000"/>
          </a:xfrm>
          <a:prstGeom prst="rect">
            <a:avLst/>
          </a:prstGeom>
          <a:solidFill>
            <a:srgbClr val="66C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44000" rIns="180000" rtlCol="0" anchor="ctr"/>
          <a:lstStyle/>
          <a:p>
            <a:pPr algn="ctr"/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ED4FDFF-01CC-7D91-5FE8-76C56AA43E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35300" y="3429000"/>
            <a:ext cx="3060700" cy="3429000"/>
          </a:xfrm>
          <a:prstGeom prst="rect">
            <a:avLst/>
          </a:prstGeom>
        </p:spPr>
        <p:txBody>
          <a:bodyPr lIns="360000" tIns="360000" rIns="360000" bIns="900000"/>
          <a:lstStyle>
            <a:lvl1pPr marL="0" indent="0">
              <a:buNone/>
              <a:defRPr sz="2800" b="1"/>
            </a:lvl1pPr>
            <a:lvl2pPr marL="0" indent="0">
              <a:buNone/>
              <a:defRPr sz="2400"/>
            </a:lvl2pPr>
          </a:lstStyle>
          <a:p>
            <a:pPr lvl="0"/>
            <a:r>
              <a:rPr lang="en-GB" dirty="0"/>
              <a:t>Text box 1</a:t>
            </a:r>
          </a:p>
          <a:p>
            <a:pPr lvl="1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91FD6D-ACBB-795F-A648-16926841C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3060408" cy="3429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ctr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CF8E0CD1-94EB-05D7-D056-7768B00D42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09950" y="0"/>
            <a:ext cx="3046458" cy="3429000"/>
          </a:xfrm>
          <a:prstGeom prst="rect">
            <a:avLst/>
          </a:prstGeom>
        </p:spPr>
        <p:txBody>
          <a:bodyPr lIns="360000" tIns="432000" rIns="360000" bIns="360000"/>
          <a:lstStyle>
            <a:lvl1pPr marL="0" indent="0">
              <a:buNone/>
              <a:defRPr sz="2800" b="1"/>
            </a:lvl1pPr>
            <a:lvl2pPr marL="0" indent="0">
              <a:buNone/>
              <a:defRPr sz="2400"/>
            </a:lvl2pPr>
          </a:lstStyle>
          <a:p>
            <a:pPr lvl="0"/>
            <a:r>
              <a:rPr lang="en-GB" dirty="0"/>
              <a:t>Text box 2</a:t>
            </a:r>
          </a:p>
          <a:p>
            <a:pPr lvl="1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0767FC-B0EE-2180-5D56-1FD4F2E49E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56408" y="0"/>
            <a:ext cx="3035592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7D5F2ED6-EDF6-AE45-DB32-B0BFFD4C08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70358" y="0"/>
            <a:ext cx="3021642" cy="3429000"/>
          </a:xfrm>
          <a:prstGeom prst="rect">
            <a:avLst/>
          </a:prstGeom>
        </p:spPr>
        <p:txBody>
          <a:bodyPr lIns="360000" tIns="432000" rIns="360000" bIns="360000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buNone/>
              <a:defRPr sz="2400">
                <a:solidFill>
                  <a:schemeClr val="bg1"/>
                </a:solidFill>
              </a:defRPr>
            </a:lvl2pPr>
          </a:lstStyle>
          <a:p>
            <a:pPr lvl="0"/>
            <a:r>
              <a:rPr lang="en-GB" dirty="0"/>
              <a:t>Text box 3</a:t>
            </a:r>
          </a:p>
          <a:p>
            <a:pPr lvl="1"/>
            <a:r>
              <a:rPr lang="en-GB" dirty="0"/>
              <a:t>Text goes here</a:t>
            </a:r>
            <a:endParaRPr lang="en-US" dirty="0"/>
          </a:p>
        </p:txBody>
      </p:sp>
      <p:pic>
        <p:nvPicPr>
          <p:cNvPr id="5" name="Picture 4" descr="Two students looking at a computer together.">
            <a:extLst>
              <a:ext uri="{FF2B5EF4-FFF2-40B4-BE49-F238E27FC236}">
                <a16:creationId xmlns:a16="http://schemas.microsoft.com/office/drawing/2014/main" id="{E088E9FE-9D2F-707D-553D-DD7D8D0BF5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5071" y="3429001"/>
            <a:ext cx="6116930" cy="3429000"/>
          </a:xfrm>
          <a:prstGeom prst="rect">
            <a:avLst/>
          </a:prstGeom>
        </p:spPr>
      </p:pic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15B60017-6E9F-37A8-BC85-B1B623D25C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09950" y="3429000"/>
            <a:ext cx="6082050" cy="3429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447ADA44-5ECF-D81F-2E99-B0A321C86A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715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grid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BFA4EF-A742-5BA9-C34E-7BBDD53BD3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8AE549-3D8C-F8C5-5564-74DC0B0E7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429000"/>
            <a:ext cx="6095998" cy="3429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13120BCC-8BEC-DF67-24F5-634A4A8C8B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3473" y="3429000"/>
            <a:ext cx="5662527" cy="3429000"/>
          </a:xfrm>
          <a:prstGeom prst="rect">
            <a:avLst/>
          </a:prstGeom>
        </p:spPr>
        <p:txBody>
          <a:bodyPr lIns="0" tIns="360000" rIns="360000" bIns="900000"/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0" indent="0">
              <a:buNone/>
              <a:defRPr sz="2400">
                <a:solidFill>
                  <a:schemeClr val="tx1"/>
                </a:solidFill>
              </a:defRPr>
            </a:lvl2pPr>
          </a:lstStyle>
          <a:p>
            <a:pPr lvl="0"/>
            <a:r>
              <a:rPr lang="en-GB" dirty="0"/>
              <a:t>Text box 1</a:t>
            </a:r>
          </a:p>
          <a:p>
            <a:pPr lvl="1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B0674E-8EA7-AED4-D11A-4B5776ED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3429000"/>
          </a:xfrm>
          <a:prstGeom prst="rect">
            <a:avLst/>
          </a:prstGeom>
          <a:solidFill>
            <a:srgbClr val="102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ctr"/>
            <a:endParaRPr lang="en-US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CDB2B333-8E79-CCA2-11F6-ACE5708FCD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09950" y="0"/>
            <a:ext cx="5656600" cy="3429000"/>
          </a:xfrm>
          <a:prstGeom prst="rect">
            <a:avLst/>
          </a:prstGeom>
        </p:spPr>
        <p:txBody>
          <a:bodyPr lIns="360000" tIns="432000" rIns="360000" bIns="360000"/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buNone/>
              <a:defRPr sz="2400">
                <a:solidFill>
                  <a:schemeClr val="bg1"/>
                </a:solidFill>
              </a:defRPr>
            </a:lvl2pPr>
          </a:lstStyle>
          <a:p>
            <a:pPr lvl="0"/>
            <a:r>
              <a:rPr lang="en-GB" dirty="0"/>
              <a:t>Text box 2</a:t>
            </a:r>
          </a:p>
          <a:p>
            <a:pPr lvl="1"/>
            <a:r>
              <a:rPr lang="en-GB" dirty="0"/>
              <a:t>Text goes here</a:t>
            </a:r>
            <a:endParaRPr lang="en-US" dirty="0"/>
          </a:p>
        </p:txBody>
      </p:sp>
      <p:pic>
        <p:nvPicPr>
          <p:cNvPr id="7" name="Picture 6" descr="A group of students sitting at a table discussing their notes">
            <a:extLst>
              <a:ext uri="{FF2B5EF4-FFF2-40B4-BE49-F238E27FC236}">
                <a16:creationId xmlns:a16="http://schemas.microsoft.com/office/drawing/2014/main" id="{277CEDCB-2DF9-43E7-3E2C-8D6555253C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9950" y="3429000"/>
            <a:ext cx="6082050" cy="3429000"/>
          </a:xfrm>
          <a:prstGeom prst="rect">
            <a:avLst/>
          </a:prstGeom>
        </p:spPr>
      </p:pic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212BCA2A-7A54-C6A7-06AA-26279F9F31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09950" y="3429000"/>
            <a:ext cx="6082050" cy="3429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92DEC5A4-D2F7-DF4A-E9B6-9EEEB81A0D46}"/>
              </a:ext>
            </a:extLst>
          </p:cNvPr>
          <p:cNvSpPr txBox="1">
            <a:spLocks/>
          </p:cNvSpPr>
          <p:nvPr userDrawn="1"/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EACED-CA5D-B048-836B-BF30EF0E914A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174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half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9C39AFA-7D75-A7A1-4DAF-0ABAD9DF1B34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47E610-1FA4-7CBB-1A5C-327EEBFC45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E3DEE5-A7EF-7B8E-B77B-FA9951B99AF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2708904"/>
            <a:ext cx="5219518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pic>
        <p:nvPicPr>
          <p:cNvPr id="9" name="Picture 8" descr="Picture of a goose at the Jubilee campus surrounded by grass and yellow flowers.&#10;">
            <a:extLst>
              <a:ext uri="{FF2B5EF4-FFF2-40B4-BE49-F238E27FC236}">
                <a16:creationId xmlns:a16="http://schemas.microsoft.com/office/drawing/2014/main" id="{D44FE04A-D494-B805-4FFC-3E58CDD228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3840" y="0"/>
            <a:ext cx="6088160" cy="6858000"/>
          </a:xfrm>
          <a:prstGeom prst="rect">
            <a:avLst/>
          </a:prstGeom>
        </p:spPr>
      </p:pic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C3D460CB-C830-EC38-98D8-0FCA20D78F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CD0FB5E-1C0D-25FF-B88F-DE34AC42DB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3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705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hird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1D539C-2810-8838-FCB1-661F2CC4B5E5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D230BE-0CFA-E6A8-3D27-DD65772DD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71928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375DF16-3906-148C-E1CC-C228D62951A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2" y="2708904"/>
            <a:ext cx="7192877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pic>
        <p:nvPicPr>
          <p:cNvPr id="4" name="Picture 3" descr="Student sitting at a table looking up in thought">
            <a:extLst>
              <a:ext uri="{FF2B5EF4-FFF2-40B4-BE49-F238E27FC236}">
                <a16:creationId xmlns:a16="http://schemas.microsoft.com/office/drawing/2014/main" id="{1CA42153-23F5-5B5B-930F-FC9F400FB5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9197" y="0"/>
            <a:ext cx="4112804" cy="68580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6FF842C-0A1C-5BFB-750B-CF8A5DCA72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75613" y="0"/>
            <a:ext cx="4116387" cy="6858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75EE26C-6F7A-8BE8-0244-7469236EB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9378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4">
          <p15:clr>
            <a:srgbClr val="FBAE40"/>
          </p15:clr>
        </p15:guide>
        <p15:guide id="2" pos="5087">
          <p15:clr>
            <a:srgbClr val="FBAE40"/>
          </p15:clr>
        </p15:guide>
        <p15:guide id="3" pos="5371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s_figure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13D343D-58FF-90A8-CF12-B58A1EB3555B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A4E089-8BEE-9B30-F0FF-FE3EA050FD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E3DEE5-A7EF-7B8E-B77B-FA9951B99AF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2708904"/>
            <a:ext cx="5219518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6172501-84CA-2832-09E3-09993272AE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0"/>
            <a:ext cx="60960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D4264C15-FC9D-A249-9CBE-5788F74796DE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546851" y="458787"/>
            <a:ext cx="5219700" cy="1253440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>
              <a:buNone/>
              <a:defRPr sz="9600" b="1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 in 5</a:t>
            </a:r>
            <a:endParaRPr lang="en-US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CBF27F4D-00D6-8DC3-B716-37C42ED523D8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46851" y="2005609"/>
            <a:ext cx="5219699" cy="803563"/>
          </a:xfrm>
          <a:prstGeom prst="rect">
            <a:avLst/>
          </a:prstGeom>
        </p:spPr>
        <p:txBody>
          <a:bodyPr bIns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B09CE73-4B0C-AB83-FA25-0A89E08DE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3429000"/>
            <a:ext cx="3060408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ctr"/>
            <a:endParaRPr lang="en-US"/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43F88302-7C4F-4C28-041C-8FC161F7E0C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546851" y="3876637"/>
            <a:ext cx="2249509" cy="1082568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>
              <a:buNone/>
              <a:defRPr sz="7200" b="1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75%</a:t>
            </a:r>
            <a:endParaRPr lang="en-US" dirty="0"/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F696236F-C55D-63EF-E40F-86CAA3745B5A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546851" y="5252587"/>
            <a:ext cx="2249509" cy="803563"/>
          </a:xfrm>
          <a:prstGeom prst="rect">
            <a:avLst/>
          </a:prstGeom>
        </p:spPr>
        <p:txBody>
          <a:bodyPr bIns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A7B29CE-90AB-9EAE-FE9F-A4E16C05F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56408" y="3429000"/>
            <a:ext cx="3035592" cy="3429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15B44D9F-3A2F-44F2-0CDF-18ED34B0DDE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606468" y="3876637"/>
            <a:ext cx="2249509" cy="1082568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>
              <a:buNone/>
              <a:defRPr sz="7200" b="1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£2m</a:t>
            </a:r>
            <a:endParaRPr lang="en-US" dirty="0"/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97FB61D5-B7FA-990B-A16B-05A03FC0098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9606468" y="5252587"/>
            <a:ext cx="2249509" cy="803563"/>
          </a:xfrm>
          <a:prstGeom prst="rect">
            <a:avLst/>
          </a:prstGeom>
        </p:spPr>
        <p:txBody>
          <a:bodyPr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CD0FB5E-1C0D-25FF-B88F-DE34AC42DB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3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1706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cts_figure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3AFB14D-FD03-B8EA-7C18-4C05CC9350BB}"/>
              </a:ext>
            </a:extLst>
          </p:cNvPr>
          <p:cNvSpPr/>
          <p:nvPr userDrawn="1"/>
        </p:nvSpPr>
        <p:spPr>
          <a:xfrm>
            <a:off x="-1315704" y="2258900"/>
            <a:ext cx="1284984" cy="719250"/>
          </a:xfrm>
          <a:prstGeom prst="rect">
            <a:avLst/>
          </a:prstGeom>
          <a:solidFill>
            <a:srgbClr val="D1E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334A00"/>
                </a:solidFill>
              </a:rPr>
              <a:t>Move your text box to this guide if your title goes over two lines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6A4589-2070-6A43-66F9-67B8DA6A11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473" y="1358900"/>
            <a:ext cx="521167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E3DEE5-A7EF-7B8E-B77B-FA9951B99AF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473" y="2708904"/>
            <a:ext cx="5219518" cy="3510921"/>
          </a:xfrm>
          <a:prstGeom prst="rect">
            <a:avLst/>
          </a:prstGeom>
        </p:spPr>
        <p:txBody>
          <a:bodyPr bIns="0"/>
          <a:lstStyle/>
          <a:p>
            <a:pPr lvl="0"/>
            <a:r>
              <a:rPr lang="en-GB" dirty="0"/>
              <a:t>Text goes here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B09CE73-4B0C-AB83-FA25-0A89E08DE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-2273"/>
            <a:ext cx="3060408" cy="3429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ctr"/>
            <a:endParaRPr lang="en-US"/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43F88302-7C4F-4C28-041C-8FC161F7E0C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546851" y="445364"/>
            <a:ext cx="2249509" cy="1082568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>
              <a:buNone/>
              <a:defRPr sz="7200" b="1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75%</a:t>
            </a:r>
            <a:endParaRPr lang="en-US" dirty="0"/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F696236F-C55D-63EF-E40F-86CAA3745B5A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546851" y="1821314"/>
            <a:ext cx="2249509" cy="803563"/>
          </a:xfrm>
          <a:prstGeom prst="rect">
            <a:avLst/>
          </a:prstGeom>
        </p:spPr>
        <p:txBody>
          <a:bodyPr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A7B29CE-90AB-9EAE-FE9F-A4E16C05F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56408" y="-2273"/>
            <a:ext cx="3035592" cy="3429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15B44D9F-3A2F-44F2-0CDF-18ED34B0DDE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606468" y="445364"/>
            <a:ext cx="2249509" cy="1082568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>
              <a:buNone/>
              <a:defRPr sz="7200" b="1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£2m</a:t>
            </a:r>
            <a:endParaRPr lang="en-US" dirty="0"/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97FB61D5-B7FA-990B-A16B-05A03FC0098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9606468" y="1821314"/>
            <a:ext cx="2249509" cy="803563"/>
          </a:xfrm>
          <a:prstGeom prst="rect">
            <a:avLst/>
          </a:prstGeom>
        </p:spPr>
        <p:txBody>
          <a:bodyPr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6172501-84CA-2832-09E3-09993272AE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062" y="3429000"/>
            <a:ext cx="60960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D4264C15-FC9D-A249-9CBE-5788F74796DE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544913" y="3887787"/>
            <a:ext cx="5219700" cy="1253440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>
              <a:buNone/>
              <a:defRPr sz="9600" b="1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 in 5</a:t>
            </a:r>
            <a:endParaRPr lang="en-US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CBF27F4D-00D6-8DC3-B716-37C42ED523D8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44913" y="5434609"/>
            <a:ext cx="5219699" cy="803563"/>
          </a:xfrm>
          <a:prstGeom prst="rect">
            <a:avLst/>
          </a:prstGeom>
        </p:spPr>
        <p:txBody>
          <a:bodyPr bIns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CD0FB5E-1C0D-25FF-B88F-DE34AC42DB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3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276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56">
          <p15:clr>
            <a:srgbClr val="FBAE40"/>
          </p15:clr>
        </p15:guide>
        <p15:guide id="2" pos="3840">
          <p15:clr>
            <a:srgbClr val="FBAE40"/>
          </p15:clr>
        </p15:guide>
        <p15:guide id="3" pos="4124">
          <p15:clr>
            <a:srgbClr val="FBAE40"/>
          </p15:clr>
        </p15:guide>
        <p15:guide id="4" orient="horz" pos="1876">
          <p15:clr>
            <a:srgbClr val="9FCC3B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image of a person heating glass tubes in a workshop wearing safety gear">
            <a:extLst>
              <a:ext uri="{FF2B5EF4-FFF2-40B4-BE49-F238E27FC236}">
                <a16:creationId xmlns:a16="http://schemas.microsoft.com/office/drawing/2014/main" id="{B066E837-9D3C-251E-819F-79926122AB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63773DA-86C6-B330-CF4F-A36E9B51F5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0"/>
            <a:ext cx="900113" cy="900112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FB8D2C-97CD-1805-B625-00C5EC1505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7078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2D29242E-E9EF-E406-E157-D46F6BBDF4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5563" y="0"/>
            <a:ext cx="10440987" cy="900000"/>
          </a:xfrm>
          <a:prstGeom prst="rect">
            <a:avLst/>
          </a:prstGeom>
        </p:spPr>
        <p:txBody>
          <a:bodyPr vert="horz" lIns="0" tIns="216000" rIns="0" bIns="144000" rtlCol="0" anchor="t" anchorCtr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439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 University of Nottingham logo.">
            <a:extLst>
              <a:ext uri="{FF2B5EF4-FFF2-40B4-BE49-F238E27FC236}">
                <a16:creationId xmlns:a16="http://schemas.microsoft.com/office/drawing/2014/main" id="{09C51863-6EFE-20EA-B8AF-703D27616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F74E32-2383-DB11-F16E-2B4CE60172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5450" y="1628776"/>
            <a:ext cx="11341100" cy="3960512"/>
          </a:xfrm>
        </p:spPr>
        <p:txBody>
          <a:bodyPr anchor="ctr">
            <a:normAutofit/>
          </a:bodyPr>
          <a:lstStyle>
            <a:lvl1pPr marL="0" indent="0">
              <a:buNone/>
              <a:defRPr sz="4400" b="1" i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1200"/>
              </a:spcBef>
              <a:buNone/>
              <a:defRPr b="0" i="0">
                <a:solidFill>
                  <a:schemeClr val="bg1"/>
                </a:solidFill>
                <a:latin typeface="+mj-lt"/>
              </a:defRPr>
            </a:lvl2pPr>
            <a:lvl3pPr>
              <a:defRPr b="1" i="0">
                <a:solidFill>
                  <a:schemeClr val="bg1"/>
                </a:solidFill>
                <a:latin typeface="Georgia" panose="02040502050405020303" pitchFamily="18" charset="0"/>
              </a:defRPr>
            </a:lvl3pPr>
            <a:lvl4pPr>
              <a:defRPr b="1" i="0">
                <a:solidFill>
                  <a:schemeClr val="bg1"/>
                </a:solidFill>
                <a:latin typeface="Georgia" panose="02040502050405020303" pitchFamily="18" charset="0"/>
              </a:defRPr>
            </a:lvl4pPr>
            <a:lvl5pPr>
              <a:defRPr b="1" i="0">
                <a:solidFill>
                  <a:schemeClr val="bg1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 dirty="0"/>
              <a:t>“Your inspiring quote goes here.”</a:t>
            </a:r>
          </a:p>
          <a:p>
            <a:pPr lvl="1"/>
            <a:r>
              <a:rPr lang="en-US" dirty="0"/>
              <a:t>– Name of person, year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67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eac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lecturer writing on a white board">
            <a:extLst>
              <a:ext uri="{FF2B5EF4-FFF2-40B4-BE49-F238E27FC236}">
                <a16:creationId xmlns:a16="http://schemas.microsoft.com/office/drawing/2014/main" id="{9D7E975D-7EAA-8A13-F793-C7ECAFA89B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83678E8-BAEC-EEB9-4524-7F5094060F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chemeClr val="bg1">
                  <a:alpha val="36000"/>
                </a:schemeClr>
              </a:gs>
              <a:gs pos="0">
                <a:schemeClr val="bg1">
                  <a:alpha val="36000"/>
                </a:schemeClr>
              </a:gs>
              <a:gs pos="93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 descr="University of Nottingham logo">
            <a:extLst>
              <a:ext uri="{FF2B5EF4-FFF2-40B4-BE49-F238E27FC236}">
                <a16:creationId xmlns:a16="http://schemas.microsoft.com/office/drawing/2014/main" id="{3078B252-73A9-8E34-6C5E-BAD062758BCE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DAE6A334-8BAA-FF81-501D-901663A8A2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4" name="Picture 3" descr="University of Nottingham logo">
              <a:extLst>
                <a:ext uri="{FF2B5EF4-FFF2-40B4-BE49-F238E27FC236}">
                  <a16:creationId xmlns:a16="http://schemas.microsoft.com/office/drawing/2014/main" id="{99027B22-A8ED-5D91-EFD1-E3AC533D7C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DB6A4C14-B5C9-AA71-CA7D-1FE42F599BE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F8056D7-DE00-AEA8-6D9E-F000D561AD1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3A581F9-D81B-A0D3-54C1-4A8DFB1730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10" name="Picture Placeholder 2" descr="Partner logo.&#10;">
            <a:extLst>
              <a:ext uri="{FF2B5EF4-FFF2-40B4-BE49-F238E27FC236}">
                <a16:creationId xmlns:a16="http://schemas.microsoft.com/office/drawing/2014/main" id="{C4FF0AC7-FEE7-726F-206C-31391A20862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1240493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6982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FAE1E0-DF47-D7BC-2E0F-0A302DD887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6949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_blank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FAE1E0-DF47-D7BC-2E0F-0A302DD887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1255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33EE2B-307D-7AE4-C35B-9A718BF02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University of Nottingham castle icon">
            <a:extLst>
              <a:ext uri="{FF2B5EF4-FFF2-40B4-BE49-F238E27FC236}">
                <a16:creationId xmlns:a16="http://schemas.microsoft.com/office/drawing/2014/main" id="{C5BFE164-6BFE-040B-E8AE-85C76B8EAD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00113" cy="90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2549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iversity of Nottingham Logo.">
            <a:extLst>
              <a:ext uri="{FF2B5EF4-FFF2-40B4-BE49-F238E27FC236}">
                <a16:creationId xmlns:a16="http://schemas.microsoft.com/office/drawing/2014/main" id="{4F1ADCAE-67D1-E4DF-B7A1-5951DE4C0D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A48EF3-956C-7FE0-B44A-55E4E8B574B2}"/>
              </a:ext>
            </a:extLst>
          </p:cNvPr>
          <p:cNvSpPr txBox="1"/>
          <p:nvPr userDrawn="1"/>
        </p:nvSpPr>
        <p:spPr>
          <a:xfrm>
            <a:off x="877173" y="2258844"/>
            <a:ext cx="657146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i="0" dirty="0">
                <a:solidFill>
                  <a:schemeClr val="bg1"/>
                </a:solidFill>
                <a:latin typeface="+mj-lt"/>
              </a:rPr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30556-8831-6682-C9D7-CE486771B9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474" y="3722240"/>
            <a:ext cx="9144000" cy="4266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Any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048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3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 picture of the Trent Building on a bright day">
            <a:extLst>
              <a:ext uri="{FF2B5EF4-FFF2-40B4-BE49-F238E27FC236}">
                <a16:creationId xmlns:a16="http://schemas.microsoft.com/office/drawing/2014/main" id="{6BD05CDF-6F3D-E5F3-AAAF-26A13E5C44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7EB532D-E8E1-8966-DC50-74E1AF744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chemeClr val="bg1">
                  <a:alpha val="36000"/>
                </a:schemeClr>
              </a:gs>
              <a:gs pos="0">
                <a:schemeClr val="bg1">
                  <a:alpha val="36000"/>
                </a:schemeClr>
              </a:gs>
              <a:gs pos="93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 descr="University of Nottingham logo">
            <a:extLst>
              <a:ext uri="{FF2B5EF4-FFF2-40B4-BE49-F238E27FC236}">
                <a16:creationId xmlns:a16="http://schemas.microsoft.com/office/drawing/2014/main" id="{2B2D1A39-0397-9271-C41D-BD0DDBC49432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6" name="Picture 5" descr="University of Nottingham logo">
              <a:extLst>
                <a:ext uri="{FF2B5EF4-FFF2-40B4-BE49-F238E27FC236}">
                  <a16:creationId xmlns:a16="http://schemas.microsoft.com/office/drawing/2014/main" id="{B6936C8D-5139-3496-BA36-DA3B9A8D40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5132A84A-F57F-6FA7-519F-93E0C35B71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BC1D7A32-2962-8D38-3872-0223C4B7CB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4D72A9E-1EF8-9E50-2D9F-E2FBD578FF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0B8EA4E0-4AC7-76E6-62C9-CEEC9D8C2C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8" name="Picture Placeholder 2" descr="Partner logo.&#10;">
            <a:extLst>
              <a:ext uri="{FF2B5EF4-FFF2-40B4-BE49-F238E27FC236}">
                <a16:creationId xmlns:a16="http://schemas.microsoft.com/office/drawing/2014/main" id="{C5153F9A-EC43-77E6-376C-598AC060ADF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906975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Nottingham logo">
            <a:extLst>
              <a:ext uri="{FF2B5EF4-FFF2-40B4-BE49-F238E27FC236}">
                <a16:creationId xmlns:a16="http://schemas.microsoft.com/office/drawing/2014/main" id="{9D85A3C1-D82A-B562-D697-12A7A834D4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14586" cy="9001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6853EA-4853-ACD6-CC82-7D33A6FB25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450" y="2258844"/>
            <a:ext cx="7793990" cy="1620837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6000"/>
              </a:lnSpc>
              <a:defRPr sz="6000">
                <a:latin typeface="Georgia" panose="02040502050405020303" pitchFamily="18" charset="0"/>
              </a:defRPr>
            </a:lvl1pPr>
          </a:lstStyle>
          <a:p>
            <a:r>
              <a:rPr lang="en-GB" dirty="0"/>
              <a:t>The title </a:t>
            </a:r>
            <a:br>
              <a:rPr lang="en-GB" dirty="0"/>
            </a:br>
            <a:r>
              <a:rPr lang="en-GB" dirty="0"/>
              <a:t>goes here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30556-8831-6682-C9D7-CE486771B9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450" y="4244162"/>
            <a:ext cx="7793990" cy="720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subtitle</a:t>
            </a:r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196E396-D43A-21AF-902E-40BD0AF6B4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add text</a:t>
            </a:r>
            <a:endParaRPr lang="en-US" dirty="0"/>
          </a:p>
        </p:txBody>
      </p:sp>
      <p:sp>
        <p:nvSpPr>
          <p:cNvPr id="5" name="Picture Placeholder 2" descr="Partner logo.&#10;">
            <a:extLst>
              <a:ext uri="{FF2B5EF4-FFF2-40B4-BE49-F238E27FC236}">
                <a16:creationId xmlns:a16="http://schemas.microsoft.com/office/drawing/2014/main" id="{A686251C-E48A-AA4A-6E4A-BC5C83A05AB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2329628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h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of the China campus at sunset">
            <a:extLst>
              <a:ext uri="{FF2B5EF4-FFF2-40B4-BE49-F238E27FC236}">
                <a16:creationId xmlns:a16="http://schemas.microsoft.com/office/drawing/2014/main" id="{3362EB9C-5AAD-43BA-3FD9-74FC97B7F0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grpSp>
        <p:nvGrpSpPr>
          <p:cNvPr id="4" name="Group 3" descr="University of Nottingham logo">
            <a:extLst>
              <a:ext uri="{FF2B5EF4-FFF2-40B4-BE49-F238E27FC236}">
                <a16:creationId xmlns:a16="http://schemas.microsoft.com/office/drawing/2014/main" id="{64A855BE-1E23-08C7-2D4C-463A35683911}"/>
              </a:ext>
            </a:extLst>
          </p:cNvPr>
          <p:cNvGrpSpPr/>
          <p:nvPr userDrawn="1"/>
        </p:nvGrpSpPr>
        <p:grpSpPr>
          <a:xfrm>
            <a:off x="0" y="0"/>
            <a:ext cx="2414586" cy="900112"/>
            <a:chOff x="0" y="0"/>
            <a:chExt cx="2414586" cy="900112"/>
          </a:xfrm>
        </p:grpSpPr>
        <p:pic>
          <p:nvPicPr>
            <p:cNvPr id="6" name="Picture 5" descr="University of Nottingham logo">
              <a:extLst>
                <a:ext uri="{FF2B5EF4-FFF2-40B4-BE49-F238E27FC236}">
                  <a16:creationId xmlns:a16="http://schemas.microsoft.com/office/drawing/2014/main" id="{B6936C8D-5139-3496-BA36-DA3B9A8D40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2414586" cy="900112"/>
            </a:xfrm>
            <a:prstGeom prst="rect">
              <a:avLst/>
            </a:prstGeom>
          </p:spPr>
        </p:pic>
        <p:pic>
          <p:nvPicPr>
            <p:cNvPr id="2" name="Picture 1" descr="University of Nottingham logo">
              <a:extLst>
                <a:ext uri="{FF2B5EF4-FFF2-40B4-BE49-F238E27FC236}">
                  <a16:creationId xmlns:a16="http://schemas.microsoft.com/office/drawing/2014/main" id="{262AEAE6-DD60-DF47-23EC-66DCA2A2584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00000" cy="900000"/>
            </a:xfrm>
            <a:prstGeom prst="rect">
              <a:avLst/>
            </a:prstGeom>
          </p:spPr>
        </p:pic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C0D04B19-D275-4903-FB7C-59F4342B7B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4706116-848E-CFD6-3CFC-91CCB1945E2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619C8FE-768C-3612-1440-9A6561A8B3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7" name="Picture Placeholder 2" descr="Partner logo.">
            <a:extLst>
              <a:ext uri="{FF2B5EF4-FFF2-40B4-BE49-F238E27FC236}">
                <a16:creationId xmlns:a16="http://schemas.microsoft.com/office/drawing/2014/main" id="{D36CBA7F-C2A7-43D6-A0CA-C9D42B551B9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1706572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Malays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View of the Malaysia campus through the trees with a body of water in front of the building&#10;">
            <a:extLst>
              <a:ext uri="{FF2B5EF4-FFF2-40B4-BE49-F238E27FC236}">
                <a16:creationId xmlns:a16="http://schemas.microsoft.com/office/drawing/2014/main" id="{8A8D9DF8-CB1D-EAF2-E07B-89D7D22340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D6A51CC-9C5E-8F0A-07A8-7AFF5C6C35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986252" cy="6858000"/>
          </a:xfrm>
          <a:prstGeom prst="rect">
            <a:avLst/>
          </a:prstGeom>
          <a:gradFill>
            <a:gsLst>
              <a:gs pos="62000">
                <a:srgbClr val="000000">
                  <a:alpha val="50000"/>
                </a:srgbClr>
              </a:gs>
              <a:gs pos="0">
                <a:srgbClr val="000000"/>
              </a:gs>
              <a:gs pos="93000">
                <a:srgbClr val="11273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 descr="University of Nottingham logo">
            <a:extLst>
              <a:ext uri="{FF2B5EF4-FFF2-40B4-BE49-F238E27FC236}">
                <a16:creationId xmlns:a16="http://schemas.microsoft.com/office/drawing/2014/main" id="{E88CCC24-EB1E-6A4A-85E4-27558E4718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6553" cy="90011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09FB2E1-0CA5-164F-BB88-A99DCC7931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989" y="1817028"/>
            <a:ext cx="4679880" cy="1902398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>
              <a:lnSpc>
                <a:spcPts val="6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The title goes here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CC4A3B0-71B3-4C2B-7CB1-FF680E1BD51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989" y="3947752"/>
            <a:ext cx="4679880" cy="88639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Your subheading goes here</a:t>
            </a:r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53B9A27-851E-55AB-119E-61C5C475DA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450" y="5207617"/>
            <a:ext cx="4679958" cy="36069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Name of presenter</a:t>
            </a:r>
            <a:endParaRPr lang="en-US" dirty="0"/>
          </a:p>
        </p:txBody>
      </p:sp>
      <p:sp>
        <p:nvSpPr>
          <p:cNvPr id="6" name="Picture Placeholder 2" descr="Partner logo.">
            <a:extLst>
              <a:ext uri="{FF2B5EF4-FFF2-40B4-BE49-F238E27FC236}">
                <a16:creationId xmlns:a16="http://schemas.microsoft.com/office/drawing/2014/main" id="{32116587-F663-143F-75BC-3014C842DB4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951739" y="5499101"/>
            <a:ext cx="1800000" cy="900112"/>
          </a:xfrm>
          <a:solidFill>
            <a:schemeClr val="bg1"/>
          </a:solidFill>
        </p:spPr>
        <p:txBody>
          <a:bodyPr lIns="180000" rIns="180000"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 dirty="0"/>
              <a:t>Insert a partner logo here or remove this box if not needed</a:t>
            </a:r>
          </a:p>
        </p:txBody>
      </p:sp>
    </p:spTree>
    <p:extLst>
      <p:ext uri="{BB962C8B-B14F-4D97-AF65-F5344CB8AC3E}">
        <p14:creationId xmlns:p14="http://schemas.microsoft.com/office/powerpoint/2010/main" val="3167706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versity of Nottingham castle icon">
            <a:extLst>
              <a:ext uri="{FF2B5EF4-FFF2-40B4-BE49-F238E27FC236}">
                <a16:creationId xmlns:a16="http://schemas.microsoft.com/office/drawing/2014/main" id="{A0DB6D3F-5204-F4BF-012D-207A745E3A1B}"/>
              </a:ext>
            </a:extLst>
          </p:cNvPr>
          <p:cNvPicPr>
            <a:picLocks noChangeAspect="1"/>
          </p:cNvPicPr>
          <p:nvPr userDrawn="1"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0000" cy="900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C93A7D-3D18-13F0-94FC-7B0CB5559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563" y="0"/>
            <a:ext cx="10440987" cy="900000"/>
          </a:xfrm>
          <a:prstGeom prst="rect">
            <a:avLst/>
          </a:prstGeom>
        </p:spPr>
        <p:txBody>
          <a:bodyPr vert="horz" lIns="0" tIns="180000" rIns="0" bIns="180000" rtlCol="0" anchor="t" anchorCtr="0">
            <a:normAutofit/>
          </a:bodyPr>
          <a:lstStyle/>
          <a:p>
            <a:r>
              <a:rPr lang="en-GB" dirty="0"/>
              <a:t>Your title goes here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6EA77C-D93E-4080-9229-521D3E95C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5450" y="1358900"/>
            <a:ext cx="11341099" cy="48609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721D480-74CD-04ED-591D-8AF32751D4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6660" y="6399212"/>
            <a:ext cx="719890" cy="1978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20EACED-CA5D-B048-836B-BF30EF0E91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70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95" r:id="rId2"/>
    <p:sldLayoutId id="2147483668" r:id="rId3"/>
    <p:sldLayoutId id="2147483669" r:id="rId4"/>
    <p:sldLayoutId id="2147483670" r:id="rId5"/>
    <p:sldLayoutId id="2147483677" r:id="rId6"/>
    <p:sldLayoutId id="2147483714" r:id="rId7"/>
    <p:sldLayoutId id="2147483679" r:id="rId8"/>
    <p:sldLayoutId id="2147483680" r:id="rId9"/>
    <p:sldLayoutId id="2147483704" r:id="rId10"/>
    <p:sldLayoutId id="2147483705" r:id="rId11"/>
    <p:sldLayoutId id="2147483681" r:id="rId12"/>
    <p:sldLayoutId id="2147483682" r:id="rId13"/>
    <p:sldLayoutId id="2147483684" r:id="rId14"/>
    <p:sldLayoutId id="2147483683" r:id="rId15"/>
    <p:sldLayoutId id="2147483702" r:id="rId16"/>
    <p:sldLayoutId id="2147483701" r:id="rId17"/>
    <p:sldLayoutId id="2147483703" r:id="rId18"/>
    <p:sldLayoutId id="2147483671" r:id="rId19"/>
    <p:sldLayoutId id="2147483672" r:id="rId20"/>
    <p:sldLayoutId id="2147483673" r:id="rId21"/>
    <p:sldLayoutId id="2147483674" r:id="rId22"/>
    <p:sldLayoutId id="2147483697" r:id="rId23"/>
    <p:sldLayoutId id="2147483698" r:id="rId24"/>
    <p:sldLayoutId id="2147483699" r:id="rId25"/>
    <p:sldLayoutId id="2147483700" r:id="rId26"/>
    <p:sldLayoutId id="2147483660" r:id="rId27"/>
    <p:sldLayoutId id="2147483694" r:id="rId28"/>
    <p:sldLayoutId id="2147483650" r:id="rId29"/>
    <p:sldLayoutId id="2147483662" r:id="rId30"/>
    <p:sldLayoutId id="2147483709" r:id="rId31"/>
    <p:sldLayoutId id="2147483710" r:id="rId32"/>
    <p:sldLayoutId id="2147483675" r:id="rId33"/>
    <p:sldLayoutId id="2147483712" r:id="rId34"/>
    <p:sldLayoutId id="2147483676" r:id="rId35"/>
    <p:sldLayoutId id="2147483713" r:id="rId36"/>
    <p:sldLayoutId id="2147483687" r:id="rId37"/>
    <p:sldLayoutId id="2147483708" r:id="rId38"/>
    <p:sldLayoutId id="2147483665" r:id="rId39"/>
    <p:sldLayoutId id="2147483711" r:id="rId40"/>
    <p:sldLayoutId id="2147483666" r:id="rId41"/>
    <p:sldLayoutId id="2147483667" r:id="rId42"/>
    <p:sldLayoutId id="2147483663" r:id="rId43"/>
    <p:sldLayoutId id="2147483678" r:id="rId44"/>
    <p:sldLayoutId id="2147483689" r:id="rId45"/>
    <p:sldLayoutId id="2147483690" r:id="rId46"/>
    <p:sldLayoutId id="2147483688" r:id="rId47"/>
    <p:sldLayoutId id="2147483693" r:id="rId48"/>
    <p:sldLayoutId id="2147483686" r:id="rId49"/>
    <p:sldLayoutId id="2147483685" r:id="rId50"/>
    <p:sldLayoutId id="2147483706" r:id="rId51"/>
    <p:sldLayoutId id="2147483707" r:id="rId52"/>
    <p:sldLayoutId id="2147483696" r:id="rId53"/>
    <p:sldLayoutId id="2147483692" r:id="rId54"/>
  </p:sldLayoutIdLst>
  <p:hf hdr="0" ftr="0"/>
  <p:txStyles>
    <p:titleStyle>
      <a:lvl1pPr algn="l" defTabSz="914400" rtl="0" eaLnBrk="1" latinLnBrk="0" hangingPunct="1">
        <a:lnSpc>
          <a:spcPts val="4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35">
          <p15:clr>
            <a:srgbClr val="5ACBF0"/>
          </p15:clr>
        </p15:guide>
        <p15:guide id="2" orient="horz" pos="289">
          <p15:clr>
            <a:srgbClr val="5ACBF0"/>
          </p15:clr>
        </p15:guide>
        <p15:guide id="3" pos="7412">
          <p15:clr>
            <a:srgbClr val="5ACBF0"/>
          </p15:clr>
        </p15:guide>
        <p15:guide id="4" orient="horz" pos="4031">
          <p15:clr>
            <a:srgbClr val="5ACBF0"/>
          </p15:clr>
        </p15:guide>
        <p15:guide id="5" pos="268">
          <p15:clr>
            <a:srgbClr val="5ACBF0"/>
          </p15:clr>
        </p15:guide>
        <p15:guide id="7" orient="horz" pos="856">
          <p15:clr>
            <a:srgbClr val="5ACBF0"/>
          </p15:clr>
        </p15:guide>
        <p15:guide id="9" pos="551">
          <p15:clr>
            <a:srgbClr val="5ACBF0"/>
          </p15:clr>
        </p15:guide>
        <p15:guide id="10" orient="horz" pos="572">
          <p15:clr>
            <a:srgbClr val="5ACBF0"/>
          </p15:clr>
        </p15:guide>
        <p15:guide id="11" orient="horz" pos="3918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7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66.png"/><Relationship Id="rId4" Type="http://schemas.openxmlformats.org/officeDocument/2006/relationships/image" Target="../media/image7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0.png"/><Relationship Id="rId7" Type="http://schemas.openxmlformats.org/officeDocument/2006/relationships/image" Target="../media/image71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0.png"/><Relationship Id="rId5" Type="http://schemas.openxmlformats.org/officeDocument/2006/relationships/image" Target="../media/image690.png"/><Relationship Id="rId4" Type="http://schemas.openxmlformats.org/officeDocument/2006/relationships/image" Target="../media/image68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0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8.png"/><Relationship Id="rId12" Type="http://schemas.openxmlformats.org/officeDocument/2006/relationships/image" Target="../media/image2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1.xml"/><Relationship Id="rId11" Type="http://schemas.openxmlformats.org/officeDocument/2006/relationships/image" Target="../media/image32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31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2.xml"/><Relationship Id="rId11" Type="http://schemas.openxmlformats.org/officeDocument/2006/relationships/image" Target="../media/image61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50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5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51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75AAA3-F875-CECF-2D1F-4D8656155C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449" y="2258844"/>
            <a:ext cx="11326289" cy="1620837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en-GB" sz="3600" dirty="0"/>
              <a:t>A CFD comparison of interfacial phase change models for boil-off, self-pressurisation and thermal stratification in LH2 storage tanks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383A72FD-50B6-95BA-0BE0-020DF27966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5449" y="4244161"/>
            <a:ext cx="10214841" cy="963455"/>
          </a:xfrm>
        </p:spPr>
        <p:txBody>
          <a:bodyPr>
            <a:normAutofit/>
          </a:bodyPr>
          <a:lstStyle/>
          <a:p>
            <a:r>
              <a:rPr lang="en-GB" sz="2400" dirty="0"/>
              <a:t>S. Fernandes, E. V. </a:t>
            </a:r>
            <a:r>
              <a:rPr lang="en-GB" sz="2400" dirty="0" err="1"/>
              <a:t>Korsukova</a:t>
            </a:r>
            <a:r>
              <a:rPr lang="en-GB" sz="2400" dirty="0"/>
              <a:t>, </a:t>
            </a:r>
            <a:r>
              <a:rPr lang="en-GB" sz="2400" b="1" u="sng" dirty="0"/>
              <a:t>C. D. Ellis</a:t>
            </a:r>
            <a:r>
              <a:rPr lang="en-GB" sz="2400" dirty="0"/>
              <a:t>, S. Ambrose and C. N. Eastwick</a:t>
            </a:r>
          </a:p>
          <a:p>
            <a:r>
              <a:rPr lang="en-GB" sz="2400" dirty="0"/>
              <a:t>Mechanical and Aerospace Systems Research Group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2DC13F-48A5-D35C-8B8B-38F379CA1946}"/>
              </a:ext>
            </a:extLst>
          </p:cNvPr>
          <p:cNvSpPr txBox="1"/>
          <p:nvPr/>
        </p:nvSpPr>
        <p:spPr>
          <a:xfrm>
            <a:off x="352712" y="5573494"/>
            <a:ext cx="97888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0" i="0" u="none" strike="noStrike" baseline="0" dirty="0">
                <a:latin typeface="+mj-lt"/>
              </a:rPr>
              <a:t>This work was funded by the Engineering and Physical Sciences Research Council (EPSRC) and Airbus UK (EP/Y52778/1).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0974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2E578-FE86-E0C1-C515-D4DD61E32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Change Model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829CD-D73A-8EBB-1D1D-9445EDEE36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41CB6FB-47B8-62F7-9854-CC16400C6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3210" y="2010741"/>
            <a:ext cx="3896269" cy="7049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E7957D-CB46-748A-A3B3-0DCFE72B0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1297" y="1882183"/>
            <a:ext cx="4077269" cy="108600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27A3894-9453-10D8-DD7A-30020AA50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717" y="2135431"/>
            <a:ext cx="3400900" cy="62873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DBBBFE6-F862-C0CD-4C89-FF6D8530FD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091" y="2841382"/>
            <a:ext cx="3400900" cy="67636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E52F1B9-9DF4-B7E6-9E6B-6DDCE0F386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7260" y="3179566"/>
            <a:ext cx="3715268" cy="63826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27782B5-5C95-FF37-5B2B-5467139FCB5D}"/>
              </a:ext>
            </a:extLst>
          </p:cNvPr>
          <p:cNvSpPr txBox="1"/>
          <p:nvPr/>
        </p:nvSpPr>
        <p:spPr>
          <a:xfrm>
            <a:off x="649403" y="4362779"/>
            <a:ext cx="5651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cs typeface="Times New Roman" panose="02020603050405020304" pitchFamily="18" charset="0"/>
              </a:rPr>
              <a:t>Each model has its own characteristic coefficient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655D2A6-0841-E5F7-42A4-A4E707012A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8019" y="4863230"/>
            <a:ext cx="4915586" cy="173379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836017D-DC44-DC07-CAB2-B5DDAA592079}"/>
              </a:ext>
            </a:extLst>
          </p:cNvPr>
          <p:cNvSpPr txBox="1"/>
          <p:nvPr/>
        </p:nvSpPr>
        <p:spPr>
          <a:xfrm>
            <a:off x="7465328" y="4466792"/>
            <a:ext cx="4077269" cy="2031325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cs typeface="Times New Roman" panose="02020603050405020304" pitchFamily="18" charset="0"/>
              </a:rPr>
              <a:t>We conducted a parametric study on each of the model’s coefficients for each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cs typeface="Times New Roman" panose="02020603050405020304" pitchFamily="18" charset="0"/>
              </a:rPr>
              <a:t>5 experiments, 3 phase change models, 3 coefficient variations = </a:t>
            </a:r>
            <a:r>
              <a:rPr lang="en-GB" b="1" dirty="0">
                <a:cs typeface="Times New Roman" panose="02020603050405020304" pitchFamily="18" charset="0"/>
              </a:rPr>
              <a:t>45 total simulations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8435284-C1E2-70F5-F2BF-854491FC9329}"/>
              </a:ext>
            </a:extLst>
          </p:cNvPr>
          <p:cNvSpPr/>
          <p:nvPr/>
        </p:nvSpPr>
        <p:spPr>
          <a:xfrm>
            <a:off x="2238019" y="4863230"/>
            <a:ext cx="1015544" cy="1733792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8A827A-D998-CD33-DCA2-9C0E70363895}"/>
              </a:ext>
            </a:extLst>
          </p:cNvPr>
          <p:cNvSpPr/>
          <p:nvPr/>
        </p:nvSpPr>
        <p:spPr>
          <a:xfrm>
            <a:off x="256546" y="1066576"/>
            <a:ext cx="877700" cy="877700"/>
          </a:xfrm>
          <a:prstGeom prst="ellipse">
            <a:avLst/>
          </a:prstGeom>
        </p:spPr>
        <p:style>
          <a:lnRef idx="0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Chord 4">
            <a:extLst>
              <a:ext uri="{FF2B5EF4-FFF2-40B4-BE49-F238E27FC236}">
                <a16:creationId xmlns:a16="http://schemas.microsoft.com/office/drawing/2014/main" id="{E3D7FD74-6476-858D-CFC5-271C00C8953F}"/>
              </a:ext>
            </a:extLst>
          </p:cNvPr>
          <p:cNvSpPr/>
          <p:nvPr/>
        </p:nvSpPr>
        <p:spPr>
          <a:xfrm>
            <a:off x="344316" y="1148465"/>
            <a:ext cx="702160" cy="702160"/>
          </a:xfrm>
          <a:prstGeom prst="chord">
            <a:avLst>
              <a:gd name="adj1" fmla="val 16200000"/>
              <a:gd name="adj2" fmla="val 16200000"/>
            </a:avLst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8AD231-5D69-ABFA-AC08-8B26A865008D}"/>
              </a:ext>
            </a:extLst>
          </p:cNvPr>
          <p:cNvSpPr txBox="1"/>
          <p:nvPr/>
        </p:nvSpPr>
        <p:spPr>
          <a:xfrm>
            <a:off x="1168026" y="1183097"/>
            <a:ext cx="2277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cs typeface="Times New Roman" panose="02020603050405020304" pitchFamily="18" charset="0"/>
              </a:rPr>
              <a:t>Modified Energy Jump (MeJ) Model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BC8307F-AFA0-EEF2-1C26-4C628F570E0A}"/>
              </a:ext>
            </a:extLst>
          </p:cNvPr>
          <p:cNvSpPr/>
          <p:nvPr/>
        </p:nvSpPr>
        <p:spPr>
          <a:xfrm>
            <a:off x="3445727" y="1070097"/>
            <a:ext cx="877700" cy="877700"/>
          </a:xfrm>
          <a:prstGeom prst="ellipse">
            <a:avLst/>
          </a:prstGeom>
        </p:spPr>
        <p:style>
          <a:lnRef idx="0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8" name="Chord 7">
            <a:extLst>
              <a:ext uri="{FF2B5EF4-FFF2-40B4-BE49-F238E27FC236}">
                <a16:creationId xmlns:a16="http://schemas.microsoft.com/office/drawing/2014/main" id="{AB4A2E74-B333-8C85-DEC9-E955FAB8165A}"/>
              </a:ext>
            </a:extLst>
          </p:cNvPr>
          <p:cNvSpPr/>
          <p:nvPr/>
        </p:nvSpPr>
        <p:spPr>
          <a:xfrm>
            <a:off x="3533497" y="1151986"/>
            <a:ext cx="702160" cy="702160"/>
          </a:xfrm>
          <a:prstGeom prst="chord">
            <a:avLst>
              <a:gd name="adj1" fmla="val 16200000"/>
              <a:gd name="adj2" fmla="val 16200000"/>
            </a:avLst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DDBE09-4900-FE4B-1C81-0E45B2573AA7}"/>
              </a:ext>
            </a:extLst>
          </p:cNvPr>
          <p:cNvSpPr txBox="1"/>
          <p:nvPr/>
        </p:nvSpPr>
        <p:spPr>
          <a:xfrm>
            <a:off x="4357207" y="1186618"/>
            <a:ext cx="3724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cs typeface="Times New Roman" panose="02020603050405020304" pitchFamily="18" charset="0"/>
              </a:rPr>
              <a:t>Lee Evaporation/Condensation Model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2508AA6-F1AE-5D43-099E-692A7A8203D6}"/>
              </a:ext>
            </a:extLst>
          </p:cNvPr>
          <p:cNvSpPr/>
          <p:nvPr/>
        </p:nvSpPr>
        <p:spPr>
          <a:xfrm>
            <a:off x="7857479" y="1070097"/>
            <a:ext cx="877700" cy="877700"/>
          </a:xfrm>
          <a:prstGeom prst="ellipse">
            <a:avLst/>
          </a:prstGeom>
        </p:spPr>
        <p:style>
          <a:lnRef idx="0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1" name="Chord 10">
            <a:extLst>
              <a:ext uri="{FF2B5EF4-FFF2-40B4-BE49-F238E27FC236}">
                <a16:creationId xmlns:a16="http://schemas.microsoft.com/office/drawing/2014/main" id="{57E95437-C16D-1E19-049A-BCB63C649008}"/>
              </a:ext>
            </a:extLst>
          </p:cNvPr>
          <p:cNvSpPr/>
          <p:nvPr/>
        </p:nvSpPr>
        <p:spPr>
          <a:xfrm>
            <a:off x="7945249" y="1151986"/>
            <a:ext cx="702160" cy="702160"/>
          </a:xfrm>
          <a:prstGeom prst="chord">
            <a:avLst>
              <a:gd name="adj1" fmla="val 16200000"/>
              <a:gd name="adj2" fmla="val 16200000"/>
            </a:avLst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D7DF73-79E4-70EA-CC14-7F2E09D936F1}"/>
              </a:ext>
            </a:extLst>
          </p:cNvPr>
          <p:cNvSpPr txBox="1"/>
          <p:nvPr/>
        </p:nvSpPr>
        <p:spPr>
          <a:xfrm>
            <a:off x="8768959" y="1186618"/>
            <a:ext cx="2277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cs typeface="Times New Roman" panose="02020603050405020304" pitchFamily="18" charset="0"/>
              </a:rPr>
              <a:t>Schrage Kinetics Model</a:t>
            </a:r>
          </a:p>
        </p:txBody>
      </p:sp>
    </p:spTree>
    <p:extLst>
      <p:ext uri="{BB962C8B-B14F-4D97-AF65-F5344CB8AC3E}">
        <p14:creationId xmlns:p14="http://schemas.microsoft.com/office/powerpoint/2010/main" val="3305250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55273-10C5-CC9C-40D9-6D771A2DB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Times New Roman" panose="02020603050405020304" pitchFamily="18" charset="0"/>
              </a:rPr>
              <a:t>K-Site Pressurisation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B20CD-1DDD-F66F-5812-D311531A5F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3D16480-2F43-FB16-FE1C-E70E4622B545}"/>
              </a:ext>
            </a:extLst>
          </p:cNvPr>
          <p:cNvGrpSpPr>
            <a:grpSpLocks noChangeAspect="1"/>
          </p:cNvGrpSpPr>
          <p:nvPr/>
        </p:nvGrpSpPr>
        <p:grpSpPr>
          <a:xfrm>
            <a:off x="286031" y="900000"/>
            <a:ext cx="7998899" cy="5400000"/>
            <a:chOff x="488345" y="2397994"/>
            <a:chExt cx="6070025" cy="4097831"/>
          </a:xfrm>
        </p:grpSpPr>
        <p:pic>
          <p:nvPicPr>
            <p:cNvPr id="6" name="Picture 5" descr="A group of graphs showing different types of data&#10;&#10;AI-generated content may be incorrect.">
              <a:extLst>
                <a:ext uri="{FF2B5EF4-FFF2-40B4-BE49-F238E27FC236}">
                  <a16:creationId xmlns:a16="http://schemas.microsoft.com/office/drawing/2014/main" id="{F963FA3E-E0D2-EE74-099E-2EE821C78C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6176" y="2895825"/>
              <a:ext cx="5400000" cy="3600000"/>
            </a:xfrm>
            <a:prstGeom prst="rect">
              <a:avLst/>
            </a:prstGeom>
          </p:spPr>
        </p:pic>
        <p:sp>
          <p:nvSpPr>
            <p:cNvPr id="7" name="Right Brace 6">
              <a:extLst>
                <a:ext uri="{FF2B5EF4-FFF2-40B4-BE49-F238E27FC236}">
                  <a16:creationId xmlns:a16="http://schemas.microsoft.com/office/drawing/2014/main" id="{3655DF7D-3D19-CB6D-50AD-2FA75DFCC6E3}"/>
                </a:ext>
              </a:extLst>
            </p:cNvPr>
            <p:cNvSpPr/>
            <p:nvPr/>
          </p:nvSpPr>
          <p:spPr>
            <a:xfrm rot="16200000">
              <a:off x="1993336" y="2050704"/>
              <a:ext cx="190052" cy="1500189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196B12CE-96EB-6767-978B-EABA770A515F}"/>
                </a:ext>
              </a:extLst>
            </p:cNvPr>
            <p:cNvSpPr/>
            <p:nvPr/>
          </p:nvSpPr>
          <p:spPr>
            <a:xfrm rot="16200000">
              <a:off x="3717362" y="2050704"/>
              <a:ext cx="190052" cy="1500189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C02C8222-24BA-6C24-1308-7DD223EB9A73}"/>
                </a:ext>
              </a:extLst>
            </p:cNvPr>
            <p:cNvSpPr/>
            <p:nvPr/>
          </p:nvSpPr>
          <p:spPr>
            <a:xfrm rot="16200000">
              <a:off x="5441387" y="2050704"/>
              <a:ext cx="190052" cy="1500189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78CD5FB4-9FB3-B3E2-A812-1D59648DE7E9}"/>
                </a:ext>
              </a:extLst>
            </p:cNvPr>
            <p:cNvSpPr/>
            <p:nvPr/>
          </p:nvSpPr>
          <p:spPr>
            <a:xfrm rot="10800000">
              <a:off x="796123" y="3073613"/>
              <a:ext cx="190052" cy="1413863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594DFA36-49FB-557C-D0F4-9C7469BE87D9}"/>
                </a:ext>
              </a:extLst>
            </p:cNvPr>
            <p:cNvSpPr/>
            <p:nvPr/>
          </p:nvSpPr>
          <p:spPr>
            <a:xfrm rot="10800000">
              <a:off x="796123" y="4769351"/>
              <a:ext cx="190052" cy="1413863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12AE3539-2E5E-2BB3-06C2-8F8846390EDA}"/>
                    </a:ext>
                  </a:extLst>
                </p:cNvPr>
                <p:cNvSpPr txBox="1"/>
                <p:nvPr/>
              </p:nvSpPr>
              <p:spPr>
                <a:xfrm rot="16200000">
                  <a:off x="-88436" y="5235002"/>
                  <a:ext cx="146134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K(ii) 2.0 </a:t>
                  </a:r>
                  <a14:m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1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W</m:t>
                          </m:r>
                        </m:num>
                        <m:den>
                          <m:sSup>
                            <m:sSupPr>
                              <m:ctrlPr>
                                <a:rPr lang="en-GB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it-IT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GB" sz="12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12AE3539-2E5E-2BB3-06C2-8F8846390E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88436" y="5235002"/>
                  <a:ext cx="1461340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70149" r="-92537" b="-94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66A5A25-935F-28EF-2AC1-A3F7F9E04F4B}"/>
                    </a:ext>
                  </a:extLst>
                </p:cNvPr>
                <p:cNvSpPr txBox="1"/>
                <p:nvPr/>
              </p:nvSpPr>
              <p:spPr>
                <a:xfrm rot="16200000">
                  <a:off x="-88436" y="3491655"/>
                  <a:ext cx="146134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K(i) 3.5 </a:t>
                  </a:r>
                  <a14:m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1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W</m:t>
                          </m:r>
                        </m:num>
                        <m:den>
                          <m:sSup>
                            <m:sSupPr>
                              <m:ctrlPr>
                                <a:rPr lang="en-GB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it-IT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GB" sz="12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66A5A25-935F-28EF-2AC1-A3F7F9E04F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88436" y="3491655"/>
                  <a:ext cx="1461340" cy="307777"/>
                </a:xfrm>
                <a:prstGeom prst="rect">
                  <a:avLst/>
                </a:prstGeom>
                <a:blipFill>
                  <a:blip r:embed="rId6"/>
                  <a:stretch>
                    <a:fillRect l="-70149" r="-92537" b="-94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F50AD05-05F0-BD3F-FBDA-9DA8BBDB4E7F}"/>
                </a:ext>
              </a:extLst>
            </p:cNvPr>
            <p:cNvSpPr txBox="1"/>
            <p:nvPr/>
          </p:nvSpPr>
          <p:spPr>
            <a:xfrm>
              <a:off x="1557487" y="2410545"/>
              <a:ext cx="14613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solidFill>
                    <a:srgbClr val="00000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Schrage Model</a:t>
              </a:r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FC318EF-5057-8DA5-4F13-D168D9A345F0}"/>
                </a:ext>
              </a:extLst>
            </p:cNvPr>
            <p:cNvSpPr txBox="1"/>
            <p:nvPr/>
          </p:nvSpPr>
          <p:spPr>
            <a:xfrm>
              <a:off x="3411854" y="2410545"/>
              <a:ext cx="14613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solidFill>
                    <a:srgbClr val="00000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MeJ Model</a:t>
              </a:r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C25AECD-2B4B-BE20-4948-39196CAACCA2}"/>
                </a:ext>
              </a:extLst>
            </p:cNvPr>
            <p:cNvSpPr txBox="1"/>
            <p:nvPr/>
          </p:nvSpPr>
          <p:spPr>
            <a:xfrm>
              <a:off x="5097030" y="2397994"/>
              <a:ext cx="14613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solidFill>
                    <a:srgbClr val="00000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Lee Model</a:t>
              </a:r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2D8AD4C-F5DD-8A6E-3852-72C0CA6EBB70}"/>
              </a:ext>
            </a:extLst>
          </p:cNvPr>
          <p:cNvCxnSpPr>
            <a:cxnSpLocks/>
          </p:cNvCxnSpPr>
          <p:nvPr/>
        </p:nvCxnSpPr>
        <p:spPr>
          <a:xfrm flipH="1">
            <a:off x="9282862" y="4857778"/>
            <a:ext cx="25745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59831B6-A53C-00B9-2FF1-89584E621EF1}"/>
              </a:ext>
            </a:extLst>
          </p:cNvPr>
          <p:cNvCxnSpPr>
            <a:cxnSpLocks/>
          </p:cNvCxnSpPr>
          <p:nvPr/>
        </p:nvCxnSpPr>
        <p:spPr>
          <a:xfrm flipH="1" flipV="1">
            <a:off x="9078677" y="4606344"/>
            <a:ext cx="159245" cy="24013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colorful circle with different colors&#10;&#10;AI-generated content may be incorrect.">
            <a:extLst>
              <a:ext uri="{FF2B5EF4-FFF2-40B4-BE49-F238E27FC236}">
                <a16:creationId xmlns:a16="http://schemas.microsoft.com/office/drawing/2014/main" id="{23DFF4C9-4BFC-8C95-21D1-55066760C74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9709" y="1309790"/>
            <a:ext cx="2789144" cy="2618223"/>
          </a:xfrm>
          <a:prstGeom prst="rect">
            <a:avLst/>
          </a:prstGeom>
        </p:spPr>
      </p:pic>
      <p:pic>
        <p:nvPicPr>
          <p:cNvPr id="22" name="Picture 21" descr="A colorful circle with different colors&#10;&#10;AI-generated content may be incorrect.">
            <a:extLst>
              <a:ext uri="{FF2B5EF4-FFF2-40B4-BE49-F238E27FC236}">
                <a16:creationId xmlns:a16="http://schemas.microsoft.com/office/drawing/2014/main" id="{63EBD5F2-E20D-B390-0327-39F3872A031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9709" y="3855013"/>
            <a:ext cx="2788055" cy="261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449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6C8C8-B489-F149-28F3-253A56C43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D2BDE-7885-1DF6-80FB-5CCEE1B5E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Times New Roman" panose="02020603050405020304" pitchFamily="18" charset="0"/>
              </a:rPr>
              <a:t>K-Site Thermal Stratification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C227E4-E5CD-CB3A-0FAD-3226BA4EA1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27CE93E-35E6-E11A-5595-01A37BD8B03B}"/>
              </a:ext>
            </a:extLst>
          </p:cNvPr>
          <p:cNvGrpSpPr>
            <a:grpSpLocks noChangeAspect="1"/>
          </p:cNvGrpSpPr>
          <p:nvPr/>
        </p:nvGrpSpPr>
        <p:grpSpPr>
          <a:xfrm>
            <a:off x="356462" y="949606"/>
            <a:ext cx="7998899" cy="5400000"/>
            <a:chOff x="488345" y="2397994"/>
            <a:chExt cx="6070025" cy="409783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A0C355E-6A5B-47BC-2EFC-230D1D078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86175" y="2895825"/>
              <a:ext cx="5400000" cy="3600000"/>
            </a:xfrm>
            <a:prstGeom prst="rect">
              <a:avLst/>
            </a:prstGeom>
          </p:spPr>
        </p:pic>
        <p:sp>
          <p:nvSpPr>
            <p:cNvPr id="23" name="Right Brace 22">
              <a:extLst>
                <a:ext uri="{FF2B5EF4-FFF2-40B4-BE49-F238E27FC236}">
                  <a16:creationId xmlns:a16="http://schemas.microsoft.com/office/drawing/2014/main" id="{3507B89D-FB74-111F-0523-4C6BFD58DD9A}"/>
                </a:ext>
              </a:extLst>
            </p:cNvPr>
            <p:cNvSpPr/>
            <p:nvPr/>
          </p:nvSpPr>
          <p:spPr>
            <a:xfrm rot="16200000">
              <a:off x="1993336" y="2050704"/>
              <a:ext cx="190052" cy="1500189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ight Brace 23">
              <a:extLst>
                <a:ext uri="{FF2B5EF4-FFF2-40B4-BE49-F238E27FC236}">
                  <a16:creationId xmlns:a16="http://schemas.microsoft.com/office/drawing/2014/main" id="{7665E480-5333-28B6-0F92-A1670D4F3136}"/>
                </a:ext>
              </a:extLst>
            </p:cNvPr>
            <p:cNvSpPr/>
            <p:nvPr/>
          </p:nvSpPr>
          <p:spPr>
            <a:xfrm rot="16200000">
              <a:off x="3717362" y="2050704"/>
              <a:ext cx="190052" cy="1500189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ight Brace 24">
              <a:extLst>
                <a:ext uri="{FF2B5EF4-FFF2-40B4-BE49-F238E27FC236}">
                  <a16:creationId xmlns:a16="http://schemas.microsoft.com/office/drawing/2014/main" id="{3CA5469F-F910-8B44-943E-D045A480B0D0}"/>
                </a:ext>
              </a:extLst>
            </p:cNvPr>
            <p:cNvSpPr/>
            <p:nvPr/>
          </p:nvSpPr>
          <p:spPr>
            <a:xfrm rot="16200000">
              <a:off x="5441387" y="2050704"/>
              <a:ext cx="190052" cy="1500189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Brace 25">
              <a:extLst>
                <a:ext uri="{FF2B5EF4-FFF2-40B4-BE49-F238E27FC236}">
                  <a16:creationId xmlns:a16="http://schemas.microsoft.com/office/drawing/2014/main" id="{A3D9BFA9-4E3E-5383-B76D-6B652286A5BC}"/>
                </a:ext>
              </a:extLst>
            </p:cNvPr>
            <p:cNvSpPr/>
            <p:nvPr/>
          </p:nvSpPr>
          <p:spPr>
            <a:xfrm rot="10800000">
              <a:off x="796123" y="3073613"/>
              <a:ext cx="190052" cy="1413863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ight Brace 26">
              <a:extLst>
                <a:ext uri="{FF2B5EF4-FFF2-40B4-BE49-F238E27FC236}">
                  <a16:creationId xmlns:a16="http://schemas.microsoft.com/office/drawing/2014/main" id="{E99AAB1D-2B7E-AE89-DBE8-8E06F9708F7C}"/>
                </a:ext>
              </a:extLst>
            </p:cNvPr>
            <p:cNvSpPr/>
            <p:nvPr/>
          </p:nvSpPr>
          <p:spPr>
            <a:xfrm rot="10800000">
              <a:off x="796123" y="4769351"/>
              <a:ext cx="190052" cy="1413863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053EAF96-E46F-AE55-2986-934871BA2893}"/>
                    </a:ext>
                  </a:extLst>
                </p:cNvPr>
                <p:cNvSpPr txBox="1"/>
                <p:nvPr/>
              </p:nvSpPr>
              <p:spPr>
                <a:xfrm rot="16200000">
                  <a:off x="-88436" y="5235002"/>
                  <a:ext cx="146134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K(ii) 2.0 </a:t>
                  </a:r>
                  <a14:m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1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W</m:t>
                          </m:r>
                        </m:num>
                        <m:den>
                          <m:sSup>
                            <m:sSupPr>
                              <m:ctrlPr>
                                <a:rPr lang="en-GB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it-IT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GB" sz="12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053EAF96-E46F-AE55-2986-934871BA28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88436" y="5235002"/>
                  <a:ext cx="1461340" cy="307777"/>
                </a:xfrm>
                <a:prstGeom prst="rect">
                  <a:avLst/>
                </a:prstGeom>
                <a:blipFill>
                  <a:blip r:embed="rId3"/>
                  <a:stretch>
                    <a:fillRect l="-70149" r="-92537" b="-9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C58A92C-4785-6BEB-515F-6C52341188F2}"/>
                    </a:ext>
                  </a:extLst>
                </p:cNvPr>
                <p:cNvSpPr txBox="1"/>
                <p:nvPr/>
              </p:nvSpPr>
              <p:spPr>
                <a:xfrm rot="16200000">
                  <a:off x="-88436" y="3491655"/>
                  <a:ext cx="146134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K(i) 3.5 </a:t>
                  </a:r>
                  <a14:m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1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W</m:t>
                          </m:r>
                        </m:num>
                        <m:den>
                          <m:sSup>
                            <m:sSupPr>
                              <m:ctrlPr>
                                <a:rPr lang="en-GB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it-IT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GB" sz="12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C58A92C-4785-6BEB-515F-6C52341188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88436" y="3491655"/>
                  <a:ext cx="1461340" cy="307777"/>
                </a:xfrm>
                <a:prstGeom prst="rect">
                  <a:avLst/>
                </a:prstGeom>
                <a:blipFill>
                  <a:blip r:embed="rId4"/>
                  <a:stretch>
                    <a:fillRect l="-70149" r="-92537" b="-94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54C490D-DEC6-A1D7-065A-AB007BEA321A}"/>
                </a:ext>
              </a:extLst>
            </p:cNvPr>
            <p:cNvSpPr txBox="1"/>
            <p:nvPr/>
          </p:nvSpPr>
          <p:spPr>
            <a:xfrm>
              <a:off x="1599263" y="2397994"/>
              <a:ext cx="14613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solidFill>
                    <a:srgbClr val="00000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Schrage Model</a:t>
              </a:r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A955F6-8D89-894A-59DC-B8B0613CAA68}"/>
                </a:ext>
              </a:extLst>
            </p:cNvPr>
            <p:cNvSpPr txBox="1"/>
            <p:nvPr/>
          </p:nvSpPr>
          <p:spPr>
            <a:xfrm>
              <a:off x="3411854" y="2397994"/>
              <a:ext cx="14613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solidFill>
                    <a:srgbClr val="00000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MeJ Model</a:t>
              </a:r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7A03F3C-5BFD-D0EC-846C-6F759E1FDA03}"/>
                </a:ext>
              </a:extLst>
            </p:cNvPr>
            <p:cNvSpPr txBox="1"/>
            <p:nvPr/>
          </p:nvSpPr>
          <p:spPr>
            <a:xfrm>
              <a:off x="5097030" y="2397994"/>
              <a:ext cx="14613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solidFill>
                    <a:srgbClr val="00000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Lee Model</a:t>
              </a:r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B8CDEEC1-9233-1B52-352C-DCC7F9BC26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0375" y="1959429"/>
            <a:ext cx="2951529" cy="365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72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BCBBE-3771-BFDA-BB90-A86451CCF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A4D58-8097-DA89-059C-C15DD854C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Times New Roman" panose="02020603050405020304" pitchFamily="18" charset="0"/>
              </a:rPr>
              <a:t>K-Site Boil-Off Analysis</a:t>
            </a:r>
            <a:endParaRPr lang="en-GB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4FC8A4-F89E-D0BF-5387-0448E7C8D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C30372E-D425-02C8-3A9A-B18E1DCD31DA}"/>
              </a:ext>
            </a:extLst>
          </p:cNvPr>
          <p:cNvGrpSpPr>
            <a:grpSpLocks noChangeAspect="1"/>
          </p:cNvGrpSpPr>
          <p:nvPr/>
        </p:nvGrpSpPr>
        <p:grpSpPr>
          <a:xfrm>
            <a:off x="196530" y="949606"/>
            <a:ext cx="7998898" cy="5400000"/>
            <a:chOff x="488346" y="2397994"/>
            <a:chExt cx="6070024" cy="409783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418DA4D-2F90-9E42-5A61-C34A95CCCA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86175" y="2895825"/>
              <a:ext cx="5400000" cy="3600000"/>
            </a:xfrm>
            <a:prstGeom prst="rect">
              <a:avLst/>
            </a:prstGeom>
          </p:spPr>
        </p:pic>
        <p:sp>
          <p:nvSpPr>
            <p:cNvPr id="7" name="Right Brace 6">
              <a:extLst>
                <a:ext uri="{FF2B5EF4-FFF2-40B4-BE49-F238E27FC236}">
                  <a16:creationId xmlns:a16="http://schemas.microsoft.com/office/drawing/2014/main" id="{F9FBA3A0-152F-7BF6-CCB2-10E79BDB9B76}"/>
                </a:ext>
              </a:extLst>
            </p:cNvPr>
            <p:cNvSpPr/>
            <p:nvPr/>
          </p:nvSpPr>
          <p:spPr>
            <a:xfrm rot="16200000">
              <a:off x="1993336" y="2050704"/>
              <a:ext cx="190052" cy="1500189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3447BD1C-AE4F-ECED-3DFC-D6919BE5FAD0}"/>
                </a:ext>
              </a:extLst>
            </p:cNvPr>
            <p:cNvSpPr/>
            <p:nvPr/>
          </p:nvSpPr>
          <p:spPr>
            <a:xfrm rot="16200000">
              <a:off x="3717362" y="2050704"/>
              <a:ext cx="190052" cy="1500189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F5BCA71A-B848-DC0B-02B9-45BF893CBCEC}"/>
                </a:ext>
              </a:extLst>
            </p:cNvPr>
            <p:cNvSpPr/>
            <p:nvPr/>
          </p:nvSpPr>
          <p:spPr>
            <a:xfrm rot="16200000">
              <a:off x="5441387" y="2050704"/>
              <a:ext cx="190052" cy="1500189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AD23B8C4-A495-9DCA-280D-7B5E88B9DA7F}"/>
                </a:ext>
              </a:extLst>
            </p:cNvPr>
            <p:cNvSpPr/>
            <p:nvPr/>
          </p:nvSpPr>
          <p:spPr>
            <a:xfrm rot="10800000">
              <a:off x="796123" y="3073613"/>
              <a:ext cx="190052" cy="1413863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10C59B17-C201-A10C-0B2C-170CBA030DF9}"/>
                </a:ext>
              </a:extLst>
            </p:cNvPr>
            <p:cNvSpPr/>
            <p:nvPr/>
          </p:nvSpPr>
          <p:spPr>
            <a:xfrm rot="10800000">
              <a:off x="796123" y="4769351"/>
              <a:ext cx="190052" cy="1413863"/>
            </a:xfrm>
            <a:prstGeom prst="rightBrace">
              <a:avLst>
                <a:gd name="adj1" fmla="val 151717"/>
                <a:gd name="adj2" fmla="val 5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148B1ED-5B35-8F7B-6181-F7F12F39B842}"/>
                    </a:ext>
                  </a:extLst>
                </p:cNvPr>
                <p:cNvSpPr txBox="1"/>
                <p:nvPr/>
              </p:nvSpPr>
              <p:spPr>
                <a:xfrm rot="16200000">
                  <a:off x="-88435" y="5033522"/>
                  <a:ext cx="146134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K(ii) 2.0 </a:t>
                  </a:r>
                  <a14:m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1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W</m:t>
                          </m:r>
                        </m:num>
                        <m:den>
                          <m:sSup>
                            <m:sSupPr>
                              <m:ctrlPr>
                                <a:rPr lang="en-GB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it-IT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GB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148B1ED-5B35-8F7B-6181-F7F12F39B8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88435" y="5033522"/>
                  <a:ext cx="1461340" cy="307777"/>
                </a:xfrm>
                <a:prstGeom prst="rect">
                  <a:avLst/>
                </a:prstGeom>
                <a:blipFill>
                  <a:blip r:embed="rId3"/>
                  <a:stretch>
                    <a:fillRect l="-70149" r="-92537" b="-94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DB91F4D-6275-B51F-3615-D147250FBBC1}"/>
                    </a:ext>
                  </a:extLst>
                </p:cNvPr>
                <p:cNvSpPr txBox="1"/>
                <p:nvPr/>
              </p:nvSpPr>
              <p:spPr>
                <a:xfrm rot="16200000">
                  <a:off x="-88435" y="3291477"/>
                  <a:ext cx="146134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SimSun" panose="02010600030101010101" pitchFamily="2" charset="-122"/>
                      <a:cs typeface="Times New Roman" panose="02020603050405020304" pitchFamily="18" charset="0"/>
                    </a:rPr>
                    <a:t>K(i) 3.5 </a:t>
                  </a:r>
                  <a14:m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1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W</m:t>
                          </m:r>
                        </m:num>
                        <m:den>
                          <m:sSup>
                            <m:sSupPr>
                              <m:ctrlPr>
                                <a:rPr lang="en-GB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it-IT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GB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DB91F4D-6275-B51F-3615-D147250FBB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88435" y="3291477"/>
                  <a:ext cx="1461340" cy="307777"/>
                </a:xfrm>
                <a:prstGeom prst="rect">
                  <a:avLst/>
                </a:prstGeom>
                <a:blipFill>
                  <a:blip r:embed="rId4"/>
                  <a:stretch>
                    <a:fillRect l="-70149" r="-92537" b="-94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9E13F0-FD79-2DD8-F0AC-18F96144B60C}"/>
                </a:ext>
              </a:extLst>
            </p:cNvPr>
            <p:cNvSpPr txBox="1"/>
            <p:nvPr/>
          </p:nvSpPr>
          <p:spPr>
            <a:xfrm>
              <a:off x="1647289" y="2397994"/>
              <a:ext cx="14613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solidFill>
                    <a:srgbClr val="00000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Schrage Model</a:t>
              </a:r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306F04D-41A9-F354-9156-5A18173AED95}"/>
                </a:ext>
              </a:extLst>
            </p:cNvPr>
            <p:cNvSpPr txBox="1"/>
            <p:nvPr/>
          </p:nvSpPr>
          <p:spPr>
            <a:xfrm>
              <a:off x="3480334" y="2406919"/>
              <a:ext cx="14613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solidFill>
                    <a:srgbClr val="00000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MeJ Model</a:t>
              </a:r>
              <a:r>
                <a:rPr lang="en-GB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A93462C-4157-9C15-9025-F81D2C4A4E67}"/>
                </a:ext>
              </a:extLst>
            </p:cNvPr>
            <p:cNvSpPr txBox="1"/>
            <p:nvPr/>
          </p:nvSpPr>
          <p:spPr>
            <a:xfrm>
              <a:off x="5204359" y="2397994"/>
              <a:ext cx="1354011" cy="233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Lee Model</a:t>
              </a:r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pic>
        <p:nvPicPr>
          <p:cNvPr id="35" name="Picture 34" descr="A colorful circle with different colors&#10;&#10;AI-generated content may be incorrect.">
            <a:extLst>
              <a:ext uri="{FF2B5EF4-FFF2-40B4-BE49-F238E27FC236}">
                <a16:creationId xmlns:a16="http://schemas.microsoft.com/office/drawing/2014/main" id="{7EDD6219-B2DB-607B-2FAA-F9581536A3D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9709" y="1309790"/>
            <a:ext cx="2789144" cy="2618223"/>
          </a:xfrm>
          <a:prstGeom prst="rect">
            <a:avLst/>
          </a:prstGeom>
        </p:spPr>
      </p:pic>
      <p:pic>
        <p:nvPicPr>
          <p:cNvPr id="36" name="Picture 35" descr="A colorful circle with different colors&#10;&#10;AI-generated content may be incorrect.">
            <a:extLst>
              <a:ext uri="{FF2B5EF4-FFF2-40B4-BE49-F238E27FC236}">
                <a16:creationId xmlns:a16="http://schemas.microsoft.com/office/drawing/2014/main" id="{10A0996E-3738-71E6-DEFA-F4081F82257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9709" y="3855013"/>
            <a:ext cx="2788055" cy="261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004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8F82C-CA74-EB0E-7DF4-FB6E57B058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18D5A-54B1-BE1D-C7FB-BC43E98A7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Times New Roman" panose="02020603050405020304" pitchFamily="18" charset="0"/>
              </a:rPr>
              <a:t>K-Site Boil-Off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712122-98AF-1268-9132-0D0A0C10D6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5752" y="6419995"/>
            <a:ext cx="719890" cy="197810"/>
          </a:xfrm>
        </p:spPr>
        <p:txBody>
          <a:bodyPr/>
          <a:lstStyle/>
          <a:p>
            <a:fld id="{820EACED-CA5D-B048-836B-BF30EF0E914A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3D60B1-716A-AF9F-9463-B90A89364626}"/>
              </a:ext>
            </a:extLst>
          </p:cNvPr>
          <p:cNvGrpSpPr>
            <a:grpSpLocks noChangeAspect="1"/>
          </p:cNvGrpSpPr>
          <p:nvPr/>
        </p:nvGrpSpPr>
        <p:grpSpPr>
          <a:xfrm>
            <a:off x="6736516" y="1468946"/>
            <a:ext cx="2540876" cy="4320000"/>
            <a:chOff x="2557083" y="1861930"/>
            <a:chExt cx="1755425" cy="298457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658ED76-FE67-9054-9C91-7B3BA29FAE06}"/>
                </a:ext>
              </a:extLst>
            </p:cNvPr>
            <p:cNvGrpSpPr/>
            <p:nvPr/>
          </p:nvGrpSpPr>
          <p:grpSpPr>
            <a:xfrm>
              <a:off x="2650533" y="1861930"/>
              <a:ext cx="1556934" cy="2984575"/>
              <a:chOff x="2650533" y="1861930"/>
              <a:chExt cx="1556934" cy="298457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2FF85CAB-62BD-52CC-0DE8-F3B7F57F8338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896505" y="2820448"/>
                    <a:ext cx="1053385" cy="27699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12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</m:acc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GB" sz="1400"/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2FF85CAB-62BD-52CC-0DE8-F3B7F57F833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896505" y="2820448"/>
                    <a:ext cx="1053385" cy="27699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" name="Free-form: Shape 20">
                <a:extLst>
                  <a:ext uri="{FF2B5EF4-FFF2-40B4-BE49-F238E27FC236}">
                    <a16:creationId xmlns:a16="http://schemas.microsoft.com/office/drawing/2014/main" id="{08E80FF2-B946-7AE8-C16F-B17F282F6A1C}"/>
                  </a:ext>
                </a:extLst>
              </p:cNvPr>
              <p:cNvSpPr/>
              <p:nvPr/>
            </p:nvSpPr>
            <p:spPr>
              <a:xfrm flipH="1">
                <a:off x="2650533" y="1861930"/>
                <a:ext cx="1553365" cy="2984575"/>
              </a:xfrm>
              <a:custGeom>
                <a:avLst/>
                <a:gdLst>
                  <a:gd name="connsiteX0" fmla="*/ 1536971 w 1536971"/>
                  <a:gd name="connsiteY0" fmla="*/ 0 h 3337953"/>
                  <a:gd name="connsiteX1" fmla="*/ 1536971 w 1536971"/>
                  <a:gd name="connsiteY1" fmla="*/ 3337953 h 3337953"/>
                  <a:gd name="connsiteX2" fmla="*/ 1262171 w 1536971"/>
                  <a:gd name="connsiteY2" fmla="*/ 3326617 h 3337953"/>
                  <a:gd name="connsiteX3" fmla="*/ 1 w 1536971"/>
                  <a:gd name="connsiteY3" fmla="*/ 2692869 h 3337953"/>
                  <a:gd name="connsiteX4" fmla="*/ 0 w 1536971"/>
                  <a:gd name="connsiteY4" fmla="*/ 2692869 h 3337953"/>
                  <a:gd name="connsiteX5" fmla="*/ 0 w 1536971"/>
                  <a:gd name="connsiteY5" fmla="*/ 645196 h 3337953"/>
                  <a:gd name="connsiteX6" fmla="*/ 1 w 1536971"/>
                  <a:gd name="connsiteY6" fmla="*/ 645196 h 3337953"/>
                  <a:gd name="connsiteX7" fmla="*/ 8162 w 1536971"/>
                  <a:gd name="connsiteY7" fmla="*/ 579056 h 3337953"/>
                  <a:gd name="connsiteX8" fmla="*/ 1281508 w 1536971"/>
                  <a:gd name="connsiteY8" fmla="*/ 9882 h 3337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6971" h="3337953">
                    <a:moveTo>
                      <a:pt x="1536971" y="0"/>
                    </a:moveTo>
                    <a:lnTo>
                      <a:pt x="1536971" y="3337953"/>
                    </a:lnTo>
                    <a:lnTo>
                      <a:pt x="1262171" y="3326617"/>
                    </a:lnTo>
                    <a:cubicBezTo>
                      <a:pt x="541852" y="3266297"/>
                      <a:pt x="1" y="3005478"/>
                      <a:pt x="1" y="2692869"/>
                    </a:cubicBezTo>
                    <a:lnTo>
                      <a:pt x="0" y="2692869"/>
                    </a:lnTo>
                    <a:lnTo>
                      <a:pt x="0" y="645196"/>
                    </a:lnTo>
                    <a:lnTo>
                      <a:pt x="1" y="645196"/>
                    </a:lnTo>
                    <a:lnTo>
                      <a:pt x="8162" y="579056"/>
                    </a:lnTo>
                    <a:cubicBezTo>
                      <a:pt x="78993" y="293634"/>
                      <a:pt x="603248" y="63065"/>
                      <a:pt x="1281508" y="9882"/>
                    </a:cubicBezTo>
                    <a:close/>
                  </a:path>
                </a:pathLst>
              </a:custGeom>
              <a:noFill/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 sz="1013"/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BA63E0C5-58F4-A201-07B5-E960AE792F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54102" y="3303365"/>
                <a:ext cx="1553365" cy="0"/>
              </a:xfrm>
              <a:prstGeom prst="line">
                <a:avLst/>
              </a:prstGeom>
              <a:ln w="9525">
                <a:prstDash val="dash"/>
                <a:head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31E3011E-97C3-A820-D2AD-B6028744D728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722820" y="2379126"/>
                    <a:ext cx="1415933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1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Vapor, </a:t>
                    </a:r>
                    <a14:m>
                      <m:oMath xmlns:m="http://schemas.openxmlformats.org/officeDocument/2006/math">
                        <m:r>
                          <a:rPr lang="en-GB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a14:m>
                    <a:r>
                      <a:rPr lang="en-GB" sz="11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= 0</a:t>
                    </a:r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31E3011E-97C3-A820-D2AD-B6028744D72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722820" y="2379126"/>
                    <a:ext cx="1415933" cy="26161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5CFD7DB4-4F54-D025-FB62-A4371B296D1B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722820" y="3949121"/>
                    <a:ext cx="1415933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1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Liquid, </a:t>
                    </a:r>
                    <a14:m>
                      <m:oMath xmlns:m="http://schemas.openxmlformats.org/officeDocument/2006/math">
                        <m:r>
                          <a:rPr lang="en-GB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a14:m>
                    <a:r>
                      <a:rPr lang="en-GB" sz="11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= 1</a:t>
                    </a: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5CFD7DB4-4F54-D025-FB62-A4371B296D1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2722820" y="3949121"/>
                    <a:ext cx="1415933" cy="26161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B4F22A3C-63AF-DC6D-A54D-A1A1440116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743187" y="3053769"/>
                <a:ext cx="0" cy="229016"/>
              </a:xfrm>
              <a:prstGeom prst="straightConnector1">
                <a:avLst/>
              </a:prstGeom>
              <a:ln w="12700">
                <a:solidFill>
                  <a:srgbClr val="2B0BB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4D174CBF-6CAD-132F-4E6E-70096CB9D9B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5821" y="2992814"/>
                <a:ext cx="0" cy="289971"/>
              </a:xfrm>
              <a:prstGeom prst="straightConnector1">
                <a:avLst/>
              </a:prstGeom>
              <a:ln w="12700">
                <a:solidFill>
                  <a:srgbClr val="2B0BB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397E91BF-CA36-2D13-01C9-6DB071B778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30554" y="3098522"/>
                <a:ext cx="0" cy="184263"/>
              </a:xfrm>
              <a:prstGeom prst="straightConnector1">
                <a:avLst/>
              </a:prstGeom>
              <a:ln w="12700">
                <a:solidFill>
                  <a:srgbClr val="2B0BB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25067893-8289-BCE4-FC40-2ADD8C80FA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17921" y="3133050"/>
                <a:ext cx="0" cy="149735"/>
              </a:xfrm>
              <a:prstGeom prst="straightConnector1">
                <a:avLst/>
              </a:prstGeom>
              <a:ln w="12700">
                <a:solidFill>
                  <a:srgbClr val="2B0BB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3D16429F-DF59-26BF-AC2C-054EF79BB8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80022" y="3087608"/>
                <a:ext cx="0" cy="195177"/>
              </a:xfrm>
              <a:prstGeom prst="straightConnector1">
                <a:avLst/>
              </a:prstGeom>
              <a:ln w="12700">
                <a:solidFill>
                  <a:srgbClr val="2B0BB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AA5AC668-0BE1-F7CF-C52F-8C848ED9DD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67389" y="3035660"/>
                <a:ext cx="0" cy="247125"/>
              </a:xfrm>
              <a:prstGeom prst="straightConnector1">
                <a:avLst/>
              </a:prstGeom>
              <a:ln w="12700">
                <a:solidFill>
                  <a:srgbClr val="2B0BB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E6A87275-985B-CF5F-1B1A-B08A96EB25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92655" y="3125748"/>
                <a:ext cx="0" cy="157037"/>
              </a:xfrm>
              <a:prstGeom prst="straightConnector1">
                <a:avLst/>
              </a:prstGeom>
              <a:ln w="12700">
                <a:solidFill>
                  <a:srgbClr val="2B0BB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822B2D75-8716-81AD-AC60-89B5BEAE45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05288" y="3155175"/>
                <a:ext cx="0" cy="127610"/>
              </a:xfrm>
              <a:prstGeom prst="straightConnector1">
                <a:avLst/>
              </a:prstGeom>
              <a:ln w="12700">
                <a:solidFill>
                  <a:srgbClr val="2B0BB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05E6F18F-E61B-8DED-2527-9D61A77490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54756" y="3091656"/>
                <a:ext cx="0" cy="191129"/>
              </a:xfrm>
              <a:prstGeom prst="straightConnector1">
                <a:avLst/>
              </a:prstGeom>
              <a:ln w="12700">
                <a:solidFill>
                  <a:srgbClr val="2B0BB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F58FDA2F-43AC-94F0-3E1F-4684630DF8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42123" y="3125748"/>
                <a:ext cx="0" cy="157037"/>
              </a:xfrm>
              <a:prstGeom prst="straightConnector1">
                <a:avLst/>
              </a:prstGeom>
              <a:ln w="12700">
                <a:solidFill>
                  <a:srgbClr val="2B0BB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E38B6445-7A59-5E9A-4A40-A38E4E59DB07}"/>
                      </a:ext>
                    </a:extLst>
                  </p:cNvPr>
                  <p:cNvSpPr txBox="1"/>
                  <p:nvPr/>
                </p:nvSpPr>
                <p:spPr>
                  <a:xfrm>
                    <a:off x="2891456" y="3275569"/>
                    <a:ext cx="1183432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oMath>
                      </m:oMathPara>
                    </a14:m>
                    <a:endParaRPr lang="en-GB" sz="1400"/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E38B6445-7A59-5E9A-4A40-A38E4E59DB0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91456" y="3275569"/>
                    <a:ext cx="1183432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570BBE5-FDA2-E7D3-8CBD-27D65C0BF6A5}"/>
                </a:ext>
              </a:extLst>
            </p:cNvPr>
            <p:cNvSpPr/>
            <p:nvPr/>
          </p:nvSpPr>
          <p:spPr>
            <a:xfrm>
              <a:off x="2557083" y="2820448"/>
              <a:ext cx="1755425" cy="732120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1B8C1A0D-6A43-4467-38EE-00BDB4ED82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3961" y="900000"/>
            <a:ext cx="3144637" cy="555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420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5CBD2-427F-A1C3-B11A-681C162EA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7F188A-A877-156B-EA25-46C5EF0C6E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Modelling Framework: A robust user-defined framework was developed in STAR-CCM+ to simulate LH2 self-pressurisation, boil-off, and thermal stratification, enabling comparative assessment of interfacial phase change models.</a:t>
                </a:r>
              </a:p>
              <a:p>
                <a:r>
                  <a:rPr lang="en-GB" dirty="0"/>
                  <a:t>Schrage model: Most accurate and stable across all cases; optimal performance with a coefficient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dirty="0"/>
              </a:p>
              <a:p>
                <a:r>
                  <a:rPr lang="en-GB" dirty="0"/>
                  <a:t>Modified Energy Jump (</a:t>
                </a:r>
                <a:r>
                  <a:rPr lang="en-GB" dirty="0" err="1"/>
                  <a:t>MeJ</a:t>
                </a:r>
                <a:r>
                  <a:rPr lang="en-GB" dirty="0"/>
                  <a:t>): Accurate when heat transfer coefficients are well-specified. Sensitivity analysis recommended for new cases.</a:t>
                </a:r>
              </a:p>
              <a:p>
                <a:r>
                  <a:rPr lang="en-GB" dirty="0"/>
                  <a:t>Lee model: Least accurate, prone to divergence unless thermal expansion dominates.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7F188A-A877-156B-EA25-46C5EF0C6E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774" t="-3137" r="-27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238672-55B5-026A-6A9F-202181A54C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786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89F70-3412-4FC5-BB87-54E7C426A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6F847-C087-E431-FD40-FE18287FB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B4807-5E04-1B5E-E768-61016970C7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[1] M. Hasan, C. S. Lin, N. Vandresar, Self-pressurization of a </a:t>
            </a:r>
            <a:r>
              <a:rPr lang="en-GB" dirty="0" err="1"/>
              <a:t>flightweight</a:t>
            </a:r>
            <a:r>
              <a:rPr lang="en-GB" dirty="0"/>
              <a:t> liquid hydrogen storage tank subjected to low heat flux, in: 1991 ASME/AIChE National Heat Transfer Conference, no. E-6095, 1991.</a:t>
            </a:r>
          </a:p>
          <a:p>
            <a:pPr marL="0" indent="0">
              <a:buNone/>
            </a:pPr>
            <a:r>
              <a:rPr lang="en-GB" dirty="0"/>
              <a:t>[2] N. Van </a:t>
            </a:r>
            <a:r>
              <a:rPr lang="en-GB" dirty="0" err="1"/>
              <a:t>Dresar</a:t>
            </a:r>
            <a:r>
              <a:rPr lang="en-GB" dirty="0"/>
              <a:t>, C. Lin, M. Hasan, Self-pressurization of a </a:t>
            </a:r>
            <a:r>
              <a:rPr lang="en-GB" dirty="0" err="1"/>
              <a:t>flightweight</a:t>
            </a:r>
            <a:r>
              <a:rPr lang="en-GB" dirty="0"/>
              <a:t> liquid hydrogen tank effects of fill level at low wall heat flux, in: 30th aerospace sciences meeting and exhibit, 1992, p. 818.</a:t>
            </a:r>
          </a:p>
          <a:p>
            <a:pPr marL="0" indent="0">
              <a:buNone/>
            </a:pPr>
            <a:r>
              <a:rPr lang="en-GB" dirty="0"/>
              <a:t>[3] L. Hastings, R. Flachbart, J. Martin, A. Hedayat, M. </a:t>
            </a:r>
            <a:r>
              <a:rPr lang="en-GB" dirty="0" err="1"/>
              <a:t>Fazah</a:t>
            </a:r>
            <a:r>
              <a:rPr lang="en-GB" dirty="0"/>
              <a:t>, T. Lak, H. Nguyen, J. Bailey, Spray bar zero-gravity vent system for on-orbit liquid hydrogen storage, Tech. rep. (2003).</a:t>
            </a:r>
          </a:p>
          <a:p>
            <a:pPr marL="0" indent="0">
              <a:buNone/>
            </a:pPr>
            <a:r>
              <a:rPr lang="en-GB" dirty="0"/>
              <a:t>[4] R. W. Schrage, A theoretical study of interphase mass transfer, Columbia University Press, 1953.</a:t>
            </a:r>
          </a:p>
          <a:p>
            <a:pPr marL="0" indent="0">
              <a:buNone/>
            </a:pPr>
            <a:r>
              <a:rPr lang="en-GB" dirty="0"/>
              <a:t>[5] W. H. Lee, A pressure iteration scheme for two-phase flow </a:t>
            </a:r>
            <a:r>
              <a:rPr lang="en-GB" dirty="0" err="1"/>
              <a:t>modeling</a:t>
            </a:r>
            <a:r>
              <a:rPr lang="en-GB" dirty="0"/>
              <a:t>, Multiphase transport fundamentals, reactor safety, applications 1 (1980) 407–431.</a:t>
            </a:r>
          </a:p>
          <a:p>
            <a:pPr marL="0" indent="0">
              <a:buNone/>
            </a:pPr>
            <a:r>
              <a:rPr lang="en-GB" dirty="0"/>
              <a:t>[6] Z. Zuo, W. Zhu, Y. Huang, L. Wang, L. Tong, A review of cryogenic quasi-steady liquid vapor phase change: Theories, models, and state-of-the-art applications, International Journal of Heat and Mass Transfer 205 (2023) 123916.</a:t>
            </a:r>
          </a:p>
          <a:p>
            <a:pPr marL="0" indent="0">
              <a:buNone/>
            </a:pPr>
            <a:r>
              <a:rPr lang="en-GB" dirty="0"/>
              <a:t>[7] W. </a:t>
            </a:r>
            <a:r>
              <a:rPr lang="en-GB" dirty="0" err="1"/>
              <a:t>Haoren</a:t>
            </a:r>
            <a:r>
              <a:rPr lang="en-GB" dirty="0"/>
              <a:t>, W. Bo, L. Ruize, S. Xian, W. Yingzhe, P. </a:t>
            </a:r>
            <a:r>
              <a:rPr lang="en-GB" dirty="0" err="1"/>
              <a:t>Quanwen</a:t>
            </a:r>
            <a:r>
              <a:rPr lang="en-GB" dirty="0"/>
              <a:t>, H. </a:t>
            </a:r>
            <a:r>
              <a:rPr lang="en-GB" dirty="0" err="1"/>
              <a:t>Yuanxin</a:t>
            </a:r>
            <a:r>
              <a:rPr lang="en-GB" dirty="0"/>
              <a:t>, Z. Weiming, G. Zhihua, Theoretical investigation on heat leakage distribution between vapor and liquid in liquid hydrogen tanks, International Journal of Hydrogen Energy 48 (45) (2023) 17187– 17201.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0EB51A-17A5-B0CB-D130-D43D48A432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102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0434138-0F75-F13D-9700-C6EA587B5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C2C1A5-8A25-C0FE-EF15-73E90C3AA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451" y="1358900"/>
            <a:ext cx="10936645" cy="4860925"/>
          </a:xfrm>
        </p:spPr>
        <p:txBody>
          <a:bodyPr>
            <a:normAutofit/>
          </a:bodyPr>
          <a:lstStyle/>
          <a:p>
            <a:r>
              <a:rPr lang="en-GB" dirty="0"/>
              <a:t>Enabling Net-Zero Transport: Decarbonising hard-to-electrify sectors such as aviation, maritime, and heavy-duty road transport.</a:t>
            </a:r>
          </a:p>
          <a:p>
            <a:r>
              <a:rPr lang="en-GB" dirty="0"/>
              <a:t>Overcoming Storage Challenges: Boil-off, thermal stratification, structural integrity under dynamic conditions</a:t>
            </a:r>
          </a:p>
          <a:p>
            <a:r>
              <a:rPr lang="en-GB" dirty="0"/>
              <a:t>Bridging Knowledge Gaps: Critical need for high-fidelity data and validated models to support the design, optimisation, and certification.</a:t>
            </a:r>
          </a:p>
        </p:txBody>
      </p:sp>
    </p:spTree>
    <p:extLst>
      <p:ext uri="{BB962C8B-B14F-4D97-AF65-F5344CB8AC3E}">
        <p14:creationId xmlns:p14="http://schemas.microsoft.com/office/powerpoint/2010/main" val="2643558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2DF3371-6A7E-C69F-D822-9B66A9479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094194F-7729-72CF-D250-0B211D397D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3731397"/>
              </p:ext>
            </p:extLst>
          </p:nvPr>
        </p:nvGraphicFramePr>
        <p:xfrm>
          <a:off x="-358545" y="1173857"/>
          <a:ext cx="5958757" cy="5225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0F6521-A454-86F2-E503-BC5D663FF9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352604-3B96-50B1-CC02-F3834FF69AFE}"/>
              </a:ext>
            </a:extLst>
          </p:cNvPr>
          <p:cNvSpPr/>
          <p:nvPr/>
        </p:nvSpPr>
        <p:spPr>
          <a:xfrm>
            <a:off x="3956485" y="4396879"/>
            <a:ext cx="1015822" cy="53425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984193-3D00-13E3-16E7-829FFFF9EFB7}"/>
              </a:ext>
            </a:extLst>
          </p:cNvPr>
          <p:cNvSpPr txBox="1"/>
          <p:nvPr/>
        </p:nvSpPr>
        <p:spPr>
          <a:xfrm>
            <a:off x="5360780" y="3734082"/>
            <a:ext cx="6348940" cy="2062103"/>
          </a:xfrm>
          <a:prstGeom prst="rect">
            <a:avLst/>
          </a:prstGeom>
          <a:noFill/>
          <a:ln w="12700">
            <a:noFill/>
            <a:prstDash val="lgDashDot"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cs typeface="Times New Roman" panose="02020603050405020304" pitchFamily="18" charset="0"/>
              </a:rPr>
              <a:t>When a cryogenic liquid e.g. LN2 or LH2, is stored in a tank, ambient heat can cause the liquid to vaporize in a process called </a:t>
            </a:r>
            <a:r>
              <a:rPr lang="en-GB" sz="1400" b="1" dirty="0">
                <a:cs typeface="Times New Roman" panose="02020603050405020304" pitchFamily="18" charset="0"/>
              </a:rPr>
              <a:t>boil-off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cs typeface="Times New Roman" panose="02020603050405020304" pitchFamily="18" charset="0"/>
              </a:rPr>
              <a:t>This raises the internal </a:t>
            </a:r>
            <a:r>
              <a:rPr lang="en-GB" sz="1400" b="1" dirty="0">
                <a:cs typeface="Times New Roman" panose="02020603050405020304" pitchFamily="18" charset="0"/>
              </a:rPr>
              <a:t>pressure</a:t>
            </a:r>
            <a:r>
              <a:rPr lang="en-GB" sz="1400" dirty="0">
                <a:cs typeface="Times New Roman" panose="02020603050405020304" pitchFamily="18" charset="0"/>
              </a:rPr>
              <a:t> of the tank, requiring appropriate venting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cs typeface="Times New Roman" panose="02020603050405020304" pitchFamily="18" charset="0"/>
              </a:rPr>
              <a:t>As well as this many issues are coupled to this e.g.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cs typeface="Times New Roman" panose="02020603050405020304" pitchFamily="18" charset="0"/>
              </a:rPr>
              <a:t>Increased complexity in design and storage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cs typeface="Times New Roman" panose="02020603050405020304" pitchFamily="18" charset="0"/>
              </a:rPr>
              <a:t>Fuel loss &gt; Direct economic loss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cs typeface="Times New Roman" panose="02020603050405020304" pitchFamily="18" charset="0"/>
              </a:rPr>
              <a:t>Operational issues &gt; Refuel duration</a:t>
            </a:r>
            <a:r>
              <a:rPr lang="en-GB" sz="1600" dirty="0">
                <a:cs typeface="Times New Roman" panose="02020603050405020304" pitchFamily="18" charset="0"/>
              </a:rPr>
              <a:t>, </a:t>
            </a:r>
            <a:r>
              <a:rPr lang="en-GB" sz="1400" dirty="0">
                <a:cs typeface="Times New Roman" panose="02020603050405020304" pitchFamily="18" charset="0"/>
              </a:rPr>
              <a:t>Maintenance etc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cs typeface="Times New Roman" panose="02020603050405020304" pitchFamily="18" charset="0"/>
              </a:rPr>
              <a:t>Environmental &amp; Safety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DAE8FA4-09BE-B454-EADB-7E28A65F79DE}"/>
              </a:ext>
            </a:extLst>
          </p:cNvPr>
          <p:cNvGrpSpPr/>
          <p:nvPr/>
        </p:nvGrpSpPr>
        <p:grpSpPr>
          <a:xfrm>
            <a:off x="4484491" y="458788"/>
            <a:ext cx="4056607" cy="2954496"/>
            <a:chOff x="6802457" y="1219971"/>
            <a:chExt cx="4480701" cy="334072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34FA7A5-2754-B043-CC1E-4AE9B5692CD2}"/>
                </a:ext>
              </a:extLst>
            </p:cNvPr>
            <p:cNvGrpSpPr/>
            <p:nvPr/>
          </p:nvGrpSpPr>
          <p:grpSpPr>
            <a:xfrm>
              <a:off x="6802457" y="1219971"/>
              <a:ext cx="4480701" cy="3340722"/>
              <a:chOff x="6802457" y="1219971"/>
              <a:chExt cx="4480701" cy="3340722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5747102C-49E5-4888-D3D7-32A3D971420A}"/>
                  </a:ext>
                </a:extLst>
              </p:cNvPr>
              <p:cNvGrpSpPr/>
              <p:nvPr/>
            </p:nvGrpSpPr>
            <p:grpSpPr>
              <a:xfrm>
                <a:off x="8181453" y="1219971"/>
                <a:ext cx="3101705" cy="3340722"/>
                <a:chOff x="8229600" y="1364411"/>
                <a:chExt cx="3031468" cy="3214778"/>
              </a:xfrm>
            </p:grpSpPr>
            <p:sp>
              <p:nvSpPr>
                <p:cNvPr id="10" name="Free-form: Shape 9">
                  <a:extLst>
                    <a:ext uri="{FF2B5EF4-FFF2-40B4-BE49-F238E27FC236}">
                      <a16:creationId xmlns:a16="http://schemas.microsoft.com/office/drawing/2014/main" id="{9689790D-FA25-1415-3438-78B4104B0291}"/>
                    </a:ext>
                  </a:extLst>
                </p:cNvPr>
                <p:cNvSpPr/>
                <p:nvPr/>
              </p:nvSpPr>
              <p:spPr>
                <a:xfrm>
                  <a:off x="8229600" y="1364411"/>
                  <a:ext cx="2518915" cy="3214778"/>
                </a:xfrm>
                <a:custGeom>
                  <a:avLst/>
                  <a:gdLst>
                    <a:gd name="connsiteX0" fmla="*/ 1130061 w 2260123"/>
                    <a:gd name="connsiteY0" fmla="*/ 0 h 2895601"/>
                    <a:gd name="connsiteX1" fmla="*/ 2260122 w 2260123"/>
                    <a:gd name="connsiteY1" fmla="*/ 418381 h 2895601"/>
                    <a:gd name="connsiteX2" fmla="*/ 2260119 w 2260123"/>
                    <a:gd name="connsiteY2" fmla="*/ 418403 h 2895601"/>
                    <a:gd name="connsiteX3" fmla="*/ 2260119 w 2260123"/>
                    <a:gd name="connsiteY3" fmla="*/ 2477191 h 2895601"/>
                    <a:gd name="connsiteX4" fmla="*/ 2260123 w 2260123"/>
                    <a:gd name="connsiteY4" fmla="*/ 2477220 h 2895601"/>
                    <a:gd name="connsiteX5" fmla="*/ 1130062 w 2260123"/>
                    <a:gd name="connsiteY5" fmla="*/ 2895601 h 2895601"/>
                    <a:gd name="connsiteX6" fmla="*/ 1 w 2260123"/>
                    <a:gd name="connsiteY6" fmla="*/ 2477220 h 2895601"/>
                    <a:gd name="connsiteX7" fmla="*/ 0 w 2260123"/>
                    <a:gd name="connsiteY7" fmla="*/ 2477220 h 2895601"/>
                    <a:gd name="connsiteX8" fmla="*/ 0 w 2260123"/>
                    <a:gd name="connsiteY8" fmla="*/ 418381 h 2895601"/>
                    <a:gd name="connsiteX9" fmla="*/ 1130061 w 2260123"/>
                    <a:gd name="connsiteY9" fmla="*/ 0 h 2895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60123" h="2895601">
                      <a:moveTo>
                        <a:pt x="1130061" y="0"/>
                      </a:moveTo>
                      <a:cubicBezTo>
                        <a:pt x="1754176" y="0"/>
                        <a:pt x="2260122" y="187316"/>
                        <a:pt x="2260122" y="418381"/>
                      </a:cubicBezTo>
                      <a:lnTo>
                        <a:pt x="2260119" y="418403"/>
                      </a:lnTo>
                      <a:lnTo>
                        <a:pt x="2260119" y="2477191"/>
                      </a:lnTo>
                      <a:lnTo>
                        <a:pt x="2260123" y="2477220"/>
                      </a:lnTo>
                      <a:cubicBezTo>
                        <a:pt x="2260123" y="2708285"/>
                        <a:pt x="1754177" y="2895601"/>
                        <a:pt x="1130062" y="2895601"/>
                      </a:cubicBezTo>
                      <a:cubicBezTo>
                        <a:pt x="505947" y="2895601"/>
                        <a:pt x="1" y="2708285"/>
                        <a:pt x="1" y="2477220"/>
                      </a:cubicBezTo>
                      <a:lnTo>
                        <a:pt x="0" y="2477220"/>
                      </a:lnTo>
                      <a:lnTo>
                        <a:pt x="0" y="418381"/>
                      </a:lnTo>
                      <a:cubicBezTo>
                        <a:pt x="0" y="187316"/>
                        <a:pt x="505946" y="0"/>
                        <a:pt x="1130061" y="0"/>
                      </a:cubicBezTo>
                      <a:close/>
                    </a:path>
                  </a:pathLst>
                </a:custGeom>
                <a:noFill/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2EEE2E74-E13E-3907-3B89-AC742DC289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29600" y="2831464"/>
                  <a:ext cx="2518915" cy="0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TextBox 11">
                      <a:extLst>
                        <a:ext uri="{FF2B5EF4-FFF2-40B4-BE49-F238E27FC236}">
                          <a16:creationId xmlns:a16="http://schemas.microsoft.com/office/drawing/2014/main" id="{275CC451-1B54-982E-D52F-F6DE5952422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742543" y="1706503"/>
                      <a:ext cx="1613140" cy="32579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Ullage, </a:t>
                      </a:r>
                      <a14:m>
                        <m:oMath xmlns:m="http://schemas.openxmlformats.org/officeDocument/2006/math"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oMath>
                      </a14:m>
                      <a:r>
                        <a:rPr lang="en-GB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0</a:t>
                      </a:r>
                    </a:p>
                  </p:txBody>
                </p:sp>
              </mc:Choice>
              <mc:Fallback xmlns="">
                <p:sp>
                  <p:nvSpPr>
                    <p:cNvPr id="12" name="TextBox 11">
                      <a:extLst>
                        <a:ext uri="{FF2B5EF4-FFF2-40B4-BE49-F238E27FC236}">
                          <a16:creationId xmlns:a16="http://schemas.microsoft.com/office/drawing/2014/main" id="{275CC451-1B54-982E-D52F-F6DE5952422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742543" y="1706503"/>
                      <a:ext cx="1613140" cy="325791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t="-5357" b="-2142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58667413-8993-8F31-3DA3-8D6B8F90839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742543" y="3879578"/>
                      <a:ext cx="1676403" cy="32579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Liquid, </a:t>
                      </a:r>
                      <a14:m>
                        <m:oMath xmlns:m="http://schemas.openxmlformats.org/officeDocument/2006/math"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oMath>
                      </a14:m>
                      <a:r>
                        <a:rPr lang="en-GB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</a:t>
                      </a:r>
                    </a:p>
                  </p:txBody>
                </p:sp>
              </mc:Choice>
              <mc:Fallback xmlns=""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58667413-8993-8F31-3DA3-8D6B8F90839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742543" y="3879578"/>
                      <a:ext cx="1676403" cy="325791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t="-5357" b="-21429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F8E7544D-C581-4A34-D2BB-C5FF50DE50D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685228" y="2815211"/>
                      <a:ext cx="2066024" cy="29617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Interface, </a:t>
                      </a:r>
                      <a14:m>
                        <m:oMath xmlns:m="http://schemas.openxmlformats.org/officeDocument/2006/math">
                          <m:r>
                            <a:rPr lang="en-GB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&lt;1</m:t>
                          </m:r>
                        </m:oMath>
                      </a14:m>
                      <a:r>
                        <a:rPr lang="en-GB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p:txBody>
                </p:sp>
              </mc:Choice>
              <mc:Fallback xmlns="">
                <p:sp>
                  <p:nvSpPr>
                    <p:cNvPr id="23" name="TextBox 22">
                      <a:extLst>
                        <a:ext uri="{FF2B5EF4-FFF2-40B4-BE49-F238E27FC236}">
                          <a16:creationId xmlns:a16="http://schemas.microsoft.com/office/drawing/2014/main" id="{F8E7544D-C581-4A34-D2BB-C5FF50DE50D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685228" y="2815211"/>
                      <a:ext cx="2066024" cy="296175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t="-4444" b="-3333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59894A40-30FB-3ACE-8A11-643EE25CA0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68824" y="2622530"/>
                  <a:ext cx="0" cy="70808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69E2585B-52DA-BDA1-472B-644FE60638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838374" y="3751905"/>
                  <a:ext cx="336430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6" name="TextBox 25">
                      <a:extLst>
                        <a:ext uri="{FF2B5EF4-FFF2-40B4-BE49-F238E27FC236}">
                          <a16:creationId xmlns:a16="http://schemas.microsoft.com/office/drawing/2014/main" id="{42F54C6D-E6DE-4456-A830-5D64202D811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752110" y="3325223"/>
                      <a:ext cx="50895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i="1" smtClean="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GB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1800" b="0" i="1" smtClean="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</m:sub>
                            </m:sSub>
                          </m:oMath>
                        </m:oMathPara>
                      </a14:m>
                      <a:endParaRPr lang="en-GB"/>
                    </a:p>
                  </p:txBody>
                </p:sp>
              </mc:Choice>
              <mc:Fallback xmlns="">
                <p:sp>
                  <p:nvSpPr>
                    <p:cNvPr id="26" name="TextBox 25">
                      <a:extLst>
                        <a:ext uri="{FF2B5EF4-FFF2-40B4-BE49-F238E27FC236}">
                          <a16:creationId xmlns:a16="http://schemas.microsoft.com/office/drawing/2014/main" id="{42F54C6D-E6DE-4456-A830-5D64202D811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752110" y="3325223"/>
                      <a:ext cx="508958" cy="369332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b="-317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07A003A4-5960-7E65-7CA8-D028BE4DB4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838374" y="2537958"/>
                  <a:ext cx="336430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TextBox 27">
                      <a:extLst>
                        <a:ext uri="{FF2B5EF4-FFF2-40B4-BE49-F238E27FC236}">
                          <a16:creationId xmlns:a16="http://schemas.microsoft.com/office/drawing/2014/main" id="{629600B0-8FF2-6C5B-524D-682F84E6C9B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752110" y="2111276"/>
                      <a:ext cx="50895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i="1" smtClean="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GB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18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1800" b="0" i="1" smtClean="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𝑣</m:t>
                                </m:r>
                              </m:sub>
                            </m:sSub>
                          </m:oMath>
                        </m:oMathPara>
                      </a14:m>
                      <a:endParaRPr lang="en-GB"/>
                    </a:p>
                  </p:txBody>
                </p:sp>
              </mc:Choice>
              <mc:Fallback xmlns="">
                <p:sp>
                  <p:nvSpPr>
                    <p:cNvPr id="28" name="TextBox 27">
                      <a:extLst>
                        <a:ext uri="{FF2B5EF4-FFF2-40B4-BE49-F238E27FC236}">
                          <a16:creationId xmlns:a16="http://schemas.microsoft.com/office/drawing/2014/main" id="{629600B0-8FF2-6C5B-524D-682F84E6C9B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752110" y="2111276"/>
                      <a:ext cx="508958" cy="369332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b="-476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5A36FC27-A8F2-26BF-F6DB-20EFBB7DDA4B}"/>
                      </a:ext>
                    </a:extLst>
                  </p:cNvPr>
                  <p:cNvSpPr txBox="1"/>
                  <p:nvPr/>
                </p:nvSpPr>
                <p:spPr>
                  <a:xfrm>
                    <a:off x="6802457" y="2665699"/>
                    <a:ext cx="3275176" cy="40010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̇"/>
                              <m:ctrlPr>
                                <a:rPr lang="en-GB" sz="200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</m:acc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5A36FC27-A8F2-26BF-F6DB-20EFBB7DDA4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02457" y="2665699"/>
                    <a:ext cx="3275176" cy="400109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b="-172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9FF7B4F0-C08A-C340-4B6E-4E40B8A50749}"/>
                </a:ext>
              </a:extLst>
            </p:cNvPr>
            <p:cNvCxnSpPr>
              <a:cxnSpLocks/>
            </p:cNvCxnSpPr>
            <p:nvPr/>
          </p:nvCxnSpPr>
          <p:spPr>
            <a:xfrm>
              <a:off x="8181452" y="3067720"/>
              <a:ext cx="257727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0" name="Picture 19" descr="A graph of pressure and pressure&#10;&#10;AI-generated content may be incorrect.">
            <a:extLst>
              <a:ext uri="{FF2B5EF4-FFF2-40B4-BE49-F238E27FC236}">
                <a16:creationId xmlns:a16="http://schemas.microsoft.com/office/drawing/2014/main" id="{655ED719-6A10-FA9E-16D8-4453795D9591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9514" y="398652"/>
            <a:ext cx="2553091" cy="319136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DC4CB46-6E37-CCAB-26BA-F107920093B6}"/>
              </a:ext>
            </a:extLst>
          </p:cNvPr>
          <p:cNvSpPr txBox="1"/>
          <p:nvPr/>
        </p:nvSpPr>
        <p:spPr>
          <a:xfrm>
            <a:off x="5648847" y="6167106"/>
            <a:ext cx="5784501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 Fundamental Problem Associated with LH2 Storage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306C483-956A-D242-89CA-72F4550B16B4}"/>
              </a:ext>
            </a:extLst>
          </p:cNvPr>
          <p:cNvSpPr/>
          <p:nvPr/>
        </p:nvSpPr>
        <p:spPr>
          <a:xfrm>
            <a:off x="5555872" y="6074769"/>
            <a:ext cx="5958756" cy="53425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849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5AAC6-FFD0-7FC8-3C07-D695F8F46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NASA Benchmark Cases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DE7C0C-0391-FCC2-7CC6-1BC9E649C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6E303B-E70B-0261-093E-4D689E9B0C0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6056" y="1189406"/>
            <a:ext cx="4744295" cy="37200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F9EFD0-F3BC-FB18-3742-34C28623E1D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0112" y="1358900"/>
            <a:ext cx="3751956" cy="3720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FA7ED4-1A74-82F9-DFD0-42C30909448F}"/>
              </a:ext>
            </a:extLst>
          </p:cNvPr>
          <p:cNvSpPr txBox="1"/>
          <p:nvPr/>
        </p:nvSpPr>
        <p:spPr>
          <a:xfrm>
            <a:off x="614638" y="5198882"/>
            <a:ext cx="5322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lphaLcParenBoth"/>
            </a:pPr>
            <a:r>
              <a:rPr lang="en-GB" sz="2400" dirty="0">
                <a:cs typeface="Times New Roman" panose="02020603050405020304" pitchFamily="18" charset="0"/>
              </a:rPr>
              <a:t> K-Site Tank 1991 [1, 2]</a:t>
            </a:r>
          </a:p>
          <a:p>
            <a:pPr algn="ctr"/>
            <a:r>
              <a:rPr lang="en-GB" sz="2400" dirty="0">
                <a:cs typeface="Times New Roman" panose="02020603050405020304" pitchFamily="18" charset="0"/>
              </a:rPr>
              <a:t>2 Different Experiments at different </a:t>
            </a:r>
            <a:r>
              <a:rPr lang="en-GB" sz="2400" b="1" dirty="0">
                <a:cs typeface="Times New Roman" panose="02020603050405020304" pitchFamily="18" charset="0"/>
              </a:rPr>
              <a:t>heats</a:t>
            </a:r>
            <a:r>
              <a:rPr lang="en-GB" sz="2400" dirty="0">
                <a:cs typeface="Times New Roman" panose="02020603050405020304" pitchFamily="18" charset="0"/>
              </a:rPr>
              <a:t> (2.0 and 3.5 W/m2)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181E55-35F5-5B04-4408-D323706208A9}"/>
              </a:ext>
            </a:extLst>
          </p:cNvPr>
          <p:cNvSpPr txBox="1"/>
          <p:nvPr/>
        </p:nvSpPr>
        <p:spPr>
          <a:xfrm>
            <a:off x="6394538" y="5198884"/>
            <a:ext cx="5047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cs typeface="Times New Roman" panose="02020603050405020304" pitchFamily="18" charset="0"/>
              </a:rPr>
              <a:t>(b) MHTB Tank 2000s [3]</a:t>
            </a:r>
          </a:p>
          <a:p>
            <a:pPr algn="ctr"/>
            <a:r>
              <a:rPr lang="en-GB" sz="2400" dirty="0">
                <a:cs typeface="Times New Roman" panose="02020603050405020304" pitchFamily="18" charset="0"/>
              </a:rPr>
              <a:t>3 Different Experiments at 3 different </a:t>
            </a:r>
            <a:r>
              <a:rPr lang="en-GB" sz="2400" b="1" dirty="0">
                <a:cs typeface="Times New Roman" panose="02020603050405020304" pitchFamily="18" charset="0"/>
              </a:rPr>
              <a:t>fills</a:t>
            </a:r>
            <a:r>
              <a:rPr lang="en-GB" sz="2400" dirty="0">
                <a:cs typeface="Times New Roman" panose="02020603050405020304" pitchFamily="18" charset="0"/>
              </a:rPr>
              <a:t> (25%, 50% &amp; 90%)</a:t>
            </a:r>
          </a:p>
        </p:txBody>
      </p:sp>
    </p:spTree>
    <p:extLst>
      <p:ext uri="{BB962C8B-B14F-4D97-AF65-F5344CB8AC3E}">
        <p14:creationId xmlns:p14="http://schemas.microsoft.com/office/powerpoint/2010/main" val="1294122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2BC94151-FCEA-218F-9B7E-08F1EF2B6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42C61-6453-F0C3-797F-1CED050BA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NASA Benchmark Cases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1A30C1-7636-B0D2-F4D0-28F1EDF554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E2134F-1214-E7FD-0188-E9ED9B1174D9}"/>
              </a:ext>
            </a:extLst>
          </p:cNvPr>
          <p:cNvSpPr txBox="1"/>
          <p:nvPr/>
        </p:nvSpPr>
        <p:spPr>
          <a:xfrm>
            <a:off x="225608" y="1181695"/>
            <a:ext cx="4792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en-GB" sz="2400" dirty="0">
                <a:cs typeface="Times New Roman" panose="02020603050405020304" pitchFamily="18" charset="0"/>
              </a:rPr>
              <a:t> K-Site Tank 1991 [1, 2]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4AA8D0-F8D5-038C-7C95-B9E40DA1CE29}"/>
              </a:ext>
            </a:extLst>
          </p:cNvPr>
          <p:cNvSpPr txBox="1"/>
          <p:nvPr/>
        </p:nvSpPr>
        <p:spPr>
          <a:xfrm>
            <a:off x="3941205" y="1175561"/>
            <a:ext cx="3907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cs typeface="Times New Roman" panose="02020603050405020304" pitchFamily="18" charset="0"/>
              </a:rPr>
              <a:t>(b) MHTB Tank 2000s [3]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C95054-921C-0202-DA35-D41B25A8FA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851" t="10937" r="20069" b="25543"/>
          <a:stretch/>
        </p:blipFill>
        <p:spPr>
          <a:xfrm>
            <a:off x="4365850" y="1784804"/>
            <a:ext cx="1264892" cy="13080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B450BB-8D3C-3644-93C4-59630FA1CB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6858" y="2965300"/>
            <a:ext cx="2775477" cy="20484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672D89-8E27-FC42-4304-B47E20541D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0662" y="4496449"/>
            <a:ext cx="1335459" cy="13793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88371C-349A-C87A-A52D-A74EFACA9E1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27" y="1666254"/>
            <a:ext cx="2845765" cy="18907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A8D2F8-8369-E67A-34C9-955BDBA7A0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27" y="3143129"/>
            <a:ext cx="2845765" cy="18907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162C35C-08B5-11F9-8AC8-EFA44948CAB8}"/>
              </a:ext>
            </a:extLst>
          </p:cNvPr>
          <p:cNvSpPr txBox="1"/>
          <p:nvPr/>
        </p:nvSpPr>
        <p:spPr>
          <a:xfrm>
            <a:off x="2188657" y="2245691"/>
            <a:ext cx="3907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cs typeface="Times New Roman" panose="02020603050405020304" pitchFamily="18" charset="0"/>
              </a:rPr>
              <a:t>K(i) 3.5 W/m2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478E78-2E03-7DDC-0260-0C23E477CFAC}"/>
              </a:ext>
            </a:extLst>
          </p:cNvPr>
          <p:cNvSpPr txBox="1"/>
          <p:nvPr/>
        </p:nvSpPr>
        <p:spPr>
          <a:xfrm>
            <a:off x="2188656" y="3592767"/>
            <a:ext cx="3907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cs typeface="Times New Roman" panose="02020603050405020304" pitchFamily="18" charset="0"/>
              </a:rPr>
              <a:t>K(ii) 2.0 W/m2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1D6A35-1268-0D9B-D202-A1209EB9AC90}"/>
              </a:ext>
            </a:extLst>
          </p:cNvPr>
          <p:cNvSpPr txBox="1"/>
          <p:nvPr/>
        </p:nvSpPr>
        <p:spPr>
          <a:xfrm>
            <a:off x="5884987" y="2245691"/>
            <a:ext cx="3907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cs typeface="Times New Roman" panose="02020603050405020304" pitchFamily="18" charset="0"/>
              </a:rPr>
              <a:t>M(i) 25 % Fill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84D269-5050-14A5-8328-7FDAA337B0B4}"/>
              </a:ext>
            </a:extLst>
          </p:cNvPr>
          <p:cNvSpPr txBox="1"/>
          <p:nvPr/>
        </p:nvSpPr>
        <p:spPr>
          <a:xfrm>
            <a:off x="5884985" y="3557006"/>
            <a:ext cx="3907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cs typeface="Times New Roman" panose="02020603050405020304" pitchFamily="18" charset="0"/>
              </a:rPr>
              <a:t>M(ii) 50 % Fill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D73A61-8A6F-ABB2-AFCA-945B4667C6C6}"/>
              </a:ext>
            </a:extLst>
          </p:cNvPr>
          <p:cNvSpPr txBox="1"/>
          <p:nvPr/>
        </p:nvSpPr>
        <p:spPr>
          <a:xfrm>
            <a:off x="5884984" y="4849215"/>
            <a:ext cx="3907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cs typeface="Times New Roman" panose="02020603050405020304" pitchFamily="18" charset="0"/>
              </a:rPr>
              <a:t>M(iii) 90 % Fill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1C5D7ED-8F18-0DDD-1E15-50F1488C8B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5746" y="3170931"/>
            <a:ext cx="3243876" cy="1308230"/>
          </a:xfrm>
          <a:prstGeom prst="rect">
            <a:avLst/>
          </a:prstGeom>
          <a:ln w="19050">
            <a:solidFill>
              <a:srgbClr val="FF0000"/>
            </a:solidFill>
            <a:prstDash val="dash"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8E52084-E1E5-FC8C-47F4-E184F3CF138E}"/>
              </a:ext>
            </a:extLst>
          </p:cNvPr>
          <p:cNvSpPr txBox="1"/>
          <p:nvPr/>
        </p:nvSpPr>
        <p:spPr>
          <a:xfrm>
            <a:off x="8521791" y="4639656"/>
            <a:ext cx="339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cs typeface="Times New Roman" panose="02020603050405020304" pitchFamily="18" charset="0"/>
              </a:rPr>
              <a:t>5 Experiments for Validation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C128D90-AAF0-A4A8-BF2A-1DA38EF25D9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25563" y="5007820"/>
            <a:ext cx="2223737" cy="695486"/>
          </a:xfrm>
          <a:prstGeom prst="rect">
            <a:avLst/>
          </a:prstGeom>
        </p:spPr>
      </p:pic>
      <p:sp>
        <p:nvSpPr>
          <p:cNvPr id="22" name="Right Brace 21">
            <a:extLst>
              <a:ext uri="{FF2B5EF4-FFF2-40B4-BE49-F238E27FC236}">
                <a16:creationId xmlns:a16="http://schemas.microsoft.com/office/drawing/2014/main" id="{1CC333ED-5F58-863E-0B5E-74F403095D50}"/>
              </a:ext>
            </a:extLst>
          </p:cNvPr>
          <p:cNvSpPr/>
          <p:nvPr/>
        </p:nvSpPr>
        <p:spPr>
          <a:xfrm>
            <a:off x="7592479" y="1360566"/>
            <a:ext cx="869784" cy="4433071"/>
          </a:xfrm>
          <a:prstGeom prst="rightBrace">
            <a:avLst>
              <a:gd name="adj1" fmla="val 58667"/>
              <a:gd name="adj2" fmla="val 5612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06A190-0AB0-FA74-D7AE-1C0DE08EE557}"/>
              </a:ext>
            </a:extLst>
          </p:cNvPr>
          <p:cNvSpPr txBox="1"/>
          <p:nvPr/>
        </p:nvSpPr>
        <p:spPr>
          <a:xfrm>
            <a:off x="8204830" y="1215595"/>
            <a:ext cx="35677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cs typeface="Times New Roman" panose="02020603050405020304" pitchFamily="18" charset="0"/>
              </a:rPr>
              <a:t>Experimental Procedure: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Store LH2 in a closed tank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Allow to self-pressurise as a result of either ambient or forced heating</a:t>
            </a:r>
          </a:p>
        </p:txBody>
      </p:sp>
    </p:spTree>
    <p:extLst>
      <p:ext uri="{BB962C8B-B14F-4D97-AF65-F5344CB8AC3E}">
        <p14:creationId xmlns:p14="http://schemas.microsoft.com/office/powerpoint/2010/main" val="1044536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6E3B8-C72C-0CFA-9818-966CF594D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CFD Tank Modelling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6C065817-4531-4DA7-D0F3-F03D6AA1B3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5451" y="1358900"/>
                <a:ext cx="5527167" cy="4860925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GB" dirty="0"/>
                  <a:t>Governing Equations:</a:t>
                </a:r>
              </a:p>
              <a:p>
                <a:pPr marL="0" indent="0" algn="ctr">
                  <a:buNone/>
                </a:pPr>
                <a:r>
                  <a:rPr lang="en-GB" dirty="0"/>
                  <a:t>Volume of Fluid (</a:t>
                </a:r>
                <a:r>
                  <a:rPr lang="en-GB" dirty="0" err="1"/>
                  <a:t>VoF</a:t>
                </a:r>
                <a:r>
                  <a:rPr lang="en-GB" dirty="0"/>
                  <a:t>)</a:t>
                </a:r>
              </a:p>
              <a:p>
                <a:pPr marL="0" indent="0" algn="ctr">
                  <a:buNone/>
                </a:pPr>
                <a:endParaRPr lang="en-GB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1600">
                              <a:latin typeface="Cambria Math" panose="02040503050406030204" pitchFamily="18" charset="0"/>
                            </a:rPr>
                            <m:t>𝜕</m:t>
                          </m:r>
                          <m:d>
                            <m:d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ar-AE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ar-AE" sz="16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ar-AE" sz="160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ar-AE" sz="16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ar-AE" sz="160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ar-AE" sz="160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en-GB" sz="1600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sSub>
                            <m:sSub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sub>
                      </m:sSub>
                      <m:r>
                        <a:rPr lang="ar-AE" sz="16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𝐷𝑡</m:t>
                          </m:r>
                        </m:den>
                      </m:f>
                      <m:r>
                        <a:rPr lang="ar-AE" sz="16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den>
                      </m:f>
                      <m:r>
                        <a:rPr lang="ar-AE" sz="1600" i="1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ar-AE" sz="1600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sSub>
                            <m:sSub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sSub>
                            <m:sSub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b="1" i="1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ar-AE" sz="1600" b="0" i="1" dirty="0"/>
              </a:p>
              <a:p>
                <a:pPr marL="0" indent="0" algn="ctr">
                  <a:buNone/>
                </a:pPr>
                <a:endParaRPr lang="en-GB" sz="16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 =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  <a:p>
                <a:pPr marL="0" indent="0" algn="ctr">
                  <a:buNone/>
                </a:pPr>
                <a:endParaRPr lang="en-GB" sz="16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ar-AE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d>
                            <m:d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d>
                        </m:num>
                        <m:den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ar-AE" sz="16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ar-AE" sz="1600" i="1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ar-AE" sz="1600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sz="1600" b="1" i="1">
                              <a:latin typeface="Cambria Math" panose="02040503050406030204" pitchFamily="18" charset="0"/>
                            </a:rPr>
                            <m:t>𝒖</m:t>
                          </m:r>
                        </m:e>
                      </m:d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sSub>
                            <m:sSub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sSub>
                            <m:sSub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v</m:t>
                          </m:r>
                        </m:sub>
                      </m:sSub>
                    </m:oMath>
                  </m:oMathPara>
                </a14:m>
                <a:endParaRPr lang="en-GB" sz="1600" i="1" dirty="0"/>
              </a:p>
              <a:p>
                <a:pPr marL="0" indent="0" algn="ctr">
                  <a:buNone/>
                </a:pPr>
                <a:endParaRPr lang="en-GB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>
                              <a:latin typeface="Cambria Math" panose="02040503050406030204" pitchFamily="18" charset="0"/>
                            </a:rPr>
                            <m:t>𝜕</m:t>
                          </m:r>
                          <m:d>
                            <m:d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GB" sz="1600" b="1" i="1">
                                  <a:latin typeface="Cambria Math" panose="02040503050406030204" pitchFamily="18" charset="0"/>
                                </a:rPr>
                                <m:t>𝒖</m:t>
                              </m:r>
                            </m:e>
                          </m:d>
                        </m:num>
                        <m:den>
                          <m:r>
                            <a:rPr lang="en-GB" sz="160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6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sz="1600" b="1" i="1">
                              <a:latin typeface="Cambria Math" panose="02040503050406030204" pitchFamily="18" charset="0"/>
                            </a:rPr>
                            <m:t>𝒖𝒖</m:t>
                          </m:r>
                        </m:e>
                      </m:d>
                      <m:r>
                        <a:rPr lang="en-GB" sz="160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GB" sz="1600" b="1">
                          <a:latin typeface="Cambria Math" panose="02040503050406030204" pitchFamily="18" charset="0"/>
                        </a:rPr>
                        <m:t>𝐠</m:t>
                      </m:r>
                    </m:oMath>
                  </m:oMathPara>
                </a14:m>
                <a:endParaRPr lang="en-GB" sz="1600" b="1" dirty="0"/>
              </a:p>
              <a:p>
                <a:endParaRPr lang="en-GB" sz="16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1600">
                              <a:latin typeface="Cambria Math" panose="02040503050406030204" pitchFamily="18" charset="0"/>
                            </a:rPr>
                            <m:t>𝜕</m:t>
                          </m:r>
                          <m:d>
                            <m:dPr>
                              <m:ctrlPr>
                                <a:rPr lang="ar-AE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ar-AE" sz="16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ar-AE" sz="160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ar-AE" sz="16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ar-AE" sz="160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ar-AE" sz="160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ar-AE" sz="1600" b="1">
                              <a:latin typeface="Cambria Math" panose="02040503050406030204" pitchFamily="18" charset="0"/>
                            </a:rPr>
                            <m:t>𝐮</m:t>
                          </m:r>
                        </m:e>
                      </m:d>
                      <m:r>
                        <a:rPr lang="ar-AE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ar-AE" sz="160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ar-AE" sz="160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m:rPr>
                              <m:sty m:val="p"/>
                            </m:rPr>
                            <a:rPr lang="ar-AE" sz="160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ar-AE" sz="16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ar-AE" sz="1600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ar-AE" sz="1600" b="1">
                          <a:latin typeface="Cambria Math" panose="02040503050406030204" pitchFamily="18" charset="0"/>
                        </a:rPr>
                        <m:t>𝐠</m:t>
                      </m:r>
                      <m:r>
                        <a:rPr lang="ar-AE" sz="160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ar-AE" sz="1600" b="1">
                          <a:latin typeface="Cambria Math" panose="02040503050406030204" pitchFamily="18" charset="0"/>
                        </a:rPr>
                        <m:t>𝐮</m:t>
                      </m:r>
                      <m:r>
                        <a:rPr lang="ar-AE" sz="16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ar-AE" sz="16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ar-AE" sz="1600" i="1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ar-AE" sz="1600" b="0" dirty="0"/>
              </a:p>
              <a:p>
                <a:pPr marL="0" indent="0">
                  <a:buNone/>
                </a:pPr>
                <a:endParaRPr lang="en-GB" sz="1600" b="0" dirty="0"/>
              </a:p>
              <a:p>
                <a:pPr marL="0" indent="0" algn="ctr">
                  <a:buNone/>
                </a:pPr>
                <a:endParaRPr lang="en-GB" sz="2000" b="0" dirty="0"/>
              </a:p>
            </p:txBody>
          </p:sp>
        </mc:Choice>
        <mc:Fallback xmlns="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6C065817-4531-4DA7-D0F3-F03D6AA1B3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5451" y="1358900"/>
                <a:ext cx="5527167" cy="4860925"/>
              </a:xfrm>
              <a:blipFill>
                <a:blip r:embed="rId2"/>
                <a:stretch>
                  <a:fillRect t="-31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904AC4-990B-4ED7-EE7F-A752D0C821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7661A8D-F95B-645A-1FC9-0133B11650F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239383" y="1391105"/>
            <a:ext cx="5527165" cy="4408487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Mesh Generation</a:t>
            </a:r>
          </a:p>
        </p:txBody>
      </p:sp>
      <p:pic>
        <p:nvPicPr>
          <p:cNvPr id="11" name="Picture 10" descr="A half of a circular object&#10;&#10;AI-generated content may be incorrect.">
            <a:extLst>
              <a:ext uri="{FF2B5EF4-FFF2-40B4-BE49-F238E27FC236}">
                <a16:creationId xmlns:a16="http://schemas.microsoft.com/office/drawing/2014/main" id="{7CE88A75-4937-AE10-8119-074FBEDB81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9543" y="2140539"/>
            <a:ext cx="2454124" cy="38987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D7341E1-C504-9F4D-AD15-22284FBBFA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4258" y="4656958"/>
            <a:ext cx="2882347" cy="1841159"/>
          </a:xfrm>
          <a:prstGeom prst="rect">
            <a:avLst/>
          </a:prstGeom>
          <a:ln w="19050">
            <a:solidFill>
              <a:srgbClr val="FF0000"/>
            </a:solidFill>
            <a:prstDash val="dash"/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8FE1EC7-EA5B-5876-A819-C59666D712E6}"/>
              </a:ext>
            </a:extLst>
          </p:cNvPr>
          <p:cNvSpPr/>
          <p:nvPr/>
        </p:nvSpPr>
        <p:spPr>
          <a:xfrm>
            <a:off x="6589447" y="3949211"/>
            <a:ext cx="378419" cy="301451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353EF3E-DC5C-A23B-F143-9A74334EAF91}"/>
              </a:ext>
            </a:extLst>
          </p:cNvPr>
          <p:cNvCxnSpPr>
            <a:cxnSpLocks/>
          </p:cNvCxnSpPr>
          <p:nvPr/>
        </p:nvCxnSpPr>
        <p:spPr>
          <a:xfrm>
            <a:off x="6589447" y="4250662"/>
            <a:ext cx="1934811" cy="2247455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D7F6AE-F29E-DCC0-1A15-CDA52DE2B9F7}"/>
              </a:ext>
            </a:extLst>
          </p:cNvPr>
          <p:cNvCxnSpPr>
            <a:cxnSpLocks/>
          </p:cNvCxnSpPr>
          <p:nvPr/>
        </p:nvCxnSpPr>
        <p:spPr>
          <a:xfrm>
            <a:off x="6917796" y="3949211"/>
            <a:ext cx="4488809" cy="70774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0988E4E-617D-D573-0F4E-D391C550A5FA}"/>
              </a:ext>
            </a:extLst>
          </p:cNvPr>
          <p:cNvSpPr txBox="1"/>
          <p:nvPr/>
        </p:nvSpPr>
        <p:spPr>
          <a:xfrm>
            <a:off x="9133367" y="2239231"/>
            <a:ext cx="231508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Refined interface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ADB815-9989-B39A-AC6C-B4F2237E106E}"/>
              </a:ext>
            </a:extLst>
          </p:cNvPr>
          <p:cNvSpPr txBox="1"/>
          <p:nvPr/>
        </p:nvSpPr>
        <p:spPr>
          <a:xfrm>
            <a:off x="9195045" y="3519522"/>
            <a:ext cx="264718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Solid wall meshing for conjugate heat transfer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27286DC-D527-AEE4-4187-00AA2767D504}"/>
              </a:ext>
            </a:extLst>
          </p:cNvPr>
          <p:cNvCxnSpPr/>
          <p:nvPr/>
        </p:nvCxnSpPr>
        <p:spPr>
          <a:xfrm flipH="1">
            <a:off x="8396843" y="2628900"/>
            <a:ext cx="1205346" cy="132031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E58591A-229F-5609-867A-A816891A1BE6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9700496" y="4165853"/>
            <a:ext cx="818139" cy="9971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3233820-F64A-013B-5A07-621DB5CB773B}"/>
              </a:ext>
            </a:extLst>
          </p:cNvPr>
          <p:cNvCxnSpPr/>
          <p:nvPr/>
        </p:nvCxnSpPr>
        <p:spPr>
          <a:xfrm flipV="1">
            <a:off x="6096000" y="1628775"/>
            <a:ext cx="0" cy="459105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245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3BC81-18CD-0BF9-CD23-7538F7BD0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7A5B8-D4A3-6F77-B146-2CB553B4F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CFD Tank Modelling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ECDA002-48B7-FD0C-60D0-69A3999B1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451" y="1358900"/>
            <a:ext cx="5527167" cy="48609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Initial Conditions</a:t>
            </a:r>
          </a:p>
          <a:p>
            <a:pPr marL="0" indent="0" algn="ctr">
              <a:buNone/>
            </a:pPr>
            <a:endParaRPr lang="en-GB" sz="1600" dirty="0"/>
          </a:p>
          <a:p>
            <a:r>
              <a:rPr lang="en-GB" sz="2400" dirty="0"/>
              <a:t>MHTB tank – Isothermal conditions used – lack of experimental data</a:t>
            </a:r>
          </a:p>
          <a:p>
            <a:endParaRPr lang="en-GB" sz="2400" dirty="0"/>
          </a:p>
          <a:p>
            <a:r>
              <a:rPr lang="en-GB" sz="2400" dirty="0"/>
              <a:t>K-Site tank – Stratified temperature condition from Hasan and Van-</a:t>
            </a:r>
            <a:r>
              <a:rPr lang="en-GB" sz="2400" dirty="0" err="1"/>
              <a:t>Dresar</a:t>
            </a:r>
            <a:r>
              <a:rPr lang="en-GB" sz="2400" dirty="0"/>
              <a:t> experiment [1].</a:t>
            </a:r>
          </a:p>
          <a:p>
            <a:pPr marL="0" indent="0" algn="ctr">
              <a:buNone/>
            </a:pPr>
            <a:endParaRPr lang="en-GB" sz="20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99DE43-9643-5A2D-3862-B0EC0F44CF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98DD3AD-E73F-EAC0-D92E-F807824CC69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239383" y="1391105"/>
            <a:ext cx="5527165" cy="4408487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Boundary Conditions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7236FC0-100F-A338-2BA7-C07A1E4F09F6}"/>
              </a:ext>
            </a:extLst>
          </p:cNvPr>
          <p:cNvCxnSpPr/>
          <p:nvPr/>
        </p:nvCxnSpPr>
        <p:spPr>
          <a:xfrm flipV="1">
            <a:off x="6096000" y="1628775"/>
            <a:ext cx="0" cy="459105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D03945B9-DFA6-7B7F-48CD-0702703C46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16458" y="1628775"/>
            <a:ext cx="5373014" cy="31857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CEA8297-9388-0B1C-FBDC-FFA0455B310F}"/>
                  </a:ext>
                </a:extLst>
              </p:cNvPr>
              <p:cNvSpPr txBox="1"/>
              <p:nvPr/>
            </p:nvSpPr>
            <p:spPr>
              <a:xfrm>
                <a:off x="6382766" y="5237520"/>
                <a:ext cx="264718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00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50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m:rPr>
                          <m:lit/>
                        </m:rPr>
                        <a:rPr lang="en-GB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CEA8297-9388-0B1C-FBDC-FFA0455B3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2766" y="5237520"/>
                <a:ext cx="2647180" cy="369332"/>
              </a:xfrm>
              <a:prstGeom prst="rect">
                <a:avLst/>
              </a:prstGeom>
              <a:blipFill>
                <a:blip r:embed="rId4"/>
                <a:stretch>
                  <a:fillRect b="-1475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2BF607-F545-4851-D7EE-DC4FBFD5AF81}"/>
                  </a:ext>
                </a:extLst>
              </p:cNvPr>
              <p:cNvSpPr txBox="1"/>
              <p:nvPr/>
            </p:nvSpPr>
            <p:spPr>
              <a:xfrm>
                <a:off x="8886562" y="4929637"/>
                <a:ext cx="28799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45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90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97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m:rPr>
                          <m:lit/>
                        </m:rPr>
                        <a:rPr lang="en-GB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2BF607-F545-4851-D7EE-DC4FBFD5AF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6562" y="4929637"/>
                <a:ext cx="2879986" cy="369332"/>
              </a:xfrm>
              <a:prstGeom prst="rect">
                <a:avLst/>
              </a:prstGeom>
              <a:blipFill>
                <a:blip r:embed="rId5"/>
                <a:stretch>
                  <a:fillRect b="-15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64B245-7E03-32CD-DE9F-DB16F6AC759E}"/>
                  </a:ext>
                </a:extLst>
              </p:cNvPr>
              <p:cNvSpPr txBox="1"/>
              <p:nvPr/>
            </p:nvSpPr>
            <p:spPr>
              <a:xfrm>
                <a:off x="8886564" y="5422186"/>
                <a:ext cx="28799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85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08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17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m:rPr>
                          <m:lit/>
                        </m:rPr>
                        <a:rPr lang="en-GB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64B245-7E03-32CD-DE9F-DB16F6AC75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6564" y="5422186"/>
                <a:ext cx="2879986" cy="369332"/>
              </a:xfrm>
              <a:prstGeom prst="rect">
                <a:avLst/>
              </a:prstGeom>
              <a:blipFill>
                <a:blip r:embed="rId6"/>
                <a:stretch>
                  <a:fillRect b="-1475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B165F58-BA39-DE9C-D36B-AB04F6CCFEAD}"/>
              </a:ext>
            </a:extLst>
          </p:cNvPr>
          <p:cNvSpPr txBox="1"/>
          <p:nvPr/>
        </p:nvSpPr>
        <p:spPr>
          <a:xfrm>
            <a:off x="9662886" y="5898589"/>
            <a:ext cx="6756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baseline="0" dirty="0" err="1">
                <a:latin typeface="+mj-lt"/>
              </a:rPr>
              <a:t>Haoren</a:t>
            </a:r>
            <a:r>
              <a:rPr lang="en-GB" sz="1800" b="0" i="0" u="none" strike="noStrike" baseline="0" dirty="0">
                <a:latin typeface="+mj-lt"/>
              </a:rPr>
              <a:t> [7]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1852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651168-B696-DE80-A44A-56F5D484D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F7131-BD57-DEE6-3CC9-EF5F3DF06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Phase Change Modelling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F9BDB3-DD7B-5005-3190-25A36810E0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3F9C021-FA8F-53DA-E047-C4E9228A8BDB}"/>
              </a:ext>
            </a:extLst>
          </p:cNvPr>
          <p:cNvGraphicFramePr/>
          <p:nvPr/>
        </p:nvGraphicFramePr>
        <p:xfrm>
          <a:off x="824524" y="1016039"/>
          <a:ext cx="6830645" cy="5238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C734AFC-ED14-3F84-BD97-ECA20FD588FD}"/>
              </a:ext>
            </a:extLst>
          </p:cNvPr>
          <p:cNvSpPr txBox="1"/>
          <p:nvPr/>
        </p:nvSpPr>
        <p:spPr>
          <a:xfrm>
            <a:off x="649862" y="986776"/>
            <a:ext cx="910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cs typeface="Times New Roman" panose="02020603050405020304" pitchFamily="18" charset="0"/>
              </a:rPr>
              <a:t>Two branches of interfacial phase change modelling: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A243F20-34FE-F3AB-7D12-E14C6303EEF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241" y="1523208"/>
            <a:ext cx="1223528" cy="116807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9414BF5-272A-4691-4881-A792823B841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3294" y="1663134"/>
            <a:ext cx="1941757" cy="7294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E4ED05F-D245-EB8E-678B-DAC9296F3573}"/>
                  </a:ext>
                </a:extLst>
              </p:cNvPr>
              <p:cNvSpPr txBox="1"/>
              <p:nvPr/>
            </p:nvSpPr>
            <p:spPr>
              <a:xfrm>
                <a:off x="8440616" y="3265994"/>
                <a:ext cx="3113673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Phase Change Modelling Aim: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To capture the liquid-vapor evaporation &amp; condensation,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sz="16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under cryogenic conditions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E4ED05F-D245-EB8E-678B-DAC9296F35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0616" y="3265994"/>
                <a:ext cx="3113673" cy="1323439"/>
              </a:xfrm>
              <a:prstGeom prst="rect">
                <a:avLst/>
              </a:prstGeom>
              <a:blipFill>
                <a:blip r:embed="rId9"/>
                <a:stretch>
                  <a:fillRect l="-1176" t="-1382" r="-2157" b="-50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>
            <a:extLst>
              <a:ext uri="{FF2B5EF4-FFF2-40B4-BE49-F238E27FC236}">
                <a16:creationId xmlns:a16="http://schemas.microsoft.com/office/drawing/2014/main" id="{9EC3DB4E-8ED3-5A38-9087-8194C5BB6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4941" y="3831607"/>
            <a:ext cx="3422229" cy="234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3C19E4-8D6C-5658-4C80-8B0B44456B2E}"/>
              </a:ext>
            </a:extLst>
          </p:cNvPr>
          <p:cNvSpPr txBox="1"/>
          <p:nvPr/>
        </p:nvSpPr>
        <p:spPr>
          <a:xfrm>
            <a:off x="8440615" y="4817192"/>
            <a:ext cx="311367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cs typeface="Times New Roman" panose="02020603050405020304" pitchFamily="18" charset="0"/>
              </a:rPr>
              <a:t>Parametric Study Motivation: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cs typeface="Times New Roman" panose="02020603050405020304" pitchFamily="18" charset="0"/>
              </a:rPr>
              <a:t>Compare popular phase change models to gain a better understanding in self pressurization applications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DA6760B-4E24-B89E-09E9-1783D99CD526}"/>
                  </a:ext>
                </a:extLst>
              </p:cNvPr>
              <p:cNvSpPr txBox="1"/>
              <p:nvPr/>
            </p:nvSpPr>
            <p:spPr>
              <a:xfrm>
                <a:off x="6096000" y="4715489"/>
                <a:ext cx="4328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sz="18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:endParaRPr lang="en-GB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DA6760B-4E24-B89E-09E9-1783D99CD5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715489"/>
                <a:ext cx="432818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4381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8193C-2B27-22AE-1C1D-FA0A7A12B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Phase Change Modelling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38AE39-21B8-E59B-3346-40F9CA57DA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20EACED-CA5D-B048-836B-BF30EF0E914A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60D1E91-0627-479F-9FB6-8F5914A961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7932200"/>
              </p:ext>
            </p:extLst>
          </p:nvPr>
        </p:nvGraphicFramePr>
        <p:xfrm>
          <a:off x="1348983" y="502098"/>
          <a:ext cx="6830645" cy="5238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2FF65C7-5466-715A-366C-EFC97CE18E89}"/>
              </a:ext>
            </a:extLst>
          </p:cNvPr>
          <p:cNvSpPr txBox="1"/>
          <p:nvPr/>
        </p:nvSpPr>
        <p:spPr>
          <a:xfrm>
            <a:off x="639589" y="971688"/>
            <a:ext cx="9128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cs typeface="Times New Roman" panose="02020603050405020304" pitchFamily="18" charset="0"/>
              </a:rPr>
              <a:t>We chose to study the following popular phase change models in a parametric study: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18D5C4-AEF2-1432-1448-49F1951AEF1C}"/>
              </a:ext>
            </a:extLst>
          </p:cNvPr>
          <p:cNvSpPr txBox="1"/>
          <p:nvPr/>
        </p:nvSpPr>
        <p:spPr>
          <a:xfrm>
            <a:off x="3894722" y="3050588"/>
            <a:ext cx="2321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Ansys Fluent Default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895439E-96C1-19C6-BD9C-E4778B604B52}"/>
              </a:ext>
            </a:extLst>
          </p:cNvPr>
          <p:cNvSpPr txBox="1"/>
          <p:nvPr/>
        </p:nvSpPr>
        <p:spPr>
          <a:xfrm>
            <a:off x="6215891" y="3050587"/>
            <a:ext cx="2321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STAR CCM+ Default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1894ABC-B3FF-6AFE-DAE9-3B61F366C186}"/>
              </a:ext>
            </a:extLst>
          </p:cNvPr>
          <p:cNvSpPr txBox="1"/>
          <p:nvPr/>
        </p:nvSpPr>
        <p:spPr>
          <a:xfrm>
            <a:off x="1173864" y="3055234"/>
            <a:ext cx="3716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Popular for NASA researchers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79DB849-F7C4-FC16-5BD9-F12098CD5B1F}"/>
                  </a:ext>
                </a:extLst>
              </p:cNvPr>
              <p:cNvSpPr txBox="1"/>
              <p:nvPr/>
            </p:nvSpPr>
            <p:spPr>
              <a:xfrm>
                <a:off x="687617" y="4355309"/>
                <a:ext cx="3055840" cy="8267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num>
                            <m:den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</m:e>
                      </m:rad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𝑠𝑎𝑡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lit/>
                                    </m:r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lit/>
                                    </m:r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79DB849-F7C4-FC16-5BD9-F12098CD5B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17" y="4355309"/>
                <a:ext cx="3055840" cy="82670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58F1243-5C3A-0B65-9CB4-B58D3074E1B0}"/>
                  </a:ext>
                </a:extLst>
              </p:cNvPr>
              <p:cNvSpPr txBox="1"/>
              <p:nvPr/>
            </p:nvSpPr>
            <p:spPr>
              <a:xfrm>
                <a:off x="3743457" y="4532098"/>
                <a:ext cx="2293248" cy="6029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𝛼𝜌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𝑠𝑎𝑡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𝑠𝑎𝑡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58F1243-5C3A-0B65-9CB4-B58D3074E1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3457" y="4532098"/>
                <a:ext cx="2293248" cy="60298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66D6B23-7C70-C0CB-98FB-FB746D94FB92}"/>
                  </a:ext>
                </a:extLst>
              </p:cNvPr>
              <p:cNvSpPr txBox="1"/>
              <p:nvPr/>
            </p:nvSpPr>
            <p:spPr>
              <a:xfrm>
                <a:off x="5588657" y="4529559"/>
                <a:ext cx="3167765" cy="559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𝑠𝑎𝑡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66D6B23-7C70-C0CB-98FB-FB746D94F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8657" y="4529559"/>
                <a:ext cx="3167765" cy="55976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36A26C67-FF8E-002B-4C6F-627A5568B407}"/>
              </a:ext>
            </a:extLst>
          </p:cNvPr>
          <p:cNvSpPr txBox="1"/>
          <p:nvPr/>
        </p:nvSpPr>
        <p:spPr>
          <a:xfrm>
            <a:off x="687616" y="5501721"/>
            <a:ext cx="78494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cs typeface="Times New Roman" panose="02020603050405020304" pitchFamily="18" charset="0"/>
              </a:rPr>
              <a:t>Each model has its own characteristic coefficient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77D9322-73CE-925B-AEF3-39E4AB927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6422" y="2125888"/>
            <a:ext cx="3042068" cy="208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031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-Hyperlinkblue-CivicPurple">
      <a:dk1>
        <a:srgbClr val="10263B"/>
      </a:dk1>
      <a:lt1>
        <a:srgbClr val="FCFBF8"/>
      </a:lt1>
      <a:dk2>
        <a:srgbClr val="405161"/>
      </a:dk2>
      <a:lt2>
        <a:srgbClr val="F3F3F5"/>
      </a:lt2>
      <a:accent1>
        <a:srgbClr val="707D89"/>
      </a:accent1>
      <a:accent2>
        <a:srgbClr val="9FA8B1"/>
      </a:accent2>
      <a:accent3>
        <a:srgbClr val="005F36"/>
      </a:accent3>
      <a:accent4>
        <a:srgbClr val="92D400"/>
      </a:accent4>
      <a:accent5>
        <a:srgbClr val="37B3B0"/>
      </a:accent5>
      <a:accent6>
        <a:srgbClr val="009BC1"/>
      </a:accent6>
      <a:hlink>
        <a:srgbClr val="0061FF"/>
      </a:hlink>
      <a:folHlink>
        <a:srgbClr val="94579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391EDCFC911F45A9DD8B1389DBAE73" ma:contentTypeVersion="21" ma:contentTypeDescription="Create a new document." ma:contentTypeScope="" ma:versionID="18cf16ec0aa6da56be582e2a7172ba75">
  <xsd:schema xmlns:xsd="http://www.w3.org/2001/XMLSchema" xmlns:xs="http://www.w3.org/2001/XMLSchema" xmlns:p="http://schemas.microsoft.com/office/2006/metadata/properties" xmlns:ns2="16640679-8aa6-4262-947d-54cfc3df5a39" xmlns:ns3="c9a8d30e-3eb0-4167-b686-5fd4d1de55fa" targetNamespace="http://schemas.microsoft.com/office/2006/metadata/properties" ma:root="true" ma:fieldsID="d124782be059d696050be41b9b0f868d" ns2:_="" ns3:_="">
    <xsd:import namespace="16640679-8aa6-4262-947d-54cfc3df5a39"/>
    <xsd:import namespace="c9a8d30e-3eb0-4167-b686-5fd4d1de55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40679-8aa6-4262-947d-54cfc3df5a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6624216-d583-4636-a04d-17921d6eaf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8d30e-3eb0-4167-b686-5fd4d1de55f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4155df0-2a5e-4291-af6d-612008b03141}" ma:internalName="TaxCatchAll" ma:showField="CatchAllData" ma:web="c9a8d30e-3eb0-4167-b686-5fd4d1de55f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9a8d30e-3eb0-4167-b686-5fd4d1de55fa" xsi:nil="true"/>
    <lcf76f155ced4ddcb4097134ff3c332f xmlns="16640679-8aa6-4262-947d-54cfc3df5a39">
      <Terms xmlns="http://schemas.microsoft.com/office/infopath/2007/PartnerControls"/>
    </lcf76f155ced4ddcb4097134ff3c332f>
    <SharedWithUsers xmlns="c9a8d30e-3eb0-4167-b686-5fd4d1de55fa">
      <UserInfo>
        <DisplayName>Mirella Lechna</DisplayName>
        <AccountId>3210</AccountId>
        <AccountType/>
      </UserInfo>
      <UserInfo>
        <DisplayName>Katherine Auer (staff)</DisplayName>
        <AccountId>5187</AccountId>
        <AccountType/>
      </UserInfo>
      <UserInfo>
        <DisplayName>Claire Murphy (staff)</DisplayName>
        <AccountId>2938</AccountId>
        <AccountType/>
      </UserInfo>
      <UserInfo>
        <DisplayName>Julian Tenney (staff)</DisplayName>
        <AccountId>294</AccountId>
        <AccountType/>
      </UserInfo>
      <UserInfo>
        <DisplayName>Christopher Ward (staff)</DisplayName>
        <AccountId>43110</AccountId>
        <AccountType/>
      </UserInfo>
      <UserInfo>
        <DisplayName>Emma Darwin</DisplayName>
        <AccountId>66300</AccountId>
        <AccountType/>
      </UserInfo>
      <UserInfo>
        <DisplayName>info</DisplayName>
        <AccountId>66336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82E0C75-26DA-4C05-903C-F39759AE29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640679-8aa6-4262-947d-54cfc3df5a39"/>
    <ds:schemaRef ds:uri="c9a8d30e-3eb0-4167-b686-5fd4d1de55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B1A4FF-0ED2-4144-92C9-26E83AFB9BD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524C8A-0B90-4F5E-9F57-26A31440D349}">
  <ds:schemaRefs>
    <ds:schemaRef ds:uri="http://www.w3.org/XML/1998/namespace"/>
    <ds:schemaRef ds:uri="http://schemas.microsoft.com/office/2006/metadata/properties"/>
    <ds:schemaRef ds:uri="c9a8d30e-3eb0-4167-b686-5fd4d1de55fa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6640679-8aa6-4262-947d-54cfc3df5a3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1457</Words>
  <Application>Microsoft Office PowerPoint</Application>
  <PresentationFormat>Widescreen</PresentationFormat>
  <Paragraphs>192</Paragraphs>
  <Slides>16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Georgia</vt:lpstr>
      <vt:lpstr>Times New Roman</vt:lpstr>
      <vt:lpstr>Wingdings</vt:lpstr>
      <vt:lpstr>Office Theme</vt:lpstr>
      <vt:lpstr>A CFD comparison of interfacial phase change models for boil-off, self-pressurisation and thermal stratification in LH2 storage tanks</vt:lpstr>
      <vt:lpstr>Motivation</vt:lpstr>
      <vt:lpstr>Motivation</vt:lpstr>
      <vt:lpstr>NASA Benchmark Cases</vt:lpstr>
      <vt:lpstr>NASA Benchmark Cases</vt:lpstr>
      <vt:lpstr>CFD Tank Modelling</vt:lpstr>
      <vt:lpstr>CFD Tank Modelling</vt:lpstr>
      <vt:lpstr>Phase Change Modelling </vt:lpstr>
      <vt:lpstr>Phase Change Modelling</vt:lpstr>
      <vt:lpstr>Phase Change Model Comparison</vt:lpstr>
      <vt:lpstr>K-Site Pressurisation Results</vt:lpstr>
      <vt:lpstr>K-Site Thermal Stratification Results</vt:lpstr>
      <vt:lpstr>K-Site Boil-Off Analysis</vt:lpstr>
      <vt:lpstr>K-Site Boil-Off Analysis</vt:lpstr>
      <vt:lpstr>Conclusions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University of Nottingham PowerPoint template</dc:title>
  <dc:creator/>
  <cp:lastModifiedBy/>
  <cp:revision>28</cp:revision>
  <dcterms:created xsi:type="dcterms:W3CDTF">2023-09-01T16:10:27Z</dcterms:created>
  <dcterms:modified xsi:type="dcterms:W3CDTF">2025-11-02T16:35:41Z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0x01010024391EDCFC911F45A9DD8B1389DBAE73</vt:lpwstr>
  </property>
  <property fmtid="{D5CDD505-2E9C-101B-9397-08002B2CF9AE}" pid="3" name="MediaServiceImageTags">
    <vt:lpwstr/>
  </property>
</Properties>
</file>