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71" r:id="rId5"/>
  </p:sldIdLst>
  <p:sldSz cx="30275213" cy="42767250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624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793"/>
    <a:srgbClr val="2F528F"/>
    <a:srgbClr val="FFFFFF"/>
    <a:srgbClr val="720000"/>
    <a:srgbClr val="000093"/>
    <a:srgbClr val="EDF0F9"/>
    <a:srgbClr val="E5E9F7"/>
    <a:srgbClr val="4472C4"/>
    <a:srgbClr val="BAC5EA"/>
    <a:srgbClr val="4B4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C6EDB9-D181-427F-A6B0-BEA7FD6543F5}" v="423" dt="2025-09-22T13:13:09.4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" d="100"/>
          <a:sy n="10" d="100"/>
        </p:scale>
        <p:origin x="3900" y="1422"/>
      </p:cViewPr>
      <p:guideLst>
        <p:guide orient="horz" pos="26624"/>
        <p:guide pos="9535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ens, Harro (UT-TNW)" userId="5d9517ef-4dd4-497e-8b5a-c4361dddd7bd" providerId="ADAL" clId="{07C6EDB9-D181-427F-A6B0-BEA7FD6543F5}"/>
    <pc:docChg chg="undo custSel modSld">
      <pc:chgData name="Beens, Harro (UT-TNW)" userId="5d9517ef-4dd4-497e-8b5a-c4361dddd7bd" providerId="ADAL" clId="{07C6EDB9-D181-427F-A6B0-BEA7FD6543F5}" dt="2025-09-22T13:13:16.871" v="5275" actId="20577"/>
      <pc:docMkLst>
        <pc:docMk/>
      </pc:docMkLst>
      <pc:sldChg chg="addSp delSp modSp mod">
        <pc:chgData name="Beens, Harro (UT-TNW)" userId="5d9517ef-4dd4-497e-8b5a-c4361dddd7bd" providerId="ADAL" clId="{07C6EDB9-D181-427F-A6B0-BEA7FD6543F5}" dt="2025-09-22T13:13:16.871" v="5275" actId="20577"/>
        <pc:sldMkLst>
          <pc:docMk/>
          <pc:sldMk cId="3299666872" sldId="271"/>
        </pc:sldMkLst>
        <pc:spChg chg="mod">
          <ac:chgData name="Beens, Harro (UT-TNW)" userId="5d9517ef-4dd4-497e-8b5a-c4361dddd7bd" providerId="ADAL" clId="{07C6EDB9-D181-427F-A6B0-BEA7FD6543F5}" dt="2025-09-22T13:10:24.840" v="5219" actId="6549"/>
          <ac:spMkLst>
            <pc:docMk/>
            <pc:sldMk cId="3299666872" sldId="271"/>
            <ac:spMk id="2" creationId="{8409A517-6C46-5ED2-BC5E-ECB7676E063C}"/>
          </ac:spMkLst>
        </pc:spChg>
        <pc:spChg chg="mod">
          <ac:chgData name="Beens, Harro (UT-TNW)" userId="5d9517ef-4dd4-497e-8b5a-c4361dddd7bd" providerId="ADAL" clId="{07C6EDB9-D181-427F-A6B0-BEA7FD6543F5}" dt="2025-09-22T13:02:35.698" v="5121"/>
          <ac:spMkLst>
            <pc:docMk/>
            <pc:sldMk cId="3299666872" sldId="271"/>
            <ac:spMk id="5" creationId="{4C53285C-BEE5-06CE-A090-D26BFFC5DCF8}"/>
          </ac:spMkLst>
        </pc:spChg>
        <pc:spChg chg="add del mod">
          <ac:chgData name="Beens, Harro (UT-TNW)" userId="5d9517ef-4dd4-497e-8b5a-c4361dddd7bd" providerId="ADAL" clId="{07C6EDB9-D181-427F-A6B0-BEA7FD6543F5}" dt="2025-09-22T10:43:58.504" v="913" actId="1076"/>
          <ac:spMkLst>
            <pc:docMk/>
            <pc:sldMk cId="3299666872" sldId="271"/>
            <ac:spMk id="6" creationId="{EFE1BCDD-1548-1BDB-F9D7-C3A57C848E52}"/>
          </ac:spMkLst>
        </pc:spChg>
        <pc:spChg chg="add del mod">
          <ac:chgData name="Beens, Harro (UT-TNW)" userId="5d9517ef-4dd4-497e-8b5a-c4361dddd7bd" providerId="ADAL" clId="{07C6EDB9-D181-427F-A6B0-BEA7FD6543F5}" dt="2025-09-22T13:11:30.809" v="5232" actId="20577"/>
          <ac:spMkLst>
            <pc:docMk/>
            <pc:sldMk cId="3299666872" sldId="271"/>
            <ac:spMk id="11" creationId="{33AAEC78-0E81-10D1-17BD-77764BDED3D0}"/>
          </ac:spMkLst>
        </pc:spChg>
        <pc:spChg chg="del mod">
          <ac:chgData name="Beens, Harro (UT-TNW)" userId="5d9517ef-4dd4-497e-8b5a-c4361dddd7bd" providerId="ADAL" clId="{07C6EDB9-D181-427F-A6B0-BEA7FD6543F5}" dt="2025-09-22T09:45:57.385" v="78"/>
          <ac:spMkLst>
            <pc:docMk/>
            <pc:sldMk cId="3299666872" sldId="271"/>
            <ac:spMk id="14" creationId="{F09B7D0B-EB29-CE10-1C4D-30C62DE04FFD}"/>
          </ac:spMkLst>
        </pc:spChg>
        <pc:spChg chg="add mod">
          <ac:chgData name="Beens, Harro (UT-TNW)" userId="5d9517ef-4dd4-497e-8b5a-c4361dddd7bd" providerId="ADAL" clId="{07C6EDB9-D181-427F-A6B0-BEA7FD6543F5}" dt="2025-09-22T13:11:11.727" v="5227" actId="20577"/>
          <ac:spMkLst>
            <pc:docMk/>
            <pc:sldMk cId="3299666872" sldId="271"/>
            <ac:spMk id="15" creationId="{188D3FE5-AA52-0FA3-5BEC-70CDCF2CEF8F}"/>
          </ac:spMkLst>
        </pc:spChg>
        <pc:spChg chg="del mod">
          <ac:chgData name="Beens, Harro (UT-TNW)" userId="5d9517ef-4dd4-497e-8b5a-c4361dddd7bd" providerId="ADAL" clId="{07C6EDB9-D181-427F-A6B0-BEA7FD6543F5}" dt="2025-09-22T09:59:03.963" v="383" actId="478"/>
          <ac:spMkLst>
            <pc:docMk/>
            <pc:sldMk cId="3299666872" sldId="271"/>
            <ac:spMk id="17" creationId="{8BA97806-0B79-87BC-5285-122E3BA4DA75}"/>
          </ac:spMkLst>
        </pc:spChg>
        <pc:spChg chg="del mod">
          <ac:chgData name="Beens, Harro (UT-TNW)" userId="5d9517ef-4dd4-497e-8b5a-c4361dddd7bd" providerId="ADAL" clId="{07C6EDB9-D181-427F-A6B0-BEA7FD6543F5}" dt="2025-09-22T10:06:50.620" v="648" actId="478"/>
          <ac:spMkLst>
            <pc:docMk/>
            <pc:sldMk cId="3299666872" sldId="271"/>
            <ac:spMk id="18" creationId="{B0717D6E-26AE-D3C9-F9D4-CE99FBD7C215}"/>
          </ac:spMkLst>
        </pc:spChg>
        <pc:spChg chg="mod">
          <ac:chgData name="Beens, Harro (UT-TNW)" userId="5d9517ef-4dd4-497e-8b5a-c4361dddd7bd" providerId="ADAL" clId="{07C6EDB9-D181-427F-A6B0-BEA7FD6543F5}" dt="2025-09-22T13:03:15.227" v="5175" actId="14100"/>
          <ac:spMkLst>
            <pc:docMk/>
            <pc:sldMk cId="3299666872" sldId="271"/>
            <ac:spMk id="20" creationId="{45275E17-A073-39E8-7BF6-83903E5E3E5C}"/>
          </ac:spMkLst>
        </pc:spChg>
        <pc:spChg chg="mod">
          <ac:chgData name="Beens, Harro (UT-TNW)" userId="5d9517ef-4dd4-497e-8b5a-c4361dddd7bd" providerId="ADAL" clId="{07C6EDB9-D181-427F-A6B0-BEA7FD6543F5}" dt="2025-09-22T13:10:07.541" v="5211" actId="1076"/>
          <ac:spMkLst>
            <pc:docMk/>
            <pc:sldMk cId="3299666872" sldId="271"/>
            <ac:spMk id="21" creationId="{FCA8EF4D-FE20-2488-1DA3-CF14AB9B2973}"/>
          </ac:spMkLst>
        </pc:spChg>
        <pc:spChg chg="add del mod">
          <ac:chgData name="Beens, Harro (UT-TNW)" userId="5d9517ef-4dd4-497e-8b5a-c4361dddd7bd" providerId="ADAL" clId="{07C6EDB9-D181-427F-A6B0-BEA7FD6543F5}" dt="2025-09-22T11:33:26.268" v="2131" actId="478"/>
          <ac:spMkLst>
            <pc:docMk/>
            <pc:sldMk cId="3299666872" sldId="271"/>
            <ac:spMk id="23" creationId="{53B58FA0-09D6-BB0F-CD84-DEA3C21A4657}"/>
          </ac:spMkLst>
        </pc:spChg>
        <pc:spChg chg="del mod">
          <ac:chgData name="Beens, Harro (UT-TNW)" userId="5d9517ef-4dd4-497e-8b5a-c4361dddd7bd" providerId="ADAL" clId="{07C6EDB9-D181-427F-A6B0-BEA7FD6543F5}" dt="2025-09-22T09:46:02.117" v="82" actId="478"/>
          <ac:spMkLst>
            <pc:docMk/>
            <pc:sldMk cId="3299666872" sldId="271"/>
            <ac:spMk id="24" creationId="{7278CCD9-1B57-2FBB-57A1-A927544C5849}"/>
          </ac:spMkLst>
        </pc:spChg>
        <pc:spChg chg="add del mod">
          <ac:chgData name="Beens, Harro (UT-TNW)" userId="5d9517ef-4dd4-497e-8b5a-c4361dddd7bd" providerId="ADAL" clId="{07C6EDB9-D181-427F-A6B0-BEA7FD6543F5}" dt="2025-09-22T11:37:45.893" v="2185" actId="478"/>
          <ac:spMkLst>
            <pc:docMk/>
            <pc:sldMk cId="3299666872" sldId="271"/>
            <ac:spMk id="25" creationId="{DB629FEB-12FF-90E4-C730-507FAB203E32}"/>
          </ac:spMkLst>
        </pc:spChg>
        <pc:spChg chg="mod">
          <ac:chgData name="Beens, Harro (UT-TNW)" userId="5d9517ef-4dd4-497e-8b5a-c4361dddd7bd" providerId="ADAL" clId="{07C6EDB9-D181-427F-A6B0-BEA7FD6543F5}" dt="2025-09-22T10:16:53.315" v="769" actId="14100"/>
          <ac:spMkLst>
            <pc:docMk/>
            <pc:sldMk cId="3299666872" sldId="271"/>
            <ac:spMk id="26" creationId="{8FB68C0F-B85F-4E86-35B2-25E9BAFA6405}"/>
          </ac:spMkLst>
        </pc:spChg>
        <pc:spChg chg="del">
          <ac:chgData name="Beens, Harro (UT-TNW)" userId="5d9517ef-4dd4-497e-8b5a-c4361dddd7bd" providerId="ADAL" clId="{07C6EDB9-D181-427F-A6B0-BEA7FD6543F5}" dt="2025-09-22T09:45:24.512" v="62" actId="478"/>
          <ac:spMkLst>
            <pc:docMk/>
            <pc:sldMk cId="3299666872" sldId="271"/>
            <ac:spMk id="27" creationId="{A903FF19-84C8-8E40-B312-C6967F735C24}"/>
          </ac:spMkLst>
        </pc:spChg>
        <pc:spChg chg="mod">
          <ac:chgData name="Beens, Harro (UT-TNW)" userId="5d9517ef-4dd4-497e-8b5a-c4361dddd7bd" providerId="ADAL" clId="{07C6EDB9-D181-427F-A6B0-BEA7FD6543F5}" dt="2025-09-22T09:39:45.346" v="31" actId="20577"/>
          <ac:spMkLst>
            <pc:docMk/>
            <pc:sldMk cId="3299666872" sldId="271"/>
            <ac:spMk id="28" creationId="{88C26792-E415-8A7C-4E26-DE2351ABE9B6}"/>
          </ac:spMkLst>
        </pc:spChg>
        <pc:spChg chg="mod">
          <ac:chgData name="Beens, Harro (UT-TNW)" userId="5d9517ef-4dd4-497e-8b5a-c4361dddd7bd" providerId="ADAL" clId="{07C6EDB9-D181-427F-A6B0-BEA7FD6543F5}" dt="2025-09-22T12:49:33.227" v="4628" actId="14100"/>
          <ac:spMkLst>
            <pc:docMk/>
            <pc:sldMk cId="3299666872" sldId="271"/>
            <ac:spMk id="29" creationId="{292B5AF3-D9ED-E073-02B1-64A640140B09}"/>
          </ac:spMkLst>
        </pc:spChg>
        <pc:spChg chg="add mod">
          <ac:chgData name="Beens, Harro (UT-TNW)" userId="5d9517ef-4dd4-497e-8b5a-c4361dddd7bd" providerId="ADAL" clId="{07C6EDB9-D181-427F-A6B0-BEA7FD6543F5}" dt="2025-09-22T11:35:34.733" v="2150" actId="1076"/>
          <ac:spMkLst>
            <pc:docMk/>
            <pc:sldMk cId="3299666872" sldId="271"/>
            <ac:spMk id="30" creationId="{89A7BE79-0F52-86C8-AB8C-012EDD74450C}"/>
          </ac:spMkLst>
        </pc:spChg>
        <pc:spChg chg="del">
          <ac:chgData name="Beens, Harro (UT-TNW)" userId="5d9517ef-4dd4-497e-8b5a-c4361dddd7bd" providerId="ADAL" clId="{07C6EDB9-D181-427F-A6B0-BEA7FD6543F5}" dt="2025-09-22T09:45:12.748" v="49" actId="478"/>
          <ac:spMkLst>
            <pc:docMk/>
            <pc:sldMk cId="3299666872" sldId="271"/>
            <ac:spMk id="31" creationId="{626D110E-4CAB-DC33-F204-E3CD913A98B9}"/>
          </ac:spMkLst>
        </pc:spChg>
        <pc:spChg chg="del">
          <ac:chgData name="Beens, Harro (UT-TNW)" userId="5d9517ef-4dd4-497e-8b5a-c4361dddd7bd" providerId="ADAL" clId="{07C6EDB9-D181-427F-A6B0-BEA7FD6543F5}" dt="2025-09-22T09:45:45.862" v="71" actId="478"/>
          <ac:spMkLst>
            <pc:docMk/>
            <pc:sldMk cId="3299666872" sldId="271"/>
            <ac:spMk id="32" creationId="{6D78F047-BADC-C4C7-57DA-12EC306F1BED}"/>
          </ac:spMkLst>
        </pc:spChg>
        <pc:spChg chg="del">
          <ac:chgData name="Beens, Harro (UT-TNW)" userId="5d9517ef-4dd4-497e-8b5a-c4361dddd7bd" providerId="ADAL" clId="{07C6EDB9-D181-427F-A6B0-BEA7FD6543F5}" dt="2025-09-22T09:45:46.480" v="72" actId="478"/>
          <ac:spMkLst>
            <pc:docMk/>
            <pc:sldMk cId="3299666872" sldId="271"/>
            <ac:spMk id="33" creationId="{C2975B38-40EA-9003-D1D3-BF41A6B95A9B}"/>
          </ac:spMkLst>
        </pc:spChg>
        <pc:spChg chg="add mod">
          <ac:chgData name="Beens, Harro (UT-TNW)" userId="5d9517ef-4dd4-497e-8b5a-c4361dddd7bd" providerId="ADAL" clId="{07C6EDB9-D181-427F-A6B0-BEA7FD6543F5}" dt="2025-09-22T12:20:08.969" v="2863" actId="14100"/>
          <ac:spMkLst>
            <pc:docMk/>
            <pc:sldMk cId="3299666872" sldId="271"/>
            <ac:spMk id="34" creationId="{2E49247F-210F-83CA-DFE4-8667B50D545D}"/>
          </ac:spMkLst>
        </pc:spChg>
        <pc:spChg chg="mod">
          <ac:chgData name="Beens, Harro (UT-TNW)" userId="5d9517ef-4dd4-497e-8b5a-c4361dddd7bd" providerId="ADAL" clId="{07C6EDB9-D181-427F-A6B0-BEA7FD6543F5}" dt="2025-09-22T12:55:40.965" v="4970" actId="1076"/>
          <ac:spMkLst>
            <pc:docMk/>
            <pc:sldMk cId="3299666872" sldId="271"/>
            <ac:spMk id="35" creationId="{8D66666A-3C35-229A-34DC-FB5815F9DB8F}"/>
          </ac:spMkLst>
        </pc:spChg>
        <pc:spChg chg="mod">
          <ac:chgData name="Beens, Harro (UT-TNW)" userId="5d9517ef-4dd4-497e-8b5a-c4361dddd7bd" providerId="ADAL" clId="{07C6EDB9-D181-427F-A6B0-BEA7FD6543F5}" dt="2025-09-22T13:10:07.541" v="5211" actId="1076"/>
          <ac:spMkLst>
            <pc:docMk/>
            <pc:sldMk cId="3299666872" sldId="271"/>
            <ac:spMk id="36" creationId="{BC270A26-C6E1-6359-5348-2086C980772E}"/>
          </ac:spMkLst>
        </pc:spChg>
        <pc:spChg chg="mod">
          <ac:chgData name="Beens, Harro (UT-TNW)" userId="5d9517ef-4dd4-497e-8b5a-c4361dddd7bd" providerId="ADAL" clId="{07C6EDB9-D181-427F-A6B0-BEA7FD6543F5}" dt="2025-09-22T13:09:55.173" v="5210" actId="14100"/>
          <ac:spMkLst>
            <pc:docMk/>
            <pc:sldMk cId="3299666872" sldId="271"/>
            <ac:spMk id="37" creationId="{D14E5B99-2134-F37B-0D97-989BFD17161E}"/>
          </ac:spMkLst>
        </pc:spChg>
        <pc:spChg chg="add mod">
          <ac:chgData name="Beens, Harro (UT-TNW)" userId="5d9517ef-4dd4-497e-8b5a-c4361dddd7bd" providerId="ADAL" clId="{07C6EDB9-D181-427F-A6B0-BEA7FD6543F5}" dt="2025-09-22T13:11:21.638" v="5229" actId="20577"/>
          <ac:spMkLst>
            <pc:docMk/>
            <pc:sldMk cId="3299666872" sldId="271"/>
            <ac:spMk id="38" creationId="{7FC01812-4792-F201-6D22-EE666672CEAC}"/>
          </ac:spMkLst>
        </pc:spChg>
        <pc:spChg chg="del">
          <ac:chgData name="Beens, Harro (UT-TNW)" userId="5d9517ef-4dd4-497e-8b5a-c4361dddd7bd" providerId="ADAL" clId="{07C6EDB9-D181-427F-A6B0-BEA7FD6543F5}" dt="2025-09-22T10:06:47.068" v="644" actId="478"/>
          <ac:spMkLst>
            <pc:docMk/>
            <pc:sldMk cId="3299666872" sldId="271"/>
            <ac:spMk id="42" creationId="{6BD04156-3C8A-C82D-48D2-1615C01AA485}"/>
          </ac:spMkLst>
        </pc:spChg>
        <pc:spChg chg="mod">
          <ac:chgData name="Beens, Harro (UT-TNW)" userId="5d9517ef-4dd4-497e-8b5a-c4361dddd7bd" providerId="ADAL" clId="{07C6EDB9-D181-427F-A6B0-BEA7FD6543F5}" dt="2025-09-22T13:03:12.057" v="5174" actId="20577"/>
          <ac:spMkLst>
            <pc:docMk/>
            <pc:sldMk cId="3299666872" sldId="271"/>
            <ac:spMk id="43" creationId="{7BAD0FBE-9673-1BA3-C40B-76C41D595FE6}"/>
          </ac:spMkLst>
        </pc:spChg>
        <pc:spChg chg="del">
          <ac:chgData name="Beens, Harro (UT-TNW)" userId="5d9517ef-4dd4-497e-8b5a-c4361dddd7bd" providerId="ADAL" clId="{07C6EDB9-D181-427F-A6B0-BEA7FD6543F5}" dt="2025-09-22T09:45:47.747" v="73" actId="478"/>
          <ac:spMkLst>
            <pc:docMk/>
            <pc:sldMk cId="3299666872" sldId="271"/>
            <ac:spMk id="50" creationId="{83EE7224-A733-69DD-2210-2874373D21FE}"/>
          </ac:spMkLst>
        </pc:spChg>
        <pc:spChg chg="del">
          <ac:chgData name="Beens, Harro (UT-TNW)" userId="5d9517ef-4dd4-497e-8b5a-c4361dddd7bd" providerId="ADAL" clId="{07C6EDB9-D181-427F-A6B0-BEA7FD6543F5}" dt="2025-09-22T09:45:57.384" v="76" actId="478"/>
          <ac:spMkLst>
            <pc:docMk/>
            <pc:sldMk cId="3299666872" sldId="271"/>
            <ac:spMk id="54" creationId="{3C4E72B8-8AD3-F7BD-0C22-00C7DBB58D24}"/>
          </ac:spMkLst>
        </pc:spChg>
        <pc:spChg chg="del mod">
          <ac:chgData name="Beens, Harro (UT-TNW)" userId="5d9517ef-4dd4-497e-8b5a-c4361dddd7bd" providerId="ADAL" clId="{07C6EDB9-D181-427F-A6B0-BEA7FD6543F5}" dt="2025-09-22T09:45:44.542" v="70"/>
          <ac:spMkLst>
            <pc:docMk/>
            <pc:sldMk cId="3299666872" sldId="271"/>
            <ac:spMk id="55" creationId="{2AC01A99-6521-70CB-B783-80843A7DFAE9}"/>
          </ac:spMkLst>
        </pc:spChg>
        <pc:spChg chg="add mod">
          <ac:chgData name="Beens, Harro (UT-TNW)" userId="5d9517ef-4dd4-497e-8b5a-c4361dddd7bd" providerId="ADAL" clId="{07C6EDB9-D181-427F-A6B0-BEA7FD6543F5}" dt="2025-09-22T11:43:04.821" v="2348"/>
          <ac:spMkLst>
            <pc:docMk/>
            <pc:sldMk cId="3299666872" sldId="271"/>
            <ac:spMk id="56" creationId="{5FF1C73D-2BA3-1174-DE58-3C1FFD6AC01B}"/>
          </ac:spMkLst>
        </pc:spChg>
        <pc:spChg chg="del">
          <ac:chgData name="Beens, Harro (UT-TNW)" userId="5d9517ef-4dd4-497e-8b5a-c4361dddd7bd" providerId="ADAL" clId="{07C6EDB9-D181-427F-A6B0-BEA7FD6543F5}" dt="2025-09-22T09:45:34.952" v="66" actId="478"/>
          <ac:spMkLst>
            <pc:docMk/>
            <pc:sldMk cId="3299666872" sldId="271"/>
            <ac:spMk id="57" creationId="{5C6FA5F1-B631-EE23-E2EC-231EC9E1E71B}"/>
          </ac:spMkLst>
        </pc:spChg>
        <pc:spChg chg="del">
          <ac:chgData name="Beens, Harro (UT-TNW)" userId="5d9517ef-4dd4-497e-8b5a-c4361dddd7bd" providerId="ADAL" clId="{07C6EDB9-D181-427F-A6B0-BEA7FD6543F5}" dt="2025-09-22T09:45:27.629" v="64" actId="478"/>
          <ac:spMkLst>
            <pc:docMk/>
            <pc:sldMk cId="3299666872" sldId="271"/>
            <ac:spMk id="58" creationId="{D2E04BB3-CD1B-A3E5-C80D-4C6FA3A74827}"/>
          </ac:spMkLst>
        </pc:spChg>
        <pc:spChg chg="del">
          <ac:chgData name="Beens, Harro (UT-TNW)" userId="5d9517ef-4dd4-497e-8b5a-c4361dddd7bd" providerId="ADAL" clId="{07C6EDB9-D181-427F-A6B0-BEA7FD6543F5}" dt="2025-09-22T09:45:26.439" v="63" actId="478"/>
          <ac:spMkLst>
            <pc:docMk/>
            <pc:sldMk cId="3299666872" sldId="271"/>
            <ac:spMk id="59" creationId="{E319AF4F-C3E2-C2F0-FC5B-828E14910BAC}"/>
          </ac:spMkLst>
        </pc:spChg>
        <pc:spChg chg="add del mod">
          <ac:chgData name="Beens, Harro (UT-TNW)" userId="5d9517ef-4dd4-497e-8b5a-c4361dddd7bd" providerId="ADAL" clId="{07C6EDB9-D181-427F-A6B0-BEA7FD6543F5}" dt="2025-09-22T11:49:06.358" v="2472" actId="478"/>
          <ac:spMkLst>
            <pc:docMk/>
            <pc:sldMk cId="3299666872" sldId="271"/>
            <ac:spMk id="60" creationId="{BD43BDB7-8FCD-5A2A-D78A-927F01CD1332}"/>
          </ac:spMkLst>
        </pc:spChg>
        <pc:spChg chg="mod">
          <ac:chgData name="Beens, Harro (UT-TNW)" userId="5d9517ef-4dd4-497e-8b5a-c4361dddd7bd" providerId="ADAL" clId="{07C6EDB9-D181-427F-A6B0-BEA7FD6543F5}" dt="2025-09-22T13:13:16.871" v="5275" actId="20577"/>
          <ac:spMkLst>
            <pc:docMk/>
            <pc:sldMk cId="3299666872" sldId="271"/>
            <ac:spMk id="63" creationId="{ED45206A-0A54-236D-C728-33E0C9774232}"/>
          </ac:spMkLst>
        </pc:spChg>
        <pc:spChg chg="mod">
          <ac:chgData name="Beens, Harro (UT-TNW)" userId="5d9517ef-4dd4-497e-8b5a-c4361dddd7bd" providerId="ADAL" clId="{07C6EDB9-D181-427F-A6B0-BEA7FD6543F5}" dt="2025-09-22T13:09:49.090" v="5209" actId="1076"/>
          <ac:spMkLst>
            <pc:docMk/>
            <pc:sldMk cId="3299666872" sldId="271"/>
            <ac:spMk id="66" creationId="{B0717D6E-26AE-D3C9-F9D4-CE99FBD7C215}"/>
          </ac:spMkLst>
        </pc:spChg>
        <pc:spChg chg="mod">
          <ac:chgData name="Beens, Harro (UT-TNW)" userId="5d9517ef-4dd4-497e-8b5a-c4361dddd7bd" providerId="ADAL" clId="{07C6EDB9-D181-427F-A6B0-BEA7FD6543F5}" dt="2025-09-22T13:09:49.090" v="5209" actId="1076"/>
          <ac:spMkLst>
            <pc:docMk/>
            <pc:sldMk cId="3299666872" sldId="271"/>
            <ac:spMk id="67" creationId="{6BD04156-3C8A-C82D-48D2-1615C01AA485}"/>
          </ac:spMkLst>
        </pc:spChg>
        <pc:spChg chg="add mod">
          <ac:chgData name="Beens, Harro (UT-TNW)" userId="5d9517ef-4dd4-497e-8b5a-c4361dddd7bd" providerId="ADAL" clId="{07C6EDB9-D181-427F-A6B0-BEA7FD6543F5}" dt="2025-09-22T12:16:13.631" v="2536" actId="1076"/>
          <ac:spMkLst>
            <pc:docMk/>
            <pc:sldMk cId="3299666872" sldId="271"/>
            <ac:spMk id="72" creationId="{BD43BDB7-8FCD-5A2A-D78A-927F01CD1332}"/>
          </ac:spMkLst>
        </pc:spChg>
        <pc:spChg chg="add del mod">
          <ac:chgData name="Beens, Harro (UT-TNW)" userId="5d9517ef-4dd4-497e-8b5a-c4361dddd7bd" providerId="ADAL" clId="{07C6EDB9-D181-427F-A6B0-BEA7FD6543F5}" dt="2025-09-22T12:47:39.682" v="4536" actId="478"/>
          <ac:spMkLst>
            <pc:docMk/>
            <pc:sldMk cId="3299666872" sldId="271"/>
            <ac:spMk id="75" creationId="{C9FE3748-6842-00B1-5A83-B200EAD798BD}"/>
          </ac:spMkLst>
        </pc:spChg>
        <pc:spChg chg="add mod">
          <ac:chgData name="Beens, Harro (UT-TNW)" userId="5d9517ef-4dd4-497e-8b5a-c4361dddd7bd" providerId="ADAL" clId="{07C6EDB9-D181-427F-A6B0-BEA7FD6543F5}" dt="2025-09-22T12:49:36.667" v="4629" actId="14100"/>
          <ac:spMkLst>
            <pc:docMk/>
            <pc:sldMk cId="3299666872" sldId="271"/>
            <ac:spMk id="76" creationId="{995AB139-324F-91A7-5AF6-4ADB163B1711}"/>
          </ac:spMkLst>
        </pc:spChg>
        <pc:spChg chg="add mod">
          <ac:chgData name="Beens, Harro (UT-TNW)" userId="5d9517ef-4dd4-497e-8b5a-c4361dddd7bd" providerId="ADAL" clId="{07C6EDB9-D181-427F-A6B0-BEA7FD6543F5}" dt="2025-09-22T12:48:56.249" v="4600" actId="1076"/>
          <ac:spMkLst>
            <pc:docMk/>
            <pc:sldMk cId="3299666872" sldId="271"/>
            <ac:spMk id="77" creationId="{60CFAE70-CB32-2180-8EE6-D0DF058AC0B8}"/>
          </ac:spMkLst>
        </pc:spChg>
        <pc:spChg chg="add mod">
          <ac:chgData name="Beens, Harro (UT-TNW)" userId="5d9517ef-4dd4-497e-8b5a-c4361dddd7bd" providerId="ADAL" clId="{07C6EDB9-D181-427F-A6B0-BEA7FD6543F5}" dt="2025-09-22T13:03:51.768" v="5200" actId="20577"/>
          <ac:spMkLst>
            <pc:docMk/>
            <pc:sldMk cId="3299666872" sldId="271"/>
            <ac:spMk id="78" creationId="{5F513DDF-DB9F-19DF-7C15-1FA1839FC5B8}"/>
          </ac:spMkLst>
        </pc:spChg>
        <pc:spChg chg="add mod">
          <ac:chgData name="Beens, Harro (UT-TNW)" userId="5d9517ef-4dd4-497e-8b5a-c4361dddd7bd" providerId="ADAL" clId="{07C6EDB9-D181-427F-A6B0-BEA7FD6543F5}" dt="2025-09-22T12:49:08.260" v="4614"/>
          <ac:spMkLst>
            <pc:docMk/>
            <pc:sldMk cId="3299666872" sldId="271"/>
            <ac:spMk id="79" creationId="{2BCEE1B0-9852-00AE-FD0B-781F421E5C49}"/>
          </ac:spMkLst>
        </pc:spChg>
        <pc:spChg chg="add mod">
          <ac:chgData name="Beens, Harro (UT-TNW)" userId="5d9517ef-4dd4-497e-8b5a-c4361dddd7bd" providerId="ADAL" clId="{07C6EDB9-D181-427F-A6B0-BEA7FD6543F5}" dt="2025-09-22T12:49:08.260" v="4614"/>
          <ac:spMkLst>
            <pc:docMk/>
            <pc:sldMk cId="3299666872" sldId="271"/>
            <ac:spMk id="80" creationId="{8F4482CB-CDDA-7119-7209-033753C079A4}"/>
          </ac:spMkLst>
        </pc:spChg>
        <pc:spChg chg="add mod">
          <ac:chgData name="Beens, Harro (UT-TNW)" userId="5d9517ef-4dd4-497e-8b5a-c4361dddd7bd" providerId="ADAL" clId="{07C6EDB9-D181-427F-A6B0-BEA7FD6543F5}" dt="2025-09-22T12:49:10.916" v="4615"/>
          <ac:spMkLst>
            <pc:docMk/>
            <pc:sldMk cId="3299666872" sldId="271"/>
            <ac:spMk id="81" creationId="{3B15011B-DB01-1CCF-DFBA-B9065D918577}"/>
          </ac:spMkLst>
        </pc:spChg>
        <pc:spChg chg="add mod">
          <ac:chgData name="Beens, Harro (UT-TNW)" userId="5d9517ef-4dd4-497e-8b5a-c4361dddd7bd" providerId="ADAL" clId="{07C6EDB9-D181-427F-A6B0-BEA7FD6543F5}" dt="2025-09-22T12:49:10.916" v="4615"/>
          <ac:spMkLst>
            <pc:docMk/>
            <pc:sldMk cId="3299666872" sldId="271"/>
            <ac:spMk id="82" creationId="{BB7EC53B-5CBE-03FA-A7AD-46E7EB9D1542}"/>
          </ac:spMkLst>
        </pc:spChg>
        <pc:spChg chg="add mod">
          <ac:chgData name="Beens, Harro (UT-TNW)" userId="5d9517ef-4dd4-497e-8b5a-c4361dddd7bd" providerId="ADAL" clId="{07C6EDB9-D181-427F-A6B0-BEA7FD6543F5}" dt="2025-09-22T12:54:32.108" v="4960" actId="14100"/>
          <ac:spMkLst>
            <pc:docMk/>
            <pc:sldMk cId="3299666872" sldId="271"/>
            <ac:spMk id="83" creationId="{3BAF617D-5085-0BE0-76D0-0684860FFB72}"/>
          </ac:spMkLst>
        </pc:spChg>
        <pc:spChg chg="del">
          <ac:chgData name="Beens, Harro (UT-TNW)" userId="5d9517ef-4dd4-497e-8b5a-c4361dddd7bd" providerId="ADAL" clId="{07C6EDB9-D181-427F-A6B0-BEA7FD6543F5}" dt="2025-09-22T09:45:21.368" v="59" actId="478"/>
          <ac:spMkLst>
            <pc:docMk/>
            <pc:sldMk cId="3299666872" sldId="271"/>
            <ac:spMk id="88" creationId="{A0BB048B-1F6D-FC19-36C4-75D13819D45A}"/>
          </ac:spMkLst>
        </pc:spChg>
        <pc:spChg chg="del">
          <ac:chgData name="Beens, Harro (UT-TNW)" userId="5d9517ef-4dd4-497e-8b5a-c4361dddd7bd" providerId="ADAL" clId="{07C6EDB9-D181-427F-A6B0-BEA7FD6543F5}" dt="2025-09-22T09:45:23.087" v="61" actId="478"/>
          <ac:spMkLst>
            <pc:docMk/>
            <pc:sldMk cId="3299666872" sldId="271"/>
            <ac:spMk id="90" creationId="{B670D6A0-98BD-DF6C-5C58-30FA4A4B021A}"/>
          </ac:spMkLst>
        </pc:spChg>
        <pc:spChg chg="del">
          <ac:chgData name="Beens, Harro (UT-TNW)" userId="5d9517ef-4dd4-497e-8b5a-c4361dddd7bd" providerId="ADAL" clId="{07C6EDB9-D181-427F-A6B0-BEA7FD6543F5}" dt="2025-09-22T09:45:22.397" v="60" actId="478"/>
          <ac:spMkLst>
            <pc:docMk/>
            <pc:sldMk cId="3299666872" sldId="271"/>
            <ac:spMk id="91" creationId="{80DF7AEB-95C7-7CF9-97FB-052954FEFD2C}"/>
          </ac:spMkLst>
        </pc:spChg>
        <pc:spChg chg="del">
          <ac:chgData name="Beens, Harro (UT-TNW)" userId="5d9517ef-4dd4-497e-8b5a-c4361dddd7bd" providerId="ADAL" clId="{07C6EDB9-D181-427F-A6B0-BEA7FD6543F5}" dt="2025-09-22T09:45:15.451" v="52" actId="478"/>
          <ac:spMkLst>
            <pc:docMk/>
            <pc:sldMk cId="3299666872" sldId="271"/>
            <ac:spMk id="92" creationId="{5FBBF36F-5F14-394F-FEC2-6C4D9C0D435C}"/>
          </ac:spMkLst>
        </pc:spChg>
        <pc:spChg chg="del">
          <ac:chgData name="Beens, Harro (UT-TNW)" userId="5d9517ef-4dd4-497e-8b5a-c4361dddd7bd" providerId="ADAL" clId="{07C6EDB9-D181-427F-A6B0-BEA7FD6543F5}" dt="2025-09-22T09:45:20.831" v="58" actId="478"/>
          <ac:spMkLst>
            <pc:docMk/>
            <pc:sldMk cId="3299666872" sldId="271"/>
            <ac:spMk id="93" creationId="{A784495B-4F1D-3D6D-8EBF-D3B3FA624502}"/>
          </ac:spMkLst>
        </pc:spChg>
        <pc:spChg chg="del">
          <ac:chgData name="Beens, Harro (UT-TNW)" userId="5d9517ef-4dd4-497e-8b5a-c4361dddd7bd" providerId="ADAL" clId="{07C6EDB9-D181-427F-A6B0-BEA7FD6543F5}" dt="2025-09-22T09:45:14.809" v="51" actId="478"/>
          <ac:spMkLst>
            <pc:docMk/>
            <pc:sldMk cId="3299666872" sldId="271"/>
            <ac:spMk id="94" creationId="{70CBE0FC-8D27-0606-0D8D-8FC7448CA242}"/>
          </ac:spMkLst>
        </pc:spChg>
        <pc:spChg chg="del mod">
          <ac:chgData name="Beens, Harro (UT-TNW)" userId="5d9517ef-4dd4-497e-8b5a-c4361dddd7bd" providerId="ADAL" clId="{07C6EDB9-D181-427F-A6B0-BEA7FD6543F5}" dt="2025-09-22T09:45:17.381" v="55" actId="478"/>
          <ac:spMkLst>
            <pc:docMk/>
            <pc:sldMk cId="3299666872" sldId="271"/>
            <ac:spMk id="95" creationId="{DB20067B-5C3F-EFAA-FB9B-91804EEAE0A2}"/>
          </ac:spMkLst>
        </pc:spChg>
        <pc:spChg chg="mod">
          <ac:chgData name="Beens, Harro (UT-TNW)" userId="5d9517ef-4dd4-497e-8b5a-c4361dddd7bd" providerId="ADAL" clId="{07C6EDB9-D181-427F-A6B0-BEA7FD6543F5}" dt="2025-09-22T08:56:12.141" v="2"/>
          <ac:spMkLst>
            <pc:docMk/>
            <pc:sldMk cId="3299666872" sldId="271"/>
            <ac:spMk id="175" creationId="{DC738811-40A7-4CA1-B576-2D1FC6AB82E6}"/>
          </ac:spMkLst>
        </pc:spChg>
        <pc:spChg chg="del mod">
          <ac:chgData name="Beens, Harro (UT-TNW)" userId="5d9517ef-4dd4-497e-8b5a-c4361dddd7bd" providerId="ADAL" clId="{07C6EDB9-D181-427F-A6B0-BEA7FD6543F5}" dt="2025-09-22T09:44:58.267" v="41" actId="478"/>
          <ac:spMkLst>
            <pc:docMk/>
            <pc:sldMk cId="3299666872" sldId="271"/>
            <ac:spMk id="183" creationId="{12AECD6E-2145-049F-12D5-F44D3E2413A6}"/>
          </ac:spMkLst>
        </pc:spChg>
        <pc:spChg chg="del mod">
          <ac:chgData name="Beens, Harro (UT-TNW)" userId="5d9517ef-4dd4-497e-8b5a-c4361dddd7bd" providerId="ADAL" clId="{07C6EDB9-D181-427F-A6B0-BEA7FD6543F5}" dt="2025-09-22T09:46:06.736" v="85" actId="478"/>
          <ac:spMkLst>
            <pc:docMk/>
            <pc:sldMk cId="3299666872" sldId="271"/>
            <ac:spMk id="184" creationId="{D3E8526A-97EB-14E8-5B46-CB873F0BD90C}"/>
          </ac:spMkLst>
        </pc:spChg>
        <pc:spChg chg="del">
          <ac:chgData name="Beens, Harro (UT-TNW)" userId="5d9517ef-4dd4-497e-8b5a-c4361dddd7bd" providerId="ADAL" clId="{07C6EDB9-D181-427F-A6B0-BEA7FD6543F5}" dt="2025-09-22T09:46:03.167" v="83" actId="478"/>
          <ac:spMkLst>
            <pc:docMk/>
            <pc:sldMk cId="3299666872" sldId="271"/>
            <ac:spMk id="185" creationId="{2E49247F-210F-83CA-DFE4-8667B50D545D}"/>
          </ac:spMkLst>
        </pc:spChg>
        <pc:spChg chg="del mod">
          <ac:chgData name="Beens, Harro (UT-TNW)" userId="5d9517ef-4dd4-497e-8b5a-c4361dddd7bd" providerId="ADAL" clId="{07C6EDB9-D181-427F-A6B0-BEA7FD6543F5}" dt="2025-09-22T09:45:18.616" v="56" actId="478"/>
          <ac:spMkLst>
            <pc:docMk/>
            <pc:sldMk cId="3299666872" sldId="271"/>
            <ac:spMk id="1024" creationId="{9EBD09A9-3F65-515F-CC77-9048E87FE4ED}"/>
          </ac:spMkLst>
        </pc:spChg>
        <pc:spChg chg="del">
          <ac:chgData name="Beens, Harro (UT-TNW)" userId="5d9517ef-4dd4-497e-8b5a-c4361dddd7bd" providerId="ADAL" clId="{07C6EDB9-D181-427F-A6B0-BEA7FD6543F5}" dt="2025-09-22T09:45:20.040" v="57" actId="478"/>
          <ac:spMkLst>
            <pc:docMk/>
            <pc:sldMk cId="3299666872" sldId="271"/>
            <ac:spMk id="1025" creationId="{335F9CAF-1C6F-8D48-258B-3D314C0BB8C7}"/>
          </ac:spMkLst>
        </pc:spChg>
        <pc:picChg chg="add mod modCrop">
          <ac:chgData name="Beens, Harro (UT-TNW)" userId="5d9517ef-4dd4-497e-8b5a-c4361dddd7bd" providerId="ADAL" clId="{07C6EDB9-D181-427F-A6B0-BEA7FD6543F5}" dt="2025-09-22T11:37:05.717" v="2182" actId="1076"/>
          <ac:picMkLst>
            <pc:docMk/>
            <pc:sldMk cId="3299666872" sldId="271"/>
            <ac:picMk id="3" creationId="{93B60BC8-6B36-1863-4816-4AD3C56AA679}"/>
          </ac:picMkLst>
        </pc:picChg>
        <pc:picChg chg="mod">
          <ac:chgData name="Beens, Harro (UT-TNW)" userId="5d9517ef-4dd4-497e-8b5a-c4361dddd7bd" providerId="ADAL" clId="{07C6EDB9-D181-427F-A6B0-BEA7FD6543F5}" dt="2025-09-22T12:55:40.297" v="4969" actId="1076"/>
          <ac:picMkLst>
            <pc:docMk/>
            <pc:sldMk cId="3299666872" sldId="271"/>
            <ac:picMk id="9" creationId="{B3FADF57-4AB3-00FA-99F7-0C370514B300}"/>
          </ac:picMkLst>
        </pc:picChg>
        <pc:picChg chg="mod">
          <ac:chgData name="Beens, Harro (UT-TNW)" userId="5d9517ef-4dd4-497e-8b5a-c4361dddd7bd" providerId="ADAL" clId="{07C6EDB9-D181-427F-A6B0-BEA7FD6543F5}" dt="2025-09-22T12:55:36.301" v="4966" actId="1076"/>
          <ac:picMkLst>
            <pc:docMk/>
            <pc:sldMk cId="3299666872" sldId="271"/>
            <ac:picMk id="10" creationId="{8C98D90C-C08C-46EB-189E-CB0692CF7006}"/>
          </ac:picMkLst>
        </pc:picChg>
        <pc:picChg chg="add mod">
          <ac:chgData name="Beens, Harro (UT-TNW)" userId="5d9517ef-4dd4-497e-8b5a-c4361dddd7bd" providerId="ADAL" clId="{07C6EDB9-D181-427F-A6B0-BEA7FD6543F5}" dt="2025-09-22T11:29:01.809" v="2035" actId="14100"/>
          <ac:picMkLst>
            <pc:docMk/>
            <pc:sldMk cId="3299666872" sldId="271"/>
            <ac:picMk id="13" creationId="{5D72F182-9C63-637B-32E9-44D5189B29AE}"/>
          </ac:picMkLst>
        </pc:picChg>
        <pc:picChg chg="add del mod">
          <ac:chgData name="Beens, Harro (UT-TNW)" userId="5d9517ef-4dd4-497e-8b5a-c4361dddd7bd" providerId="ADAL" clId="{07C6EDB9-D181-427F-A6B0-BEA7FD6543F5}" dt="2025-09-22T11:33:46.471" v="2136" actId="478"/>
          <ac:picMkLst>
            <pc:docMk/>
            <pc:sldMk cId="3299666872" sldId="271"/>
            <ac:picMk id="16" creationId="{51B14F70-A3BF-549A-9C75-B043AF386454}"/>
          </ac:picMkLst>
        </pc:picChg>
        <pc:picChg chg="add del mod modCrop">
          <ac:chgData name="Beens, Harro (UT-TNW)" userId="5d9517ef-4dd4-497e-8b5a-c4361dddd7bd" providerId="ADAL" clId="{07C6EDB9-D181-427F-A6B0-BEA7FD6543F5}" dt="2025-09-22T11:48:24.952" v="2464" actId="478"/>
          <ac:picMkLst>
            <pc:docMk/>
            <pc:sldMk cId="3299666872" sldId="271"/>
            <ac:picMk id="22" creationId="{B9405CBB-783F-45FB-7AD4-4A2B0E792AF3}"/>
          </ac:picMkLst>
        </pc:picChg>
        <pc:picChg chg="add mod">
          <ac:chgData name="Beens, Harro (UT-TNW)" userId="5d9517ef-4dd4-497e-8b5a-c4361dddd7bd" providerId="ADAL" clId="{07C6EDB9-D181-427F-A6B0-BEA7FD6543F5}" dt="2025-09-22T11:41:38.078" v="2330"/>
          <ac:picMkLst>
            <pc:docMk/>
            <pc:sldMk cId="3299666872" sldId="271"/>
            <ac:picMk id="39" creationId="{40A6DBD7-7749-1A0B-28D6-91C96E6A967C}"/>
          </ac:picMkLst>
        </pc:picChg>
        <pc:picChg chg="add mod">
          <ac:chgData name="Beens, Harro (UT-TNW)" userId="5d9517ef-4dd4-497e-8b5a-c4361dddd7bd" providerId="ADAL" clId="{07C6EDB9-D181-427F-A6B0-BEA7FD6543F5}" dt="2025-09-22T11:41:38.078" v="2330"/>
          <ac:picMkLst>
            <pc:docMk/>
            <pc:sldMk cId="3299666872" sldId="271"/>
            <ac:picMk id="40" creationId="{745E681B-392B-8ADA-2E69-DF6E02651901}"/>
          </ac:picMkLst>
        </pc:picChg>
        <pc:picChg chg="add mod">
          <ac:chgData name="Beens, Harro (UT-TNW)" userId="5d9517ef-4dd4-497e-8b5a-c4361dddd7bd" providerId="ADAL" clId="{07C6EDB9-D181-427F-A6B0-BEA7FD6543F5}" dt="2025-09-22T11:41:38.078" v="2330"/>
          <ac:picMkLst>
            <pc:docMk/>
            <pc:sldMk cId="3299666872" sldId="271"/>
            <ac:picMk id="41" creationId="{4B5C1F8C-DBA9-E2F6-CFBC-9DBF2F155F67}"/>
          </ac:picMkLst>
        </pc:picChg>
        <pc:picChg chg="add mod">
          <ac:chgData name="Beens, Harro (UT-TNW)" userId="5d9517ef-4dd4-497e-8b5a-c4361dddd7bd" providerId="ADAL" clId="{07C6EDB9-D181-427F-A6B0-BEA7FD6543F5}" dt="2025-09-22T11:41:38.078" v="2330"/>
          <ac:picMkLst>
            <pc:docMk/>
            <pc:sldMk cId="3299666872" sldId="271"/>
            <ac:picMk id="44" creationId="{F7C75B89-800B-02CE-78E1-A73D3CF4CEAF}"/>
          </ac:picMkLst>
        </pc:picChg>
        <pc:picChg chg="add mod">
          <ac:chgData name="Beens, Harro (UT-TNW)" userId="5d9517ef-4dd4-497e-8b5a-c4361dddd7bd" providerId="ADAL" clId="{07C6EDB9-D181-427F-A6B0-BEA7FD6543F5}" dt="2025-09-22T11:41:53.588" v="2334"/>
          <ac:picMkLst>
            <pc:docMk/>
            <pc:sldMk cId="3299666872" sldId="271"/>
            <ac:picMk id="45" creationId="{40A6DBD7-7749-1A0B-28D6-91C96E6A967C}"/>
          </ac:picMkLst>
        </pc:picChg>
        <pc:picChg chg="add del mod modCrop">
          <ac:chgData name="Beens, Harro (UT-TNW)" userId="5d9517ef-4dd4-497e-8b5a-c4361dddd7bd" providerId="ADAL" clId="{07C6EDB9-D181-427F-A6B0-BEA7FD6543F5}" dt="2025-09-22T11:49:03.466" v="2470" actId="478"/>
          <ac:picMkLst>
            <pc:docMk/>
            <pc:sldMk cId="3299666872" sldId="271"/>
            <ac:picMk id="46" creationId="{40A6DBD7-7749-1A0B-28D6-91C96E6A967C}"/>
          </ac:picMkLst>
        </pc:picChg>
        <pc:picChg chg="del">
          <ac:chgData name="Beens, Harro (UT-TNW)" userId="5d9517ef-4dd4-497e-8b5a-c4361dddd7bd" providerId="ADAL" clId="{07C6EDB9-D181-427F-A6B0-BEA7FD6543F5}" dt="2025-09-22T09:44:44.139" v="32" actId="478"/>
          <ac:picMkLst>
            <pc:docMk/>
            <pc:sldMk cId="3299666872" sldId="271"/>
            <ac:picMk id="47" creationId="{E3B4D417-B443-FEAC-FE8F-E6E9AC5EF910}"/>
          </ac:picMkLst>
        </pc:picChg>
        <pc:picChg chg="add del mod modCrop">
          <ac:chgData name="Beens, Harro (UT-TNW)" userId="5d9517ef-4dd4-497e-8b5a-c4361dddd7bd" providerId="ADAL" clId="{07C6EDB9-D181-427F-A6B0-BEA7FD6543F5}" dt="2025-09-22T11:49:03.815" v="2471" actId="478"/>
          <ac:picMkLst>
            <pc:docMk/>
            <pc:sldMk cId="3299666872" sldId="271"/>
            <ac:picMk id="48" creationId="{745E681B-392B-8ADA-2E69-DF6E02651901}"/>
          </ac:picMkLst>
        </pc:picChg>
        <pc:picChg chg="del">
          <ac:chgData name="Beens, Harro (UT-TNW)" userId="5d9517ef-4dd4-497e-8b5a-c4361dddd7bd" providerId="ADAL" clId="{07C6EDB9-D181-427F-A6B0-BEA7FD6543F5}" dt="2025-09-22T09:44:48.823" v="34" actId="478"/>
          <ac:picMkLst>
            <pc:docMk/>
            <pc:sldMk cId="3299666872" sldId="271"/>
            <ac:picMk id="49" creationId="{A725F22D-A046-969F-7C0B-59299DBAB729}"/>
          </ac:picMkLst>
        </pc:picChg>
        <pc:picChg chg="add del mod">
          <ac:chgData name="Beens, Harro (UT-TNW)" userId="5d9517ef-4dd4-497e-8b5a-c4361dddd7bd" providerId="ADAL" clId="{07C6EDB9-D181-427F-A6B0-BEA7FD6543F5}" dt="2025-09-22T11:42:14.132" v="2341" actId="478"/>
          <ac:picMkLst>
            <pc:docMk/>
            <pc:sldMk cId="3299666872" sldId="271"/>
            <ac:picMk id="51" creationId="{4B5C1F8C-DBA9-E2F6-CFBC-9DBF2F155F67}"/>
          </ac:picMkLst>
        </pc:picChg>
        <pc:picChg chg="del">
          <ac:chgData name="Beens, Harro (UT-TNW)" userId="5d9517ef-4dd4-497e-8b5a-c4361dddd7bd" providerId="ADAL" clId="{07C6EDB9-D181-427F-A6B0-BEA7FD6543F5}" dt="2025-09-22T09:45:28.280" v="65" actId="478"/>
          <ac:picMkLst>
            <pc:docMk/>
            <pc:sldMk cId="3299666872" sldId="271"/>
            <ac:picMk id="52" creationId="{DC066E4D-3E96-FD69-6522-4E900B3FA579}"/>
          </ac:picMkLst>
        </pc:picChg>
        <pc:picChg chg="del">
          <ac:chgData name="Beens, Harro (UT-TNW)" userId="5d9517ef-4dd4-497e-8b5a-c4361dddd7bd" providerId="ADAL" clId="{07C6EDB9-D181-427F-A6B0-BEA7FD6543F5}" dt="2025-09-22T09:45:44.542" v="68" actId="478"/>
          <ac:picMkLst>
            <pc:docMk/>
            <pc:sldMk cId="3299666872" sldId="271"/>
            <ac:picMk id="53" creationId="{D7718B1E-42F8-F545-0308-66697E1309C8}"/>
          </ac:picMkLst>
        </pc:picChg>
        <pc:picChg chg="add del mod">
          <ac:chgData name="Beens, Harro (UT-TNW)" userId="5d9517ef-4dd4-497e-8b5a-c4361dddd7bd" providerId="ADAL" clId="{07C6EDB9-D181-427F-A6B0-BEA7FD6543F5}" dt="2025-09-22T11:48:50.767" v="2469" actId="478"/>
          <ac:picMkLst>
            <pc:docMk/>
            <pc:sldMk cId="3299666872" sldId="271"/>
            <ac:picMk id="62" creationId="{EF4F34B5-2118-3996-E340-FEF93FD1C7E2}"/>
          </ac:picMkLst>
        </pc:picChg>
        <pc:picChg chg="add mod modCrop">
          <ac:chgData name="Beens, Harro (UT-TNW)" userId="5d9517ef-4dd4-497e-8b5a-c4361dddd7bd" providerId="ADAL" clId="{07C6EDB9-D181-427F-A6B0-BEA7FD6543F5}" dt="2025-09-22T12:15:52.795" v="2531" actId="14100"/>
          <ac:picMkLst>
            <pc:docMk/>
            <pc:sldMk cId="3299666872" sldId="271"/>
            <ac:picMk id="65" creationId="{C89B1167-3075-06E8-2F3F-86AED9DF8AA3}"/>
          </ac:picMkLst>
        </pc:picChg>
        <pc:picChg chg="add mod modCrop">
          <ac:chgData name="Beens, Harro (UT-TNW)" userId="5d9517ef-4dd4-497e-8b5a-c4361dddd7bd" providerId="ADAL" clId="{07C6EDB9-D181-427F-A6B0-BEA7FD6543F5}" dt="2025-09-22T12:53:41.933" v="4922" actId="14100"/>
          <ac:picMkLst>
            <pc:docMk/>
            <pc:sldMk cId="3299666872" sldId="271"/>
            <ac:picMk id="69" creationId="{8B52837B-D4FF-67A0-2F2E-011E0353AAA0}"/>
          </ac:picMkLst>
        </pc:picChg>
        <pc:picChg chg="add mod modCrop">
          <ac:chgData name="Beens, Harro (UT-TNW)" userId="5d9517ef-4dd4-497e-8b5a-c4361dddd7bd" providerId="ADAL" clId="{07C6EDB9-D181-427F-A6B0-BEA7FD6543F5}" dt="2025-09-22T12:55:05.424" v="4963" actId="1076"/>
          <ac:picMkLst>
            <pc:docMk/>
            <pc:sldMk cId="3299666872" sldId="271"/>
            <ac:picMk id="71" creationId="{4BCD47F1-1D2B-FC6F-11BB-C4ABA0C1DF9A}"/>
          </ac:picMkLst>
        </pc:picChg>
        <pc:picChg chg="add mod modCrop">
          <ac:chgData name="Beens, Harro (UT-TNW)" userId="5d9517ef-4dd4-497e-8b5a-c4361dddd7bd" providerId="ADAL" clId="{07C6EDB9-D181-427F-A6B0-BEA7FD6543F5}" dt="2025-09-22T13:10:07.865" v="5212" actId="1076"/>
          <ac:picMkLst>
            <pc:docMk/>
            <pc:sldMk cId="3299666872" sldId="271"/>
            <ac:picMk id="74" creationId="{452854FB-8B59-5C7A-D07B-4359298F968F}"/>
          </ac:picMkLst>
        </pc:picChg>
        <pc:picChg chg="del">
          <ac:chgData name="Beens, Harro (UT-TNW)" userId="5d9517ef-4dd4-497e-8b5a-c4361dddd7bd" providerId="ADAL" clId="{07C6EDB9-D181-427F-A6B0-BEA7FD6543F5}" dt="2025-09-22T09:44:50.253" v="37" actId="478"/>
          <ac:picMkLst>
            <pc:docMk/>
            <pc:sldMk cId="3299666872" sldId="271"/>
            <ac:picMk id="1044" creationId="{1C80EAD4-2E8B-E8CC-7ADC-D57B5A3087EA}"/>
          </ac:picMkLst>
        </pc:picChg>
        <pc:picChg chg="del">
          <ac:chgData name="Beens, Harro (UT-TNW)" userId="5d9517ef-4dd4-497e-8b5a-c4361dddd7bd" providerId="ADAL" clId="{07C6EDB9-D181-427F-A6B0-BEA7FD6543F5}" dt="2025-09-22T09:44:49.887" v="36" actId="478"/>
          <ac:picMkLst>
            <pc:docMk/>
            <pc:sldMk cId="3299666872" sldId="271"/>
            <ac:picMk id="1048" creationId="{66013EE3-A4DA-97C6-5027-6D6D4A4003ED}"/>
          </ac:picMkLst>
        </pc:picChg>
        <pc:picChg chg="del">
          <ac:chgData name="Beens, Harro (UT-TNW)" userId="5d9517ef-4dd4-497e-8b5a-c4361dddd7bd" providerId="ADAL" clId="{07C6EDB9-D181-427F-A6B0-BEA7FD6543F5}" dt="2025-09-22T09:44:49.615" v="35" actId="478"/>
          <ac:picMkLst>
            <pc:docMk/>
            <pc:sldMk cId="3299666872" sldId="271"/>
            <ac:picMk id="1050" creationId="{7D60EE29-C966-7FD0-EABC-5F69C0FEFA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18BAF-9966-425A-AB07-80BCCDCDA600}" type="datetimeFigureOut">
              <a:rPr lang="nl-NL" smtClean="0"/>
              <a:t>22-9-2025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3013"/>
            <a:ext cx="23733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C7059-1B18-4103-A0A9-41083B39D4F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220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4C7059-1B18-4103-A0A9-41083B39D4F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620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6999180"/>
            <a:ext cx="25733931" cy="14889339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62709"/>
            <a:ext cx="22706410" cy="10325516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2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6960"/>
            <a:ext cx="6528093" cy="362432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6960"/>
            <a:ext cx="19205838" cy="362432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9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9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62125"/>
            <a:ext cx="26112371" cy="17789985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20410"/>
            <a:ext cx="26112371" cy="9355333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1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84800"/>
            <a:ext cx="12866966" cy="27135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84800"/>
            <a:ext cx="12866966" cy="27135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6970"/>
            <a:ext cx="26112371" cy="82663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83919"/>
            <a:ext cx="12807832" cy="513800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21926"/>
            <a:ext cx="12807832" cy="22977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83919"/>
            <a:ext cx="12870909" cy="513800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21926"/>
            <a:ext cx="12870909" cy="22977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0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7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3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1150"/>
            <a:ext cx="9764544" cy="997902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57701"/>
            <a:ext cx="15326827" cy="30392467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30175"/>
            <a:ext cx="9764544" cy="23769486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86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1150"/>
            <a:ext cx="9764544" cy="997902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57701"/>
            <a:ext cx="15326827" cy="30392467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30175"/>
            <a:ext cx="9764544" cy="23769486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6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6970"/>
            <a:ext cx="26112371" cy="8266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84800"/>
            <a:ext cx="26112371" cy="27135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38914"/>
            <a:ext cx="6811923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2FC18-182F-FF42-95E9-49AF41193B55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38914"/>
            <a:ext cx="10217884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38914"/>
            <a:ext cx="6811923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DBCAB-F0ED-F247-A409-72F50307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5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0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F1D19C-23D0-ED46-A063-F778DCB7A05B}"/>
              </a:ext>
            </a:extLst>
          </p:cNvPr>
          <p:cNvSpPr/>
          <p:nvPr/>
        </p:nvSpPr>
        <p:spPr>
          <a:xfrm>
            <a:off x="0" y="-21884"/>
            <a:ext cx="30275213" cy="4109815"/>
          </a:xfrm>
          <a:prstGeom prst="rect">
            <a:avLst/>
          </a:prstGeom>
          <a:solidFill>
            <a:srgbClr val="5557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C738811-40A7-4CA1-B576-2D1FC6AB82E6}"/>
              </a:ext>
            </a:extLst>
          </p:cNvPr>
          <p:cNvSpPr txBox="1"/>
          <p:nvPr/>
        </p:nvSpPr>
        <p:spPr>
          <a:xfrm>
            <a:off x="3185072" y="531980"/>
            <a:ext cx="236740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a Recondensing Cryostat for ZBO LH2 Storage in Medium-Scale Tanks</a:t>
            </a:r>
            <a:endParaRPr lang="en-US" sz="9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FB68C0F-B85F-4E86-35B2-25E9BAFA6405}"/>
              </a:ext>
            </a:extLst>
          </p:cNvPr>
          <p:cNvSpPr/>
          <p:nvPr/>
        </p:nvSpPr>
        <p:spPr>
          <a:xfrm>
            <a:off x="472574" y="5695585"/>
            <a:ext cx="29383915" cy="5613729"/>
          </a:xfrm>
          <a:prstGeom prst="rect">
            <a:avLst/>
          </a:prstGeom>
          <a:solidFill>
            <a:schemeClr val="bg1"/>
          </a:solidFill>
          <a:ln w="76200">
            <a:solidFill>
              <a:srgbClr val="555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C26792-E415-8A7C-4E26-DE2351ABE9B6}"/>
              </a:ext>
            </a:extLst>
          </p:cNvPr>
          <p:cNvSpPr txBox="1"/>
          <p:nvPr/>
        </p:nvSpPr>
        <p:spPr>
          <a:xfrm>
            <a:off x="7731084" y="4297865"/>
            <a:ext cx="14813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H. Beens</a:t>
            </a: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, S. Vanapalli</a:t>
            </a:r>
            <a:endParaRPr lang="en-US" sz="4000" b="1" baseline="30000" dirty="0">
              <a:solidFill>
                <a:schemeClr val="tx1">
                  <a:lumMod val="95000"/>
                  <a:lumOff val="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66666A-3C35-229A-34DC-FB5815F9DB8F}"/>
              </a:ext>
            </a:extLst>
          </p:cNvPr>
          <p:cNvSpPr/>
          <p:nvPr/>
        </p:nvSpPr>
        <p:spPr>
          <a:xfrm>
            <a:off x="0" y="40122454"/>
            <a:ext cx="30275213" cy="2743616"/>
          </a:xfrm>
          <a:prstGeom prst="rect">
            <a:avLst/>
          </a:prstGeom>
          <a:solidFill>
            <a:srgbClr val="5557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2B5AF3-D9ED-E073-02B1-64A640140B09}"/>
              </a:ext>
            </a:extLst>
          </p:cNvPr>
          <p:cNvSpPr/>
          <p:nvPr/>
        </p:nvSpPr>
        <p:spPr>
          <a:xfrm>
            <a:off x="15647723" y="12434126"/>
            <a:ext cx="14208766" cy="23057006"/>
          </a:xfrm>
          <a:prstGeom prst="rect">
            <a:avLst/>
          </a:prstGeom>
          <a:solidFill>
            <a:schemeClr val="bg1"/>
          </a:solidFill>
          <a:ln w="76200">
            <a:solidFill>
              <a:srgbClr val="555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4E5B99-2134-F37B-0D97-989BFD17161E}"/>
              </a:ext>
            </a:extLst>
          </p:cNvPr>
          <p:cNvSpPr/>
          <p:nvPr/>
        </p:nvSpPr>
        <p:spPr>
          <a:xfrm>
            <a:off x="472574" y="12366046"/>
            <a:ext cx="14361989" cy="27197783"/>
          </a:xfrm>
          <a:prstGeom prst="rect">
            <a:avLst/>
          </a:prstGeom>
          <a:solidFill>
            <a:schemeClr val="bg1"/>
          </a:solidFill>
          <a:ln w="76200">
            <a:solidFill>
              <a:srgbClr val="555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B91690-6545-B1CF-E8A0-F4682712698B}"/>
              </a:ext>
            </a:extLst>
          </p:cNvPr>
          <p:cNvCxnSpPr>
            <a:cxnSpLocks/>
          </p:cNvCxnSpPr>
          <p:nvPr/>
        </p:nvCxnSpPr>
        <p:spPr>
          <a:xfrm>
            <a:off x="1432907" y="5669209"/>
            <a:ext cx="12987297" cy="0"/>
          </a:xfrm>
          <a:prstGeom prst="line">
            <a:avLst/>
          </a:prstGeom>
          <a:ln>
            <a:solidFill>
              <a:srgbClr val="2F52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5275E17-A073-39E8-7BF6-83903E5E3E5C}"/>
              </a:ext>
            </a:extLst>
          </p:cNvPr>
          <p:cNvSpPr/>
          <p:nvPr/>
        </p:nvSpPr>
        <p:spPr>
          <a:xfrm>
            <a:off x="802632" y="11884457"/>
            <a:ext cx="10577823" cy="1346848"/>
          </a:xfrm>
          <a:custGeom>
            <a:avLst/>
            <a:gdLst>
              <a:gd name="connsiteX0" fmla="*/ 0 w 10648595"/>
              <a:gd name="connsiteY0" fmla="*/ 0 h 1346848"/>
              <a:gd name="connsiteX1" fmla="*/ 1331970 w 10648595"/>
              <a:gd name="connsiteY1" fmla="*/ 0 h 1346848"/>
              <a:gd name="connsiteX2" fmla="*/ 3329925 w 10648595"/>
              <a:gd name="connsiteY2" fmla="*/ 0 h 1346848"/>
              <a:gd name="connsiteX3" fmla="*/ 7874915 w 10648595"/>
              <a:gd name="connsiteY3" fmla="*/ 0 h 1346848"/>
              <a:gd name="connsiteX4" fmla="*/ 7991820 w 10648595"/>
              <a:gd name="connsiteY4" fmla="*/ 0 h 1346848"/>
              <a:gd name="connsiteX5" fmla="*/ 10648595 w 10648595"/>
              <a:gd name="connsiteY5" fmla="*/ 0 h 1346848"/>
              <a:gd name="connsiteX6" fmla="*/ 10648595 w 10648595"/>
              <a:gd name="connsiteY6" fmla="*/ 923932 h 1346848"/>
              <a:gd name="connsiteX7" fmla="*/ 7874915 w 10648595"/>
              <a:gd name="connsiteY7" fmla="*/ 923932 h 1346848"/>
              <a:gd name="connsiteX8" fmla="*/ 7874915 w 10648595"/>
              <a:gd name="connsiteY8" fmla="*/ 922788 h 1346848"/>
              <a:gd name="connsiteX9" fmla="*/ 1584252 w 10648595"/>
              <a:gd name="connsiteY9" fmla="*/ 893640 h 1346848"/>
              <a:gd name="connsiteX10" fmla="*/ 1211720 w 10648595"/>
              <a:gd name="connsiteY10" fmla="*/ 1346848 h 1346848"/>
              <a:gd name="connsiteX11" fmla="*/ 744142 w 10648595"/>
              <a:gd name="connsiteY11" fmla="*/ 923330 h 1346848"/>
              <a:gd name="connsiteX12" fmla="*/ 0 w 10648595"/>
              <a:gd name="connsiteY12" fmla="*/ 923330 h 1346848"/>
              <a:gd name="connsiteX13" fmla="*/ 0 w 10648595"/>
              <a:gd name="connsiteY13" fmla="*/ 769442 h 1346848"/>
              <a:gd name="connsiteX14" fmla="*/ 0 w 10648595"/>
              <a:gd name="connsiteY14" fmla="*/ 538608 h 134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648595" h="1346848">
                <a:moveTo>
                  <a:pt x="0" y="0"/>
                </a:moveTo>
                <a:lnTo>
                  <a:pt x="1331970" y="0"/>
                </a:lnTo>
                <a:lnTo>
                  <a:pt x="3329925" y="0"/>
                </a:lnTo>
                <a:lnTo>
                  <a:pt x="7874915" y="0"/>
                </a:lnTo>
                <a:lnTo>
                  <a:pt x="7991820" y="0"/>
                </a:lnTo>
                <a:lnTo>
                  <a:pt x="10648595" y="0"/>
                </a:lnTo>
                <a:lnTo>
                  <a:pt x="10648595" y="923932"/>
                </a:lnTo>
                <a:lnTo>
                  <a:pt x="7874915" y="923932"/>
                </a:lnTo>
                <a:lnTo>
                  <a:pt x="7874915" y="922788"/>
                </a:lnTo>
                <a:lnTo>
                  <a:pt x="1584252" y="893640"/>
                </a:lnTo>
                <a:lnTo>
                  <a:pt x="1211720" y="1346848"/>
                </a:lnTo>
                <a:lnTo>
                  <a:pt x="744142" y="923330"/>
                </a:lnTo>
                <a:lnTo>
                  <a:pt x="0" y="923330"/>
                </a:lnTo>
                <a:lnTo>
                  <a:pt x="0" y="769442"/>
                </a:lnTo>
                <a:lnTo>
                  <a:pt x="0" y="538608"/>
                </a:lnTo>
                <a:close/>
              </a:path>
            </a:pathLst>
          </a:custGeom>
          <a:solidFill>
            <a:srgbClr val="5557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AD0FBE-9673-1BA3-C40B-76C41D595FE6}"/>
              </a:ext>
            </a:extLst>
          </p:cNvPr>
          <p:cNvSpPr txBox="1"/>
          <p:nvPr/>
        </p:nvSpPr>
        <p:spPr>
          <a:xfrm>
            <a:off x="1108205" y="11794252"/>
            <a:ext cx="10351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The need for cooling in LH</a:t>
            </a:r>
            <a:r>
              <a:rPr lang="en-US" sz="5400" b="1" baseline="-25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5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storage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CA8EF4D-FE20-2488-1DA3-CF14AB9B2973}"/>
              </a:ext>
            </a:extLst>
          </p:cNvPr>
          <p:cNvSpPr/>
          <p:nvPr/>
        </p:nvSpPr>
        <p:spPr>
          <a:xfrm>
            <a:off x="15978905" y="11968921"/>
            <a:ext cx="13305670" cy="1346848"/>
          </a:xfrm>
          <a:custGeom>
            <a:avLst/>
            <a:gdLst>
              <a:gd name="connsiteX0" fmla="*/ 0 w 10648595"/>
              <a:gd name="connsiteY0" fmla="*/ 0 h 1346848"/>
              <a:gd name="connsiteX1" fmla="*/ 1331970 w 10648595"/>
              <a:gd name="connsiteY1" fmla="*/ 0 h 1346848"/>
              <a:gd name="connsiteX2" fmla="*/ 3329925 w 10648595"/>
              <a:gd name="connsiteY2" fmla="*/ 0 h 1346848"/>
              <a:gd name="connsiteX3" fmla="*/ 7874915 w 10648595"/>
              <a:gd name="connsiteY3" fmla="*/ 0 h 1346848"/>
              <a:gd name="connsiteX4" fmla="*/ 7991820 w 10648595"/>
              <a:gd name="connsiteY4" fmla="*/ 0 h 1346848"/>
              <a:gd name="connsiteX5" fmla="*/ 10648595 w 10648595"/>
              <a:gd name="connsiteY5" fmla="*/ 0 h 1346848"/>
              <a:gd name="connsiteX6" fmla="*/ 10648595 w 10648595"/>
              <a:gd name="connsiteY6" fmla="*/ 923932 h 1346848"/>
              <a:gd name="connsiteX7" fmla="*/ 7874915 w 10648595"/>
              <a:gd name="connsiteY7" fmla="*/ 923932 h 1346848"/>
              <a:gd name="connsiteX8" fmla="*/ 7874915 w 10648595"/>
              <a:gd name="connsiteY8" fmla="*/ 922788 h 1346848"/>
              <a:gd name="connsiteX9" fmla="*/ 1584252 w 10648595"/>
              <a:gd name="connsiteY9" fmla="*/ 893640 h 1346848"/>
              <a:gd name="connsiteX10" fmla="*/ 1211720 w 10648595"/>
              <a:gd name="connsiteY10" fmla="*/ 1346848 h 1346848"/>
              <a:gd name="connsiteX11" fmla="*/ 744142 w 10648595"/>
              <a:gd name="connsiteY11" fmla="*/ 923330 h 1346848"/>
              <a:gd name="connsiteX12" fmla="*/ 0 w 10648595"/>
              <a:gd name="connsiteY12" fmla="*/ 923330 h 1346848"/>
              <a:gd name="connsiteX13" fmla="*/ 0 w 10648595"/>
              <a:gd name="connsiteY13" fmla="*/ 769442 h 1346848"/>
              <a:gd name="connsiteX14" fmla="*/ 0 w 10648595"/>
              <a:gd name="connsiteY14" fmla="*/ 538608 h 134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648595" h="1346848">
                <a:moveTo>
                  <a:pt x="0" y="0"/>
                </a:moveTo>
                <a:lnTo>
                  <a:pt x="1331970" y="0"/>
                </a:lnTo>
                <a:lnTo>
                  <a:pt x="3329925" y="0"/>
                </a:lnTo>
                <a:lnTo>
                  <a:pt x="7874915" y="0"/>
                </a:lnTo>
                <a:lnTo>
                  <a:pt x="7991820" y="0"/>
                </a:lnTo>
                <a:lnTo>
                  <a:pt x="10648595" y="0"/>
                </a:lnTo>
                <a:lnTo>
                  <a:pt x="10648595" y="923932"/>
                </a:lnTo>
                <a:lnTo>
                  <a:pt x="7874915" y="923932"/>
                </a:lnTo>
                <a:lnTo>
                  <a:pt x="7874915" y="922788"/>
                </a:lnTo>
                <a:lnTo>
                  <a:pt x="1584252" y="893640"/>
                </a:lnTo>
                <a:lnTo>
                  <a:pt x="1211720" y="1346848"/>
                </a:lnTo>
                <a:lnTo>
                  <a:pt x="744142" y="923330"/>
                </a:lnTo>
                <a:lnTo>
                  <a:pt x="0" y="923330"/>
                </a:lnTo>
                <a:lnTo>
                  <a:pt x="0" y="769442"/>
                </a:lnTo>
                <a:lnTo>
                  <a:pt x="0" y="538608"/>
                </a:lnTo>
                <a:close/>
              </a:path>
            </a:pathLst>
          </a:custGeom>
          <a:solidFill>
            <a:srgbClr val="5557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270A26-C6E1-6359-5348-2086C980772E}"/>
              </a:ext>
            </a:extLst>
          </p:cNvPr>
          <p:cNvSpPr txBox="1"/>
          <p:nvPr/>
        </p:nvSpPr>
        <p:spPr>
          <a:xfrm>
            <a:off x="16453755" y="11887548"/>
            <a:ext cx="12830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Design of a recondensing hydrogen cryostat</a:t>
            </a:r>
          </a:p>
        </p:txBody>
      </p:sp>
      <p:sp>
        <p:nvSpPr>
          <p:cNvPr id="66" name="Freeform: Shape 17">
            <a:extLst>
              <a:ext uri="{FF2B5EF4-FFF2-40B4-BE49-F238E27FC236}">
                <a16:creationId xmlns:a16="http://schemas.microsoft.com/office/drawing/2014/main" id="{B0717D6E-26AE-D3C9-F9D4-CE99FBD7C215}"/>
              </a:ext>
            </a:extLst>
          </p:cNvPr>
          <p:cNvSpPr/>
          <p:nvPr/>
        </p:nvSpPr>
        <p:spPr>
          <a:xfrm>
            <a:off x="798285" y="5291032"/>
            <a:ext cx="22459044" cy="1347587"/>
          </a:xfrm>
          <a:custGeom>
            <a:avLst/>
            <a:gdLst>
              <a:gd name="connsiteX0" fmla="*/ 7991820 w 15983640"/>
              <a:gd name="connsiteY0" fmla="*/ 0 h 1347587"/>
              <a:gd name="connsiteX1" fmla="*/ 15983640 w 15983640"/>
              <a:gd name="connsiteY1" fmla="*/ 0 h 1347587"/>
              <a:gd name="connsiteX2" fmla="*/ 15983640 w 15983640"/>
              <a:gd name="connsiteY2" fmla="*/ 923330 h 1347587"/>
              <a:gd name="connsiteX3" fmla="*/ 7991820 w 15983640"/>
              <a:gd name="connsiteY3" fmla="*/ 923330 h 1347587"/>
              <a:gd name="connsiteX4" fmla="*/ 7991820 w 15983640"/>
              <a:gd name="connsiteY4" fmla="*/ 924070 h 1347587"/>
              <a:gd name="connsiteX5" fmla="*/ 1584252 w 15983640"/>
              <a:gd name="connsiteY5" fmla="*/ 894381 h 1347587"/>
              <a:gd name="connsiteX6" fmla="*/ 1211720 w 15983640"/>
              <a:gd name="connsiteY6" fmla="*/ 1347587 h 1347587"/>
              <a:gd name="connsiteX7" fmla="*/ 744142 w 15983640"/>
              <a:gd name="connsiteY7" fmla="*/ 924070 h 1347587"/>
              <a:gd name="connsiteX8" fmla="*/ 0 w 15983640"/>
              <a:gd name="connsiteY8" fmla="*/ 924070 h 1347587"/>
              <a:gd name="connsiteX9" fmla="*/ 0 w 15983640"/>
              <a:gd name="connsiteY9" fmla="*/ 770182 h 1347587"/>
              <a:gd name="connsiteX10" fmla="*/ 0 w 15983640"/>
              <a:gd name="connsiteY10" fmla="*/ 539349 h 1347587"/>
              <a:gd name="connsiteX11" fmla="*/ 0 w 15983640"/>
              <a:gd name="connsiteY11" fmla="*/ 740 h 1347587"/>
              <a:gd name="connsiteX12" fmla="*/ 1331970 w 15983640"/>
              <a:gd name="connsiteY12" fmla="*/ 740 h 1347587"/>
              <a:gd name="connsiteX13" fmla="*/ 3329925 w 15983640"/>
              <a:gd name="connsiteY13" fmla="*/ 740 h 1347587"/>
              <a:gd name="connsiteX14" fmla="*/ 7991820 w 15983640"/>
              <a:gd name="connsiteY14" fmla="*/ 740 h 134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83640" h="1347587">
                <a:moveTo>
                  <a:pt x="7991820" y="0"/>
                </a:moveTo>
                <a:lnTo>
                  <a:pt x="15983640" y="0"/>
                </a:lnTo>
                <a:lnTo>
                  <a:pt x="15983640" y="923330"/>
                </a:lnTo>
                <a:lnTo>
                  <a:pt x="7991820" y="923330"/>
                </a:lnTo>
                <a:lnTo>
                  <a:pt x="7991820" y="924070"/>
                </a:lnTo>
                <a:lnTo>
                  <a:pt x="1584252" y="894381"/>
                </a:lnTo>
                <a:lnTo>
                  <a:pt x="1211720" y="1347587"/>
                </a:lnTo>
                <a:lnTo>
                  <a:pt x="744142" y="924070"/>
                </a:lnTo>
                <a:lnTo>
                  <a:pt x="0" y="924070"/>
                </a:lnTo>
                <a:lnTo>
                  <a:pt x="0" y="770182"/>
                </a:lnTo>
                <a:lnTo>
                  <a:pt x="0" y="539349"/>
                </a:lnTo>
                <a:lnTo>
                  <a:pt x="0" y="740"/>
                </a:lnTo>
                <a:lnTo>
                  <a:pt x="1331970" y="740"/>
                </a:lnTo>
                <a:lnTo>
                  <a:pt x="3329925" y="740"/>
                </a:lnTo>
                <a:lnTo>
                  <a:pt x="7991820" y="740"/>
                </a:lnTo>
                <a:close/>
              </a:path>
            </a:pathLst>
          </a:custGeom>
          <a:solidFill>
            <a:srgbClr val="555793"/>
          </a:solidFill>
          <a:ln>
            <a:solidFill>
              <a:srgbClr val="2F52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BD04156-3C8A-C82D-48D2-1615C01AA485}"/>
              </a:ext>
            </a:extLst>
          </p:cNvPr>
          <p:cNvSpPr txBox="1"/>
          <p:nvPr/>
        </p:nvSpPr>
        <p:spPr>
          <a:xfrm>
            <a:off x="1313038" y="5291772"/>
            <a:ext cx="21601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green infrastructure: hydrogen as an energy carrier in the Netherlands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600E571-A589-410C-2557-2EEF0C30B2B6}"/>
              </a:ext>
            </a:extLst>
          </p:cNvPr>
          <p:cNvSpPr txBox="1"/>
          <p:nvPr/>
        </p:nvSpPr>
        <p:spPr>
          <a:xfrm>
            <a:off x="23844863" y="4442255"/>
            <a:ext cx="562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>
                <a:latin typeface="Cambria Math" panose="02040503050406030204" pitchFamily="18" charset="0"/>
                <a:ea typeface="Cambria Math" panose="02040503050406030204" pitchFamily="18" charset="0"/>
              </a:rPr>
              <a:t>h.beens@utwente.nl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09A517-6C46-5ED2-BC5E-ECB7676E063C}"/>
              </a:ext>
            </a:extLst>
          </p:cNvPr>
          <p:cNvSpPr txBox="1"/>
          <p:nvPr/>
        </p:nvSpPr>
        <p:spPr>
          <a:xfrm>
            <a:off x="739428" y="6660904"/>
            <a:ext cx="287314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With conventional energy sources depleting and its impact on the climate increasing, the need for a sustainable energy supply and infrastructure is evident. When it comes to developing such an infrastructure, hydrogen (H</a:t>
            </a:r>
            <a:r>
              <a:rPr lang="en-US" sz="3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) is gaining traction as a promising energy carrier. Especially the Netherlands, with its geography, key ports, solar- and wind power, policy and further infrastructure tailored to hydrogen, stands to become a major player [1]. Storing hydrogen in liquefied form (LH2) is attractive for various large-scale and long-term storage and transport scenarios. Amongst the various hydrogen storage methods, it offers a comparatively high energy density (~ 2.3 MWh/m</a:t>
            </a:r>
            <a:r>
              <a:rPr lang="en-US" sz="36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US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), high purity, non-toxicity, zero emissions at point-of-use, and low storage pressure. The high boil-off rates typically characterizing LH2 tanks, however, form a major technological and economical hurdle. To address this, one of the focus points the </a:t>
            </a:r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HyTROS</a:t>
            </a:r>
            <a:r>
              <a:rPr lang="en-US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 project - a consortium of 32 research and industry partners developing hydrogen infrastructure -  is the development of an economic boil-off recondenser.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D45206A-0A54-236D-C728-33E0C9774232}"/>
                  </a:ext>
                </a:extLst>
              </p:cNvPr>
              <p:cNvSpPr txBox="1"/>
              <p:nvPr/>
            </p:nvSpPr>
            <p:spPr>
              <a:xfrm>
                <a:off x="16053213" y="13173904"/>
                <a:ext cx="7096095" cy="2280624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just"/>
                <a:r>
                  <a:rPr lang="en-US" sz="3600" dirty="0">
                    <a:latin typeface="Cambria Math"/>
                    <a:ea typeface="Cambria Math"/>
                  </a:rPr>
                  <a:t>The following key design activities were undertaken:</a:t>
                </a:r>
              </a:p>
              <a:p>
                <a:pPr algn="just"/>
                <a:endParaRPr lang="en-US" sz="3600" dirty="0">
                  <a:latin typeface="Cambria Math"/>
                  <a:ea typeface="Cambria Math"/>
                </a:endParaRPr>
              </a:p>
              <a:p>
                <a:pPr algn="just"/>
                <a:r>
                  <a:rPr lang="en-US" sz="3600" u="sng" dirty="0">
                    <a:latin typeface="Cambria Math"/>
                    <a:ea typeface="Cambria Math"/>
                  </a:rPr>
                  <a:t>Instrumentation mount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SHI RDK-500B2 GM cryocooler selected for demonstrator.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Instrumentation mount includes 4x 12</a:t>
                </a:r>
                <a:r>
                  <a:rPr lang="el-GR" sz="3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en-US" sz="3600" dirty="0">
                    <a:latin typeface="Cambria Math"/>
                    <a:ea typeface="Cambria Math"/>
                  </a:rPr>
                  <a:t> resistive heaters capable of mapping </a:t>
                </a:r>
                <a:r>
                  <a:rPr lang="en-US" sz="3600" b="1" dirty="0">
                    <a:latin typeface="Cambria Math"/>
                    <a:ea typeface="Cambria Math"/>
                  </a:rPr>
                  <a:t>400W</a:t>
                </a:r>
                <a:r>
                  <a:rPr lang="en-US" sz="3600" dirty="0">
                    <a:latin typeface="Cambria Math"/>
                    <a:ea typeface="Cambria Math"/>
                  </a:rPr>
                  <a:t> of cooling power across the temp. range.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Set-up also suitable for simultaneously calibrating 4x PT-1000 temperature sensors. </a:t>
                </a: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 </a:t>
                </a:r>
                <a:r>
                  <a:rPr lang="en-US" sz="3600" dirty="0">
                    <a:latin typeface="Cambria Math"/>
                    <a:ea typeface="Cambria Math"/>
                  </a:rPr>
                  <a:t>equip the cryostat with an array of temperature sensors to monitor thermal performance of system.</a:t>
                </a:r>
              </a:p>
              <a:p>
                <a:pPr algn="just"/>
                <a:endParaRPr lang="en-US" sz="3600" dirty="0">
                  <a:latin typeface="Cambria Math"/>
                  <a:ea typeface="Cambria Math"/>
                </a:endParaRPr>
              </a:p>
              <a:p>
                <a:pPr algn="just"/>
                <a:r>
                  <a:rPr lang="en-US" sz="3600" u="sng" dirty="0">
                    <a:latin typeface="Cambria Math"/>
                    <a:ea typeface="Cambria Math"/>
                  </a:rPr>
                  <a:t>Suspension system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Inbuilt lifting system to bring cryostat sufficiently high to accommodate gravity-driven liquid return to the dewar.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Compatible with HPL hydrogen bunker (UT facility).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endParaRPr lang="en-US" sz="3600" dirty="0">
                  <a:latin typeface="Cambria Math"/>
                  <a:ea typeface="Cambria Math"/>
                </a:endParaRPr>
              </a:p>
              <a:p>
                <a:pPr algn="just"/>
                <a:r>
                  <a:rPr lang="en-US" sz="3600" u="sng" dirty="0">
                    <a:latin typeface="Cambria Math"/>
                    <a:ea typeface="Cambria Math"/>
                  </a:rPr>
                  <a:t>Cryocooler sleeve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</a:rPr>
                  <a:t>Cold head not compatible with hydrogen </a:t>
                </a: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 sleeve required.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Additional benefit of the sleeve: serviceability of cold head without losing vacuum.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Conical fit to ensure sufficient contact force between the sleeve and the sides of the cold head.</a:t>
                </a:r>
              </a:p>
              <a:p>
                <a:pPr marL="571500" indent="-571500" algn="just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Spring force of bellows </a:t>
                </a:r>
                <a:r>
                  <a:rPr lang="en-US" sz="3600" dirty="0" err="1">
                    <a:latin typeface="Cambria Math"/>
                    <a:ea typeface="Cambria Math"/>
                    <a:sym typeface="Wingdings" panose="05000000000000000000" pitchFamily="2" charset="2"/>
                  </a:rPr>
                  <a:t>i.c.w</a:t>
                </a:r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. thermal grease utilized to minimize thermal contact resistance 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  <a:ea typeface="Cambria Math"/>
                        <a:sym typeface="Wingdings" panose="05000000000000000000" pitchFamily="2" charset="2"/>
                      </a:rPr>
                      <m:t>Δ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/>
                        <a:sym typeface="Wingdings" panose="05000000000000000000" pitchFamily="2" charset="2"/>
                      </a:rPr>
                      <m:t>𝑇</m:t>
                    </m:r>
                  </m:oMath>
                </a14:m>
                <a:r>
                  <a:rPr lang="en-US" sz="3600" dirty="0">
                    <a:latin typeface="Cambria Math"/>
                    <a:ea typeface="Cambria Math"/>
                    <a:sym typeface="Wingdings" panose="05000000000000000000" pitchFamily="2" charset="2"/>
                  </a:rPr>
                  <a:t> is minimized to </a:t>
                </a:r>
                <a:r>
                  <a:rPr lang="en-US" sz="3600" b="1" dirty="0">
                    <a:latin typeface="Cambria Math"/>
                    <a:ea typeface="Cambria Math"/>
                    <a:sym typeface="Wingdings" panose="05000000000000000000" pitchFamily="2" charset="2"/>
                  </a:rPr>
                  <a:t>~10 </a:t>
                </a:r>
                <a:r>
                  <a:rPr lang="en-US" sz="3600" b="1" dirty="0" err="1">
                    <a:latin typeface="Cambria Math"/>
                    <a:ea typeface="Cambria Math"/>
                    <a:sym typeface="Wingdings" panose="05000000000000000000" pitchFamily="2" charset="2"/>
                  </a:rPr>
                  <a:t>mK</a:t>
                </a:r>
                <a:r>
                  <a:rPr lang="en-US" sz="3600" dirty="0" err="1">
                    <a:latin typeface="Cambria Math"/>
                    <a:ea typeface="Cambria Math"/>
                    <a:sym typeface="Wingdings" panose="05000000000000000000" pitchFamily="2" charset="2"/>
                  </a:rPr>
                  <a:t>.</a:t>
                </a:r>
                <a:endParaRPr lang="en-US" sz="3600" dirty="0">
                  <a:latin typeface="Cambria Math"/>
                  <a:ea typeface="Cambria Math"/>
                </a:endParaRPr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D45206A-0A54-236D-C728-33E0C9774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3213" y="13173904"/>
                <a:ext cx="7096095" cy="22806243"/>
              </a:xfrm>
              <a:prstGeom prst="rect">
                <a:avLst/>
              </a:prstGeom>
              <a:blipFill>
                <a:blip r:embed="rId3"/>
                <a:stretch>
                  <a:fillRect l="-2577" t="-401" r="-2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FE1BCDD-1548-1BDB-F9D7-C3A57C848E52}"/>
              </a:ext>
            </a:extLst>
          </p:cNvPr>
          <p:cNvSpPr txBox="1"/>
          <p:nvPr/>
        </p:nvSpPr>
        <p:spPr>
          <a:xfrm>
            <a:off x="17565992" y="23379756"/>
            <a:ext cx="11052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endParaRPr lang="en-US" sz="3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53285C-BEE5-06CE-A090-D26BFFC5DCF8}"/>
              </a:ext>
            </a:extLst>
          </p:cNvPr>
          <p:cNvSpPr txBox="1"/>
          <p:nvPr/>
        </p:nvSpPr>
        <p:spPr>
          <a:xfrm>
            <a:off x="7294277" y="40298428"/>
            <a:ext cx="140977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0" u="sng" strike="noStrike" baseline="0" dirty="0">
                <a:solidFill>
                  <a:schemeClr val="bg1"/>
                </a:solidFill>
              </a:rPr>
              <a:t>References</a:t>
            </a:r>
          </a:p>
          <a:p>
            <a:pPr algn="l"/>
            <a:r>
              <a:rPr lang="en-US" sz="2000" b="0" i="0" u="none" strike="noStrike" baseline="0" dirty="0">
                <a:solidFill>
                  <a:schemeClr val="bg1"/>
                </a:solidFill>
              </a:rPr>
              <a:t>[1] Cebolla, Rafael Ortiz, Francesco Dolci, and Evelyn Weidner. "Assessment of hydrogen delivery options: feasibility of transport of green hydrogen within Europe." (2022).</a:t>
            </a:r>
          </a:p>
          <a:p>
            <a:r>
              <a:rPr lang="nl-NL" sz="2000" dirty="0">
                <a:solidFill>
                  <a:schemeClr val="bg1"/>
                </a:solidFill>
              </a:rPr>
              <a:t>[2</a:t>
            </a:r>
            <a:r>
              <a:rPr lang="en-US" sz="2000" dirty="0">
                <a:solidFill>
                  <a:schemeClr val="bg1"/>
                </a:solidFill>
              </a:rPr>
              <a:t>] </a:t>
            </a:r>
            <a:r>
              <a:rPr lang="en-US" sz="2000" dirty="0" err="1">
                <a:solidFill>
                  <a:schemeClr val="bg1"/>
                </a:solidFill>
              </a:rPr>
              <a:t>Verfondern</a:t>
            </a:r>
            <a:r>
              <a:rPr lang="en-US" sz="2000" dirty="0">
                <a:solidFill>
                  <a:schemeClr val="bg1"/>
                </a:solidFill>
              </a:rPr>
              <a:t>, Karl. "Hydrogen fundamentals." Hydrogen safety for energy applications. Butterworth-Heinemann, 2022. 1-23.</a:t>
            </a:r>
          </a:p>
          <a:p>
            <a:r>
              <a:rPr lang="nl-NL" sz="2000" dirty="0">
                <a:solidFill>
                  <a:schemeClr val="bg1"/>
                </a:solidFill>
              </a:rPr>
              <a:t>[</a:t>
            </a:r>
            <a:r>
              <a:rPr lang="en-US" sz="2000" dirty="0">
                <a:solidFill>
                  <a:schemeClr val="bg1"/>
                </a:solidFill>
              </a:rPr>
              <a:t>3</a:t>
            </a:r>
            <a:r>
              <a:rPr lang="nl-NL" sz="2000" dirty="0">
                <a:solidFill>
                  <a:schemeClr val="bg1"/>
                </a:solidFill>
              </a:rPr>
              <a:t>]</a:t>
            </a:r>
            <a:r>
              <a:rPr lang="en-US" sz="2000" dirty="0">
                <a:solidFill>
                  <a:schemeClr val="bg1"/>
                </a:solidFill>
              </a:rPr>
              <a:t> Radebaugh, Ray. "Review of refrigeration methods." Handbook of Superconductivity. CRC Press, 2022. 501-518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[4] Karayel, G. Kubilay, and Ibrahim Dincer. "Hydrogen storage and refueling options: A performance evaluation." Process Safety and Environmental Protection 191 (2024): 1847-1858.</a:t>
            </a:r>
          </a:p>
          <a:p>
            <a:pPr algn="l"/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69F880-EF94-33D7-2AFC-E66175BEB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74" y="40499073"/>
            <a:ext cx="6548442" cy="1756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A0CAFA-514A-9D9E-04A0-1E8913C05F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70628" y="40187565"/>
            <a:ext cx="609633" cy="2194677"/>
          </a:xfrm>
          <a:prstGeom prst="rect">
            <a:avLst/>
          </a:prstGeom>
        </p:spPr>
      </p:pic>
      <p:pic>
        <p:nvPicPr>
          <p:cNvPr id="9" name="Picture 8" descr="A picture containing text, font, graphics, graphic design">
            <a:extLst>
              <a:ext uri="{FF2B5EF4-FFF2-40B4-BE49-F238E27FC236}">
                <a16:creationId xmlns:a16="http://schemas.microsoft.com/office/drawing/2014/main" id="{B3FADF57-4AB3-00FA-99F7-0C370514B30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38155" y="40079179"/>
            <a:ext cx="5410319" cy="2705160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8C98D90C-C08C-46EB-189E-CB0692CF70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41263" y="40711759"/>
            <a:ext cx="3779482" cy="144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B60BC8-6B36-1863-4816-4AD3C56AA67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6449"/>
          <a:stretch>
            <a:fillRect/>
          </a:stretch>
        </p:blipFill>
        <p:spPr>
          <a:xfrm>
            <a:off x="6282084" y="20079115"/>
            <a:ext cx="7926958" cy="60438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AAEC78-0E81-10D1-17BD-77764BDED3D0}"/>
                  </a:ext>
                </a:extLst>
              </p:cNvPr>
              <p:cNvSpPr txBox="1"/>
              <p:nvPr/>
            </p:nvSpPr>
            <p:spPr>
              <a:xfrm>
                <a:off x="802633" y="26122978"/>
                <a:ext cx="13460319" cy="34163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just">
                  <a:defRPr/>
                </a:pPr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For an industry-standard stationary storage tank of 71m</a:t>
                </a:r>
                <a:r>
                  <a:rPr lang="en-US" sz="3600" baseline="30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3</a:t>
                </a:r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volume (4600 kg LH</a:t>
                </a:r>
                <a:r>
                  <a:rPr lang="en-US" sz="3600" baseline="-25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 5% ullage) BOH can result in losses of </a:t>
                </a:r>
                <a:r>
                  <a:rPr lang="en-US" sz="36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~€137k </a:t>
                </a:r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per year. A state-of-the-art cooling cycle (second law efficiency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l-GR" sz="36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𝜼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𝑪</m:t>
                        </m:r>
                      </m:sub>
                    </m:sSub>
                    <m:r>
                      <a:rPr lang="en-US" sz="36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36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  <m:r>
                      <a:rPr lang="en-US" sz="36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 recondensing boil-off hydrogen, can annually save up to </a:t>
                </a:r>
                <a:r>
                  <a:rPr lang="en-US" sz="36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~€110k </a:t>
                </a:r>
                <a:r>
                  <a:rPr lang="en-US" sz="36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(approx. 80%) from an operating point of view (OPEX). To limit the CAPEX [4], a modular distributed recondenser is proposed: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AAEC78-0E81-10D1-17BD-77764BDED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33" y="26122978"/>
                <a:ext cx="13460319" cy="3416320"/>
              </a:xfrm>
              <a:prstGeom prst="rect">
                <a:avLst/>
              </a:prstGeom>
              <a:blipFill>
                <a:blip r:embed="rId9"/>
                <a:stretch>
                  <a:fillRect l="-1404" t="-2674" r="-1359" b="-5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D72F182-9C63-637B-32E9-44D5189B29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62274" y="13444311"/>
            <a:ext cx="7980868" cy="63757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8D3FE5-AA52-0FA3-5BEC-70CDCF2CEF8F}"/>
              </a:ext>
            </a:extLst>
          </p:cNvPr>
          <p:cNvSpPr txBox="1"/>
          <p:nvPr/>
        </p:nvSpPr>
        <p:spPr>
          <a:xfrm>
            <a:off x="802633" y="13450475"/>
            <a:ext cx="5479451" cy="106182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defRPr/>
            </a:pP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Especially down-stream in the hydrogen distribution chain, for medium sized storage units of 20-100 m</a:t>
            </a:r>
            <a:r>
              <a:rPr lang="en-US" sz="3600" baseline="30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3 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with state-of-the-art insulation, the BOR is substantial: </a:t>
            </a:r>
            <a:r>
              <a:rPr lang="en-US" sz="3600" b="1" u="sng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0.6-1.0 vol%/ day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[2]</a:t>
            </a:r>
            <a:r>
              <a:rPr lang="en-US" sz="3600" b="1" u="sng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.</a:t>
            </a:r>
            <a:r>
              <a:rPr lang="en-US" sz="3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The heat leak into these mid-range size of LH</a:t>
            </a:r>
            <a:r>
              <a:rPr lang="en-US" sz="3600" baseline="-25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tanks is typically on the order of </a:t>
            </a:r>
            <a:r>
              <a:rPr lang="en-US" sz="3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~10</a:t>
            </a:r>
            <a:r>
              <a:rPr lang="en-US" sz="3600" b="1" baseline="30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US" sz="3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W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. For the smaller-sized vessels in this mid-range, state-of-the-art GM cryocoolers can deliver sufficient cooling capacity. F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or the larger tanks,  new hybrid coolers with high cooling capacity need to be developed [3].</a:t>
            </a: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89A7BE79-0F52-86C8-AB8C-012EDD74450C}"/>
              </a:ext>
            </a:extLst>
          </p:cNvPr>
          <p:cNvSpPr/>
          <p:nvPr/>
        </p:nvSpPr>
        <p:spPr>
          <a:xfrm>
            <a:off x="10694655" y="22368812"/>
            <a:ext cx="685801" cy="492369"/>
          </a:xfrm>
          <a:prstGeom prst="frame">
            <a:avLst>
              <a:gd name="adj1" fmla="val 921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184">
            <a:extLst>
              <a:ext uri="{FF2B5EF4-FFF2-40B4-BE49-F238E27FC236}">
                <a16:creationId xmlns:a16="http://schemas.microsoft.com/office/drawing/2014/main" id="{2E49247F-210F-83CA-DFE4-8667B50D545D}"/>
              </a:ext>
            </a:extLst>
          </p:cNvPr>
          <p:cNvSpPr txBox="1"/>
          <p:nvPr/>
        </p:nvSpPr>
        <p:spPr>
          <a:xfrm>
            <a:off x="798285" y="23996673"/>
            <a:ext cx="5590269" cy="2031325"/>
          </a:xfrm>
          <a:prstGeom prst="rect">
            <a:avLst/>
          </a:prstGeom>
          <a:noFill/>
          <a:ln w="76200">
            <a:solidFill>
              <a:srgbClr val="555793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C01812-4792-F201-6D22-EE666672CEAC}"/>
              </a:ext>
            </a:extLst>
          </p:cNvPr>
          <p:cNvSpPr txBox="1"/>
          <p:nvPr/>
        </p:nvSpPr>
        <p:spPr>
          <a:xfrm>
            <a:off x="828913" y="24135173"/>
            <a:ext cx="5399261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defRPr/>
            </a:pP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Key focus: development of ZBO demonstrator of </a:t>
            </a:r>
            <a:r>
              <a:rPr lang="en-US" sz="3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50 W at 20 K</a:t>
            </a:r>
            <a:endParaRPr lang="en-US" sz="3600" b="1" u="sng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5" name="Picture 64" descr="A diagram of a benchmark case integrated&#10;&#10;AI-generated content may be incorrect.">
            <a:extLst>
              <a:ext uri="{FF2B5EF4-FFF2-40B4-BE49-F238E27FC236}">
                <a16:creationId xmlns:a16="http://schemas.microsoft.com/office/drawing/2014/main" id="{C89B1167-3075-06E8-2F3F-86AED9DF8AA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4965" t="4043" r="50000" b="6530"/>
          <a:stretch>
            <a:fillRect/>
          </a:stretch>
        </p:blipFill>
        <p:spPr>
          <a:xfrm>
            <a:off x="739428" y="29539298"/>
            <a:ext cx="6420045" cy="9873653"/>
          </a:xfrm>
          <a:prstGeom prst="rect">
            <a:avLst/>
          </a:prstGeom>
        </p:spPr>
      </p:pic>
      <p:pic>
        <p:nvPicPr>
          <p:cNvPr id="69" name="Picture 68" descr="A diagram of a benchmark case integrated&#10;&#10;AI-generated content may be incorrect.">
            <a:extLst>
              <a:ext uri="{FF2B5EF4-FFF2-40B4-BE49-F238E27FC236}">
                <a16:creationId xmlns:a16="http://schemas.microsoft.com/office/drawing/2014/main" id="{8B52837B-D4FF-67A0-2F2E-011E0353AAA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51301" t="4833" r="5781" b="5751"/>
          <a:stretch>
            <a:fillRect/>
          </a:stretch>
        </p:blipFill>
        <p:spPr>
          <a:xfrm>
            <a:off x="8100640" y="29599836"/>
            <a:ext cx="6242502" cy="989396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BCD47F1-1D2B-FC6F-11BB-C4ABA0C1DF9A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9981" t="9432" r="41182" b="3071"/>
          <a:stretch>
            <a:fillRect/>
          </a:stretch>
        </p:blipFill>
        <p:spPr>
          <a:xfrm>
            <a:off x="23494557" y="23780835"/>
            <a:ext cx="6041228" cy="11406805"/>
          </a:xfrm>
          <a:prstGeom prst="rect">
            <a:avLst/>
          </a:prstGeom>
        </p:spPr>
      </p:pic>
      <p:sp>
        <p:nvSpPr>
          <p:cNvPr id="72" name="Arrow: Right 71">
            <a:extLst>
              <a:ext uri="{FF2B5EF4-FFF2-40B4-BE49-F238E27FC236}">
                <a16:creationId xmlns:a16="http://schemas.microsoft.com/office/drawing/2014/main" id="{BD43BDB7-8FCD-5A2A-D78A-927F01CD1332}"/>
              </a:ext>
            </a:extLst>
          </p:cNvPr>
          <p:cNvSpPr/>
          <p:nvPr/>
        </p:nvSpPr>
        <p:spPr>
          <a:xfrm>
            <a:off x="6515865" y="34057248"/>
            <a:ext cx="2186708" cy="85020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452854FB-8B59-5C7A-D07B-4359298F968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28062" r="26104"/>
          <a:stretch>
            <a:fillRect/>
          </a:stretch>
        </p:blipFill>
        <p:spPr>
          <a:xfrm>
            <a:off x="23682554" y="13258740"/>
            <a:ext cx="5965055" cy="10434108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995AB139-324F-91A7-5AF6-4ADB163B1711}"/>
              </a:ext>
            </a:extLst>
          </p:cNvPr>
          <p:cNvSpPr/>
          <p:nvPr/>
        </p:nvSpPr>
        <p:spPr>
          <a:xfrm>
            <a:off x="15688298" y="36156121"/>
            <a:ext cx="14206959" cy="3407708"/>
          </a:xfrm>
          <a:prstGeom prst="rect">
            <a:avLst/>
          </a:prstGeom>
          <a:solidFill>
            <a:schemeClr val="bg1"/>
          </a:solidFill>
          <a:ln w="76200">
            <a:solidFill>
              <a:srgbClr val="555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0CFAE70-CB32-2180-8EE6-D0DF058AC0B8}"/>
              </a:ext>
            </a:extLst>
          </p:cNvPr>
          <p:cNvSpPr/>
          <p:nvPr/>
        </p:nvSpPr>
        <p:spPr>
          <a:xfrm>
            <a:off x="16096283" y="35743829"/>
            <a:ext cx="12536177" cy="1346848"/>
          </a:xfrm>
          <a:custGeom>
            <a:avLst/>
            <a:gdLst>
              <a:gd name="connsiteX0" fmla="*/ 0 w 10648595"/>
              <a:gd name="connsiteY0" fmla="*/ 0 h 1346848"/>
              <a:gd name="connsiteX1" fmla="*/ 1331970 w 10648595"/>
              <a:gd name="connsiteY1" fmla="*/ 0 h 1346848"/>
              <a:gd name="connsiteX2" fmla="*/ 3329925 w 10648595"/>
              <a:gd name="connsiteY2" fmla="*/ 0 h 1346848"/>
              <a:gd name="connsiteX3" fmla="*/ 7874915 w 10648595"/>
              <a:gd name="connsiteY3" fmla="*/ 0 h 1346848"/>
              <a:gd name="connsiteX4" fmla="*/ 7991820 w 10648595"/>
              <a:gd name="connsiteY4" fmla="*/ 0 h 1346848"/>
              <a:gd name="connsiteX5" fmla="*/ 10648595 w 10648595"/>
              <a:gd name="connsiteY5" fmla="*/ 0 h 1346848"/>
              <a:gd name="connsiteX6" fmla="*/ 10648595 w 10648595"/>
              <a:gd name="connsiteY6" fmla="*/ 923932 h 1346848"/>
              <a:gd name="connsiteX7" fmla="*/ 7874915 w 10648595"/>
              <a:gd name="connsiteY7" fmla="*/ 923932 h 1346848"/>
              <a:gd name="connsiteX8" fmla="*/ 7874915 w 10648595"/>
              <a:gd name="connsiteY8" fmla="*/ 922788 h 1346848"/>
              <a:gd name="connsiteX9" fmla="*/ 1584252 w 10648595"/>
              <a:gd name="connsiteY9" fmla="*/ 893640 h 1346848"/>
              <a:gd name="connsiteX10" fmla="*/ 1211720 w 10648595"/>
              <a:gd name="connsiteY10" fmla="*/ 1346848 h 1346848"/>
              <a:gd name="connsiteX11" fmla="*/ 744142 w 10648595"/>
              <a:gd name="connsiteY11" fmla="*/ 923330 h 1346848"/>
              <a:gd name="connsiteX12" fmla="*/ 0 w 10648595"/>
              <a:gd name="connsiteY12" fmla="*/ 923330 h 1346848"/>
              <a:gd name="connsiteX13" fmla="*/ 0 w 10648595"/>
              <a:gd name="connsiteY13" fmla="*/ 769442 h 1346848"/>
              <a:gd name="connsiteX14" fmla="*/ 0 w 10648595"/>
              <a:gd name="connsiteY14" fmla="*/ 538608 h 134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648595" h="1346848">
                <a:moveTo>
                  <a:pt x="0" y="0"/>
                </a:moveTo>
                <a:lnTo>
                  <a:pt x="1331970" y="0"/>
                </a:lnTo>
                <a:lnTo>
                  <a:pt x="3329925" y="0"/>
                </a:lnTo>
                <a:lnTo>
                  <a:pt x="7874915" y="0"/>
                </a:lnTo>
                <a:lnTo>
                  <a:pt x="7991820" y="0"/>
                </a:lnTo>
                <a:lnTo>
                  <a:pt x="10648595" y="0"/>
                </a:lnTo>
                <a:lnTo>
                  <a:pt x="10648595" y="923932"/>
                </a:lnTo>
                <a:lnTo>
                  <a:pt x="7874915" y="923932"/>
                </a:lnTo>
                <a:lnTo>
                  <a:pt x="7874915" y="922788"/>
                </a:lnTo>
                <a:lnTo>
                  <a:pt x="1584252" y="893640"/>
                </a:lnTo>
                <a:lnTo>
                  <a:pt x="1211720" y="1346848"/>
                </a:lnTo>
                <a:lnTo>
                  <a:pt x="744142" y="923330"/>
                </a:lnTo>
                <a:lnTo>
                  <a:pt x="0" y="923330"/>
                </a:lnTo>
                <a:lnTo>
                  <a:pt x="0" y="769442"/>
                </a:lnTo>
                <a:lnTo>
                  <a:pt x="0" y="538608"/>
                </a:lnTo>
                <a:close/>
              </a:path>
            </a:pathLst>
          </a:custGeom>
          <a:solidFill>
            <a:srgbClr val="5557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F513DDF-DB9F-19DF-7C15-1FA1839FC5B8}"/>
              </a:ext>
            </a:extLst>
          </p:cNvPr>
          <p:cNvSpPr txBox="1"/>
          <p:nvPr/>
        </p:nvSpPr>
        <p:spPr>
          <a:xfrm>
            <a:off x="16571133" y="35662456"/>
            <a:ext cx="7368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Upcoming developments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BAF617D-5085-0BE0-76D0-0684860FFB72}"/>
              </a:ext>
            </a:extLst>
          </p:cNvPr>
          <p:cNvSpPr txBox="1"/>
          <p:nvPr/>
        </p:nvSpPr>
        <p:spPr>
          <a:xfrm>
            <a:off x="16053213" y="37084897"/>
            <a:ext cx="1359439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Experimental </a:t>
            </a: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campaign: capacity mapping of cryocooler with and without sleeve.</a:t>
            </a:r>
          </a:p>
          <a:p>
            <a:pPr marL="571500" indent="-571500" algn="just"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Design of inner recondensation vessel, thermosyphon-based liquid return line and its interfacing with the outer vacuum vessel.</a:t>
            </a:r>
          </a:p>
        </p:txBody>
      </p:sp>
    </p:spTree>
    <p:extLst>
      <p:ext uri="{BB962C8B-B14F-4D97-AF65-F5344CB8AC3E}">
        <p14:creationId xmlns:p14="http://schemas.microsoft.com/office/powerpoint/2010/main" val="3299666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EDA959B47D1F438AC349A4D2C6A37B" ma:contentTypeVersion="13" ma:contentTypeDescription="Create a new document." ma:contentTypeScope="" ma:versionID="58bffcaf571962c1d01bc3463ca27501">
  <xsd:schema xmlns:xsd="http://www.w3.org/2001/XMLSchema" xmlns:xs="http://www.w3.org/2001/XMLSchema" xmlns:p="http://schemas.microsoft.com/office/2006/metadata/properties" xmlns:ns2="54fbd431-d14f-4e9b-8eda-1a48e8f5b55b" targetNamespace="http://schemas.microsoft.com/office/2006/metadata/properties" ma:root="true" ma:fieldsID="c6f7e0af781d34de92d39183404e34c9" ns2:_="">
    <xsd:import namespace="54fbd431-d14f-4e9b-8eda-1a48e8f5b5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fbd431-d14f-4e9b-8eda-1a48e8f5b5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af58ba8-1e8d-4aec-a6f5-993f6032dc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4fbd431-d14f-4e9b-8eda-1a48e8f5b55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D52524-1731-40EA-8849-8934359594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67FBCF-D74D-4CFF-ADFA-371EFDF890AD}"/>
</file>

<file path=customXml/itemProps3.xml><?xml version="1.0" encoding="utf-8"?>
<ds:datastoreItem xmlns:ds="http://schemas.openxmlformats.org/officeDocument/2006/customXml" ds:itemID="{0911A327-B794-4742-8EB7-54171F78EF20}">
  <ds:schemaRefs>
    <ds:schemaRef ds:uri="http://purl.org/dc/elements/1.1/"/>
    <ds:schemaRef ds:uri="http://schemas.microsoft.com/office/2006/metadata/properties"/>
    <ds:schemaRef ds:uri="54fbd431-d14f-4e9b-8eda-1a48e8f5b55b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740</Words>
  <Application>Microsoft Office PowerPoint</Application>
  <PresentationFormat>Custom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Zhuo (UT-TNW)</dc:creator>
  <cp:lastModifiedBy>Beens, Harro (UT-TNW)</cp:lastModifiedBy>
  <cp:revision>5</cp:revision>
  <cp:lastPrinted>2023-07-03T14:58:18Z</cp:lastPrinted>
  <dcterms:created xsi:type="dcterms:W3CDTF">2021-11-17T12:55:14Z</dcterms:created>
  <dcterms:modified xsi:type="dcterms:W3CDTF">2025-09-22T13:13:25Z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0x010100BBEDA959B47D1F438AC349A4D2C6A37B</vt:lpwstr>
  </property>
  <property fmtid="{D5CDD505-2E9C-101B-9397-08002B2CF9AE}" pid="3" name="MediaServiceImageTags">
    <vt:lpwstr/>
  </property>
  <property fmtid="{D5CDD505-2E9C-101B-9397-08002B2CF9AE}" pid="4" name="Order">
    <vt:r8>73300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