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B28C4-B089-408B-9BAF-82DB29E08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4540EC-3288-46D2-BF4B-696230B7F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97064-6EFA-4667-87B1-66E78579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98C6B-9043-4233-9817-1F976BCB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6148B-3406-4BF2-8AEB-822524CAC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7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0FDE6-8F9D-414E-B918-9BCA5F09F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E4573A-38ED-4817-843A-972CC5769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D1DE0-9B26-4048-8637-EEDC19393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66A1E-237F-40D3-93C6-D65BD5081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FFC58-2A6E-4602-A652-24EF330EA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6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4D7CA9-99E6-41E7-945C-A6660CB681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7EB7E9-05AB-4877-A787-050AAEB542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4CF5-2A97-4DDC-9E8F-84000938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56B2B-8A57-4837-93EA-67A23DF48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48756-B610-414F-9A9B-85BBAD00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2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2EEF0-B4A5-461B-85DB-DFFFBFC0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DB354-3EE3-4C90-81EC-50674495D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34041-F4B3-4496-9D3A-352BA24C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A27B7-D57C-45D0-A939-92F42DEC1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0704F-2D38-48F7-BB20-029741C7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3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A5581-1D07-4ABB-8F59-6EF2997EF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92249-A14E-4C23-B6CF-06E2AE9AD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D236B-8D85-4AA8-8FE7-27099A0B9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23AF6-C2AE-4DA0-A2A0-AD85E3FFF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EF710-0374-4E5F-9E5A-AE14BB50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8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D255E-0AB7-4B67-A065-B0DA6F378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04035-8E19-46AD-B65F-117EB9285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BBBB7-62AD-476F-A649-8938BBB35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7E88F-7EF8-4578-BEC9-DCBC3A20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A1FC0-18F8-4E6A-A1B9-52E42F2D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A1DDE-0EFA-458D-B685-F56C1CAB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21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24884-5F61-4C05-9622-2AA531ED1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75093-122A-44FE-9DAF-5863B471B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FC098-01DC-4F9F-92C7-2DFB6A023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AABED-9C70-4323-9CA1-3FE60CDF84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6F6D6E-9144-4817-B97C-248CE88C87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D69332-76AC-4549-9576-EAEF9CEC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944054-726E-4301-B30B-9A661170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7666CB-39EB-4161-9022-4BF238F6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6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CEED-72DC-484B-BF98-E985874F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1360B-A1ED-4ACA-B94B-47C85CB6C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080A4-1521-41B2-B542-DD6E9CB1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D0964-F8CF-41A0-88BB-657B0206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9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03EF70-6B4E-4F3F-B122-D4051979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B76078-EC3D-4283-B698-7A58E782C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3ED15-04C8-48B2-AACD-6B40C0DAC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2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E6FDB-6ACF-4373-A2F9-C22AD3043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78D68-D86D-4C5C-BC1D-101FB1143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5AAF1-F160-4992-96DC-547EF62B1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14F1E-2776-4E1B-96C0-8A1C19B72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C779D-B405-432B-8B13-46C4C8BC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D818B-A8B0-43F6-9E83-03D5B6D0C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F9F51-221F-4326-854F-744F989FA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1F0EE9-6DBA-42F6-A30D-3501718270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C2B17-8603-44AB-BCE8-4C28D5749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77885A-4798-435F-87EF-324DCEF7F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1D722-FC58-4CC2-B1CF-9919FED0B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895A5-9E3B-4845-B840-C40516ED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6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EFDE6957-27AF-4742-9A59-981A9A34F4E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2" y="77281"/>
            <a:ext cx="2775687" cy="77152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9F9CA3-C703-435F-A043-921493411BA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70" y="5968137"/>
            <a:ext cx="11723680" cy="88986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EBF049-58CF-451D-88DA-F3C06FAEE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2D3F5-9705-4184-B4C5-33FA64471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EAFB3-7BC1-42D1-BEF3-057C8909C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ACC4-1D61-46FB-8068-A83449ACB741}" type="datetimeFigureOut">
              <a:rPr lang="en-US" smtClean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D8F7C-DC0B-4E21-87E0-5CFCCAAD2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6D840-C54A-4B99-97FA-FC9AE6613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F7B8C-AD24-480B-A9DA-E3FDFFBAE6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021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Summary of International Conference on</a:t>
            </a:r>
            <a:br>
              <a:rPr lang="en-GB" sz="4000" dirty="0"/>
            </a:br>
            <a:r>
              <a:rPr lang="en-GB" sz="4000" dirty="0"/>
              <a:t>Accelerators for Research and</a:t>
            </a:r>
            <a:br>
              <a:rPr lang="en-GB" sz="4000" dirty="0"/>
            </a:br>
            <a:r>
              <a:rPr lang="en-GB" sz="4000" dirty="0"/>
              <a:t>Sustainable Development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AD714B-A992-4F88-8EAD-633C6DF6EF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2400" y="5070764"/>
            <a:ext cx="9144000" cy="1607127"/>
          </a:xfrm>
        </p:spPr>
        <p:txBody>
          <a:bodyPr>
            <a:normAutofit/>
          </a:bodyPr>
          <a:lstStyle/>
          <a:p>
            <a:pPr>
              <a:lnSpc>
                <a:spcPts val="1800"/>
              </a:lnSpc>
            </a:pPr>
            <a:r>
              <a:rPr lang="nl-NL" dirty="0">
                <a:ea typeface="Times New Roman" panose="02020603050405020304" pitchFamily="18" charset="0"/>
              </a:rPr>
              <a:t>Alexander Gerbershagen</a:t>
            </a:r>
            <a:endParaRPr lang="en-US" sz="1600" dirty="0"/>
          </a:p>
          <a:p>
            <a:pPr>
              <a:lnSpc>
                <a:spcPts val="1800"/>
              </a:lnSpc>
            </a:pPr>
            <a:r>
              <a:rPr lang="en-GB" sz="1600" dirty="0"/>
              <a:t>a.gerbershagen@umcg.nl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08551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AA423-FDE7-4B84-B99A-A227DFBDB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Conference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E9EA6-B604-49E5-91AD-1635C05BE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71517" cy="4351338"/>
          </a:xfrm>
        </p:spPr>
        <p:txBody>
          <a:bodyPr/>
          <a:lstStyle/>
          <a:p>
            <a:r>
              <a:rPr lang="en-GB" dirty="0"/>
              <a:t>Organized by International Atomic Energy Agency (IAEA)</a:t>
            </a:r>
          </a:p>
          <a:p>
            <a:r>
              <a:rPr lang="en-GB" dirty="0"/>
              <a:t>First of its kind, is foreseen take place regularly (bi-annually?)</a:t>
            </a:r>
          </a:p>
          <a:p>
            <a:r>
              <a:rPr lang="en-GB" dirty="0"/>
              <a:t>At IAEA Headquarters Vienna, Austria</a:t>
            </a:r>
          </a:p>
          <a:p>
            <a:r>
              <a:rPr lang="en-GB" dirty="0"/>
              <a:t>Number of participants:</a:t>
            </a:r>
          </a:p>
          <a:p>
            <a:pPr lvl="1"/>
            <a:r>
              <a:rPr lang="en-GB" dirty="0"/>
              <a:t>~200-300 in person</a:t>
            </a:r>
          </a:p>
          <a:p>
            <a:pPr lvl="1"/>
            <a:r>
              <a:rPr lang="en-GB" dirty="0"/>
              <a:t>More online</a:t>
            </a:r>
          </a:p>
          <a:p>
            <a:r>
              <a:rPr lang="en-GB" dirty="0"/>
              <a:t>Programme over 5 days</a:t>
            </a:r>
          </a:p>
        </p:txBody>
      </p:sp>
      <p:pic>
        <p:nvPicPr>
          <p:cNvPr id="1030" name="Picture 6" descr="Vienna International Center | Vienna International Centre Ph… | Flickr">
            <a:extLst>
              <a:ext uri="{FF2B5EF4-FFF2-40B4-BE49-F238E27FC236}">
                <a16:creationId xmlns:a16="http://schemas.microsoft.com/office/drawing/2014/main" id="{50AA2C62-0FD2-4031-AB81-BCB9719F2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395" y="555585"/>
            <a:ext cx="4626099" cy="324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group of people sitting in a conference room&#10;&#10;Description automatically generated with low confidence">
            <a:extLst>
              <a:ext uri="{FF2B5EF4-FFF2-40B4-BE49-F238E27FC236}">
                <a16:creationId xmlns:a16="http://schemas.microsoft.com/office/drawing/2014/main" id="{542407DE-FA90-4A7F-BC64-340A535B14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5"/>
          <a:stretch/>
        </p:blipFill>
        <p:spPr>
          <a:xfrm>
            <a:off x="7818598" y="3818398"/>
            <a:ext cx="3573694" cy="218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4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D6190-1A53-4FE9-96F2-9880AB7CA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Conference topics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219D2-5D3D-41B5-A14A-0C8724B95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5081" cy="4351338"/>
          </a:xfrm>
        </p:spPr>
        <p:txBody>
          <a:bodyPr/>
          <a:lstStyle/>
          <a:p>
            <a:r>
              <a:rPr lang="en-GB" dirty="0"/>
              <a:t>Accelerators for the Environment</a:t>
            </a:r>
          </a:p>
          <a:p>
            <a:r>
              <a:rPr lang="en-GB" dirty="0"/>
              <a:t>Accelerators for Medical Applications (Cancer Therapy, Medical Radioisotopes, Energy Production and Nuclear Research)</a:t>
            </a:r>
          </a:p>
          <a:p>
            <a:r>
              <a:rPr lang="en-GB" dirty="0"/>
              <a:t>Accelerators for Cultural Heritage </a:t>
            </a:r>
          </a:p>
          <a:p>
            <a:r>
              <a:rPr lang="en-GB" dirty="0"/>
              <a:t>Accelerators for Nuclear Data and Materials Research </a:t>
            </a:r>
          </a:p>
          <a:p>
            <a:r>
              <a:rPr lang="en-GB" dirty="0"/>
              <a:t>Best Practices and Education</a:t>
            </a:r>
          </a:p>
        </p:txBody>
      </p:sp>
      <p:pic>
        <p:nvPicPr>
          <p:cNvPr id="5" name="Picture 4" descr="A picture containing several&#10;&#10;Description automatically generated">
            <a:extLst>
              <a:ext uri="{FF2B5EF4-FFF2-40B4-BE49-F238E27FC236}">
                <a16:creationId xmlns:a16="http://schemas.microsoft.com/office/drawing/2014/main" id="{B242FA90-9872-44B4-9F55-6F8903378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281" y="1938641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49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3FF7A-5B38-49B3-A06F-BB419AF52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Boron Capture</a:t>
            </a:r>
          </a:p>
        </p:txBody>
      </p:sp>
      <p:pic>
        <p:nvPicPr>
          <p:cNvPr id="5" name="Content Placeholder 4" descr="A picture containing text, people&#10;&#10;Description automatically generated">
            <a:extLst>
              <a:ext uri="{FF2B5EF4-FFF2-40B4-BE49-F238E27FC236}">
                <a16:creationId xmlns:a16="http://schemas.microsoft.com/office/drawing/2014/main" id="{F30BE66F-C80F-4361-9A7B-1D67C5019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648" y="1517400"/>
            <a:ext cx="5801784" cy="4351338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F353D66-6A6F-4AB2-9C6E-98CEDCA3EC9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40508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Large activities in Japan</a:t>
            </a:r>
          </a:p>
          <a:p>
            <a:r>
              <a:rPr lang="en-GB" dirty="0"/>
              <a:t>Covered by insurance</a:t>
            </a:r>
          </a:p>
        </p:txBody>
      </p:sp>
    </p:spTree>
    <p:extLst>
      <p:ext uri="{BB962C8B-B14F-4D97-AF65-F5344CB8AC3E}">
        <p14:creationId xmlns:p14="http://schemas.microsoft.com/office/powerpoint/2010/main" val="1235730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62548-4B63-4813-983D-92EFE92CD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dating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BE5A4-813A-45E2-977D-94F41DE9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22169" cy="4351338"/>
          </a:xfrm>
        </p:spPr>
        <p:txBody>
          <a:bodyPr/>
          <a:lstStyle/>
          <a:p>
            <a:r>
              <a:rPr lang="en-GB" dirty="0"/>
              <a:t>Previously used for antique dating</a:t>
            </a:r>
          </a:p>
          <a:p>
            <a:r>
              <a:rPr lang="en-GB" dirty="0"/>
              <a:t>More modern analysis possible due to large content of </a:t>
            </a:r>
            <a:r>
              <a:rPr lang="en-GB" baseline="30000" dirty="0"/>
              <a:t>14</a:t>
            </a:r>
            <a:r>
              <a:rPr lang="en-GB" dirty="0"/>
              <a:t>C since the start of nuclear bomb testing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7B56D6B7-ACE1-4C49-9BB8-B561D38FF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369" y="857892"/>
            <a:ext cx="6856288" cy="514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066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C6921-9CA0-4643-AC0F-F4C809C72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PARTREC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4E01F-4BEB-4422-912F-ABE1CCDB4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42717" cy="4351338"/>
          </a:xfrm>
        </p:spPr>
        <p:txBody>
          <a:bodyPr/>
          <a:lstStyle/>
          <a:p>
            <a:r>
              <a:rPr lang="en-GB" dirty="0"/>
              <a:t>Took place on the first day</a:t>
            </a:r>
          </a:p>
          <a:p>
            <a:r>
              <a:rPr lang="en-GB" dirty="0"/>
              <a:t>Well perceived</a:t>
            </a:r>
          </a:p>
          <a:p>
            <a:r>
              <a:rPr lang="en-GB" dirty="0"/>
              <a:t>Many (</a:t>
            </a:r>
            <a:r>
              <a:rPr lang="en-GB" dirty="0" err="1"/>
              <a:t>SEEist</a:t>
            </a:r>
            <a:r>
              <a:rPr lang="en-GB" dirty="0"/>
              <a:t> in Greece, Melbourne in Australia) expressed interest in collaborating</a:t>
            </a:r>
          </a:p>
        </p:txBody>
      </p:sp>
      <p:pic>
        <p:nvPicPr>
          <p:cNvPr id="5" name="Picture 4" descr="A person standing at a podium&#10;&#10;Description automatically generated with medium confidence">
            <a:extLst>
              <a:ext uri="{FF2B5EF4-FFF2-40B4-BE49-F238E27FC236}">
                <a16:creationId xmlns:a16="http://schemas.microsoft.com/office/drawing/2014/main" id="{E5E75761-4D03-44CE-83DD-B1EEFD718F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22971"/>
            <a:ext cx="6019557" cy="401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807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uilding, outdoor, church, place of worship&#10;&#10;Description automatically generated">
            <a:extLst>
              <a:ext uri="{FF2B5EF4-FFF2-40B4-BE49-F238E27FC236}">
                <a16:creationId xmlns:a16="http://schemas.microsoft.com/office/drawing/2014/main" id="{FE93F97F-C893-41D7-8737-8DC885807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060450"/>
            <a:ext cx="2636838" cy="4732338"/>
          </a:xfrm>
          <a:prstGeom prst="rect">
            <a:avLst/>
          </a:prstGeom>
        </p:spPr>
      </p:pic>
      <p:pic>
        <p:nvPicPr>
          <p:cNvPr id="5" name="Content Placeholder 4" descr="A picture containing tree, plant&#10;&#10;Description automatically generated">
            <a:extLst>
              <a:ext uri="{FF2B5EF4-FFF2-40B4-BE49-F238E27FC236}">
                <a16:creationId xmlns:a16="http://schemas.microsoft.com/office/drawing/2014/main" id="{86605BF1-22A7-4541-8E8F-F1ADA5343A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1" r="24050"/>
          <a:stretch/>
        </p:blipFill>
        <p:spPr>
          <a:xfrm rot="5400000">
            <a:off x="6612731" y="1180306"/>
            <a:ext cx="4732338" cy="44926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78683D-098A-4B0B-BC0D-F2D4E6015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Vienna is pleasant…</a:t>
            </a:r>
          </a:p>
        </p:txBody>
      </p:sp>
    </p:spTree>
    <p:extLst>
      <p:ext uri="{BB962C8B-B14F-4D97-AF65-F5344CB8AC3E}">
        <p14:creationId xmlns:p14="http://schemas.microsoft.com/office/powerpoint/2010/main" val="1600415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221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attention! </a:t>
            </a:r>
            <a:br>
              <a:rPr lang="en-US" dirty="0"/>
            </a:br>
            <a:r>
              <a:rPr lang="en-US" dirty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935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175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Summary of International Conference on Accelerators for Research and Sustainable Development</vt:lpstr>
      <vt:lpstr>Conference details</vt:lpstr>
      <vt:lpstr>Conference topics</vt:lpstr>
      <vt:lpstr>Boron Capture</vt:lpstr>
      <vt:lpstr>Carbon dating </vt:lpstr>
      <vt:lpstr>PARTREC talk</vt:lpstr>
      <vt:lpstr>Vienna is pleasant…</vt:lpstr>
      <vt:lpstr>Thank you for your attention!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Gurram, M (eriba)</dc:creator>
  <cp:lastModifiedBy>Gerbershagen, A (rt)</cp:lastModifiedBy>
  <cp:revision>37</cp:revision>
  <dcterms:created xsi:type="dcterms:W3CDTF">2021-10-04T08:04:44Z</dcterms:created>
  <dcterms:modified xsi:type="dcterms:W3CDTF">2022-05-28T11:10:13Z</dcterms:modified>
</cp:coreProperties>
</file>