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30"/>
  </p:notesMasterIdLst>
  <p:sldIdLst>
    <p:sldId id="256" r:id="rId2"/>
    <p:sldId id="290" r:id="rId3"/>
    <p:sldId id="307" r:id="rId4"/>
    <p:sldId id="330" r:id="rId5"/>
    <p:sldId id="317" r:id="rId6"/>
    <p:sldId id="334" r:id="rId7"/>
    <p:sldId id="285" r:id="rId8"/>
    <p:sldId id="310" r:id="rId9"/>
    <p:sldId id="319" r:id="rId10"/>
    <p:sldId id="314" r:id="rId11"/>
    <p:sldId id="311" r:id="rId12"/>
    <p:sldId id="312" r:id="rId13"/>
    <p:sldId id="340" r:id="rId14"/>
    <p:sldId id="336" r:id="rId15"/>
    <p:sldId id="335" r:id="rId16"/>
    <p:sldId id="323" r:id="rId17"/>
    <p:sldId id="337" r:id="rId18"/>
    <p:sldId id="339" r:id="rId19"/>
    <p:sldId id="333" r:id="rId20"/>
    <p:sldId id="324" r:id="rId21"/>
    <p:sldId id="320" r:id="rId22"/>
    <p:sldId id="321" r:id="rId23"/>
    <p:sldId id="322" r:id="rId24"/>
    <p:sldId id="316" r:id="rId25"/>
    <p:sldId id="325" r:id="rId26"/>
    <p:sldId id="328" r:id="rId27"/>
    <p:sldId id="329" r:id="rId28"/>
    <p:sldId id="259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1341" y="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ang zheng" userId="cd0225a42e4383de" providerId="LiveId" clId="{EF813646-5DA7-4BB4-A7E0-5A393A9B5955}"/>
    <pc:docChg chg="undo custSel addSld delSld modSld sldOrd">
      <pc:chgData name="liang zheng" userId="cd0225a42e4383de" providerId="LiveId" clId="{EF813646-5DA7-4BB4-A7E0-5A393A9B5955}" dt="2024-06-24T06:32:48.830" v="3318" actId="1035"/>
      <pc:docMkLst>
        <pc:docMk/>
      </pc:docMkLst>
      <pc:sldChg chg="addSp delSp modSp mod">
        <pc:chgData name="liang zheng" userId="cd0225a42e4383de" providerId="LiveId" clId="{EF813646-5DA7-4BB4-A7E0-5A393A9B5955}" dt="2024-06-23T16:09:35.019" v="3046" actId="1076"/>
        <pc:sldMkLst>
          <pc:docMk/>
          <pc:sldMk cId="579320388" sldId="256"/>
        </pc:sldMkLst>
        <pc:spChg chg="add mod">
          <ac:chgData name="liang zheng" userId="cd0225a42e4383de" providerId="LiveId" clId="{EF813646-5DA7-4BB4-A7E0-5A393A9B5955}" dt="2024-06-23T16:09:35.019" v="3046" actId="1076"/>
          <ac:spMkLst>
            <pc:docMk/>
            <pc:sldMk cId="579320388" sldId="256"/>
            <ac:spMk id="2" creationId="{2D71DA76-6AB9-F5E4-93D1-AE7A4C0C3376}"/>
          </ac:spMkLst>
        </pc:spChg>
        <pc:spChg chg="add del mod">
          <ac:chgData name="liang zheng" userId="cd0225a42e4383de" providerId="LiveId" clId="{EF813646-5DA7-4BB4-A7E0-5A393A9B5955}" dt="2024-06-23T16:03:17.868" v="3022" actId="478"/>
          <ac:spMkLst>
            <pc:docMk/>
            <pc:sldMk cId="579320388" sldId="256"/>
            <ac:spMk id="3" creationId="{74A27D41-2C04-EFC7-47CB-AE127403E486}"/>
          </ac:spMkLst>
        </pc:spChg>
        <pc:spChg chg="mod">
          <ac:chgData name="liang zheng" userId="cd0225a42e4383de" providerId="LiveId" clId="{EF813646-5DA7-4BB4-A7E0-5A393A9B5955}" dt="2024-06-23T15:58:01.452" v="2887" actId="1035"/>
          <ac:spMkLst>
            <pc:docMk/>
            <pc:sldMk cId="579320388" sldId="256"/>
            <ac:spMk id="4" creationId="{6A52DBCF-FF48-448F-AE15-5415CDA08524}"/>
          </ac:spMkLst>
        </pc:spChg>
        <pc:spChg chg="mod">
          <ac:chgData name="liang zheng" userId="cd0225a42e4383de" providerId="LiveId" clId="{EF813646-5DA7-4BB4-A7E0-5A393A9B5955}" dt="2024-06-23T16:08:44.856" v="3045" actId="1076"/>
          <ac:spMkLst>
            <pc:docMk/>
            <pc:sldMk cId="579320388" sldId="256"/>
            <ac:spMk id="8" creationId="{ED6C7253-807E-4FA3-B57B-D103523468C5}"/>
          </ac:spMkLst>
        </pc:spChg>
        <pc:spChg chg="mod">
          <ac:chgData name="liang zheng" userId="cd0225a42e4383de" providerId="LiveId" clId="{EF813646-5DA7-4BB4-A7E0-5A393A9B5955}" dt="2024-06-23T15:58:01.452" v="2887" actId="1035"/>
          <ac:spMkLst>
            <pc:docMk/>
            <pc:sldMk cId="579320388" sldId="256"/>
            <ac:spMk id="11" creationId="{FCFDAA32-2920-4E6E-A5B0-849865F0933B}"/>
          </ac:spMkLst>
        </pc:spChg>
        <pc:picChg chg="del">
          <ac:chgData name="liang zheng" userId="cd0225a42e4383de" providerId="LiveId" clId="{EF813646-5DA7-4BB4-A7E0-5A393A9B5955}" dt="2024-06-22T10:11:53.886" v="1135" actId="478"/>
          <ac:picMkLst>
            <pc:docMk/>
            <pc:sldMk cId="579320388" sldId="256"/>
            <ac:picMk id="3" creationId="{80437DA2-EE64-49EC-1679-B84CBFF4CA95}"/>
          </ac:picMkLst>
        </pc:picChg>
      </pc:sldChg>
      <pc:sldChg chg="add">
        <pc:chgData name="liang zheng" userId="cd0225a42e4383de" providerId="LiveId" clId="{EF813646-5DA7-4BB4-A7E0-5A393A9B5955}" dt="2024-06-19T07:19:50.082" v="393"/>
        <pc:sldMkLst>
          <pc:docMk/>
          <pc:sldMk cId="2609569351" sldId="259"/>
        </pc:sldMkLst>
      </pc:sldChg>
      <pc:sldChg chg="add del">
        <pc:chgData name="liang zheng" userId="cd0225a42e4383de" providerId="LiveId" clId="{EF813646-5DA7-4BB4-A7E0-5A393A9B5955}" dt="2024-06-19T07:19:45.536" v="392" actId="2696"/>
        <pc:sldMkLst>
          <pc:docMk/>
          <pc:sldMk cId="3615595778" sldId="259"/>
        </pc:sldMkLst>
      </pc:sldChg>
      <pc:sldChg chg="del">
        <pc:chgData name="liang zheng" userId="cd0225a42e4383de" providerId="LiveId" clId="{EF813646-5DA7-4BB4-A7E0-5A393A9B5955}" dt="2024-06-23T16:00:34.456" v="2910" actId="47"/>
        <pc:sldMkLst>
          <pc:docMk/>
          <pc:sldMk cId="531253264" sldId="270"/>
        </pc:sldMkLst>
      </pc:sldChg>
      <pc:sldChg chg="addSp delSp modSp add mod">
        <pc:chgData name="liang zheng" userId="cd0225a42e4383de" providerId="LiveId" clId="{EF813646-5DA7-4BB4-A7E0-5A393A9B5955}" dt="2024-06-22T10:34:18.962" v="1423" actId="1076"/>
        <pc:sldMkLst>
          <pc:docMk/>
          <pc:sldMk cId="407757957" sldId="285"/>
        </pc:sldMkLst>
        <pc:spChg chg="mod">
          <ac:chgData name="liang zheng" userId="cd0225a42e4383de" providerId="LiveId" clId="{EF813646-5DA7-4BB4-A7E0-5A393A9B5955}" dt="2024-06-22T05:06:50.324" v="885" actId="20577"/>
          <ac:spMkLst>
            <pc:docMk/>
            <pc:sldMk cId="407757957" sldId="285"/>
            <ac:spMk id="2" creationId="{D67D3EDC-8C2A-4D52-A054-CDD5EF0A36A3}"/>
          </ac:spMkLst>
        </pc:spChg>
        <pc:spChg chg="del">
          <ac:chgData name="liang zheng" userId="cd0225a42e4383de" providerId="LiveId" clId="{EF813646-5DA7-4BB4-A7E0-5A393A9B5955}" dt="2024-06-22T05:06:29.942" v="865" actId="478"/>
          <ac:spMkLst>
            <pc:docMk/>
            <pc:sldMk cId="407757957" sldId="285"/>
            <ac:spMk id="8" creationId="{FF34FAB9-9FF4-4230-83C8-CE7A07E3C9E5}"/>
          </ac:spMkLst>
        </pc:spChg>
        <pc:spChg chg="mod ord">
          <ac:chgData name="liang zheng" userId="cd0225a42e4383de" providerId="LiveId" clId="{EF813646-5DA7-4BB4-A7E0-5A393A9B5955}" dt="2024-06-22T05:08:28.495" v="903" actId="1076"/>
          <ac:spMkLst>
            <pc:docMk/>
            <pc:sldMk cId="407757957" sldId="285"/>
            <ac:spMk id="10" creationId="{6F3D819A-47E5-4FF5-84DF-9193441CF892}"/>
          </ac:spMkLst>
        </pc:spChg>
        <pc:spChg chg="del">
          <ac:chgData name="liang zheng" userId="cd0225a42e4383de" providerId="LiveId" clId="{EF813646-5DA7-4BB4-A7E0-5A393A9B5955}" dt="2024-06-22T05:07:11.053" v="887" actId="478"/>
          <ac:spMkLst>
            <pc:docMk/>
            <pc:sldMk cId="407757957" sldId="285"/>
            <ac:spMk id="11" creationId="{915E922B-1A95-4C17-BC0B-0682DE9F27F4}"/>
          </ac:spMkLst>
        </pc:spChg>
        <pc:spChg chg="del">
          <ac:chgData name="liang zheng" userId="cd0225a42e4383de" providerId="LiveId" clId="{EF813646-5DA7-4BB4-A7E0-5A393A9B5955}" dt="2024-06-22T05:07:11.053" v="887" actId="478"/>
          <ac:spMkLst>
            <pc:docMk/>
            <pc:sldMk cId="407757957" sldId="285"/>
            <ac:spMk id="12" creationId="{F38F40DE-09E1-4D0B-A556-109F440C4DF2}"/>
          </ac:spMkLst>
        </pc:spChg>
        <pc:spChg chg="del">
          <ac:chgData name="liang zheng" userId="cd0225a42e4383de" providerId="LiveId" clId="{EF813646-5DA7-4BB4-A7E0-5A393A9B5955}" dt="2024-06-22T05:07:11.053" v="887" actId="478"/>
          <ac:spMkLst>
            <pc:docMk/>
            <pc:sldMk cId="407757957" sldId="285"/>
            <ac:spMk id="14" creationId="{5ECE1CB4-6A04-DF14-560A-3CB6B923EE95}"/>
          </ac:spMkLst>
        </pc:spChg>
        <pc:spChg chg="del">
          <ac:chgData name="liang zheng" userId="cd0225a42e4383de" providerId="LiveId" clId="{EF813646-5DA7-4BB4-A7E0-5A393A9B5955}" dt="2024-06-22T05:07:11.053" v="887" actId="478"/>
          <ac:spMkLst>
            <pc:docMk/>
            <pc:sldMk cId="407757957" sldId="285"/>
            <ac:spMk id="15" creationId="{0976EEA9-7D08-A0EF-E135-7E92978EEE8B}"/>
          </ac:spMkLst>
        </pc:spChg>
        <pc:spChg chg="add mod">
          <ac:chgData name="liang zheng" userId="cd0225a42e4383de" providerId="LiveId" clId="{EF813646-5DA7-4BB4-A7E0-5A393A9B5955}" dt="2024-06-22T05:08:34.133" v="907" actId="1037"/>
          <ac:spMkLst>
            <pc:docMk/>
            <pc:sldMk cId="407757957" sldId="285"/>
            <ac:spMk id="17" creationId="{8A09806C-157C-803F-13E3-3AC71813226D}"/>
          </ac:spMkLst>
        </pc:spChg>
        <pc:spChg chg="add mod">
          <ac:chgData name="liang zheng" userId="cd0225a42e4383de" providerId="LiveId" clId="{EF813646-5DA7-4BB4-A7E0-5A393A9B5955}" dt="2024-06-22T10:34:18.962" v="1423" actId="1076"/>
          <ac:spMkLst>
            <pc:docMk/>
            <pc:sldMk cId="407757957" sldId="285"/>
            <ac:spMk id="24" creationId="{DB21E358-AC99-0D86-FEFF-5BF494AB3A02}"/>
          </ac:spMkLst>
        </pc:spChg>
        <pc:spChg chg="mod">
          <ac:chgData name="liang zheng" userId="cd0225a42e4383de" providerId="LiveId" clId="{EF813646-5DA7-4BB4-A7E0-5A393A9B5955}" dt="2024-06-22T07:37:20.216" v="1012"/>
          <ac:spMkLst>
            <pc:docMk/>
            <pc:sldMk cId="407757957" sldId="285"/>
            <ac:spMk id="30" creationId="{A59D0F6C-38A6-6C80-526E-A9EC68F168F4}"/>
          </ac:spMkLst>
        </pc:spChg>
        <pc:spChg chg="mod">
          <ac:chgData name="liang zheng" userId="cd0225a42e4383de" providerId="LiveId" clId="{EF813646-5DA7-4BB4-A7E0-5A393A9B5955}" dt="2024-06-22T07:37:28.632" v="1016"/>
          <ac:spMkLst>
            <pc:docMk/>
            <pc:sldMk cId="407757957" sldId="285"/>
            <ac:spMk id="36" creationId="{97CE2D8F-DE8E-F55F-3191-7A70BC221707}"/>
          </ac:spMkLst>
        </pc:spChg>
        <pc:spChg chg="add mod">
          <ac:chgData name="liang zheng" userId="cd0225a42e4383de" providerId="LiveId" clId="{EF813646-5DA7-4BB4-A7E0-5A393A9B5955}" dt="2024-06-22T10:30:03.825" v="1386" actId="20577"/>
          <ac:spMkLst>
            <pc:docMk/>
            <pc:sldMk cId="407757957" sldId="285"/>
            <ac:spMk id="37" creationId="{C21BF060-7BB6-3F82-B072-24F65AE918F5}"/>
          </ac:spMkLst>
        </pc:spChg>
        <pc:spChg chg="add mod">
          <ac:chgData name="liang zheng" userId="cd0225a42e4383de" providerId="LiveId" clId="{EF813646-5DA7-4BB4-A7E0-5A393A9B5955}" dt="2024-06-22T10:31:06.444" v="1410" actId="1076"/>
          <ac:spMkLst>
            <pc:docMk/>
            <pc:sldMk cId="407757957" sldId="285"/>
            <ac:spMk id="38" creationId="{931FBEAA-9E4F-0922-CEB7-C61695700BF0}"/>
          </ac:spMkLst>
        </pc:spChg>
        <pc:spChg chg="add mod">
          <ac:chgData name="liang zheng" userId="cd0225a42e4383de" providerId="LiveId" clId="{EF813646-5DA7-4BB4-A7E0-5A393A9B5955}" dt="2024-06-22T10:31:09.331" v="1411" actId="1076"/>
          <ac:spMkLst>
            <pc:docMk/>
            <pc:sldMk cId="407757957" sldId="285"/>
            <ac:spMk id="42" creationId="{9C880AA3-2581-2499-8070-4AC8D6248010}"/>
          </ac:spMkLst>
        </pc:spChg>
        <pc:spChg chg="add mod">
          <ac:chgData name="liang zheng" userId="cd0225a42e4383de" providerId="LiveId" clId="{EF813646-5DA7-4BB4-A7E0-5A393A9B5955}" dt="2024-06-22T10:34:18.962" v="1423" actId="1076"/>
          <ac:spMkLst>
            <pc:docMk/>
            <pc:sldMk cId="407757957" sldId="285"/>
            <ac:spMk id="43" creationId="{CEF81B68-2FE1-650D-022A-09125240A5B1}"/>
          </ac:spMkLst>
        </pc:spChg>
        <pc:grpChg chg="add mod">
          <ac:chgData name="liang zheng" userId="cd0225a42e4383de" providerId="LiveId" clId="{EF813646-5DA7-4BB4-A7E0-5A393A9B5955}" dt="2024-06-22T07:38:47.019" v="1018" actId="1076"/>
          <ac:grpSpMkLst>
            <pc:docMk/>
            <pc:sldMk cId="407757957" sldId="285"/>
            <ac:grpSpMk id="25" creationId="{CAACD9E1-1742-535E-EF4E-04579A36F101}"/>
          </ac:grpSpMkLst>
        </pc:grpChg>
        <pc:grpChg chg="add mod">
          <ac:chgData name="liang zheng" userId="cd0225a42e4383de" providerId="LiveId" clId="{EF813646-5DA7-4BB4-A7E0-5A393A9B5955}" dt="2024-06-22T07:37:30.296" v="1017" actId="1076"/>
          <ac:grpSpMkLst>
            <pc:docMk/>
            <pc:sldMk cId="407757957" sldId="285"/>
            <ac:grpSpMk id="31" creationId="{1FB4FADF-E11E-9DEC-7DCF-6904255E234B}"/>
          </ac:grpSpMkLst>
        </pc:grpChg>
        <pc:picChg chg="add del mod">
          <ac:chgData name="liang zheng" userId="cd0225a42e4383de" providerId="LiveId" clId="{EF813646-5DA7-4BB4-A7E0-5A393A9B5955}" dt="2024-06-22T07:37:23.947" v="1014" actId="478"/>
          <ac:picMkLst>
            <pc:docMk/>
            <pc:sldMk cId="407757957" sldId="285"/>
            <ac:picMk id="4" creationId="{A52C613C-0801-9F46-2010-6F65BA8C5C8E}"/>
          </ac:picMkLst>
        </pc:picChg>
        <pc:picChg chg="del">
          <ac:chgData name="liang zheng" userId="cd0225a42e4383de" providerId="LiveId" clId="{EF813646-5DA7-4BB4-A7E0-5A393A9B5955}" dt="2024-06-22T05:07:11.053" v="887" actId="478"/>
          <ac:picMkLst>
            <pc:docMk/>
            <pc:sldMk cId="407757957" sldId="285"/>
            <ac:picMk id="5" creationId="{EBA5863F-3E25-0C82-93A1-2DFB2CE9A082}"/>
          </ac:picMkLst>
        </pc:picChg>
        <pc:picChg chg="del">
          <ac:chgData name="liang zheng" userId="cd0225a42e4383de" providerId="LiveId" clId="{EF813646-5DA7-4BB4-A7E0-5A393A9B5955}" dt="2024-06-22T05:07:11.053" v="887" actId="478"/>
          <ac:picMkLst>
            <pc:docMk/>
            <pc:sldMk cId="407757957" sldId="285"/>
            <ac:picMk id="6" creationId="{19061837-5AD4-4D0C-9E51-39618553542A}"/>
          </ac:picMkLst>
        </pc:picChg>
        <pc:picChg chg="add mod">
          <ac:chgData name="liang zheng" userId="cd0225a42e4383de" providerId="LiveId" clId="{EF813646-5DA7-4BB4-A7E0-5A393A9B5955}" dt="2024-06-22T05:07:59.642" v="898" actId="1076"/>
          <ac:picMkLst>
            <pc:docMk/>
            <pc:sldMk cId="407757957" sldId="285"/>
            <ac:picMk id="7" creationId="{1649307E-4B63-8D78-7C3F-F5C5161D2A29}"/>
          </ac:picMkLst>
        </pc:picChg>
        <pc:picChg chg="del">
          <ac:chgData name="liang zheng" userId="cd0225a42e4383de" providerId="LiveId" clId="{EF813646-5DA7-4BB4-A7E0-5A393A9B5955}" dt="2024-06-22T05:07:11.053" v="887" actId="478"/>
          <ac:picMkLst>
            <pc:docMk/>
            <pc:sldMk cId="407757957" sldId="285"/>
            <ac:picMk id="9" creationId="{0B60B86B-2880-41A0-ADAE-F1B8A2BBF8D5}"/>
          </ac:picMkLst>
        </pc:picChg>
        <pc:picChg chg="add mod">
          <ac:chgData name="liang zheng" userId="cd0225a42e4383de" providerId="LiveId" clId="{EF813646-5DA7-4BB4-A7E0-5A393A9B5955}" dt="2024-06-22T05:08:20.461" v="901" actId="1076"/>
          <ac:picMkLst>
            <pc:docMk/>
            <pc:sldMk cId="407757957" sldId="285"/>
            <ac:picMk id="16" creationId="{3BA458E7-AE84-9EB0-4A7C-7542DC46C201}"/>
          </ac:picMkLst>
        </pc:picChg>
        <pc:picChg chg="add mod">
          <ac:chgData name="liang zheng" userId="cd0225a42e4383de" providerId="LiveId" clId="{EF813646-5DA7-4BB4-A7E0-5A393A9B5955}" dt="2024-06-22T07:23:32.904" v="914" actId="1076"/>
          <ac:picMkLst>
            <pc:docMk/>
            <pc:sldMk cId="407757957" sldId="285"/>
            <ac:picMk id="21" creationId="{44926AF3-A944-827D-0CAA-6E185D565EA7}"/>
          </ac:picMkLst>
        </pc:picChg>
        <pc:picChg chg="add mod">
          <ac:chgData name="liang zheng" userId="cd0225a42e4383de" providerId="LiveId" clId="{EF813646-5DA7-4BB4-A7E0-5A393A9B5955}" dt="2024-06-22T10:34:18.962" v="1423" actId="1076"/>
          <ac:picMkLst>
            <pc:docMk/>
            <pc:sldMk cId="407757957" sldId="285"/>
            <ac:picMk id="23" creationId="{D1E65324-CAEF-6B7B-72D7-3AAD0D6EC221}"/>
          </ac:picMkLst>
        </pc:picChg>
        <pc:picChg chg="mod">
          <ac:chgData name="liang zheng" userId="cd0225a42e4383de" providerId="LiveId" clId="{EF813646-5DA7-4BB4-A7E0-5A393A9B5955}" dt="2024-06-22T07:37:20.216" v="1012"/>
          <ac:picMkLst>
            <pc:docMk/>
            <pc:sldMk cId="407757957" sldId="285"/>
            <ac:picMk id="26" creationId="{3F0AD3D9-77C0-72EE-D05F-9CFF81E7605F}"/>
          </ac:picMkLst>
        </pc:picChg>
        <pc:picChg chg="mod">
          <ac:chgData name="liang zheng" userId="cd0225a42e4383de" providerId="LiveId" clId="{EF813646-5DA7-4BB4-A7E0-5A393A9B5955}" dt="2024-06-22T07:37:20.216" v="1012"/>
          <ac:picMkLst>
            <pc:docMk/>
            <pc:sldMk cId="407757957" sldId="285"/>
            <ac:picMk id="27" creationId="{E0B5057E-D0A6-19CD-3CEA-485672C9EE00}"/>
          </ac:picMkLst>
        </pc:picChg>
        <pc:picChg chg="mod">
          <ac:chgData name="liang zheng" userId="cd0225a42e4383de" providerId="LiveId" clId="{EF813646-5DA7-4BB4-A7E0-5A393A9B5955}" dt="2024-06-22T07:37:20.216" v="1012"/>
          <ac:picMkLst>
            <pc:docMk/>
            <pc:sldMk cId="407757957" sldId="285"/>
            <ac:picMk id="28" creationId="{A8B8BCDB-E6FB-5657-1350-F33AB6055DAC}"/>
          </ac:picMkLst>
        </pc:picChg>
        <pc:picChg chg="mod">
          <ac:chgData name="liang zheng" userId="cd0225a42e4383de" providerId="LiveId" clId="{EF813646-5DA7-4BB4-A7E0-5A393A9B5955}" dt="2024-06-22T07:37:20.216" v="1012"/>
          <ac:picMkLst>
            <pc:docMk/>
            <pc:sldMk cId="407757957" sldId="285"/>
            <ac:picMk id="29" creationId="{EE38C9BA-4697-2E15-45FE-C28CF0320F22}"/>
          </ac:picMkLst>
        </pc:picChg>
        <pc:picChg chg="mod">
          <ac:chgData name="liang zheng" userId="cd0225a42e4383de" providerId="LiveId" clId="{EF813646-5DA7-4BB4-A7E0-5A393A9B5955}" dt="2024-06-22T07:37:28.632" v="1016"/>
          <ac:picMkLst>
            <pc:docMk/>
            <pc:sldMk cId="407757957" sldId="285"/>
            <ac:picMk id="32" creationId="{C3041590-D1F4-9B84-40C9-CD6B6903736E}"/>
          </ac:picMkLst>
        </pc:picChg>
        <pc:picChg chg="mod">
          <ac:chgData name="liang zheng" userId="cd0225a42e4383de" providerId="LiveId" clId="{EF813646-5DA7-4BB4-A7E0-5A393A9B5955}" dt="2024-06-22T07:37:28.632" v="1016"/>
          <ac:picMkLst>
            <pc:docMk/>
            <pc:sldMk cId="407757957" sldId="285"/>
            <ac:picMk id="33" creationId="{AB1FE611-59A2-26FD-C865-C364F7AC7CFC}"/>
          </ac:picMkLst>
        </pc:picChg>
        <pc:picChg chg="mod">
          <ac:chgData name="liang zheng" userId="cd0225a42e4383de" providerId="LiveId" clId="{EF813646-5DA7-4BB4-A7E0-5A393A9B5955}" dt="2024-06-22T07:37:28.632" v="1016"/>
          <ac:picMkLst>
            <pc:docMk/>
            <pc:sldMk cId="407757957" sldId="285"/>
            <ac:picMk id="34" creationId="{0B8DD21C-B886-E87A-B0A7-FD6FDF5916FF}"/>
          </ac:picMkLst>
        </pc:picChg>
        <pc:picChg chg="mod">
          <ac:chgData name="liang zheng" userId="cd0225a42e4383de" providerId="LiveId" clId="{EF813646-5DA7-4BB4-A7E0-5A393A9B5955}" dt="2024-06-22T07:37:28.632" v="1016"/>
          <ac:picMkLst>
            <pc:docMk/>
            <pc:sldMk cId="407757957" sldId="285"/>
            <ac:picMk id="35" creationId="{87CEF6DD-38E5-59AD-7369-96A4A052A16D}"/>
          </ac:picMkLst>
        </pc:picChg>
        <pc:cxnChg chg="add mod">
          <ac:chgData name="liang zheng" userId="cd0225a42e4383de" providerId="LiveId" clId="{EF813646-5DA7-4BB4-A7E0-5A393A9B5955}" dt="2024-06-22T10:20:32.783" v="1147" actId="1038"/>
          <ac:cxnSpMkLst>
            <pc:docMk/>
            <pc:sldMk cId="407757957" sldId="285"/>
            <ac:cxnSpMk id="40" creationId="{97CEDE6E-988E-7DD1-47C6-C4EC70151274}"/>
          </ac:cxnSpMkLst>
        </pc:cxnChg>
        <pc:cxnChg chg="add mod">
          <ac:chgData name="liang zheng" userId="cd0225a42e4383de" providerId="LiveId" clId="{EF813646-5DA7-4BB4-A7E0-5A393A9B5955}" dt="2024-06-22T10:20:36.895" v="1149" actId="1038"/>
          <ac:cxnSpMkLst>
            <pc:docMk/>
            <pc:sldMk cId="407757957" sldId="285"/>
            <ac:cxnSpMk id="41" creationId="{808F79E6-5192-B187-76D0-5DC750AA6F40}"/>
          </ac:cxnSpMkLst>
        </pc:cxnChg>
      </pc:sldChg>
      <pc:sldChg chg="modSp mod">
        <pc:chgData name="liang zheng" userId="cd0225a42e4383de" providerId="LiveId" clId="{EF813646-5DA7-4BB4-A7E0-5A393A9B5955}" dt="2024-06-22T07:30:16.021" v="1010" actId="20577"/>
        <pc:sldMkLst>
          <pc:docMk/>
          <pc:sldMk cId="4205410971" sldId="290"/>
        </pc:sldMkLst>
        <pc:spChg chg="mod">
          <ac:chgData name="liang zheng" userId="cd0225a42e4383de" providerId="LiveId" clId="{EF813646-5DA7-4BB4-A7E0-5A393A9B5955}" dt="2024-06-22T07:30:16.021" v="1010" actId="20577"/>
          <ac:spMkLst>
            <pc:docMk/>
            <pc:sldMk cId="4205410971" sldId="290"/>
            <ac:spMk id="5" creationId="{D0E33BE2-F216-A126-A1BA-30AEC75A2AF2}"/>
          </ac:spMkLst>
        </pc:spChg>
      </pc:sldChg>
      <pc:sldChg chg="addSp delSp modSp mod">
        <pc:chgData name="liang zheng" userId="cd0225a42e4383de" providerId="LiveId" clId="{EF813646-5DA7-4BB4-A7E0-5A393A9B5955}" dt="2024-06-24T06:26:00.777" v="3221" actId="1076"/>
        <pc:sldMkLst>
          <pc:docMk/>
          <pc:sldMk cId="3121746379" sldId="307"/>
        </pc:sldMkLst>
        <pc:spChg chg="mod">
          <ac:chgData name="liang zheng" userId="cd0225a42e4383de" providerId="LiveId" clId="{EF813646-5DA7-4BB4-A7E0-5A393A9B5955}" dt="2024-06-22T05:01:56.933" v="864" actId="20577"/>
          <ac:spMkLst>
            <pc:docMk/>
            <pc:sldMk cId="3121746379" sldId="307"/>
            <ac:spMk id="2" creationId="{AC699321-F509-44D9-8FCA-7D008D84172F}"/>
          </ac:spMkLst>
        </pc:spChg>
        <pc:spChg chg="add mod">
          <ac:chgData name="liang zheng" userId="cd0225a42e4383de" providerId="LiveId" clId="{EF813646-5DA7-4BB4-A7E0-5A393A9B5955}" dt="2024-06-24T06:02:41.666" v="3132" actId="20577"/>
          <ac:spMkLst>
            <pc:docMk/>
            <pc:sldMk cId="3121746379" sldId="307"/>
            <ac:spMk id="3" creationId="{85D92248-A9A9-85F9-0CC2-79DD3C9DD0D0}"/>
          </ac:spMkLst>
        </pc:spChg>
        <pc:spChg chg="add mod">
          <ac:chgData name="liang zheng" userId="cd0225a42e4383de" providerId="LiveId" clId="{EF813646-5DA7-4BB4-A7E0-5A393A9B5955}" dt="2024-06-24T06:22:07.052" v="3215" actId="1037"/>
          <ac:spMkLst>
            <pc:docMk/>
            <pc:sldMk cId="3121746379" sldId="307"/>
            <ac:spMk id="5" creationId="{8B541F3C-09A0-9E8E-7DF1-EC67DCB629FC}"/>
          </ac:spMkLst>
        </pc:spChg>
        <pc:spChg chg="del">
          <ac:chgData name="liang zheng" userId="cd0225a42e4383de" providerId="LiveId" clId="{EF813646-5DA7-4BB4-A7E0-5A393A9B5955}" dt="2024-06-19T00:37:48.406" v="30" actId="478"/>
          <ac:spMkLst>
            <pc:docMk/>
            <pc:sldMk cId="3121746379" sldId="307"/>
            <ac:spMk id="10" creationId="{DC34E6DD-4D7C-5604-401D-B2665956F185}"/>
          </ac:spMkLst>
        </pc:spChg>
        <pc:spChg chg="del">
          <ac:chgData name="liang zheng" userId="cd0225a42e4383de" providerId="LiveId" clId="{EF813646-5DA7-4BB4-A7E0-5A393A9B5955}" dt="2024-06-19T00:37:48.406" v="30" actId="478"/>
          <ac:spMkLst>
            <pc:docMk/>
            <pc:sldMk cId="3121746379" sldId="307"/>
            <ac:spMk id="11" creationId="{5884F905-4A9F-444C-98F9-F3241299596F}"/>
          </ac:spMkLst>
        </pc:spChg>
        <pc:spChg chg="del">
          <ac:chgData name="liang zheng" userId="cd0225a42e4383de" providerId="LiveId" clId="{EF813646-5DA7-4BB4-A7E0-5A393A9B5955}" dt="2024-06-19T00:37:48.406" v="30" actId="478"/>
          <ac:spMkLst>
            <pc:docMk/>
            <pc:sldMk cId="3121746379" sldId="307"/>
            <ac:spMk id="12" creationId="{FC18A91E-37ED-94C0-9BD7-572F7AEA4334}"/>
          </ac:spMkLst>
        </pc:spChg>
        <pc:spChg chg="add mod">
          <ac:chgData name="liang zheng" userId="cd0225a42e4383de" providerId="LiveId" clId="{EF813646-5DA7-4BB4-A7E0-5A393A9B5955}" dt="2024-06-24T06:25:37.434" v="3216" actId="1076"/>
          <ac:spMkLst>
            <pc:docMk/>
            <pc:sldMk cId="3121746379" sldId="307"/>
            <ac:spMk id="15" creationId="{197CBBF6-ACCA-855F-0767-9DA4F940332F}"/>
          </ac:spMkLst>
        </pc:spChg>
        <pc:spChg chg="add mod">
          <ac:chgData name="liang zheng" userId="cd0225a42e4383de" providerId="LiveId" clId="{EF813646-5DA7-4BB4-A7E0-5A393A9B5955}" dt="2024-06-19T00:38:02.826" v="33"/>
          <ac:spMkLst>
            <pc:docMk/>
            <pc:sldMk cId="3121746379" sldId="307"/>
            <ac:spMk id="16" creationId="{06960E20-F9D1-1AB2-A5D8-04B2CB88C99E}"/>
          </ac:spMkLst>
        </pc:spChg>
        <pc:spChg chg="add mod">
          <ac:chgData name="liang zheng" userId="cd0225a42e4383de" providerId="LiveId" clId="{EF813646-5DA7-4BB4-A7E0-5A393A9B5955}" dt="2024-06-24T06:09:04.399" v="3161"/>
          <ac:spMkLst>
            <pc:docMk/>
            <pc:sldMk cId="3121746379" sldId="307"/>
            <ac:spMk id="17" creationId="{E6BDC205-686C-0C83-5A12-0A3F91A3A3E8}"/>
          </ac:spMkLst>
        </pc:spChg>
        <pc:spChg chg="add mod">
          <ac:chgData name="liang zheng" userId="cd0225a42e4383de" providerId="LiveId" clId="{EF813646-5DA7-4BB4-A7E0-5A393A9B5955}" dt="2024-06-19T00:38:02.826" v="33"/>
          <ac:spMkLst>
            <pc:docMk/>
            <pc:sldMk cId="3121746379" sldId="307"/>
            <ac:spMk id="21" creationId="{CB7B4CE2-77C6-DA0E-F4D9-084CD7E9BD3D}"/>
          </ac:spMkLst>
        </pc:spChg>
        <pc:grpChg chg="add mod">
          <ac:chgData name="liang zheng" userId="cd0225a42e4383de" providerId="LiveId" clId="{EF813646-5DA7-4BB4-A7E0-5A393A9B5955}" dt="2024-06-24T06:25:38.704" v="3217"/>
          <ac:grpSpMkLst>
            <pc:docMk/>
            <pc:sldMk cId="3121746379" sldId="307"/>
            <ac:grpSpMk id="12" creationId="{CC469979-E70C-B31E-EAF7-E66476C70E8B}"/>
          </ac:grpSpMkLst>
        </pc:grpChg>
        <pc:picChg chg="del">
          <ac:chgData name="liang zheng" userId="cd0225a42e4383de" providerId="LiveId" clId="{EF813646-5DA7-4BB4-A7E0-5A393A9B5955}" dt="2024-06-19T00:37:48.406" v="30" actId="478"/>
          <ac:picMkLst>
            <pc:docMk/>
            <pc:sldMk cId="3121746379" sldId="307"/>
            <ac:picMk id="4" creationId="{C6D06574-9E35-E5C9-6043-EFCFE01F9A5A}"/>
          </ac:picMkLst>
        </pc:picChg>
        <pc:picChg chg="add mod">
          <ac:chgData name="liang zheng" userId="cd0225a42e4383de" providerId="LiveId" clId="{EF813646-5DA7-4BB4-A7E0-5A393A9B5955}" dt="2024-06-24T06:07:42.953" v="3139" actId="1076"/>
          <ac:picMkLst>
            <pc:docMk/>
            <pc:sldMk cId="3121746379" sldId="307"/>
            <ac:picMk id="4" creationId="{E9D48654-6C41-5251-9818-EF6D7B312785}"/>
          </ac:picMkLst>
        </pc:picChg>
        <pc:picChg chg="del">
          <ac:chgData name="liang zheng" userId="cd0225a42e4383de" providerId="LiveId" clId="{EF813646-5DA7-4BB4-A7E0-5A393A9B5955}" dt="2024-06-19T00:37:48.406" v="30" actId="478"/>
          <ac:picMkLst>
            <pc:docMk/>
            <pc:sldMk cId="3121746379" sldId="307"/>
            <ac:picMk id="7" creationId="{67C8637E-37EC-0719-4847-84E704B1BE4D}"/>
          </ac:picMkLst>
        </pc:picChg>
        <pc:picChg chg="del">
          <ac:chgData name="liang zheng" userId="cd0225a42e4383de" providerId="LiveId" clId="{EF813646-5DA7-4BB4-A7E0-5A393A9B5955}" dt="2024-06-19T00:37:48.406" v="30" actId="478"/>
          <ac:picMkLst>
            <pc:docMk/>
            <pc:sldMk cId="3121746379" sldId="307"/>
            <ac:picMk id="9" creationId="{6ADB8F32-E5BB-7518-06E4-7D18B117FB61}"/>
          </ac:picMkLst>
        </pc:picChg>
        <pc:picChg chg="add del mod">
          <ac:chgData name="liang zheng" userId="cd0225a42e4383de" providerId="LiveId" clId="{EF813646-5DA7-4BB4-A7E0-5A393A9B5955}" dt="2024-06-24T06:20:47.232" v="3192" actId="478"/>
          <ac:picMkLst>
            <pc:docMk/>
            <pc:sldMk cId="3121746379" sldId="307"/>
            <ac:picMk id="9" creationId="{78EB0D70-4AF8-744A-451B-081FB118B58A}"/>
          </ac:picMkLst>
        </pc:picChg>
        <pc:picChg chg="add mod">
          <ac:chgData name="liang zheng" userId="cd0225a42e4383de" providerId="LiveId" clId="{EF813646-5DA7-4BB4-A7E0-5A393A9B5955}" dt="2024-06-24T06:25:37.434" v="3216" actId="1076"/>
          <ac:picMkLst>
            <pc:docMk/>
            <pc:sldMk cId="3121746379" sldId="307"/>
            <ac:picMk id="11" creationId="{57C42500-31C0-83B5-A531-95D5ACE86117}"/>
          </ac:picMkLst>
        </pc:picChg>
        <pc:picChg chg="add mod">
          <ac:chgData name="liang zheng" userId="cd0225a42e4383de" providerId="LiveId" clId="{EF813646-5DA7-4BB4-A7E0-5A393A9B5955}" dt="2024-06-19T00:38:02.826" v="33"/>
          <ac:picMkLst>
            <pc:docMk/>
            <pc:sldMk cId="3121746379" sldId="307"/>
            <ac:picMk id="13" creationId="{FA99C41F-EE62-3D1D-8E0F-B30C944FB62A}"/>
          </ac:picMkLst>
        </pc:picChg>
        <pc:picChg chg="add del mod">
          <ac:chgData name="liang zheng" userId="cd0225a42e4383de" providerId="LiveId" clId="{EF813646-5DA7-4BB4-A7E0-5A393A9B5955}" dt="2024-06-24T06:16:16.535" v="3162" actId="478"/>
          <ac:picMkLst>
            <pc:docMk/>
            <pc:sldMk cId="3121746379" sldId="307"/>
            <ac:picMk id="14" creationId="{4DBB1D46-3CA1-B7B8-14DA-81CFA0851D91}"/>
          </ac:picMkLst>
        </pc:picChg>
        <pc:picChg chg="add del mod">
          <ac:chgData name="liang zheng" userId="cd0225a42e4383de" providerId="LiveId" clId="{EF813646-5DA7-4BB4-A7E0-5A393A9B5955}" dt="2024-06-24T06:07:38.049" v="3137" actId="21"/>
          <ac:picMkLst>
            <pc:docMk/>
            <pc:sldMk cId="3121746379" sldId="307"/>
            <ac:picMk id="18" creationId="{6C63E970-5878-8FD7-713D-9C0F54B225A2}"/>
          </ac:picMkLst>
        </pc:picChg>
        <pc:picChg chg="add del mod">
          <ac:chgData name="liang zheng" userId="cd0225a42e4383de" providerId="LiveId" clId="{EF813646-5DA7-4BB4-A7E0-5A393A9B5955}" dt="2024-06-24T06:16:16.535" v="3162" actId="478"/>
          <ac:picMkLst>
            <pc:docMk/>
            <pc:sldMk cId="3121746379" sldId="307"/>
            <ac:picMk id="19" creationId="{4D000535-2C69-CDCD-CA95-EA79FCF991E9}"/>
          </ac:picMkLst>
        </pc:picChg>
        <pc:picChg chg="add mod">
          <ac:chgData name="liang zheng" userId="cd0225a42e4383de" providerId="LiveId" clId="{EF813646-5DA7-4BB4-A7E0-5A393A9B5955}" dt="2024-06-19T00:38:02.826" v="33"/>
          <ac:picMkLst>
            <pc:docMk/>
            <pc:sldMk cId="3121746379" sldId="307"/>
            <ac:picMk id="20" creationId="{0AF01BE5-5BE1-062B-2D48-A4AB0E871195}"/>
          </ac:picMkLst>
        </pc:picChg>
        <pc:picChg chg="add mod">
          <ac:chgData name="liang zheng" userId="cd0225a42e4383de" providerId="LiveId" clId="{EF813646-5DA7-4BB4-A7E0-5A393A9B5955}" dt="2024-06-24T06:26:00.777" v="3221" actId="1076"/>
          <ac:picMkLst>
            <pc:docMk/>
            <pc:sldMk cId="3121746379" sldId="307"/>
            <ac:picMk id="41" creationId="{2C6BB1F2-EE1D-5D3E-F31B-E90CBCBBA84C}"/>
          </ac:picMkLst>
        </pc:picChg>
        <pc:picChg chg="del">
          <ac:chgData name="liang zheng" userId="cd0225a42e4383de" providerId="LiveId" clId="{EF813646-5DA7-4BB4-A7E0-5A393A9B5955}" dt="2024-06-19T00:37:48.406" v="30" actId="478"/>
          <ac:picMkLst>
            <pc:docMk/>
            <pc:sldMk cId="3121746379" sldId="307"/>
            <ac:picMk id="1026" creationId="{FD0881A8-E8FA-B5AC-9AF1-2DA63120D209}"/>
          </ac:picMkLst>
        </pc:picChg>
        <pc:cxnChg chg="mod">
          <ac:chgData name="liang zheng" userId="cd0225a42e4383de" providerId="LiveId" clId="{EF813646-5DA7-4BB4-A7E0-5A393A9B5955}" dt="2024-06-24T06:25:38.704" v="3217"/>
          <ac:cxnSpMkLst>
            <pc:docMk/>
            <pc:sldMk cId="3121746379" sldId="307"/>
            <ac:cxnSpMk id="22" creationId="{7A6D50EE-4F8E-66D5-D13A-4AB844F2610A}"/>
          </ac:cxnSpMkLst>
        </pc:cxnChg>
        <pc:cxnChg chg="mod">
          <ac:chgData name="liang zheng" userId="cd0225a42e4383de" providerId="LiveId" clId="{EF813646-5DA7-4BB4-A7E0-5A393A9B5955}" dt="2024-06-24T06:25:38.704" v="3217"/>
          <ac:cxnSpMkLst>
            <pc:docMk/>
            <pc:sldMk cId="3121746379" sldId="307"/>
            <ac:cxnSpMk id="23" creationId="{E5CE5E37-05E5-4E10-86BE-231773672F6D}"/>
          </ac:cxnSpMkLst>
        </pc:cxnChg>
        <pc:cxnChg chg="mod">
          <ac:chgData name="liang zheng" userId="cd0225a42e4383de" providerId="LiveId" clId="{EF813646-5DA7-4BB4-A7E0-5A393A9B5955}" dt="2024-06-24T06:25:38.704" v="3217"/>
          <ac:cxnSpMkLst>
            <pc:docMk/>
            <pc:sldMk cId="3121746379" sldId="307"/>
            <ac:cxnSpMk id="24" creationId="{8EBBEB0F-B74F-784D-33BF-7DADD5375ED6}"/>
          </ac:cxnSpMkLst>
        </pc:cxnChg>
        <pc:cxnChg chg="mod">
          <ac:chgData name="liang zheng" userId="cd0225a42e4383de" providerId="LiveId" clId="{EF813646-5DA7-4BB4-A7E0-5A393A9B5955}" dt="2024-06-24T06:25:38.704" v="3217"/>
          <ac:cxnSpMkLst>
            <pc:docMk/>
            <pc:sldMk cId="3121746379" sldId="307"/>
            <ac:cxnSpMk id="25" creationId="{B765C7FC-A33D-C2B8-05B6-8E1E7F2BCE28}"/>
          </ac:cxnSpMkLst>
        </pc:cxnChg>
        <pc:cxnChg chg="mod">
          <ac:chgData name="liang zheng" userId="cd0225a42e4383de" providerId="LiveId" clId="{EF813646-5DA7-4BB4-A7E0-5A393A9B5955}" dt="2024-06-24T06:25:38.704" v="3217"/>
          <ac:cxnSpMkLst>
            <pc:docMk/>
            <pc:sldMk cId="3121746379" sldId="307"/>
            <ac:cxnSpMk id="26" creationId="{C285CBB5-B47B-4447-54D7-B49EE4BADAA1}"/>
          </ac:cxnSpMkLst>
        </pc:cxnChg>
        <pc:cxnChg chg="mod">
          <ac:chgData name="liang zheng" userId="cd0225a42e4383de" providerId="LiveId" clId="{EF813646-5DA7-4BB4-A7E0-5A393A9B5955}" dt="2024-06-24T06:25:38.704" v="3217"/>
          <ac:cxnSpMkLst>
            <pc:docMk/>
            <pc:sldMk cId="3121746379" sldId="307"/>
            <ac:cxnSpMk id="27" creationId="{8C8650F1-9B50-D560-2D23-0CBCC8399698}"/>
          </ac:cxnSpMkLst>
        </pc:cxnChg>
        <pc:cxnChg chg="mod">
          <ac:chgData name="liang zheng" userId="cd0225a42e4383de" providerId="LiveId" clId="{EF813646-5DA7-4BB4-A7E0-5A393A9B5955}" dt="2024-06-24T06:25:38.704" v="3217"/>
          <ac:cxnSpMkLst>
            <pc:docMk/>
            <pc:sldMk cId="3121746379" sldId="307"/>
            <ac:cxnSpMk id="28" creationId="{17C0B0B5-679C-55DB-F52A-539320CD51DD}"/>
          </ac:cxnSpMkLst>
        </pc:cxnChg>
        <pc:cxnChg chg="mod">
          <ac:chgData name="liang zheng" userId="cd0225a42e4383de" providerId="LiveId" clId="{EF813646-5DA7-4BB4-A7E0-5A393A9B5955}" dt="2024-06-24T06:25:38.704" v="3217"/>
          <ac:cxnSpMkLst>
            <pc:docMk/>
            <pc:sldMk cId="3121746379" sldId="307"/>
            <ac:cxnSpMk id="29" creationId="{F7A64631-A05E-E0D8-AC48-BCED4367B681}"/>
          </ac:cxnSpMkLst>
        </pc:cxnChg>
        <pc:cxnChg chg="mod">
          <ac:chgData name="liang zheng" userId="cd0225a42e4383de" providerId="LiveId" clId="{EF813646-5DA7-4BB4-A7E0-5A393A9B5955}" dt="2024-06-24T06:25:38.704" v="3217"/>
          <ac:cxnSpMkLst>
            <pc:docMk/>
            <pc:sldMk cId="3121746379" sldId="307"/>
            <ac:cxnSpMk id="30" creationId="{7EE0B4F0-ACA0-59FF-E123-4CCEA9405089}"/>
          </ac:cxnSpMkLst>
        </pc:cxnChg>
        <pc:cxnChg chg="mod">
          <ac:chgData name="liang zheng" userId="cd0225a42e4383de" providerId="LiveId" clId="{EF813646-5DA7-4BB4-A7E0-5A393A9B5955}" dt="2024-06-24T06:25:38.704" v="3217"/>
          <ac:cxnSpMkLst>
            <pc:docMk/>
            <pc:sldMk cId="3121746379" sldId="307"/>
            <ac:cxnSpMk id="31" creationId="{95C7D067-7358-00D6-AC39-364A09915003}"/>
          </ac:cxnSpMkLst>
        </pc:cxnChg>
        <pc:cxnChg chg="mod">
          <ac:chgData name="liang zheng" userId="cd0225a42e4383de" providerId="LiveId" clId="{EF813646-5DA7-4BB4-A7E0-5A393A9B5955}" dt="2024-06-24T06:25:38.704" v="3217"/>
          <ac:cxnSpMkLst>
            <pc:docMk/>
            <pc:sldMk cId="3121746379" sldId="307"/>
            <ac:cxnSpMk id="32" creationId="{12FBFC6A-089B-802D-6161-CB0A9AB8FBFE}"/>
          </ac:cxnSpMkLst>
        </pc:cxnChg>
        <pc:cxnChg chg="mod">
          <ac:chgData name="liang zheng" userId="cd0225a42e4383de" providerId="LiveId" clId="{EF813646-5DA7-4BB4-A7E0-5A393A9B5955}" dt="2024-06-24T06:25:38.704" v="3217"/>
          <ac:cxnSpMkLst>
            <pc:docMk/>
            <pc:sldMk cId="3121746379" sldId="307"/>
            <ac:cxnSpMk id="33" creationId="{7C25CDEE-8E46-6DAA-9439-FB2E23BEBFF0}"/>
          </ac:cxnSpMkLst>
        </pc:cxnChg>
        <pc:cxnChg chg="mod">
          <ac:chgData name="liang zheng" userId="cd0225a42e4383de" providerId="LiveId" clId="{EF813646-5DA7-4BB4-A7E0-5A393A9B5955}" dt="2024-06-24T06:25:38.704" v="3217"/>
          <ac:cxnSpMkLst>
            <pc:docMk/>
            <pc:sldMk cId="3121746379" sldId="307"/>
            <ac:cxnSpMk id="34" creationId="{F3FA2B9B-890D-9EDC-927F-DE7E794F5141}"/>
          </ac:cxnSpMkLst>
        </pc:cxnChg>
        <pc:cxnChg chg="mod">
          <ac:chgData name="liang zheng" userId="cd0225a42e4383de" providerId="LiveId" clId="{EF813646-5DA7-4BB4-A7E0-5A393A9B5955}" dt="2024-06-24T06:25:38.704" v="3217"/>
          <ac:cxnSpMkLst>
            <pc:docMk/>
            <pc:sldMk cId="3121746379" sldId="307"/>
            <ac:cxnSpMk id="35" creationId="{66510844-20E3-F46E-5EA4-751A511907A6}"/>
          </ac:cxnSpMkLst>
        </pc:cxnChg>
        <pc:cxnChg chg="mod">
          <ac:chgData name="liang zheng" userId="cd0225a42e4383de" providerId="LiveId" clId="{EF813646-5DA7-4BB4-A7E0-5A393A9B5955}" dt="2024-06-24T06:25:38.704" v="3217"/>
          <ac:cxnSpMkLst>
            <pc:docMk/>
            <pc:sldMk cId="3121746379" sldId="307"/>
            <ac:cxnSpMk id="36" creationId="{47EB1CC1-ACC1-EDF3-759D-38DD7E9686D1}"/>
          </ac:cxnSpMkLst>
        </pc:cxnChg>
        <pc:cxnChg chg="mod">
          <ac:chgData name="liang zheng" userId="cd0225a42e4383de" providerId="LiveId" clId="{EF813646-5DA7-4BB4-A7E0-5A393A9B5955}" dt="2024-06-24T06:25:38.704" v="3217"/>
          <ac:cxnSpMkLst>
            <pc:docMk/>
            <pc:sldMk cId="3121746379" sldId="307"/>
            <ac:cxnSpMk id="37" creationId="{B9DC2BD7-E3DA-4B0A-F660-A98EDB4666A5}"/>
          </ac:cxnSpMkLst>
        </pc:cxnChg>
        <pc:cxnChg chg="mod">
          <ac:chgData name="liang zheng" userId="cd0225a42e4383de" providerId="LiveId" clId="{EF813646-5DA7-4BB4-A7E0-5A393A9B5955}" dt="2024-06-24T06:25:38.704" v="3217"/>
          <ac:cxnSpMkLst>
            <pc:docMk/>
            <pc:sldMk cId="3121746379" sldId="307"/>
            <ac:cxnSpMk id="38" creationId="{C5188BE6-261E-8E09-9E4D-681F1D037072}"/>
          </ac:cxnSpMkLst>
        </pc:cxnChg>
        <pc:cxnChg chg="mod">
          <ac:chgData name="liang zheng" userId="cd0225a42e4383de" providerId="LiveId" clId="{EF813646-5DA7-4BB4-A7E0-5A393A9B5955}" dt="2024-06-24T06:25:38.704" v="3217"/>
          <ac:cxnSpMkLst>
            <pc:docMk/>
            <pc:sldMk cId="3121746379" sldId="307"/>
            <ac:cxnSpMk id="39" creationId="{566D2878-07A0-8D84-E789-FE90DFD6BAC4}"/>
          </ac:cxnSpMkLst>
        </pc:cxnChg>
      </pc:sldChg>
      <pc:sldChg chg="add">
        <pc:chgData name="liang zheng" userId="cd0225a42e4383de" providerId="LiveId" clId="{EF813646-5DA7-4BB4-A7E0-5A393A9B5955}" dt="2024-06-19T04:04:26.415" v="325"/>
        <pc:sldMkLst>
          <pc:docMk/>
          <pc:sldMk cId="2084352672" sldId="310"/>
        </pc:sldMkLst>
      </pc:sldChg>
      <pc:sldChg chg="add">
        <pc:chgData name="liang zheng" userId="cd0225a42e4383de" providerId="LiveId" clId="{EF813646-5DA7-4BB4-A7E0-5A393A9B5955}" dt="2024-06-19T04:04:26.415" v="325"/>
        <pc:sldMkLst>
          <pc:docMk/>
          <pc:sldMk cId="2787345210" sldId="311"/>
        </pc:sldMkLst>
      </pc:sldChg>
      <pc:sldChg chg="modSp add mod ord">
        <pc:chgData name="liang zheng" userId="cd0225a42e4383de" providerId="LiveId" clId="{EF813646-5DA7-4BB4-A7E0-5A393A9B5955}" dt="2024-06-22T11:45:08.938" v="1442" actId="1076"/>
        <pc:sldMkLst>
          <pc:docMk/>
          <pc:sldMk cId="2923247348" sldId="312"/>
        </pc:sldMkLst>
        <pc:picChg chg="mod">
          <ac:chgData name="liang zheng" userId="cd0225a42e4383de" providerId="LiveId" clId="{EF813646-5DA7-4BB4-A7E0-5A393A9B5955}" dt="2024-06-22T11:45:08.938" v="1442" actId="1076"/>
          <ac:picMkLst>
            <pc:docMk/>
            <pc:sldMk cId="2923247348" sldId="312"/>
            <ac:picMk id="6" creationId="{DA0B4701-2AD2-312B-6535-3CA303DE18C4}"/>
          </ac:picMkLst>
        </pc:picChg>
      </pc:sldChg>
      <pc:sldChg chg="addSp modSp add mod">
        <pc:chgData name="liang zheng" userId="cd0225a42e4383de" providerId="LiveId" clId="{EF813646-5DA7-4BB4-A7E0-5A393A9B5955}" dt="2024-06-24T06:32:48.830" v="3318" actId="1035"/>
        <pc:sldMkLst>
          <pc:docMk/>
          <pc:sldMk cId="4032750151" sldId="314"/>
        </pc:sldMkLst>
        <pc:spChg chg="add mod">
          <ac:chgData name="liang zheng" userId="cd0225a42e4383de" providerId="LiveId" clId="{EF813646-5DA7-4BB4-A7E0-5A393A9B5955}" dt="2024-06-24T06:32:48.830" v="3318" actId="1035"/>
          <ac:spMkLst>
            <pc:docMk/>
            <pc:sldMk cId="4032750151" sldId="314"/>
            <ac:spMk id="12" creationId="{0FBF591E-3CFA-6687-4238-A4562A1B14C3}"/>
          </ac:spMkLst>
        </pc:spChg>
        <pc:spChg chg="add mod">
          <ac:chgData name="liang zheng" userId="cd0225a42e4383de" providerId="LiveId" clId="{EF813646-5DA7-4BB4-A7E0-5A393A9B5955}" dt="2024-06-24T06:32:48.830" v="3318" actId="1035"/>
          <ac:spMkLst>
            <pc:docMk/>
            <pc:sldMk cId="4032750151" sldId="314"/>
            <ac:spMk id="13" creationId="{10DA072D-0F4E-0E7F-2457-F3F8C3336A5B}"/>
          </ac:spMkLst>
        </pc:spChg>
        <pc:picChg chg="mod">
          <ac:chgData name="liang zheng" userId="cd0225a42e4383de" providerId="LiveId" clId="{EF813646-5DA7-4BB4-A7E0-5A393A9B5955}" dt="2024-06-24T06:29:15.280" v="3245" actId="1035"/>
          <ac:picMkLst>
            <pc:docMk/>
            <pc:sldMk cId="4032750151" sldId="314"/>
            <ac:picMk id="6" creationId="{56B0741E-A30E-AB3D-3CAA-5A0535EFF4EE}"/>
          </ac:picMkLst>
        </pc:picChg>
        <pc:picChg chg="mod">
          <ac:chgData name="liang zheng" userId="cd0225a42e4383de" providerId="LiveId" clId="{EF813646-5DA7-4BB4-A7E0-5A393A9B5955}" dt="2024-06-24T06:29:15.280" v="3245" actId="1035"/>
          <ac:picMkLst>
            <pc:docMk/>
            <pc:sldMk cId="4032750151" sldId="314"/>
            <ac:picMk id="8" creationId="{EABEF0BB-E60B-EB9C-7ED6-E2CF49166561}"/>
          </ac:picMkLst>
        </pc:picChg>
        <pc:picChg chg="add mod">
          <ac:chgData name="liang zheng" userId="cd0225a42e4383de" providerId="LiveId" clId="{EF813646-5DA7-4BB4-A7E0-5A393A9B5955}" dt="2024-06-24T06:32:48.830" v="3318" actId="1035"/>
          <ac:picMkLst>
            <pc:docMk/>
            <pc:sldMk cId="4032750151" sldId="314"/>
            <ac:picMk id="9" creationId="{77988078-DC1F-65F8-389C-E2D9BAA69AFD}"/>
          </ac:picMkLst>
        </pc:picChg>
        <pc:picChg chg="add mod">
          <ac:chgData name="liang zheng" userId="cd0225a42e4383de" providerId="LiveId" clId="{EF813646-5DA7-4BB4-A7E0-5A393A9B5955}" dt="2024-06-24T06:32:48.830" v="3318" actId="1035"/>
          <ac:picMkLst>
            <pc:docMk/>
            <pc:sldMk cId="4032750151" sldId="314"/>
            <ac:picMk id="11" creationId="{3340C817-0ADB-76BC-DA33-668ACE0AA420}"/>
          </ac:picMkLst>
        </pc:picChg>
      </pc:sldChg>
      <pc:sldChg chg="ord">
        <pc:chgData name="liang zheng" userId="cd0225a42e4383de" providerId="LiveId" clId="{EF813646-5DA7-4BB4-A7E0-5A393A9B5955}" dt="2024-06-19T04:01:46.066" v="323"/>
        <pc:sldMkLst>
          <pc:docMk/>
          <pc:sldMk cId="3369845402" sldId="317"/>
        </pc:sldMkLst>
      </pc:sldChg>
      <pc:sldChg chg="del">
        <pc:chgData name="liang zheng" userId="cd0225a42e4383de" providerId="LiveId" clId="{EF813646-5DA7-4BB4-A7E0-5A393A9B5955}" dt="2024-06-24T06:27:03.747" v="3222" actId="47"/>
        <pc:sldMkLst>
          <pc:docMk/>
          <pc:sldMk cId="1285786331" sldId="318"/>
        </pc:sldMkLst>
      </pc:sldChg>
      <pc:sldChg chg="add">
        <pc:chgData name="liang zheng" userId="cd0225a42e4383de" providerId="LiveId" clId="{EF813646-5DA7-4BB4-A7E0-5A393A9B5955}" dt="2024-06-19T04:04:26.415" v="325"/>
        <pc:sldMkLst>
          <pc:docMk/>
          <pc:sldMk cId="3072014702" sldId="319"/>
        </pc:sldMkLst>
      </pc:sldChg>
      <pc:sldChg chg="addSp delSp modSp add del mod">
        <pc:chgData name="liang zheng" userId="cd0225a42e4383de" providerId="LiveId" clId="{EF813646-5DA7-4BB4-A7E0-5A393A9B5955}" dt="2024-06-22T17:56:18.767" v="2162" actId="20577"/>
        <pc:sldMkLst>
          <pc:docMk/>
          <pc:sldMk cId="936783940" sldId="323"/>
        </pc:sldMkLst>
        <pc:spChg chg="mod">
          <ac:chgData name="liang zheng" userId="cd0225a42e4383de" providerId="LiveId" clId="{EF813646-5DA7-4BB4-A7E0-5A393A9B5955}" dt="2024-06-22T04:20:32.255" v="730" actId="20577"/>
          <ac:spMkLst>
            <pc:docMk/>
            <pc:sldMk cId="936783940" sldId="323"/>
            <ac:spMk id="2" creationId="{4C8DB984-0F22-45DD-8FAD-D41B2A66563A}"/>
          </ac:spMkLst>
        </pc:spChg>
        <pc:spChg chg="add del mod">
          <ac:chgData name="liang zheng" userId="cd0225a42e4383de" providerId="LiveId" clId="{EF813646-5DA7-4BB4-A7E0-5A393A9B5955}" dt="2024-06-22T04:24:06.091" v="736" actId="478"/>
          <ac:spMkLst>
            <pc:docMk/>
            <pc:sldMk cId="936783940" sldId="323"/>
            <ac:spMk id="3" creationId="{6DEEA5F1-AB81-2640-9B63-174DD8C3FFAF}"/>
          </ac:spMkLst>
        </pc:spChg>
        <pc:spChg chg="del">
          <ac:chgData name="liang zheng" userId="cd0225a42e4383de" providerId="LiveId" clId="{EF813646-5DA7-4BB4-A7E0-5A393A9B5955}" dt="2024-06-19T09:52:55.942" v="465" actId="478"/>
          <ac:spMkLst>
            <pc:docMk/>
            <pc:sldMk cId="936783940" sldId="323"/>
            <ac:spMk id="4" creationId="{7CEDE934-0F5B-7A2F-4837-2B05DD42DCCB}"/>
          </ac:spMkLst>
        </pc:spChg>
        <pc:spChg chg="del">
          <ac:chgData name="liang zheng" userId="cd0225a42e4383de" providerId="LiveId" clId="{EF813646-5DA7-4BB4-A7E0-5A393A9B5955}" dt="2024-06-19T09:53:37.861" v="480" actId="21"/>
          <ac:spMkLst>
            <pc:docMk/>
            <pc:sldMk cId="936783940" sldId="323"/>
            <ac:spMk id="6" creationId="{76A5E1BC-653F-BACC-553A-E8300F0BA2EB}"/>
          </ac:spMkLst>
        </pc:spChg>
        <pc:spChg chg="del">
          <ac:chgData name="liang zheng" userId="cd0225a42e4383de" providerId="LiveId" clId="{EF813646-5DA7-4BB4-A7E0-5A393A9B5955}" dt="2024-06-22T04:26:57.556" v="748" actId="478"/>
          <ac:spMkLst>
            <pc:docMk/>
            <pc:sldMk cId="936783940" sldId="323"/>
            <ac:spMk id="7" creationId="{07268D86-2FD1-0993-379E-2DAFECB4921A}"/>
          </ac:spMkLst>
        </pc:spChg>
        <pc:spChg chg="add del mod">
          <ac:chgData name="liang zheng" userId="cd0225a42e4383de" providerId="LiveId" clId="{EF813646-5DA7-4BB4-A7E0-5A393A9B5955}" dt="2024-06-22T04:20:43.070" v="732" actId="478"/>
          <ac:spMkLst>
            <pc:docMk/>
            <pc:sldMk cId="936783940" sldId="323"/>
            <ac:spMk id="11" creationId="{24ED6DAC-E8C0-87B7-1822-291289EE7BDB}"/>
          </ac:spMkLst>
        </pc:spChg>
        <pc:spChg chg="add del mod">
          <ac:chgData name="liang zheng" userId="cd0225a42e4383de" providerId="LiveId" clId="{EF813646-5DA7-4BB4-A7E0-5A393A9B5955}" dt="2024-06-22T04:20:46.197" v="733" actId="478"/>
          <ac:spMkLst>
            <pc:docMk/>
            <pc:sldMk cId="936783940" sldId="323"/>
            <ac:spMk id="13" creationId="{00842B8F-2D8B-9843-1450-BF12D0580FBB}"/>
          </ac:spMkLst>
        </pc:spChg>
        <pc:spChg chg="add mod">
          <ac:chgData name="liang zheng" userId="cd0225a42e4383de" providerId="LiveId" clId="{EF813646-5DA7-4BB4-A7E0-5A393A9B5955}" dt="2024-06-22T17:56:18.767" v="2162" actId="20577"/>
          <ac:spMkLst>
            <pc:docMk/>
            <pc:sldMk cId="936783940" sldId="323"/>
            <ac:spMk id="26" creationId="{AE42DFA9-29DB-B7BA-5E60-70767103A13B}"/>
          </ac:spMkLst>
        </pc:spChg>
        <pc:spChg chg="del mod">
          <ac:chgData name="liang zheng" userId="cd0225a42e4383de" providerId="LiveId" clId="{EF813646-5DA7-4BB4-A7E0-5A393A9B5955}" dt="2024-06-19T09:58:54.785" v="512" actId="478"/>
          <ac:spMkLst>
            <pc:docMk/>
            <pc:sldMk cId="936783940" sldId="323"/>
            <ac:spMk id="30" creationId="{BD10E868-0A3E-510E-7B93-B9460A69855C}"/>
          </ac:spMkLst>
        </pc:spChg>
        <pc:spChg chg="del mod">
          <ac:chgData name="liang zheng" userId="cd0225a42e4383de" providerId="LiveId" clId="{EF813646-5DA7-4BB4-A7E0-5A393A9B5955}" dt="2024-06-19T09:58:54.785" v="512" actId="478"/>
          <ac:spMkLst>
            <pc:docMk/>
            <pc:sldMk cId="936783940" sldId="323"/>
            <ac:spMk id="31" creationId="{CBC477AF-846A-278A-0019-540DF448E828}"/>
          </ac:spMkLst>
        </pc:spChg>
        <pc:spChg chg="del mod">
          <ac:chgData name="liang zheng" userId="cd0225a42e4383de" providerId="LiveId" clId="{EF813646-5DA7-4BB4-A7E0-5A393A9B5955}" dt="2024-06-19T09:58:54.785" v="512" actId="478"/>
          <ac:spMkLst>
            <pc:docMk/>
            <pc:sldMk cId="936783940" sldId="323"/>
            <ac:spMk id="35" creationId="{29F47256-41E5-77E1-2B22-89C29C4E5DAC}"/>
          </ac:spMkLst>
        </pc:spChg>
        <pc:spChg chg="del mod">
          <ac:chgData name="liang zheng" userId="cd0225a42e4383de" providerId="LiveId" clId="{EF813646-5DA7-4BB4-A7E0-5A393A9B5955}" dt="2024-06-19T09:58:54.785" v="512" actId="478"/>
          <ac:spMkLst>
            <pc:docMk/>
            <pc:sldMk cId="936783940" sldId="323"/>
            <ac:spMk id="38" creationId="{F9F9B99E-4DBB-58C9-627D-8140730B9376}"/>
          </ac:spMkLst>
        </pc:spChg>
        <pc:spChg chg="del mod">
          <ac:chgData name="liang zheng" userId="cd0225a42e4383de" providerId="LiveId" clId="{EF813646-5DA7-4BB4-A7E0-5A393A9B5955}" dt="2024-06-19T09:58:54.785" v="512" actId="478"/>
          <ac:spMkLst>
            <pc:docMk/>
            <pc:sldMk cId="936783940" sldId="323"/>
            <ac:spMk id="39" creationId="{D2439E77-57A3-845C-0DE9-DA9F2B634749}"/>
          </ac:spMkLst>
        </pc:spChg>
        <pc:spChg chg="del mod">
          <ac:chgData name="liang zheng" userId="cd0225a42e4383de" providerId="LiveId" clId="{EF813646-5DA7-4BB4-A7E0-5A393A9B5955}" dt="2024-06-19T09:58:54.785" v="512" actId="478"/>
          <ac:spMkLst>
            <pc:docMk/>
            <pc:sldMk cId="936783940" sldId="323"/>
            <ac:spMk id="41" creationId="{3878BC20-6325-F663-87CD-7C92C3545D58}"/>
          </ac:spMkLst>
        </pc:spChg>
        <pc:spChg chg="del mod">
          <ac:chgData name="liang zheng" userId="cd0225a42e4383de" providerId="LiveId" clId="{EF813646-5DA7-4BB4-A7E0-5A393A9B5955}" dt="2024-06-19T09:58:54.785" v="512" actId="478"/>
          <ac:spMkLst>
            <pc:docMk/>
            <pc:sldMk cId="936783940" sldId="323"/>
            <ac:spMk id="42" creationId="{0F42638F-5D9C-F58C-24F1-B92F3F838173}"/>
          </ac:spMkLst>
        </pc:spChg>
        <pc:spChg chg="del mod">
          <ac:chgData name="liang zheng" userId="cd0225a42e4383de" providerId="LiveId" clId="{EF813646-5DA7-4BB4-A7E0-5A393A9B5955}" dt="2024-06-19T09:58:54.785" v="512" actId="478"/>
          <ac:spMkLst>
            <pc:docMk/>
            <pc:sldMk cId="936783940" sldId="323"/>
            <ac:spMk id="43" creationId="{4BC121AF-7EB3-AA40-95CF-8DC63C207723}"/>
          </ac:spMkLst>
        </pc:spChg>
        <pc:spChg chg="del mod">
          <ac:chgData name="liang zheng" userId="cd0225a42e4383de" providerId="LiveId" clId="{EF813646-5DA7-4BB4-A7E0-5A393A9B5955}" dt="2024-06-19T09:58:54.785" v="512" actId="478"/>
          <ac:spMkLst>
            <pc:docMk/>
            <pc:sldMk cId="936783940" sldId="323"/>
            <ac:spMk id="44" creationId="{A0FD9413-98B7-194A-85A2-015B72EFB552}"/>
          </ac:spMkLst>
        </pc:spChg>
        <pc:spChg chg="del mod">
          <ac:chgData name="liang zheng" userId="cd0225a42e4383de" providerId="LiveId" clId="{EF813646-5DA7-4BB4-A7E0-5A393A9B5955}" dt="2024-06-19T09:58:54.785" v="512" actId="478"/>
          <ac:spMkLst>
            <pc:docMk/>
            <pc:sldMk cId="936783940" sldId="323"/>
            <ac:spMk id="45" creationId="{AA109A35-6A32-136D-FA4F-417421FF5795}"/>
          </ac:spMkLst>
        </pc:spChg>
        <pc:grpChg chg="del mod">
          <ac:chgData name="liang zheng" userId="cd0225a42e4383de" providerId="LiveId" clId="{EF813646-5DA7-4BB4-A7E0-5A393A9B5955}" dt="2024-06-19T09:58:54.785" v="512" actId="478"/>
          <ac:grpSpMkLst>
            <pc:docMk/>
            <pc:sldMk cId="936783940" sldId="323"/>
            <ac:grpSpMk id="14" creationId="{1D77B446-63F5-2EC8-04AA-F216241C3FA1}"/>
          </ac:grpSpMkLst>
        </pc:grpChg>
        <pc:picChg chg="del">
          <ac:chgData name="liang zheng" userId="cd0225a42e4383de" providerId="LiveId" clId="{EF813646-5DA7-4BB4-A7E0-5A393A9B5955}" dt="2024-06-19T09:58:56.471" v="513" actId="478"/>
          <ac:picMkLst>
            <pc:docMk/>
            <pc:sldMk cId="936783940" sldId="323"/>
            <ac:picMk id="3" creationId="{D8E4B70B-E75C-CFEA-9EA9-41FC066575D7}"/>
          </ac:picMkLst>
        </pc:picChg>
        <pc:picChg chg="del">
          <ac:chgData name="liang zheng" userId="cd0225a42e4383de" providerId="LiveId" clId="{EF813646-5DA7-4BB4-A7E0-5A393A9B5955}" dt="2024-06-19T09:52:32.420" v="458" actId="21"/>
          <ac:picMkLst>
            <pc:docMk/>
            <pc:sldMk cId="936783940" sldId="323"/>
            <ac:picMk id="5" creationId="{A219D5F0-A6FD-BE27-9AEA-065ACDF2EB79}"/>
          </ac:picMkLst>
        </pc:picChg>
        <pc:picChg chg="add del mod">
          <ac:chgData name="liang zheng" userId="cd0225a42e4383de" providerId="LiveId" clId="{EF813646-5DA7-4BB4-A7E0-5A393A9B5955}" dt="2024-06-22T04:27:25.140" v="753" actId="478"/>
          <ac:picMkLst>
            <pc:docMk/>
            <pc:sldMk cId="936783940" sldId="323"/>
            <ac:picMk id="5" creationId="{D5A0723A-DAB4-0025-E9D4-0E4973E0095D}"/>
          </ac:picMkLst>
        </pc:picChg>
        <pc:picChg chg="add del mod">
          <ac:chgData name="liang zheng" userId="cd0225a42e4383de" providerId="LiveId" clId="{EF813646-5DA7-4BB4-A7E0-5A393A9B5955}" dt="2024-06-22T04:20:43.070" v="732" actId="478"/>
          <ac:picMkLst>
            <pc:docMk/>
            <pc:sldMk cId="936783940" sldId="323"/>
            <ac:picMk id="10" creationId="{1B2DF461-2942-E152-485C-AA6DFDAF495E}"/>
          </ac:picMkLst>
        </pc:picChg>
        <pc:picChg chg="add mod">
          <ac:chgData name="liang zheng" userId="cd0225a42e4383de" providerId="LiveId" clId="{EF813646-5DA7-4BB4-A7E0-5A393A9B5955}" dt="2024-06-22T17:52:59.408" v="1962" actId="1076"/>
          <ac:picMkLst>
            <pc:docMk/>
            <pc:sldMk cId="936783940" sldId="323"/>
            <ac:picMk id="12" creationId="{1CECE103-CE1C-3F93-EAA5-232F9EC1D6BE}"/>
          </ac:picMkLst>
        </pc:picChg>
        <pc:picChg chg="del">
          <ac:chgData name="liang zheng" userId="cd0225a42e4383de" providerId="LiveId" clId="{EF813646-5DA7-4BB4-A7E0-5A393A9B5955}" dt="2024-06-19T09:49:52.262" v="439" actId="478"/>
          <ac:picMkLst>
            <pc:docMk/>
            <pc:sldMk cId="936783940" sldId="323"/>
            <ac:picMk id="12" creationId="{FF9C97C3-F86D-8112-5220-C14958DF8BD6}"/>
          </ac:picMkLst>
        </pc:picChg>
        <pc:picChg chg="add del mod">
          <ac:chgData name="liang zheng" userId="cd0225a42e4383de" providerId="LiveId" clId="{EF813646-5DA7-4BB4-A7E0-5A393A9B5955}" dt="2024-06-22T04:31:47.493" v="760" actId="478"/>
          <ac:picMkLst>
            <pc:docMk/>
            <pc:sldMk cId="936783940" sldId="323"/>
            <ac:picMk id="15" creationId="{31A5F699-279B-1AF5-1136-2840B8A7E3A3}"/>
          </ac:picMkLst>
        </pc:picChg>
        <pc:picChg chg="add mod">
          <ac:chgData name="liang zheng" userId="cd0225a42e4383de" providerId="LiveId" clId="{EF813646-5DA7-4BB4-A7E0-5A393A9B5955}" dt="2024-06-22T04:53:43.198" v="847" actId="1076"/>
          <ac:picMkLst>
            <pc:docMk/>
            <pc:sldMk cId="936783940" sldId="323"/>
            <ac:picMk id="17" creationId="{9238278A-3D5A-3E94-4F34-F15F26EDEFA8}"/>
          </ac:picMkLst>
        </pc:picChg>
        <pc:picChg chg="add mod">
          <ac:chgData name="liang zheng" userId="cd0225a42e4383de" providerId="LiveId" clId="{EF813646-5DA7-4BB4-A7E0-5A393A9B5955}" dt="2024-06-22T17:53:00.667" v="1963" actId="1076"/>
          <ac:picMkLst>
            <pc:docMk/>
            <pc:sldMk cId="936783940" sldId="323"/>
            <ac:picMk id="19" creationId="{F5C78C1A-2F2A-3B87-BDC1-28AF4A34B0C7}"/>
          </ac:picMkLst>
        </pc:picChg>
        <pc:picChg chg="add del mod">
          <ac:chgData name="liang zheng" userId="cd0225a42e4383de" providerId="LiveId" clId="{EF813646-5DA7-4BB4-A7E0-5A393A9B5955}" dt="2024-06-22T04:32:07.097" v="764" actId="21"/>
          <ac:picMkLst>
            <pc:docMk/>
            <pc:sldMk cId="936783940" sldId="323"/>
            <ac:picMk id="21" creationId="{E42E8C29-91CB-90F3-1F4F-976E27EB9A38}"/>
          </ac:picMkLst>
        </pc:picChg>
        <pc:picChg chg="add mod">
          <ac:chgData name="liang zheng" userId="cd0225a42e4383de" providerId="LiveId" clId="{EF813646-5DA7-4BB4-A7E0-5A393A9B5955}" dt="2024-06-22T04:53:43.198" v="847" actId="1076"/>
          <ac:picMkLst>
            <pc:docMk/>
            <pc:sldMk cId="936783940" sldId="323"/>
            <ac:picMk id="23" creationId="{965FF750-8C34-033F-01EF-3B31489F51AA}"/>
          </ac:picMkLst>
        </pc:picChg>
        <pc:picChg chg="add mod">
          <ac:chgData name="liang zheng" userId="cd0225a42e4383de" providerId="LiveId" clId="{EF813646-5DA7-4BB4-A7E0-5A393A9B5955}" dt="2024-06-22T04:53:43.198" v="847" actId="1076"/>
          <ac:picMkLst>
            <pc:docMk/>
            <pc:sldMk cId="936783940" sldId="323"/>
            <ac:picMk id="25" creationId="{E6201B38-6DAF-09FE-8A91-5EDA24328F48}"/>
          </ac:picMkLst>
        </pc:picChg>
        <pc:picChg chg="add mod">
          <ac:chgData name="liang zheng" userId="cd0225a42e4383de" providerId="LiveId" clId="{EF813646-5DA7-4BB4-A7E0-5A393A9B5955}" dt="2024-06-22T17:53:05.145" v="1965" actId="1076"/>
          <ac:picMkLst>
            <pc:docMk/>
            <pc:sldMk cId="936783940" sldId="323"/>
            <ac:picMk id="28" creationId="{9DCA4344-65C9-1E17-56BB-39D811A8D9C6}"/>
          </ac:picMkLst>
        </pc:picChg>
        <pc:picChg chg="add del mod">
          <ac:chgData name="liang zheng" userId="cd0225a42e4383de" providerId="LiveId" clId="{EF813646-5DA7-4BB4-A7E0-5A393A9B5955}" dt="2024-06-22T03:59:22.520" v="688" actId="21"/>
          <ac:picMkLst>
            <pc:docMk/>
            <pc:sldMk cId="936783940" sldId="323"/>
            <ac:picMk id="40" creationId="{1822C1CF-79B0-E022-4B41-DE4ED15DF847}"/>
          </ac:picMkLst>
        </pc:picChg>
        <pc:picChg chg="add del mod">
          <ac:chgData name="liang zheng" userId="cd0225a42e4383de" providerId="LiveId" clId="{EF813646-5DA7-4BB4-A7E0-5A393A9B5955}" dt="2024-06-22T04:00:18.584" v="695" actId="21"/>
          <ac:picMkLst>
            <pc:docMk/>
            <pc:sldMk cId="936783940" sldId="323"/>
            <ac:picMk id="46" creationId="{AF3E1259-514A-D0AA-C5BE-7C291A4E76DF}"/>
          </ac:picMkLst>
        </pc:picChg>
        <pc:picChg chg="add del mod">
          <ac:chgData name="liang zheng" userId="cd0225a42e4383de" providerId="LiveId" clId="{EF813646-5DA7-4BB4-A7E0-5A393A9B5955}" dt="2024-06-22T04:20:34.820" v="731" actId="478"/>
          <ac:picMkLst>
            <pc:docMk/>
            <pc:sldMk cId="936783940" sldId="323"/>
            <ac:picMk id="47" creationId="{DA466546-8146-C57B-FA94-144D0290B3AD}"/>
          </ac:picMkLst>
        </pc:picChg>
        <pc:cxnChg chg="del mod">
          <ac:chgData name="liang zheng" userId="cd0225a42e4383de" providerId="LiveId" clId="{EF813646-5DA7-4BB4-A7E0-5A393A9B5955}" dt="2024-06-19T09:58:54.785" v="512" actId="478"/>
          <ac:cxnSpMkLst>
            <pc:docMk/>
            <pc:sldMk cId="936783940" sldId="323"/>
            <ac:cxnSpMk id="32" creationId="{6C0D178D-0709-C2B5-1B7D-E8354BE3DC2C}"/>
          </ac:cxnSpMkLst>
        </pc:cxnChg>
        <pc:cxnChg chg="del mod">
          <ac:chgData name="liang zheng" userId="cd0225a42e4383de" providerId="LiveId" clId="{EF813646-5DA7-4BB4-A7E0-5A393A9B5955}" dt="2024-06-19T09:58:54.785" v="512" actId="478"/>
          <ac:cxnSpMkLst>
            <pc:docMk/>
            <pc:sldMk cId="936783940" sldId="323"/>
            <ac:cxnSpMk id="33" creationId="{30559A8E-8A2F-A6F1-948A-AAF25580EDD7}"/>
          </ac:cxnSpMkLst>
        </pc:cxnChg>
        <pc:cxnChg chg="del mod">
          <ac:chgData name="liang zheng" userId="cd0225a42e4383de" providerId="LiveId" clId="{EF813646-5DA7-4BB4-A7E0-5A393A9B5955}" dt="2024-06-19T09:58:54.785" v="512" actId="478"/>
          <ac:cxnSpMkLst>
            <pc:docMk/>
            <pc:sldMk cId="936783940" sldId="323"/>
            <ac:cxnSpMk id="34" creationId="{BF89DD9D-AF38-B4D9-1458-C2C3E1624C2D}"/>
          </ac:cxnSpMkLst>
        </pc:cxnChg>
        <pc:cxnChg chg="del mod">
          <ac:chgData name="liang zheng" userId="cd0225a42e4383de" providerId="LiveId" clId="{EF813646-5DA7-4BB4-A7E0-5A393A9B5955}" dt="2024-06-19T09:58:54.785" v="512" actId="478"/>
          <ac:cxnSpMkLst>
            <pc:docMk/>
            <pc:sldMk cId="936783940" sldId="323"/>
            <ac:cxnSpMk id="36" creationId="{6E87AE1E-8924-F9DC-F94A-A1F02EA69D96}"/>
          </ac:cxnSpMkLst>
        </pc:cxnChg>
        <pc:cxnChg chg="del mod">
          <ac:chgData name="liang zheng" userId="cd0225a42e4383de" providerId="LiveId" clId="{EF813646-5DA7-4BB4-A7E0-5A393A9B5955}" dt="2024-06-19T09:58:54.785" v="512" actId="478"/>
          <ac:cxnSpMkLst>
            <pc:docMk/>
            <pc:sldMk cId="936783940" sldId="323"/>
            <ac:cxnSpMk id="37" creationId="{5527DF32-4DE1-9084-F9F1-81498790F581}"/>
          </ac:cxnSpMkLst>
        </pc:cxnChg>
      </pc:sldChg>
      <pc:sldChg chg="del">
        <pc:chgData name="liang zheng" userId="cd0225a42e4383de" providerId="LiveId" clId="{EF813646-5DA7-4BB4-A7E0-5A393A9B5955}" dt="2024-06-19T04:09:12.833" v="333" actId="2696"/>
        <pc:sldMkLst>
          <pc:docMk/>
          <pc:sldMk cId="3923452678" sldId="323"/>
        </pc:sldMkLst>
      </pc:sldChg>
      <pc:sldChg chg="add">
        <pc:chgData name="liang zheng" userId="cd0225a42e4383de" providerId="LiveId" clId="{EF813646-5DA7-4BB4-A7E0-5A393A9B5955}" dt="2024-06-19T04:09:16.049" v="334"/>
        <pc:sldMkLst>
          <pc:docMk/>
          <pc:sldMk cId="1973356225" sldId="324"/>
        </pc:sldMkLst>
      </pc:sldChg>
      <pc:sldChg chg="del">
        <pc:chgData name="liang zheng" userId="cd0225a42e4383de" providerId="LiveId" clId="{EF813646-5DA7-4BB4-A7E0-5A393A9B5955}" dt="2024-06-19T04:09:12.833" v="333" actId="2696"/>
        <pc:sldMkLst>
          <pc:docMk/>
          <pc:sldMk cId="4293622564" sldId="324"/>
        </pc:sldMkLst>
      </pc:sldChg>
      <pc:sldChg chg="addSp delSp modSp add del mod">
        <pc:chgData name="liang zheng" userId="cd0225a42e4383de" providerId="LiveId" clId="{EF813646-5DA7-4BB4-A7E0-5A393A9B5955}" dt="2024-06-19T09:59:40.915" v="519" actId="47"/>
        <pc:sldMkLst>
          <pc:docMk/>
          <pc:sldMk cId="578408407" sldId="327"/>
        </pc:sldMkLst>
        <pc:spChg chg="del">
          <ac:chgData name="liang zheng" userId="cd0225a42e4383de" providerId="LiveId" clId="{EF813646-5DA7-4BB4-A7E0-5A393A9B5955}" dt="2024-06-19T04:09:50.478" v="338" actId="478"/>
          <ac:spMkLst>
            <pc:docMk/>
            <pc:sldMk cId="578408407" sldId="327"/>
            <ac:spMk id="7" creationId="{61BDAD5C-17B9-F616-C574-AF6029151D30}"/>
          </ac:spMkLst>
        </pc:spChg>
        <pc:picChg chg="add mod">
          <ac:chgData name="liang zheng" userId="cd0225a42e4383de" providerId="LiveId" clId="{EF813646-5DA7-4BB4-A7E0-5A393A9B5955}" dt="2024-06-19T04:09:51.189" v="339"/>
          <ac:picMkLst>
            <pc:docMk/>
            <pc:sldMk cId="578408407" sldId="327"/>
            <ac:picMk id="5" creationId="{C2DA1524-B774-8C25-1554-CEAB1A78A4C1}"/>
          </ac:picMkLst>
        </pc:picChg>
        <pc:picChg chg="del">
          <ac:chgData name="liang zheng" userId="cd0225a42e4383de" providerId="LiveId" clId="{EF813646-5DA7-4BB4-A7E0-5A393A9B5955}" dt="2024-06-19T04:09:47.919" v="337" actId="478"/>
          <ac:picMkLst>
            <pc:docMk/>
            <pc:sldMk cId="578408407" sldId="327"/>
            <ac:picMk id="6" creationId="{FD2F36F2-3517-CECE-67F8-D41CB4A906F1}"/>
          </ac:picMkLst>
        </pc:picChg>
        <pc:picChg chg="del">
          <ac:chgData name="liang zheng" userId="cd0225a42e4383de" providerId="LiveId" clId="{EF813646-5DA7-4BB4-A7E0-5A393A9B5955}" dt="2024-06-19T08:03:38.672" v="406" actId="478"/>
          <ac:picMkLst>
            <pc:docMk/>
            <pc:sldMk cId="578408407" sldId="327"/>
            <ac:picMk id="9" creationId="{16F3A9DC-52F5-519B-F374-0EE64A777860}"/>
          </ac:picMkLst>
        </pc:picChg>
        <pc:picChg chg="mod">
          <ac:chgData name="liang zheng" userId="cd0225a42e4383de" providerId="LiveId" clId="{EF813646-5DA7-4BB4-A7E0-5A393A9B5955}" dt="2024-06-19T04:09:40.744" v="335" actId="1076"/>
          <ac:picMkLst>
            <pc:docMk/>
            <pc:sldMk cId="578408407" sldId="327"/>
            <ac:picMk id="11" creationId="{DA466546-8146-C57B-FA94-144D0290B3AD}"/>
          </ac:picMkLst>
        </pc:picChg>
        <pc:picChg chg="del mod">
          <ac:chgData name="liang zheng" userId="cd0225a42e4383de" providerId="LiveId" clId="{EF813646-5DA7-4BB4-A7E0-5A393A9B5955}" dt="2024-06-19T08:03:28.697" v="405" actId="478"/>
          <ac:picMkLst>
            <pc:docMk/>
            <pc:sldMk cId="578408407" sldId="327"/>
            <ac:picMk id="13" creationId="{9D10B0FC-8650-EBC9-21D8-EEF6B08B9C84}"/>
          </ac:picMkLst>
        </pc:picChg>
        <pc:picChg chg="add mod">
          <ac:chgData name="liang zheng" userId="cd0225a42e4383de" providerId="LiveId" clId="{EF813646-5DA7-4BB4-A7E0-5A393A9B5955}" dt="2024-06-19T04:09:51.189" v="339"/>
          <ac:picMkLst>
            <pc:docMk/>
            <pc:sldMk cId="578408407" sldId="327"/>
            <ac:picMk id="14" creationId="{3CECDA78-C9AD-03D1-108B-E2CF81507516}"/>
          </ac:picMkLst>
        </pc:picChg>
        <pc:picChg chg="add mod">
          <ac:chgData name="liang zheng" userId="cd0225a42e4383de" providerId="LiveId" clId="{EF813646-5DA7-4BB4-A7E0-5A393A9B5955}" dt="2024-06-19T04:09:51.189" v="339"/>
          <ac:picMkLst>
            <pc:docMk/>
            <pc:sldMk cId="578408407" sldId="327"/>
            <ac:picMk id="15" creationId="{5FD6DD5D-426C-A6C9-28C8-8D9A06D16A93}"/>
          </ac:picMkLst>
        </pc:picChg>
        <pc:picChg chg="add del mod">
          <ac:chgData name="liang zheng" userId="cd0225a42e4383de" providerId="LiveId" clId="{EF813646-5DA7-4BB4-A7E0-5A393A9B5955}" dt="2024-06-19T09:59:11.830" v="516" actId="478"/>
          <ac:picMkLst>
            <pc:docMk/>
            <pc:sldMk cId="578408407" sldId="327"/>
            <ac:picMk id="17" creationId="{CE612ABB-73FD-C790-5BF4-5E7336FF4E33}"/>
          </ac:picMkLst>
        </pc:picChg>
        <pc:picChg chg="add mod">
          <ac:chgData name="liang zheng" userId="cd0225a42e4383de" providerId="LiveId" clId="{EF813646-5DA7-4BB4-A7E0-5A393A9B5955}" dt="2024-06-19T08:04:03.196" v="416" actId="1076"/>
          <ac:picMkLst>
            <pc:docMk/>
            <pc:sldMk cId="578408407" sldId="327"/>
            <ac:picMk id="19" creationId="{1AEA0129-75E6-449E-70B4-05C9DE875881}"/>
          </ac:picMkLst>
        </pc:picChg>
        <pc:picChg chg="add del mod">
          <ac:chgData name="liang zheng" userId="cd0225a42e4383de" providerId="LiveId" clId="{EF813646-5DA7-4BB4-A7E0-5A393A9B5955}" dt="2024-06-19T09:34:13.957" v="433" actId="478"/>
          <ac:picMkLst>
            <pc:docMk/>
            <pc:sldMk cId="578408407" sldId="327"/>
            <ac:picMk id="21" creationId="{2700688A-2A23-FF99-416E-8B9F5B64E430}"/>
          </ac:picMkLst>
        </pc:picChg>
        <pc:picChg chg="add mod">
          <ac:chgData name="liang zheng" userId="cd0225a42e4383de" providerId="LiveId" clId="{EF813646-5DA7-4BB4-A7E0-5A393A9B5955}" dt="2024-06-19T08:06:26.054" v="423" actId="1076"/>
          <ac:picMkLst>
            <pc:docMk/>
            <pc:sldMk cId="578408407" sldId="327"/>
            <ac:picMk id="23" creationId="{1822C1CF-79B0-E022-4B41-DE4ED15DF847}"/>
          </ac:picMkLst>
        </pc:picChg>
        <pc:picChg chg="add mod">
          <ac:chgData name="liang zheng" userId="cd0225a42e4383de" providerId="LiveId" clId="{EF813646-5DA7-4BB4-A7E0-5A393A9B5955}" dt="2024-06-19T08:06:42.014" v="427" actId="1076"/>
          <ac:picMkLst>
            <pc:docMk/>
            <pc:sldMk cId="578408407" sldId="327"/>
            <ac:picMk id="25" creationId="{AF3E1259-514A-D0AA-C5BE-7C291A4E76DF}"/>
          </ac:picMkLst>
        </pc:picChg>
        <pc:picChg chg="add mod">
          <ac:chgData name="liang zheng" userId="cd0225a42e4383de" providerId="LiveId" clId="{EF813646-5DA7-4BB4-A7E0-5A393A9B5955}" dt="2024-06-19T09:34:22.646" v="438" actId="1076"/>
          <ac:picMkLst>
            <pc:docMk/>
            <pc:sldMk cId="578408407" sldId="327"/>
            <ac:picMk id="27" creationId="{9BDBCCF6-A795-7B1C-6274-95142BFD1C95}"/>
          </ac:picMkLst>
        </pc:picChg>
      </pc:sldChg>
      <pc:sldChg chg="del">
        <pc:chgData name="liang zheng" userId="cd0225a42e4383de" providerId="LiveId" clId="{EF813646-5DA7-4BB4-A7E0-5A393A9B5955}" dt="2024-06-19T04:09:12.833" v="333" actId="2696"/>
        <pc:sldMkLst>
          <pc:docMk/>
          <pc:sldMk cId="3376183008" sldId="327"/>
        </pc:sldMkLst>
      </pc:sldChg>
      <pc:sldChg chg="addSp delSp modSp new mod">
        <pc:chgData name="liang zheng" userId="cd0225a42e4383de" providerId="LiveId" clId="{EF813646-5DA7-4BB4-A7E0-5A393A9B5955}" dt="2024-06-24T06:08:29.898" v="3152" actId="1076"/>
        <pc:sldMkLst>
          <pc:docMk/>
          <pc:sldMk cId="2411170430" sldId="330"/>
        </pc:sldMkLst>
        <pc:spChg chg="mod">
          <ac:chgData name="liang zheng" userId="cd0225a42e4383de" providerId="LiveId" clId="{EF813646-5DA7-4BB4-A7E0-5A393A9B5955}" dt="2024-06-24T01:12:45.332" v="3047" actId="20577"/>
          <ac:spMkLst>
            <pc:docMk/>
            <pc:sldMk cId="2411170430" sldId="330"/>
            <ac:spMk id="2" creationId="{26A50419-AC94-5C09-D159-08FEEB1A6069}"/>
          </ac:spMkLst>
        </pc:spChg>
        <pc:spChg chg="add del mod">
          <ac:chgData name="liang zheng" userId="cd0225a42e4383de" providerId="LiveId" clId="{EF813646-5DA7-4BB4-A7E0-5A393A9B5955}" dt="2024-06-23T01:37:35.997" v="2458" actId="478"/>
          <ac:spMkLst>
            <pc:docMk/>
            <pc:sldMk cId="2411170430" sldId="330"/>
            <ac:spMk id="5" creationId="{207CB007-718F-2FE6-4ADA-40FC842CA670}"/>
          </ac:spMkLst>
        </pc:spChg>
        <pc:spChg chg="add mod">
          <ac:chgData name="liang zheng" userId="cd0225a42e4383de" providerId="LiveId" clId="{EF813646-5DA7-4BB4-A7E0-5A393A9B5955}" dt="2024-06-23T02:55:04.065" v="2622" actId="1076"/>
          <ac:spMkLst>
            <pc:docMk/>
            <pc:sldMk cId="2411170430" sldId="330"/>
            <ac:spMk id="6" creationId="{BAE93C70-156F-FDFE-9A03-263596FEF459}"/>
          </ac:spMkLst>
        </pc:spChg>
        <pc:spChg chg="add mod">
          <ac:chgData name="liang zheng" userId="cd0225a42e4383de" providerId="LiveId" clId="{EF813646-5DA7-4BB4-A7E0-5A393A9B5955}" dt="2024-06-24T06:07:49.748" v="3140" actId="1076"/>
          <ac:spMkLst>
            <pc:docMk/>
            <pc:sldMk cId="2411170430" sldId="330"/>
            <ac:spMk id="8" creationId="{57471810-FF78-6391-9FA2-AF16F1FC6A8F}"/>
          </ac:spMkLst>
        </pc:spChg>
        <pc:spChg chg="add mod">
          <ac:chgData name="liang zheng" userId="cd0225a42e4383de" providerId="LiveId" clId="{EF813646-5DA7-4BB4-A7E0-5A393A9B5955}" dt="2024-06-24T06:08:29.898" v="3152" actId="1076"/>
          <ac:spMkLst>
            <pc:docMk/>
            <pc:sldMk cId="2411170430" sldId="330"/>
            <ac:spMk id="9" creationId="{5FE8D789-804A-B5C7-C373-060D0984551B}"/>
          </ac:spMkLst>
        </pc:spChg>
        <pc:spChg chg="add mod">
          <ac:chgData name="liang zheng" userId="cd0225a42e4383de" providerId="LiveId" clId="{EF813646-5DA7-4BB4-A7E0-5A393A9B5955}" dt="2024-06-23T01:37:59.160" v="2463" actId="1076"/>
          <ac:spMkLst>
            <pc:docMk/>
            <pc:sldMk cId="2411170430" sldId="330"/>
            <ac:spMk id="13" creationId="{F749E823-529D-CE02-C5D5-95721879AA59}"/>
          </ac:spMkLst>
        </pc:spChg>
        <pc:spChg chg="add mod">
          <ac:chgData name="liang zheng" userId="cd0225a42e4383de" providerId="LiveId" clId="{EF813646-5DA7-4BB4-A7E0-5A393A9B5955}" dt="2024-06-24T06:08:07.001" v="3148" actId="1076"/>
          <ac:spMkLst>
            <pc:docMk/>
            <pc:sldMk cId="2411170430" sldId="330"/>
            <ac:spMk id="16" creationId="{4D57EB86-7C9B-A228-8808-C87F09B3B155}"/>
          </ac:spMkLst>
        </pc:spChg>
        <pc:spChg chg="add mod">
          <ac:chgData name="liang zheng" userId="cd0225a42e4383de" providerId="LiveId" clId="{EF813646-5DA7-4BB4-A7E0-5A393A9B5955}" dt="2024-06-24T06:07:59.167" v="3144" actId="1076"/>
          <ac:spMkLst>
            <pc:docMk/>
            <pc:sldMk cId="2411170430" sldId="330"/>
            <ac:spMk id="19" creationId="{5C28F0F7-0663-9AE4-47D9-AB6C9F93B420}"/>
          </ac:spMkLst>
        </pc:spChg>
        <pc:picChg chg="add mod">
          <ac:chgData name="liang zheng" userId="cd0225a42e4383de" providerId="LiveId" clId="{EF813646-5DA7-4BB4-A7E0-5A393A9B5955}" dt="2024-06-24T06:08:11.440" v="3150" actId="1076"/>
          <ac:picMkLst>
            <pc:docMk/>
            <pc:sldMk cId="2411170430" sldId="330"/>
            <ac:picMk id="5" creationId="{6C63E970-5878-8FD7-713D-9C0F54B225A2}"/>
          </ac:picMkLst>
        </pc:picChg>
        <pc:picChg chg="add mod">
          <ac:chgData name="liang zheng" userId="cd0225a42e4383de" providerId="LiveId" clId="{EF813646-5DA7-4BB4-A7E0-5A393A9B5955}" dt="2024-06-24T06:07:49.748" v="3140" actId="1076"/>
          <ac:picMkLst>
            <pc:docMk/>
            <pc:sldMk cId="2411170430" sldId="330"/>
            <ac:picMk id="7" creationId="{90F41C21-3C7E-715F-4CFA-95AF00A02E63}"/>
          </ac:picMkLst>
        </pc:picChg>
        <pc:picChg chg="add mod">
          <ac:chgData name="liang zheng" userId="cd0225a42e4383de" providerId="LiveId" clId="{EF813646-5DA7-4BB4-A7E0-5A393A9B5955}" dt="2024-06-23T01:38:04.371" v="2465" actId="1076"/>
          <ac:picMkLst>
            <pc:docMk/>
            <pc:sldMk cId="2411170430" sldId="330"/>
            <ac:picMk id="10" creationId="{A354DCC6-5868-8DD5-5F75-21EF7FB74A43}"/>
          </ac:picMkLst>
        </pc:picChg>
        <pc:picChg chg="add mod">
          <ac:chgData name="liang zheng" userId="cd0225a42e4383de" providerId="LiveId" clId="{EF813646-5DA7-4BB4-A7E0-5A393A9B5955}" dt="2024-06-23T01:38:11.947" v="2471" actId="1076"/>
          <ac:picMkLst>
            <pc:docMk/>
            <pc:sldMk cId="2411170430" sldId="330"/>
            <ac:picMk id="12" creationId="{D8EA350A-8B6D-477B-802D-4D89B421E321}"/>
          </ac:picMkLst>
        </pc:picChg>
        <pc:picChg chg="add mod">
          <ac:chgData name="liang zheng" userId="cd0225a42e4383de" providerId="LiveId" clId="{EF813646-5DA7-4BB4-A7E0-5A393A9B5955}" dt="2024-06-24T06:08:04.140" v="3147" actId="1076"/>
          <ac:picMkLst>
            <pc:docMk/>
            <pc:sldMk cId="2411170430" sldId="330"/>
            <ac:picMk id="15" creationId="{FE87BB4B-3111-014B-D73A-3F4CCA3414F5}"/>
          </ac:picMkLst>
        </pc:picChg>
        <pc:picChg chg="add mod">
          <ac:chgData name="liang zheng" userId="cd0225a42e4383de" providerId="LiveId" clId="{EF813646-5DA7-4BB4-A7E0-5A393A9B5955}" dt="2024-06-24T06:08:01.080" v="3145" actId="1076"/>
          <ac:picMkLst>
            <pc:docMk/>
            <pc:sldMk cId="2411170430" sldId="330"/>
            <ac:picMk id="18" creationId="{79AFC854-E47C-B6E8-0D9D-63356BA10BB2}"/>
          </ac:picMkLst>
        </pc:picChg>
      </pc:sldChg>
      <pc:sldChg chg="new del">
        <pc:chgData name="liang zheng" userId="cd0225a42e4383de" providerId="LiveId" clId="{EF813646-5DA7-4BB4-A7E0-5A393A9B5955}" dt="2024-06-23T16:00:49.431" v="2914" actId="47"/>
        <pc:sldMkLst>
          <pc:docMk/>
          <pc:sldMk cId="3786842966" sldId="331"/>
        </pc:sldMkLst>
      </pc:sldChg>
      <pc:sldChg chg="addSp delSp modSp new del mod">
        <pc:chgData name="liang zheng" userId="cd0225a42e4383de" providerId="LiveId" clId="{EF813646-5DA7-4BB4-A7E0-5A393A9B5955}" dt="2024-06-22T11:41:31.906" v="1441" actId="47"/>
        <pc:sldMkLst>
          <pc:docMk/>
          <pc:sldMk cId="2612556396" sldId="332"/>
        </pc:sldMkLst>
        <pc:spChg chg="add del mod">
          <ac:chgData name="liang zheng" userId="cd0225a42e4383de" providerId="LiveId" clId="{EF813646-5DA7-4BB4-A7E0-5A393A9B5955}" dt="2024-06-22T11:41:21.567" v="1437" actId="21"/>
          <ac:spMkLst>
            <pc:docMk/>
            <pc:sldMk cId="2612556396" sldId="332"/>
            <ac:spMk id="14" creationId="{2348C0AF-4B4D-B702-A858-1E4246729649}"/>
          </ac:spMkLst>
        </pc:spChg>
        <pc:spChg chg="add del mod">
          <ac:chgData name="liang zheng" userId="cd0225a42e4383de" providerId="LiveId" clId="{EF813646-5DA7-4BB4-A7E0-5A393A9B5955}" dt="2024-06-19T07:06:03.290" v="377" actId="478"/>
          <ac:spMkLst>
            <pc:docMk/>
            <pc:sldMk cId="2612556396" sldId="332"/>
            <ac:spMk id="15" creationId="{032E4366-5733-8D7F-EAC5-AA17343F42D6}"/>
          </ac:spMkLst>
        </pc:spChg>
        <pc:spChg chg="add del mod">
          <ac:chgData name="liang zheng" userId="cd0225a42e4383de" providerId="LiveId" clId="{EF813646-5DA7-4BB4-A7E0-5A393A9B5955}" dt="2024-06-22T11:40:37.639" v="1425" actId="21"/>
          <ac:spMkLst>
            <pc:docMk/>
            <pc:sldMk cId="2612556396" sldId="332"/>
            <ac:spMk id="16" creationId="{80BE6FE1-97B1-B33B-2BBF-62916AD2DBCA}"/>
          </ac:spMkLst>
        </pc:spChg>
        <pc:spChg chg="add mod">
          <ac:chgData name="liang zheng" userId="cd0225a42e4383de" providerId="LiveId" clId="{EF813646-5DA7-4BB4-A7E0-5A393A9B5955}" dt="2024-06-19T07:17:26.982" v="391" actId="164"/>
          <ac:spMkLst>
            <pc:docMk/>
            <pc:sldMk cId="2612556396" sldId="332"/>
            <ac:spMk id="19" creationId="{EE7EDF56-FF70-0EB9-3B53-00A55B04F644}"/>
          </ac:spMkLst>
        </pc:spChg>
        <pc:grpChg chg="add del mod">
          <ac:chgData name="liang zheng" userId="cd0225a42e4383de" providerId="LiveId" clId="{EF813646-5DA7-4BB4-A7E0-5A393A9B5955}" dt="2024-06-22T11:41:21.567" v="1437" actId="21"/>
          <ac:grpSpMkLst>
            <pc:docMk/>
            <pc:sldMk cId="2612556396" sldId="332"/>
            <ac:grpSpMk id="13" creationId="{1DFE7399-C48A-61E8-6F1E-E96EFCCB97A0}"/>
          </ac:grpSpMkLst>
        </pc:grpChg>
        <pc:grpChg chg="add del mod">
          <ac:chgData name="liang zheng" userId="cd0225a42e4383de" providerId="LiveId" clId="{EF813646-5DA7-4BB4-A7E0-5A393A9B5955}" dt="2024-06-22T11:41:04.832" v="1430" actId="21"/>
          <ac:grpSpMkLst>
            <pc:docMk/>
            <pc:sldMk cId="2612556396" sldId="332"/>
            <ac:grpSpMk id="20" creationId="{8865A801-6851-D1EB-C266-60868978E2DB}"/>
          </ac:grpSpMkLst>
        </pc:grpChg>
        <pc:picChg chg="add del mod modCrop">
          <ac:chgData name="liang zheng" userId="cd0225a42e4383de" providerId="LiveId" clId="{EF813646-5DA7-4BB4-A7E0-5A393A9B5955}" dt="2024-06-19T06:03:58.476" v="342" actId="478"/>
          <ac:picMkLst>
            <pc:docMk/>
            <pc:sldMk cId="2612556396" sldId="332"/>
            <ac:picMk id="6" creationId="{63A6CDDC-FA6F-A4FD-5017-47ECB96DD1AA}"/>
          </ac:picMkLst>
        </pc:picChg>
        <pc:picChg chg="add del mod">
          <ac:chgData name="liang zheng" userId="cd0225a42e4383de" providerId="LiveId" clId="{EF813646-5DA7-4BB4-A7E0-5A393A9B5955}" dt="2024-06-22T11:40:37.639" v="1425" actId="21"/>
          <ac:picMkLst>
            <pc:docMk/>
            <pc:sldMk cId="2612556396" sldId="332"/>
            <ac:picMk id="8" creationId="{F8A9C550-E31B-91E8-03EB-06A08180EB42}"/>
          </ac:picMkLst>
        </pc:picChg>
        <pc:picChg chg="add mod">
          <ac:chgData name="liang zheng" userId="cd0225a42e4383de" providerId="LiveId" clId="{EF813646-5DA7-4BB4-A7E0-5A393A9B5955}" dt="2024-06-19T07:04:14.045" v="358" actId="164"/>
          <ac:picMkLst>
            <pc:docMk/>
            <pc:sldMk cId="2612556396" sldId="332"/>
            <ac:picMk id="10" creationId="{9BDB7BB7-3F6F-22C4-56AD-8C62319FD853}"/>
          </ac:picMkLst>
        </pc:picChg>
        <pc:picChg chg="add mod">
          <ac:chgData name="liang zheng" userId="cd0225a42e4383de" providerId="LiveId" clId="{EF813646-5DA7-4BB4-A7E0-5A393A9B5955}" dt="2024-06-19T07:04:14.045" v="358" actId="164"/>
          <ac:picMkLst>
            <pc:docMk/>
            <pc:sldMk cId="2612556396" sldId="332"/>
            <ac:picMk id="12" creationId="{0D9BB889-10A6-FACB-E12E-246BBC300A3C}"/>
          </ac:picMkLst>
        </pc:picChg>
        <pc:picChg chg="add mod">
          <ac:chgData name="liang zheng" userId="cd0225a42e4383de" providerId="LiveId" clId="{EF813646-5DA7-4BB4-A7E0-5A393A9B5955}" dt="2024-06-19T07:17:26.982" v="391" actId="164"/>
          <ac:picMkLst>
            <pc:docMk/>
            <pc:sldMk cId="2612556396" sldId="332"/>
            <ac:picMk id="18" creationId="{8E863B3A-0AC6-FB8F-C830-26C8E7DB2237}"/>
          </ac:picMkLst>
        </pc:picChg>
      </pc:sldChg>
      <pc:sldChg chg="addSp delSp modSp new del mod modClrScheme chgLayout">
        <pc:chgData name="liang zheng" userId="cd0225a42e4383de" providerId="LiveId" clId="{EF813646-5DA7-4BB4-A7E0-5A393A9B5955}" dt="2024-06-23T16:00:36.748" v="2911" actId="2696"/>
        <pc:sldMkLst>
          <pc:docMk/>
          <pc:sldMk cId="1778283554" sldId="333"/>
        </pc:sldMkLst>
        <pc:spChg chg="del mod ord">
          <ac:chgData name="liang zheng" userId="cd0225a42e4383de" providerId="LiveId" clId="{EF813646-5DA7-4BB4-A7E0-5A393A9B5955}" dt="2024-06-19T07:19:56.747" v="395" actId="700"/>
          <ac:spMkLst>
            <pc:docMk/>
            <pc:sldMk cId="1778283554" sldId="333"/>
            <ac:spMk id="2" creationId="{2C2E8252-5694-366D-FDC4-187FC9D1AF3C}"/>
          </ac:spMkLst>
        </pc:spChg>
        <pc:spChg chg="mod ord">
          <ac:chgData name="liang zheng" userId="cd0225a42e4383de" providerId="LiveId" clId="{EF813646-5DA7-4BB4-A7E0-5A393A9B5955}" dt="2024-06-19T07:19:56.747" v="395" actId="700"/>
          <ac:spMkLst>
            <pc:docMk/>
            <pc:sldMk cId="1778283554" sldId="333"/>
            <ac:spMk id="3" creationId="{DA1BE9B9-8DA1-4E1A-8539-80C468958D1B}"/>
          </ac:spMkLst>
        </pc:spChg>
        <pc:spChg chg="mod ord">
          <ac:chgData name="liang zheng" userId="cd0225a42e4383de" providerId="LiveId" clId="{EF813646-5DA7-4BB4-A7E0-5A393A9B5955}" dt="2024-06-19T07:19:56.747" v="395" actId="700"/>
          <ac:spMkLst>
            <pc:docMk/>
            <pc:sldMk cId="1778283554" sldId="333"/>
            <ac:spMk id="4" creationId="{52B47B43-A514-9372-A15D-321550CB6085}"/>
          </ac:spMkLst>
        </pc:spChg>
        <pc:spChg chg="add mod ord">
          <ac:chgData name="liang zheng" userId="cd0225a42e4383de" providerId="LiveId" clId="{EF813646-5DA7-4BB4-A7E0-5A393A9B5955}" dt="2024-06-19T07:19:59.739" v="402" actId="20577"/>
          <ac:spMkLst>
            <pc:docMk/>
            <pc:sldMk cId="1778283554" sldId="333"/>
            <ac:spMk id="5" creationId="{DBF9A992-40B8-8BDA-4E97-941EEC71FEB9}"/>
          </ac:spMkLst>
        </pc:spChg>
        <pc:spChg chg="add mod ord">
          <ac:chgData name="liang zheng" userId="cd0225a42e4383de" providerId="LiveId" clId="{EF813646-5DA7-4BB4-A7E0-5A393A9B5955}" dt="2024-06-19T07:19:56.747" v="395" actId="700"/>
          <ac:spMkLst>
            <pc:docMk/>
            <pc:sldMk cId="1778283554" sldId="333"/>
            <ac:spMk id="6" creationId="{3968A768-FD41-B54E-E96A-FBCE3FB612E4}"/>
          </ac:spMkLst>
        </pc:spChg>
      </pc:sldChg>
      <pc:sldChg chg="add">
        <pc:chgData name="liang zheng" userId="cd0225a42e4383de" providerId="LiveId" clId="{EF813646-5DA7-4BB4-A7E0-5A393A9B5955}" dt="2024-06-23T16:00:43.525" v="2912"/>
        <pc:sldMkLst>
          <pc:docMk/>
          <pc:sldMk cId="2894391599" sldId="333"/>
        </pc:sldMkLst>
      </pc:sldChg>
      <pc:sldChg chg="addSp delSp modSp add mod">
        <pc:chgData name="liang zheng" userId="cd0225a42e4383de" providerId="LiveId" clId="{EF813646-5DA7-4BB4-A7E0-5A393A9B5955}" dt="2024-06-22T07:37:15.826" v="1011" actId="478"/>
        <pc:sldMkLst>
          <pc:docMk/>
          <pc:sldMk cId="3011461449" sldId="334"/>
        </pc:sldMkLst>
        <pc:picChg chg="add del mod">
          <ac:chgData name="liang zheng" userId="cd0225a42e4383de" providerId="LiveId" clId="{EF813646-5DA7-4BB4-A7E0-5A393A9B5955}" dt="2024-06-22T07:37:15.826" v="1011" actId="478"/>
          <ac:picMkLst>
            <pc:docMk/>
            <pc:sldMk cId="3011461449" sldId="334"/>
            <ac:picMk id="3" creationId="{0643C459-8A56-D747-B2F1-B3500DC9E84F}"/>
          </ac:picMkLst>
        </pc:picChg>
      </pc:sldChg>
      <pc:sldChg chg="addSp delSp modSp add mod modNotesTx">
        <pc:chgData name="liang zheng" userId="cd0225a42e4383de" providerId="LiveId" clId="{EF813646-5DA7-4BB4-A7E0-5A393A9B5955}" dt="2024-06-22T17:50:46.768" v="1937" actId="20577"/>
        <pc:sldMkLst>
          <pc:docMk/>
          <pc:sldMk cId="3912845170" sldId="335"/>
        </pc:sldMkLst>
        <pc:spChg chg="mod">
          <ac:chgData name="liang zheng" userId="cd0225a42e4383de" providerId="LiveId" clId="{EF813646-5DA7-4BB4-A7E0-5A393A9B5955}" dt="2024-06-22T03:57:24.932" v="676" actId="20577"/>
          <ac:spMkLst>
            <pc:docMk/>
            <pc:sldMk cId="3912845170" sldId="335"/>
            <ac:spMk id="2" creationId="{C476690B-0B6C-01C7-9643-FB90263C3A61}"/>
          </ac:spMkLst>
        </pc:spChg>
        <pc:spChg chg="add del mod">
          <ac:chgData name="liang zheng" userId="cd0225a42e4383de" providerId="LiveId" clId="{EF813646-5DA7-4BB4-A7E0-5A393A9B5955}" dt="2024-06-22T17:48:29.546" v="1863"/>
          <ac:spMkLst>
            <pc:docMk/>
            <pc:sldMk cId="3912845170" sldId="335"/>
            <ac:spMk id="6" creationId="{41704CF2-A9B9-F021-5764-591BC99CD63D}"/>
          </ac:spMkLst>
        </pc:spChg>
        <pc:spChg chg="del">
          <ac:chgData name="liang zheng" userId="cd0225a42e4383de" providerId="LiveId" clId="{EF813646-5DA7-4BB4-A7E0-5A393A9B5955}" dt="2024-06-19T09:52:51.277" v="464" actId="21"/>
          <ac:spMkLst>
            <pc:docMk/>
            <pc:sldMk cId="3912845170" sldId="335"/>
            <ac:spMk id="10" creationId="{24ED6DAC-E8C0-87B7-1822-291289EE7BDB}"/>
          </ac:spMkLst>
        </pc:spChg>
        <pc:spChg chg="del">
          <ac:chgData name="liang zheng" userId="cd0225a42e4383de" providerId="LiveId" clId="{EF813646-5DA7-4BB4-A7E0-5A393A9B5955}" dt="2024-06-19T09:52:51.277" v="464" actId="21"/>
          <ac:spMkLst>
            <pc:docMk/>
            <pc:sldMk cId="3912845170" sldId="335"/>
            <ac:spMk id="12" creationId="{00842B8F-2D8B-9843-1450-BF12D0580FBB}"/>
          </ac:spMkLst>
        </pc:spChg>
        <pc:spChg chg="add del mod">
          <ac:chgData name="liang zheng" userId="cd0225a42e4383de" providerId="LiveId" clId="{EF813646-5DA7-4BB4-A7E0-5A393A9B5955}" dt="2024-06-22T17:49:52.071" v="1870" actId="478"/>
          <ac:spMkLst>
            <pc:docMk/>
            <pc:sldMk cId="3912845170" sldId="335"/>
            <ac:spMk id="12" creationId="{73D9BD86-1323-A940-2E86-82D2769ADB85}"/>
          </ac:spMkLst>
        </pc:spChg>
        <pc:spChg chg="add mod">
          <ac:chgData name="liang zheng" userId="cd0225a42e4383de" providerId="LiveId" clId="{EF813646-5DA7-4BB4-A7E0-5A393A9B5955}" dt="2024-06-22T17:49:15.451" v="1866" actId="1076"/>
          <ac:spMkLst>
            <pc:docMk/>
            <pc:sldMk cId="3912845170" sldId="335"/>
            <ac:spMk id="13" creationId="{76A5E1BC-653F-BACC-553A-E8300F0BA2EB}"/>
          </ac:spMkLst>
        </pc:spChg>
        <pc:spChg chg="add mod">
          <ac:chgData name="liang zheng" userId="cd0225a42e4383de" providerId="LiveId" clId="{EF813646-5DA7-4BB4-A7E0-5A393A9B5955}" dt="2024-06-22T17:50:26.385" v="1885" actId="1076"/>
          <ac:spMkLst>
            <pc:docMk/>
            <pc:sldMk cId="3912845170" sldId="335"/>
            <ac:spMk id="16" creationId="{DB7E382B-81C8-EEBB-29D8-327E6E43A3F4}"/>
          </ac:spMkLst>
        </pc:spChg>
        <pc:spChg chg="add mod">
          <ac:chgData name="liang zheng" userId="cd0225a42e4383de" providerId="LiveId" clId="{EF813646-5DA7-4BB4-A7E0-5A393A9B5955}" dt="2024-06-22T17:50:46.768" v="1937" actId="20577"/>
          <ac:spMkLst>
            <pc:docMk/>
            <pc:sldMk cId="3912845170" sldId="335"/>
            <ac:spMk id="20" creationId="{0698880E-059A-E03A-6B58-9FC5A7C0E507}"/>
          </ac:spMkLst>
        </pc:spChg>
        <pc:picChg chg="mod">
          <ac:chgData name="liang zheng" userId="cd0225a42e4383de" providerId="LiveId" clId="{EF813646-5DA7-4BB4-A7E0-5A393A9B5955}" dt="2024-06-22T04:11:12.293" v="699" actId="1076"/>
          <ac:picMkLst>
            <pc:docMk/>
            <pc:sldMk cId="3912845170" sldId="335"/>
            <ac:picMk id="5" creationId="{C2DA1524-B774-8C25-1554-CEAB1A78A4C1}"/>
          </ac:picMkLst>
        </pc:picChg>
        <pc:picChg chg="add del mod">
          <ac:chgData name="liang zheng" userId="cd0225a42e4383de" providerId="LiveId" clId="{EF813646-5DA7-4BB4-A7E0-5A393A9B5955}" dt="2024-06-19T09:53:11.568" v="470" actId="21"/>
          <ac:picMkLst>
            <pc:docMk/>
            <pc:sldMk cId="3912845170" sldId="335"/>
            <ac:picMk id="6" creationId="{DA466546-8146-C57B-FA94-144D0290B3AD}"/>
          </ac:picMkLst>
        </pc:picChg>
        <pc:picChg chg="add mod">
          <ac:chgData name="liang zheng" userId="cd0225a42e4383de" providerId="LiveId" clId="{EF813646-5DA7-4BB4-A7E0-5A393A9B5955}" dt="2024-06-22T04:11:35.677" v="707" actId="1076"/>
          <ac:picMkLst>
            <pc:docMk/>
            <pc:sldMk cId="3912845170" sldId="335"/>
            <ac:picMk id="7" creationId="{A684B887-E9D2-90F2-7429-D2BA3ADFDDC4}"/>
          </ac:picMkLst>
        </pc:picChg>
        <pc:picChg chg="del mod">
          <ac:chgData name="liang zheng" userId="cd0225a42e4383de" providerId="LiveId" clId="{EF813646-5DA7-4BB4-A7E0-5A393A9B5955}" dt="2024-06-19T09:52:51.277" v="464" actId="21"/>
          <ac:picMkLst>
            <pc:docMk/>
            <pc:sldMk cId="3912845170" sldId="335"/>
            <ac:picMk id="8" creationId="{1B2DF461-2942-E152-485C-AA6DFDAF495E}"/>
          </ac:picMkLst>
        </pc:picChg>
        <pc:picChg chg="add del mod">
          <ac:chgData name="liang zheng" userId="cd0225a42e4383de" providerId="LiveId" clId="{EF813646-5DA7-4BB4-A7E0-5A393A9B5955}" dt="2024-06-22T17:47:44.208" v="1858" actId="478"/>
          <ac:picMkLst>
            <pc:docMk/>
            <pc:sldMk cId="3912845170" sldId="335"/>
            <ac:picMk id="8" creationId="{2D043C0C-0054-9997-82C5-182D8C4D2766}"/>
          </ac:picMkLst>
        </pc:picChg>
        <pc:picChg chg="add mod">
          <ac:chgData name="liang zheng" userId="cd0225a42e4383de" providerId="LiveId" clId="{EF813646-5DA7-4BB4-A7E0-5A393A9B5955}" dt="2024-06-22T04:11:32.047" v="706" actId="1076"/>
          <ac:picMkLst>
            <pc:docMk/>
            <pc:sldMk cId="3912845170" sldId="335"/>
            <ac:picMk id="9" creationId="{A219D5F0-A6FD-BE27-9AEA-065ACDF2EB79}"/>
          </ac:picMkLst>
        </pc:picChg>
        <pc:picChg chg="del">
          <ac:chgData name="liang zheng" userId="cd0225a42e4383de" providerId="LiveId" clId="{EF813646-5DA7-4BB4-A7E0-5A393A9B5955}" dt="2024-06-19T09:51:35.797" v="442" actId="21"/>
          <ac:picMkLst>
            <pc:docMk/>
            <pc:sldMk cId="3912845170" sldId="335"/>
            <ac:picMk id="11" creationId="{DA466546-8146-C57B-FA94-144D0290B3AD}"/>
          </ac:picMkLst>
        </pc:picChg>
        <pc:picChg chg="add mod">
          <ac:chgData name="liang zheng" userId="cd0225a42e4383de" providerId="LiveId" clId="{EF813646-5DA7-4BB4-A7E0-5A393A9B5955}" dt="2024-06-22T17:50:23.992" v="1884" actId="1076"/>
          <ac:picMkLst>
            <pc:docMk/>
            <pc:sldMk cId="3912845170" sldId="335"/>
            <ac:picMk id="11" creationId="{F46D768C-AE94-1184-E479-9E939FA27A4B}"/>
          </ac:picMkLst>
        </pc:picChg>
        <pc:picChg chg="mod">
          <ac:chgData name="liang zheng" userId="cd0225a42e4383de" providerId="LiveId" clId="{EF813646-5DA7-4BB4-A7E0-5A393A9B5955}" dt="2024-06-22T04:11:12.293" v="699" actId="1076"/>
          <ac:picMkLst>
            <pc:docMk/>
            <pc:sldMk cId="3912845170" sldId="335"/>
            <ac:picMk id="14" creationId="{3CECDA78-C9AD-03D1-108B-E2CF81507516}"/>
          </ac:picMkLst>
        </pc:picChg>
        <pc:picChg chg="mod">
          <ac:chgData name="liang zheng" userId="cd0225a42e4383de" providerId="LiveId" clId="{EF813646-5DA7-4BB4-A7E0-5A393A9B5955}" dt="2024-06-22T04:11:12.293" v="699" actId="1076"/>
          <ac:picMkLst>
            <pc:docMk/>
            <pc:sldMk cId="3912845170" sldId="335"/>
            <ac:picMk id="15" creationId="{5FD6DD5D-426C-A6C9-28C8-8D9A06D16A93}"/>
          </ac:picMkLst>
        </pc:picChg>
        <pc:picChg chg="mod">
          <ac:chgData name="liang zheng" userId="cd0225a42e4383de" providerId="LiveId" clId="{EF813646-5DA7-4BB4-A7E0-5A393A9B5955}" dt="2024-06-22T17:49:29.596" v="1867" actId="1076"/>
          <ac:picMkLst>
            <pc:docMk/>
            <pc:sldMk cId="3912845170" sldId="335"/>
            <ac:picMk id="17" creationId="{CE612ABB-73FD-C790-5BF4-5E7336FF4E33}"/>
          </ac:picMkLst>
        </pc:picChg>
        <pc:picChg chg="add del mod">
          <ac:chgData name="liang zheng" userId="cd0225a42e4383de" providerId="LiveId" clId="{EF813646-5DA7-4BB4-A7E0-5A393A9B5955}" dt="2024-06-22T03:58:21.723" v="677" actId="478"/>
          <ac:picMkLst>
            <pc:docMk/>
            <pc:sldMk cId="3912845170" sldId="335"/>
            <ac:picMk id="18" creationId="{786D93A8-59D4-7BCD-94D4-A3B9D2F2550A}"/>
          </ac:picMkLst>
        </pc:picChg>
        <pc:picChg chg="del mod">
          <ac:chgData name="liang zheng" userId="cd0225a42e4383de" providerId="LiveId" clId="{EF813646-5DA7-4BB4-A7E0-5A393A9B5955}" dt="2024-06-22T04:11:02.964" v="698" actId="478"/>
          <ac:picMkLst>
            <pc:docMk/>
            <pc:sldMk cId="3912845170" sldId="335"/>
            <ac:picMk id="19" creationId="{1AEA0129-75E6-449E-70B4-05C9DE875881}"/>
          </ac:picMkLst>
        </pc:picChg>
        <pc:picChg chg="del mod">
          <ac:chgData name="liang zheng" userId="cd0225a42e4383de" providerId="LiveId" clId="{EF813646-5DA7-4BB4-A7E0-5A393A9B5955}" dt="2024-06-19T09:53:11.568" v="470" actId="21"/>
          <ac:picMkLst>
            <pc:docMk/>
            <pc:sldMk cId="3912845170" sldId="335"/>
            <ac:picMk id="23" creationId="{1822C1CF-79B0-E022-4B41-DE4ED15DF847}"/>
          </ac:picMkLst>
        </pc:picChg>
        <pc:picChg chg="del mod">
          <ac:chgData name="liang zheng" userId="cd0225a42e4383de" providerId="LiveId" clId="{EF813646-5DA7-4BB4-A7E0-5A393A9B5955}" dt="2024-06-19T09:53:11.568" v="470" actId="21"/>
          <ac:picMkLst>
            <pc:docMk/>
            <pc:sldMk cId="3912845170" sldId="335"/>
            <ac:picMk id="25" creationId="{AF3E1259-514A-D0AA-C5BE-7C291A4E76DF}"/>
          </ac:picMkLst>
        </pc:picChg>
        <pc:picChg chg="mod">
          <ac:chgData name="liang zheng" userId="cd0225a42e4383de" providerId="LiveId" clId="{EF813646-5DA7-4BB4-A7E0-5A393A9B5955}" dt="2024-06-22T04:12:01.687" v="708" actId="1076"/>
          <ac:picMkLst>
            <pc:docMk/>
            <pc:sldMk cId="3912845170" sldId="335"/>
            <ac:picMk id="27" creationId="{9BDBCCF6-A795-7B1C-6274-95142BFD1C95}"/>
          </ac:picMkLst>
        </pc:picChg>
        <pc:picChg chg="add mod">
          <ac:chgData name="liang zheng" userId="cd0225a42e4383de" providerId="LiveId" clId="{EF813646-5DA7-4BB4-A7E0-5A393A9B5955}" dt="2024-06-22T17:47:43.583" v="1857" actId="1076"/>
          <ac:picMkLst>
            <pc:docMk/>
            <pc:sldMk cId="3912845170" sldId="335"/>
            <ac:picMk id="40" creationId="{1822C1CF-79B0-E022-4B41-DE4ED15DF847}"/>
          </ac:picMkLst>
        </pc:picChg>
        <pc:picChg chg="add mod">
          <ac:chgData name="liang zheng" userId="cd0225a42e4383de" providerId="LiveId" clId="{EF813646-5DA7-4BB4-A7E0-5A393A9B5955}" dt="2024-06-22T17:47:43.583" v="1857" actId="1076"/>
          <ac:picMkLst>
            <pc:docMk/>
            <pc:sldMk cId="3912845170" sldId="335"/>
            <ac:picMk id="46" creationId="{AF3E1259-514A-D0AA-C5BE-7C291A4E76DF}"/>
          </ac:picMkLst>
        </pc:picChg>
      </pc:sldChg>
      <pc:sldChg chg="addSp delSp modSp new mod">
        <pc:chgData name="liang zheng" userId="cd0225a42e4383de" providerId="LiveId" clId="{EF813646-5DA7-4BB4-A7E0-5A393A9B5955}" dt="2024-06-22T17:51:27.462" v="1953" actId="20577"/>
        <pc:sldMkLst>
          <pc:docMk/>
          <pc:sldMk cId="4220447880" sldId="336"/>
        </pc:sldMkLst>
        <pc:spChg chg="mod">
          <ac:chgData name="liang zheng" userId="cd0225a42e4383de" providerId="LiveId" clId="{EF813646-5DA7-4BB4-A7E0-5A393A9B5955}" dt="2024-06-22T02:58:42.770" v="545" actId="20577"/>
          <ac:spMkLst>
            <pc:docMk/>
            <pc:sldMk cId="4220447880" sldId="336"/>
            <ac:spMk id="2" creationId="{061F54FE-0A20-0222-B330-9D7DC811EE93}"/>
          </ac:spMkLst>
        </pc:spChg>
        <pc:spChg chg="add mod">
          <ac:chgData name="liang zheng" userId="cd0225a42e4383de" providerId="LiveId" clId="{EF813646-5DA7-4BB4-A7E0-5A393A9B5955}" dt="2024-06-22T03:53:45.563" v="644" actId="1582"/>
          <ac:spMkLst>
            <pc:docMk/>
            <pc:sldMk cId="4220447880" sldId="336"/>
            <ac:spMk id="18" creationId="{84914DA7-8AAF-10F0-783A-08FB7B0C2190}"/>
          </ac:spMkLst>
        </pc:spChg>
        <pc:spChg chg="add mod">
          <ac:chgData name="liang zheng" userId="cd0225a42e4383de" providerId="LiveId" clId="{EF813646-5DA7-4BB4-A7E0-5A393A9B5955}" dt="2024-06-22T16:39:40.878" v="1601" actId="14100"/>
          <ac:spMkLst>
            <pc:docMk/>
            <pc:sldMk cId="4220447880" sldId="336"/>
            <ac:spMk id="27" creationId="{7976C5DC-DE27-7A86-6C9E-6C9C28922CBC}"/>
          </ac:spMkLst>
        </pc:spChg>
        <pc:spChg chg="add mod">
          <ac:chgData name="liang zheng" userId="cd0225a42e4383de" providerId="LiveId" clId="{EF813646-5DA7-4BB4-A7E0-5A393A9B5955}" dt="2024-06-22T17:51:27.462" v="1953" actId="20577"/>
          <ac:spMkLst>
            <pc:docMk/>
            <pc:sldMk cId="4220447880" sldId="336"/>
            <ac:spMk id="28" creationId="{31866DCB-7B24-F242-728A-E5631B11B7E2}"/>
          </ac:spMkLst>
        </pc:spChg>
        <pc:grpChg chg="add mod">
          <ac:chgData name="liang zheng" userId="cd0225a42e4383de" providerId="LiveId" clId="{EF813646-5DA7-4BB4-A7E0-5A393A9B5955}" dt="2024-06-22T16:41:00.594" v="1607" actId="1076"/>
          <ac:grpSpMkLst>
            <pc:docMk/>
            <pc:sldMk cId="4220447880" sldId="336"/>
            <ac:grpSpMk id="19" creationId="{7C314E0B-A772-531F-FDB5-89D9FB066540}"/>
          </ac:grpSpMkLst>
        </pc:grpChg>
        <pc:picChg chg="add mod">
          <ac:chgData name="liang zheng" userId="cd0225a42e4383de" providerId="LiveId" clId="{EF813646-5DA7-4BB4-A7E0-5A393A9B5955}" dt="2024-06-22T16:41:00.594" v="1607" actId="1076"/>
          <ac:picMkLst>
            <pc:docMk/>
            <pc:sldMk cId="4220447880" sldId="336"/>
            <ac:picMk id="5" creationId="{F17CDC96-5C66-B712-1692-FFAF685383E5}"/>
          </ac:picMkLst>
        </pc:picChg>
        <pc:picChg chg="add mod modCrop">
          <ac:chgData name="liang zheng" userId="cd0225a42e4383de" providerId="LiveId" clId="{EF813646-5DA7-4BB4-A7E0-5A393A9B5955}" dt="2024-06-22T03:31:24.425" v="604" actId="164"/>
          <ac:picMkLst>
            <pc:docMk/>
            <pc:sldMk cId="4220447880" sldId="336"/>
            <ac:picMk id="6" creationId="{15135A62-84EE-5307-8F33-5D7F819FA7F0}"/>
          </ac:picMkLst>
        </pc:picChg>
        <pc:picChg chg="add mod">
          <ac:chgData name="liang zheng" userId="cd0225a42e4383de" providerId="LiveId" clId="{EF813646-5DA7-4BB4-A7E0-5A393A9B5955}" dt="2024-06-22T03:31:24.425" v="604" actId="164"/>
          <ac:picMkLst>
            <pc:docMk/>
            <pc:sldMk cId="4220447880" sldId="336"/>
            <ac:picMk id="7" creationId="{4A87E1C3-63A9-0DB6-7B2A-0A615CEB04DA}"/>
          </ac:picMkLst>
        </pc:picChg>
        <pc:picChg chg="add mod">
          <ac:chgData name="liang zheng" userId="cd0225a42e4383de" providerId="LiveId" clId="{EF813646-5DA7-4BB4-A7E0-5A393A9B5955}" dt="2024-06-22T03:31:24.425" v="604" actId="164"/>
          <ac:picMkLst>
            <pc:docMk/>
            <pc:sldMk cId="4220447880" sldId="336"/>
            <ac:picMk id="8" creationId="{4EB1B650-3ECF-4B84-4759-9575BACF7F40}"/>
          </ac:picMkLst>
        </pc:picChg>
        <pc:picChg chg="add mod">
          <ac:chgData name="liang zheng" userId="cd0225a42e4383de" providerId="LiveId" clId="{EF813646-5DA7-4BB4-A7E0-5A393A9B5955}" dt="2024-06-22T03:31:24.425" v="604" actId="164"/>
          <ac:picMkLst>
            <pc:docMk/>
            <pc:sldMk cId="4220447880" sldId="336"/>
            <ac:picMk id="9" creationId="{7F839E0E-9708-FB94-196F-139C45FF0910}"/>
          </ac:picMkLst>
        </pc:picChg>
        <pc:picChg chg="add mod">
          <ac:chgData name="liang zheng" userId="cd0225a42e4383de" providerId="LiveId" clId="{EF813646-5DA7-4BB4-A7E0-5A393A9B5955}" dt="2024-06-22T16:41:04.195" v="1608" actId="1076"/>
          <ac:picMkLst>
            <pc:docMk/>
            <pc:sldMk cId="4220447880" sldId="336"/>
            <ac:picMk id="11" creationId="{38DCD8BF-03EC-6D1B-C276-AA747406F47B}"/>
          </ac:picMkLst>
        </pc:picChg>
        <pc:picChg chg="add mod">
          <ac:chgData name="liang zheng" userId="cd0225a42e4383de" providerId="LiveId" clId="{EF813646-5DA7-4BB4-A7E0-5A393A9B5955}" dt="2024-06-22T16:41:08.245" v="1609" actId="1076"/>
          <ac:picMkLst>
            <pc:docMk/>
            <pc:sldMk cId="4220447880" sldId="336"/>
            <ac:picMk id="13" creationId="{2C091138-67B7-5E2B-0AC1-BD3516399110}"/>
          </ac:picMkLst>
        </pc:picChg>
        <pc:picChg chg="add del mod">
          <ac:chgData name="liang zheng" userId="cd0225a42e4383de" providerId="LiveId" clId="{EF813646-5DA7-4BB4-A7E0-5A393A9B5955}" dt="2024-06-22T03:29:57.795" v="583" actId="478"/>
          <ac:picMkLst>
            <pc:docMk/>
            <pc:sldMk cId="4220447880" sldId="336"/>
            <ac:picMk id="15" creationId="{6060E30A-513F-9604-5C87-B02BFD68315F}"/>
          </ac:picMkLst>
        </pc:picChg>
        <pc:picChg chg="add mod">
          <ac:chgData name="liang zheng" userId="cd0225a42e4383de" providerId="LiveId" clId="{EF813646-5DA7-4BB4-A7E0-5A393A9B5955}" dt="2024-06-22T16:41:08.245" v="1609" actId="1076"/>
          <ac:picMkLst>
            <pc:docMk/>
            <pc:sldMk cId="4220447880" sldId="336"/>
            <ac:picMk id="17" creationId="{E778BA56-B255-EF6B-1EA0-04DA5C114521}"/>
          </ac:picMkLst>
        </pc:picChg>
        <pc:picChg chg="add mod">
          <ac:chgData name="liang zheng" userId="cd0225a42e4383de" providerId="LiveId" clId="{EF813646-5DA7-4BB4-A7E0-5A393A9B5955}" dt="2024-06-22T16:42:00.564" v="1610" actId="1076"/>
          <ac:picMkLst>
            <pc:docMk/>
            <pc:sldMk cId="4220447880" sldId="336"/>
            <ac:picMk id="24" creationId="{7DDBDC22-A0CC-60EC-C5A7-0C66143047AB}"/>
          </ac:picMkLst>
        </pc:picChg>
        <pc:picChg chg="add mod">
          <ac:chgData name="liang zheng" userId="cd0225a42e4383de" providerId="LiveId" clId="{EF813646-5DA7-4BB4-A7E0-5A393A9B5955}" dt="2024-06-22T16:42:00.564" v="1610" actId="1076"/>
          <ac:picMkLst>
            <pc:docMk/>
            <pc:sldMk cId="4220447880" sldId="336"/>
            <ac:picMk id="26" creationId="{72EF2CA8-688E-15A9-4583-FF2E1201B4B0}"/>
          </ac:picMkLst>
        </pc:picChg>
        <pc:cxnChg chg="add mod">
          <ac:chgData name="liang zheng" userId="cd0225a42e4383de" providerId="LiveId" clId="{EF813646-5DA7-4BB4-A7E0-5A393A9B5955}" dt="2024-06-22T16:41:00.594" v="1607" actId="1076"/>
          <ac:cxnSpMkLst>
            <pc:docMk/>
            <pc:sldMk cId="4220447880" sldId="336"/>
            <ac:cxnSpMk id="21" creationId="{6D466ABA-D0B6-0E96-4609-3E3A2E443FBB}"/>
          </ac:cxnSpMkLst>
        </pc:cxnChg>
      </pc:sldChg>
      <pc:sldChg chg="addSp delSp modSp new mod">
        <pc:chgData name="liang zheng" userId="cd0225a42e4383de" providerId="LiveId" clId="{EF813646-5DA7-4BB4-A7E0-5A393A9B5955}" dt="2024-06-22T17:57:08.568" v="2211" actId="20577"/>
        <pc:sldMkLst>
          <pc:docMk/>
          <pc:sldMk cId="4165239870" sldId="337"/>
        </pc:sldMkLst>
        <pc:spChg chg="mod">
          <ac:chgData name="liang zheng" userId="cd0225a42e4383de" providerId="LiveId" clId="{EF813646-5DA7-4BB4-A7E0-5A393A9B5955}" dt="2024-06-22T04:32:21.337" v="768"/>
          <ac:spMkLst>
            <pc:docMk/>
            <pc:sldMk cId="4165239870" sldId="337"/>
            <ac:spMk id="2" creationId="{D7923E0F-D49C-DFAB-1404-04C00079F614}"/>
          </ac:spMkLst>
        </pc:spChg>
        <pc:spChg chg="add mod">
          <ac:chgData name="liang zheng" userId="cd0225a42e4383de" providerId="LiveId" clId="{EF813646-5DA7-4BB4-A7E0-5A393A9B5955}" dt="2024-06-22T04:53:47.886" v="848" actId="1076"/>
          <ac:spMkLst>
            <pc:docMk/>
            <pc:sldMk cId="4165239870" sldId="337"/>
            <ac:spMk id="9" creationId="{ADF3209A-95E7-9398-EB5B-61913EA52015}"/>
          </ac:spMkLst>
        </pc:spChg>
        <pc:spChg chg="add mod">
          <ac:chgData name="liang zheng" userId="cd0225a42e4383de" providerId="LiveId" clId="{EF813646-5DA7-4BB4-A7E0-5A393A9B5955}" dt="2024-06-22T17:57:08.568" v="2211" actId="20577"/>
          <ac:spMkLst>
            <pc:docMk/>
            <pc:sldMk cId="4165239870" sldId="337"/>
            <ac:spMk id="15" creationId="{0CA9CC63-6CDF-355D-FD24-CD537AE6583F}"/>
          </ac:spMkLst>
        </pc:spChg>
        <pc:picChg chg="add del mod">
          <ac:chgData name="liang zheng" userId="cd0225a42e4383de" providerId="LiveId" clId="{EF813646-5DA7-4BB4-A7E0-5A393A9B5955}" dt="2024-06-22T04:54:17.475" v="852" actId="478"/>
          <ac:picMkLst>
            <pc:docMk/>
            <pc:sldMk cId="4165239870" sldId="337"/>
            <ac:picMk id="5" creationId="{4D2F4A96-7831-8D4E-7673-84DB6BB9DE28}"/>
          </ac:picMkLst>
        </pc:picChg>
        <pc:picChg chg="add del mod">
          <ac:chgData name="liang zheng" userId="cd0225a42e4383de" providerId="LiveId" clId="{EF813646-5DA7-4BB4-A7E0-5A393A9B5955}" dt="2024-06-22T04:54:17.475" v="852" actId="478"/>
          <ac:picMkLst>
            <pc:docMk/>
            <pc:sldMk cId="4165239870" sldId="337"/>
            <ac:picMk id="6" creationId="{B29A6701-6D1B-0FCF-5FE4-CA80F6CB0A14}"/>
          </ac:picMkLst>
        </pc:picChg>
        <pc:picChg chg="add mod">
          <ac:chgData name="liang zheng" userId="cd0225a42e4383de" providerId="LiveId" clId="{EF813646-5DA7-4BB4-A7E0-5A393A9B5955}" dt="2024-06-22T17:56:58.661" v="2205" actId="1076"/>
          <ac:picMkLst>
            <pc:docMk/>
            <pc:sldMk cId="4165239870" sldId="337"/>
            <ac:picMk id="8" creationId="{2660D934-3034-CFB7-4CE0-B451F72A4DBF}"/>
          </ac:picMkLst>
        </pc:picChg>
        <pc:picChg chg="add del mod">
          <ac:chgData name="liang zheng" userId="cd0225a42e4383de" providerId="LiveId" clId="{EF813646-5DA7-4BB4-A7E0-5A393A9B5955}" dt="2024-06-22T17:54:03.237" v="1968" actId="478"/>
          <ac:picMkLst>
            <pc:docMk/>
            <pc:sldMk cId="4165239870" sldId="337"/>
            <ac:picMk id="10" creationId="{7776C16E-5B16-2CCA-5373-2293BDC8AC3F}"/>
          </ac:picMkLst>
        </pc:picChg>
        <pc:picChg chg="add del mod">
          <ac:chgData name="liang zheng" userId="cd0225a42e4383de" providerId="LiveId" clId="{EF813646-5DA7-4BB4-A7E0-5A393A9B5955}" dt="2024-06-22T17:54:01.315" v="1967" actId="478"/>
          <ac:picMkLst>
            <pc:docMk/>
            <pc:sldMk cId="4165239870" sldId="337"/>
            <ac:picMk id="11" creationId="{9C4A6EF4-8A1B-56F8-1AFE-6751602CA5A7}"/>
          </ac:picMkLst>
        </pc:picChg>
        <pc:picChg chg="add mod">
          <ac:chgData name="liang zheng" userId="cd0225a42e4383de" providerId="LiveId" clId="{EF813646-5DA7-4BB4-A7E0-5A393A9B5955}" dt="2024-06-22T17:54:03.647" v="1969"/>
          <ac:picMkLst>
            <pc:docMk/>
            <pc:sldMk cId="4165239870" sldId="337"/>
            <ac:picMk id="12" creationId="{04DDE497-5C7E-1E51-5A64-A163D45CDF76}"/>
          </ac:picMkLst>
        </pc:picChg>
        <pc:picChg chg="add mod">
          <ac:chgData name="liang zheng" userId="cd0225a42e4383de" providerId="LiveId" clId="{EF813646-5DA7-4BB4-A7E0-5A393A9B5955}" dt="2024-06-22T17:54:03.647" v="1969"/>
          <ac:picMkLst>
            <pc:docMk/>
            <pc:sldMk cId="4165239870" sldId="337"/>
            <ac:picMk id="13" creationId="{4A262821-3BB6-5E8F-F209-BE29B691D132}"/>
          </ac:picMkLst>
        </pc:picChg>
        <pc:picChg chg="add mod">
          <ac:chgData name="liang zheng" userId="cd0225a42e4383de" providerId="LiveId" clId="{EF813646-5DA7-4BB4-A7E0-5A393A9B5955}" dt="2024-06-22T17:54:03.647" v="1969"/>
          <ac:picMkLst>
            <pc:docMk/>
            <pc:sldMk cId="4165239870" sldId="337"/>
            <ac:picMk id="14" creationId="{2DF000BE-A12F-41CC-6808-878FA8D48A81}"/>
          </ac:picMkLst>
        </pc:picChg>
        <pc:picChg chg="add mod">
          <ac:chgData name="liang zheng" userId="cd0225a42e4383de" providerId="LiveId" clId="{EF813646-5DA7-4BB4-A7E0-5A393A9B5955}" dt="2024-06-22T17:54:06.973" v="1976" actId="1036"/>
          <ac:picMkLst>
            <pc:docMk/>
            <pc:sldMk cId="4165239870" sldId="337"/>
            <ac:picMk id="21" creationId="{E42E8C29-91CB-90F3-1F4F-976E27EB9A38}"/>
          </ac:picMkLst>
        </pc:picChg>
      </pc:sldChg>
      <pc:sldChg chg="new del">
        <pc:chgData name="liang zheng" userId="cd0225a42e4383de" providerId="LiveId" clId="{EF813646-5DA7-4BB4-A7E0-5A393A9B5955}" dt="2024-06-23T16:00:45.572" v="2913" actId="47"/>
        <pc:sldMkLst>
          <pc:docMk/>
          <pc:sldMk cId="3818042408" sldId="338"/>
        </pc:sldMkLst>
      </pc:sldChg>
      <pc:sldChg chg="modSp add mod">
        <pc:chgData name="liang zheng" userId="cd0225a42e4383de" providerId="LiveId" clId="{EF813646-5DA7-4BB4-A7E0-5A393A9B5955}" dt="2024-06-23T15:55:50.838" v="2859" actId="58"/>
        <pc:sldMkLst>
          <pc:docMk/>
          <pc:sldMk cId="785920656" sldId="339"/>
        </pc:sldMkLst>
        <pc:spChg chg="mod">
          <ac:chgData name="liang zheng" userId="cd0225a42e4383de" providerId="LiveId" clId="{EF813646-5DA7-4BB4-A7E0-5A393A9B5955}" dt="2024-06-23T15:55:50.838" v="2859" actId="58"/>
          <ac:spMkLst>
            <pc:docMk/>
            <pc:sldMk cId="785920656" sldId="339"/>
            <ac:spMk id="5" creationId="{CA02FC11-7C68-412B-A6E4-26C8F758EEF6}"/>
          </ac:spMkLst>
        </pc:spChg>
      </pc:sldChg>
      <pc:sldChg chg="addSp delSp modSp add mod">
        <pc:chgData name="liang zheng" userId="cd0225a42e4383de" providerId="LiveId" clId="{EF813646-5DA7-4BB4-A7E0-5A393A9B5955}" dt="2024-06-23T01:03:40.502" v="2433"/>
        <pc:sldMkLst>
          <pc:docMk/>
          <pc:sldMk cId="132952863" sldId="340"/>
        </pc:sldMkLst>
        <pc:spChg chg="mod">
          <ac:chgData name="liang zheng" userId="cd0225a42e4383de" providerId="LiveId" clId="{EF813646-5DA7-4BB4-A7E0-5A393A9B5955}" dt="2024-06-22T16:38:40.771" v="1535" actId="20577"/>
          <ac:spMkLst>
            <pc:docMk/>
            <pc:sldMk cId="132952863" sldId="340"/>
            <ac:spMk id="7" creationId="{0182691A-C51B-5518-4936-F7FC597CDC3E}"/>
          </ac:spMkLst>
        </pc:spChg>
        <pc:spChg chg="add mod">
          <ac:chgData name="liang zheng" userId="cd0225a42e4383de" providerId="LiveId" clId="{EF813646-5DA7-4BB4-A7E0-5A393A9B5955}" dt="2024-06-22T11:41:25.798" v="1439" actId="1076"/>
          <ac:spMkLst>
            <pc:docMk/>
            <pc:sldMk cId="132952863" sldId="340"/>
            <ac:spMk id="14" creationId="{2348C0AF-4B4D-B702-A858-1E4246729649}"/>
          </ac:spMkLst>
        </pc:spChg>
        <pc:spChg chg="add mod">
          <ac:chgData name="liang zheng" userId="cd0225a42e4383de" providerId="LiveId" clId="{EF813646-5DA7-4BB4-A7E0-5A393A9B5955}" dt="2024-06-22T11:45:40.534" v="1447" actId="1076"/>
          <ac:spMkLst>
            <pc:docMk/>
            <pc:sldMk cId="132952863" sldId="340"/>
            <ac:spMk id="16" creationId="{80BE6FE1-97B1-B33B-2BBF-62916AD2DBCA}"/>
          </ac:spMkLst>
        </pc:spChg>
        <pc:spChg chg="mod">
          <ac:chgData name="liang zheng" userId="cd0225a42e4383de" providerId="LiveId" clId="{EF813646-5DA7-4BB4-A7E0-5A393A9B5955}" dt="2024-06-22T11:41:06.023" v="1431"/>
          <ac:spMkLst>
            <pc:docMk/>
            <pc:sldMk cId="132952863" sldId="340"/>
            <ac:spMk id="19" creationId="{EE7EDF56-FF70-0EB9-3B53-00A55B04F644}"/>
          </ac:spMkLst>
        </pc:spChg>
        <pc:grpChg chg="add mod">
          <ac:chgData name="liang zheng" userId="cd0225a42e4383de" providerId="LiveId" clId="{EF813646-5DA7-4BB4-A7E0-5A393A9B5955}" dt="2024-06-22T11:41:25.798" v="1439" actId="1076"/>
          <ac:grpSpMkLst>
            <pc:docMk/>
            <pc:sldMk cId="132952863" sldId="340"/>
            <ac:grpSpMk id="13" creationId="{1DFE7399-C48A-61E8-6F1E-E96EFCCB97A0}"/>
          </ac:grpSpMkLst>
        </pc:grpChg>
        <pc:grpChg chg="add mod">
          <ac:chgData name="liang zheng" userId="cd0225a42e4383de" providerId="LiveId" clId="{EF813646-5DA7-4BB4-A7E0-5A393A9B5955}" dt="2024-06-23T01:03:17.966" v="2432" actId="1035"/>
          <ac:grpSpMkLst>
            <pc:docMk/>
            <pc:sldMk cId="132952863" sldId="340"/>
            <ac:grpSpMk id="20" creationId="{8865A801-6851-D1EB-C266-60868978E2DB}"/>
          </ac:grpSpMkLst>
        </pc:grpChg>
        <pc:picChg chg="del mod modCrop">
          <ac:chgData name="liang zheng" userId="cd0225a42e4383de" providerId="LiveId" clId="{EF813646-5DA7-4BB4-A7E0-5A393A9B5955}" dt="2024-06-22T11:45:21.147" v="1443" actId="478"/>
          <ac:picMkLst>
            <pc:docMk/>
            <pc:sldMk cId="132952863" sldId="340"/>
            <ac:picMk id="6" creationId="{DA0B4701-2AD2-312B-6535-3CA303DE18C4}"/>
          </ac:picMkLst>
        </pc:picChg>
        <pc:picChg chg="add mod">
          <ac:chgData name="liang zheng" userId="cd0225a42e4383de" providerId="LiveId" clId="{EF813646-5DA7-4BB4-A7E0-5A393A9B5955}" dt="2024-06-22T11:45:40.534" v="1447" actId="1076"/>
          <ac:picMkLst>
            <pc:docMk/>
            <pc:sldMk cId="132952863" sldId="340"/>
            <ac:picMk id="8" creationId="{F8A9C550-E31B-91E8-03EB-06A08180EB42}"/>
          </ac:picMkLst>
        </pc:picChg>
        <pc:picChg chg="add mod modCrop">
          <ac:chgData name="liang zheng" userId="cd0225a42e4383de" providerId="LiveId" clId="{EF813646-5DA7-4BB4-A7E0-5A393A9B5955}" dt="2024-06-22T11:45:31.406" v="1446" actId="732"/>
          <ac:picMkLst>
            <pc:docMk/>
            <pc:sldMk cId="132952863" sldId="340"/>
            <ac:picMk id="9" creationId="{3C290109-1EDB-E41B-FF08-0FE5B53EF1AC}"/>
          </ac:picMkLst>
        </pc:picChg>
        <pc:picChg chg="mod">
          <ac:chgData name="liang zheng" userId="cd0225a42e4383de" providerId="LiveId" clId="{EF813646-5DA7-4BB4-A7E0-5A393A9B5955}" dt="2024-06-22T11:41:22.729" v="1438"/>
          <ac:picMkLst>
            <pc:docMk/>
            <pc:sldMk cId="132952863" sldId="340"/>
            <ac:picMk id="10" creationId="{9BDB7BB7-3F6F-22C4-56AD-8C62319FD853}"/>
          </ac:picMkLst>
        </pc:picChg>
        <pc:picChg chg="mod">
          <ac:chgData name="liang zheng" userId="cd0225a42e4383de" providerId="LiveId" clId="{EF813646-5DA7-4BB4-A7E0-5A393A9B5955}" dt="2024-06-22T11:41:22.729" v="1438"/>
          <ac:picMkLst>
            <pc:docMk/>
            <pc:sldMk cId="132952863" sldId="340"/>
            <ac:picMk id="12" creationId="{0D9BB889-10A6-FACB-E12E-246BBC300A3C}"/>
          </ac:picMkLst>
        </pc:picChg>
        <pc:picChg chg="mod">
          <ac:chgData name="liang zheng" userId="cd0225a42e4383de" providerId="LiveId" clId="{EF813646-5DA7-4BB4-A7E0-5A393A9B5955}" dt="2024-06-23T01:03:40.502" v="2433"/>
          <ac:picMkLst>
            <pc:docMk/>
            <pc:sldMk cId="132952863" sldId="340"/>
            <ac:picMk id="18" creationId="{8E863B3A-0AC6-FB8F-C830-26C8E7DB223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6806A-3B95-45AB-BFFA-EF4ED42E24A0}" type="datetimeFigureOut">
              <a:rPr lang="zh-CN" altLang="en-US" smtClean="0"/>
              <a:t>2024/6/24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BC23CB-793A-4319-9A47-65B32E8FF5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3440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dirty="0"/>
              <a:t>arXiv:2406.10403</a:t>
            </a:r>
            <a:endParaRPr lang="zh-CN" altLang="en-US" sz="12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BC23CB-793A-4319-9A47-65B32E8FF5B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7092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129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BD8740E-84DF-4C69-89B1-62E201821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305" y="327538"/>
            <a:ext cx="7886700" cy="87319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BB1D6034-FB22-46B4-A9CA-7EE15384CE1C}"/>
              </a:ext>
            </a:extLst>
          </p:cNvPr>
          <p:cNvCxnSpPr>
            <a:cxnSpLocks/>
          </p:cNvCxnSpPr>
          <p:nvPr userDrawn="1"/>
        </p:nvCxnSpPr>
        <p:spPr>
          <a:xfrm>
            <a:off x="165005" y="1210144"/>
            <a:ext cx="881399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CDBEC98-325C-4192-9AE6-700BC14D3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63145" y="6356351"/>
            <a:ext cx="2057400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7BCD39-0322-4BBE-B3FF-A534296F8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19141" y="6356351"/>
            <a:ext cx="3858567" cy="365125"/>
          </a:xfrm>
        </p:spPr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850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altLang="zh-CN"/>
              <a:t>Small system 2024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332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3" r:id="rId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27.png"/><Relationship Id="rId7" Type="http://schemas.openxmlformats.org/officeDocument/2006/relationships/image" Target="../media/image4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3.png"/><Relationship Id="rId7" Type="http://schemas.openxmlformats.org/officeDocument/2006/relationships/image" Target="../media/image56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6.png"/><Relationship Id="rId3" Type="http://schemas.openxmlformats.org/officeDocument/2006/relationships/image" Target="../media/image58.png"/><Relationship Id="rId7" Type="http://schemas.openxmlformats.org/officeDocument/2006/relationships/image" Target="../media/image61.png"/><Relationship Id="rId12" Type="http://schemas.openxmlformats.org/officeDocument/2006/relationships/image" Target="../media/image6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1" Type="http://schemas.openxmlformats.org/officeDocument/2006/relationships/image" Target="../media/image64.png"/><Relationship Id="rId5" Type="http://schemas.openxmlformats.org/officeDocument/2006/relationships/image" Target="../media/image59.png"/><Relationship Id="rId10" Type="http://schemas.openxmlformats.org/officeDocument/2006/relationships/image" Target="../media/image610.png"/><Relationship Id="rId4" Type="http://schemas.openxmlformats.org/officeDocument/2006/relationships/image" Target="../media/image52.png"/><Relationship Id="rId9" Type="http://schemas.openxmlformats.org/officeDocument/2006/relationships/image" Target="../media/image63.png"/><Relationship Id="rId14" Type="http://schemas.openxmlformats.org/officeDocument/2006/relationships/image" Target="../media/image6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7" Type="http://schemas.openxmlformats.org/officeDocument/2006/relationships/image" Target="../media/image73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8.png"/><Relationship Id="rId4" Type="http://schemas.openxmlformats.org/officeDocument/2006/relationships/image" Target="../media/image74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0.png"/><Relationship Id="rId7" Type="http://schemas.openxmlformats.org/officeDocument/2006/relationships/image" Target="../media/image79.png"/><Relationship Id="rId12" Type="http://schemas.openxmlformats.org/officeDocument/2006/relationships/image" Target="../media/image5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11" Type="http://schemas.openxmlformats.org/officeDocument/2006/relationships/image" Target="../media/image530.png"/><Relationship Id="rId5" Type="http://schemas.openxmlformats.org/officeDocument/2006/relationships/image" Target="../media/image77.png"/><Relationship Id="rId10" Type="http://schemas.openxmlformats.org/officeDocument/2006/relationships/image" Target="../media/image520.png"/><Relationship Id="rId4" Type="http://schemas.openxmlformats.org/officeDocument/2006/relationships/image" Target="../media/image490.png"/><Relationship Id="rId9" Type="http://schemas.openxmlformats.org/officeDocument/2006/relationships/image" Target="../media/image50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jpeg"/><Relationship Id="rId4" Type="http://schemas.openxmlformats.org/officeDocument/2006/relationships/image" Target="../media/image8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59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8.png"/><Relationship Id="rId4" Type="http://schemas.openxmlformats.org/officeDocument/2006/relationships/image" Target="../media/image9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0.png"/><Relationship Id="rId5" Type="http://schemas.openxmlformats.org/officeDocument/2006/relationships/image" Target="../media/image550.png"/><Relationship Id="rId4" Type="http://schemas.openxmlformats.org/officeDocument/2006/relationships/image" Target="../media/image9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30.png"/><Relationship Id="rId7" Type="http://schemas.openxmlformats.org/officeDocument/2006/relationships/image" Target="../media/image33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6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6A52DBCF-FF48-448F-AE15-5415CDA08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211" y="1484002"/>
            <a:ext cx="8817578" cy="1795447"/>
          </a:xfrm>
        </p:spPr>
        <p:txBody>
          <a:bodyPr>
            <a:noAutofit/>
          </a:bodyPr>
          <a:lstStyle/>
          <a:p>
            <a:r>
              <a:rPr lang="en-US" altLang="zh-CN" sz="4000" dirty="0"/>
              <a:t>Collectivity in small systems based on the AMPT framework: from pp to </a:t>
            </a:r>
            <a:r>
              <a:rPr lang="en-US" altLang="zh-CN" sz="4000" dirty="0" err="1"/>
              <a:t>pA</a:t>
            </a:r>
            <a:r>
              <a:rPr lang="en-US" altLang="zh-CN" sz="4000" dirty="0"/>
              <a:t>/UPC</a:t>
            </a:r>
            <a:endParaRPr lang="zh-CN" altLang="en-US" sz="40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D6C7253-807E-4FA3-B57B-D103523468C5}"/>
              </a:ext>
            </a:extLst>
          </p:cNvPr>
          <p:cNvSpPr txBox="1"/>
          <p:nvPr/>
        </p:nvSpPr>
        <p:spPr>
          <a:xfrm>
            <a:off x="1539510" y="5645222"/>
            <a:ext cx="58446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tx2"/>
                </a:solidFill>
              </a:rPr>
              <a:t>The 4th International Workshop on QCD Collectivity at the Smallest Scales</a:t>
            </a:r>
          </a:p>
          <a:p>
            <a:pPr algn="ctr"/>
            <a:r>
              <a:rPr lang="en-US" altLang="zh-CN" sz="1400" dirty="0">
                <a:solidFill>
                  <a:schemeClr val="tx2"/>
                </a:solidFill>
              </a:rPr>
              <a:t>Qingdao Shandong</a:t>
            </a:r>
          </a:p>
          <a:p>
            <a:pPr algn="ctr"/>
            <a:r>
              <a:rPr lang="en-US" altLang="zh-CN" sz="1400" dirty="0">
                <a:solidFill>
                  <a:schemeClr val="tx2"/>
                </a:solidFill>
              </a:rPr>
              <a:t>Jun 24-28, 2024</a:t>
            </a:r>
          </a:p>
        </p:txBody>
      </p:sp>
      <p:sp>
        <p:nvSpPr>
          <p:cNvPr id="11" name="副标题 2">
            <a:extLst>
              <a:ext uri="{FF2B5EF4-FFF2-40B4-BE49-F238E27FC236}">
                <a16:creationId xmlns:a16="http://schemas.microsoft.com/office/drawing/2014/main" id="{FCFDAA32-2920-4E6E-A5B0-849865F0933B}"/>
              </a:ext>
            </a:extLst>
          </p:cNvPr>
          <p:cNvSpPr txBox="1">
            <a:spLocks/>
          </p:cNvSpPr>
          <p:nvPr/>
        </p:nvSpPr>
        <p:spPr>
          <a:xfrm>
            <a:off x="1916583" y="3321659"/>
            <a:ext cx="5310833" cy="103791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/>
              <a:t>Liang Zheng (</a:t>
            </a:r>
            <a:r>
              <a:rPr lang="zh-CN" altLang="en-US" sz="2400" dirty="0"/>
              <a:t>郑亮</a:t>
            </a:r>
            <a:r>
              <a:rPr lang="en-US" altLang="zh-CN" sz="2400" dirty="0"/>
              <a:t>)</a:t>
            </a:r>
            <a:endParaRPr lang="en-US" sz="2400" dirty="0"/>
          </a:p>
          <a:p>
            <a:r>
              <a:rPr lang="en-US" sz="2400" dirty="0"/>
              <a:t>China University of Geosciences (Wuhan)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4DAC332B-CDDD-35E8-E60B-EECC273CC37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03280" y="474114"/>
            <a:ext cx="2877405" cy="77268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A8092A07-66C4-DDF5-4D62-652CAA54363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3211" y="347803"/>
            <a:ext cx="1021215" cy="1025301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2D71DA76-6AB9-F5E4-93D1-AE7A4C0C3376}"/>
              </a:ext>
            </a:extLst>
          </p:cNvPr>
          <p:cNvSpPr txBox="1"/>
          <p:nvPr/>
        </p:nvSpPr>
        <p:spPr>
          <a:xfrm>
            <a:off x="3287314" y="4565099"/>
            <a:ext cx="2868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+mj-lt"/>
              </a:rPr>
              <a:t>EPJC 81 (2021) 8, 755</a:t>
            </a:r>
          </a:p>
          <a:p>
            <a:r>
              <a:rPr lang="en-US" altLang="zh-CN" dirty="0">
                <a:latin typeface="+mj-lt"/>
              </a:rPr>
              <a:t>arXiv:2404.18829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79320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441DD70-7331-B504-0B81-A04E3EB4E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Parton escape effects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FADA481-C8CA-B483-E630-1FA65F6F3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10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07932E8-329A-7860-8EFA-AB7B14A87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6B0741E-A30E-AB3D-3CAA-5A0535EFF4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100" y="2487275"/>
            <a:ext cx="3700662" cy="2434322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EABEF0BB-E60B-EB9C-7ED6-E2CF491665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2543" y="2407978"/>
            <a:ext cx="3565422" cy="2557268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CD66DAF4-83AA-210B-FDAC-0E81FEC8E976}"/>
              </a:ext>
            </a:extLst>
          </p:cNvPr>
          <p:cNvSpPr txBox="1"/>
          <p:nvPr/>
        </p:nvSpPr>
        <p:spPr>
          <a:xfrm>
            <a:off x="1263397" y="1580171"/>
            <a:ext cx="7313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Sizable contribution from </a:t>
            </a:r>
            <a:r>
              <a:rPr lang="en-US" altLang="zh-CN" dirty="0" err="1"/>
              <a:t>parton</a:t>
            </a:r>
            <a:r>
              <a:rPr lang="en-US" altLang="zh-CN" dirty="0"/>
              <a:t> escape, decreases with event multiplicity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Sign change of c</a:t>
            </a:r>
            <a:r>
              <a:rPr lang="en-US" altLang="zh-CN" baseline="-25000" dirty="0"/>
              <a:t>2</a:t>
            </a:r>
            <a:r>
              <a:rPr lang="en-US" altLang="zh-CN" dirty="0"/>
              <a:t>{4} can be related to the </a:t>
            </a:r>
            <a:r>
              <a:rPr lang="en-US" altLang="zh-CN" dirty="0" err="1"/>
              <a:t>parton</a:t>
            </a:r>
            <a:r>
              <a:rPr lang="en-US" altLang="zh-CN" dirty="0"/>
              <a:t> escape mechanism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77988078-DC1F-65F8-389C-E2D9BAA69A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9137" y="5029140"/>
            <a:ext cx="1483031" cy="119871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3340C817-0ADB-76BC-DA33-668ACE0AA4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1418" y="5022683"/>
            <a:ext cx="1029669" cy="1167983"/>
          </a:xfrm>
          <a:prstGeom prst="rect">
            <a:avLst/>
          </a:prstGeom>
        </p:spPr>
      </p:pic>
      <p:sp>
        <p:nvSpPr>
          <p:cNvPr id="12" name="箭头: 右 11">
            <a:extLst>
              <a:ext uri="{FF2B5EF4-FFF2-40B4-BE49-F238E27FC236}">
                <a16:creationId xmlns:a16="http://schemas.microsoft.com/office/drawing/2014/main" id="{0FBF591E-3CFA-6687-4238-A4562A1B14C3}"/>
              </a:ext>
            </a:extLst>
          </p:cNvPr>
          <p:cNvSpPr/>
          <p:nvPr/>
        </p:nvSpPr>
        <p:spPr>
          <a:xfrm>
            <a:off x="4225824" y="5656450"/>
            <a:ext cx="1316525" cy="13920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10DA072D-0F4E-0E7F-2457-F3F8C3336A5B}"/>
                  </a:ext>
                </a:extLst>
              </p:cNvPr>
              <p:cNvSpPr txBox="1"/>
              <p:nvPr/>
            </p:nvSpPr>
            <p:spPr>
              <a:xfrm>
                <a:off x="4147518" y="5319359"/>
                <a:ext cx="143494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zh-CN" sz="1600" dirty="0"/>
                  <a:t>Random </a:t>
                </a:r>
                <a14:m>
                  <m:oMath xmlns:m="http://schemas.openxmlformats.org/officeDocument/2006/math"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altLang="zh-CN" sz="1600" dirty="0"/>
                  <a:t> test</a:t>
                </a:r>
                <a:endParaRPr lang="zh-CN" altLang="en-US" sz="1600" dirty="0"/>
              </a:p>
            </p:txBody>
          </p:sp>
        </mc:Choice>
        <mc:Fallback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10DA072D-0F4E-0E7F-2457-F3F8C3336A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7518" y="5319359"/>
                <a:ext cx="1434945" cy="338554"/>
              </a:xfrm>
              <a:prstGeom prst="rect">
                <a:avLst/>
              </a:prstGeom>
              <a:blipFill>
                <a:blip r:embed="rId6"/>
                <a:stretch>
                  <a:fillRect l="-2119" t="-5455" r="-847" b="-2363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2750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B3747129-86EF-BAC0-6E05-44DE67887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125" y="2223811"/>
            <a:ext cx="4933191" cy="3419424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806B342A-9330-2D44-15E0-7CF5125E6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err="1"/>
              <a:t>p</a:t>
            </a:r>
            <a:r>
              <a:rPr lang="en-US" altLang="zh-CN" baseline="-25000" dirty="0" err="1"/>
              <a:t>T</a:t>
            </a:r>
            <a:r>
              <a:rPr lang="en-US" altLang="zh-CN" dirty="0"/>
              <a:t> differential elliptic flow for charge particle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EEE75301-785B-42E0-24DE-B7C5C4E8C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11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5F7C5D4-E662-8147-DABD-15E5B71D8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D5A56EF-E207-B6AB-C1AC-940B57CE768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85" t="8825" r="44057" b="44868"/>
          <a:stretch/>
        </p:blipFill>
        <p:spPr>
          <a:xfrm>
            <a:off x="5099541" y="2708038"/>
            <a:ext cx="1329180" cy="1225485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FC36769E-1066-7469-13BE-DD78133D0087}"/>
              </a:ext>
            </a:extLst>
          </p:cNvPr>
          <p:cNvSpPr/>
          <p:nvPr/>
        </p:nvSpPr>
        <p:spPr>
          <a:xfrm>
            <a:off x="4972279" y="4698824"/>
            <a:ext cx="420086" cy="2956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F2A76610-4AEF-B3DF-6001-61876064995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1414" t="10299" r="9988" b="66838"/>
          <a:stretch/>
        </p:blipFill>
        <p:spPr>
          <a:xfrm>
            <a:off x="6702167" y="2708038"/>
            <a:ext cx="1289093" cy="724426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CBF1715F-7431-3A4E-0504-C93A35830EF9}"/>
              </a:ext>
            </a:extLst>
          </p:cNvPr>
          <p:cNvSpPr txBox="1"/>
          <p:nvPr/>
        </p:nvSpPr>
        <p:spPr>
          <a:xfrm>
            <a:off x="272693" y="1829653"/>
            <a:ext cx="32712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Sizable elliptic flow induced by </a:t>
            </a:r>
            <a:r>
              <a:rPr lang="en-US" altLang="zh-CN" dirty="0" err="1"/>
              <a:t>parton</a:t>
            </a:r>
            <a:r>
              <a:rPr lang="en-US" altLang="zh-CN" dirty="0"/>
              <a:t> level evolutions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Hadronic interactions generally reduce the flow magnitude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Negligible flow with only hadronic scattering or no FSI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altLang="zh-CN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BC89D2F-D3A4-BAAA-D600-5607E02F81DC}"/>
              </a:ext>
            </a:extLst>
          </p:cNvPr>
          <p:cNvSpPr txBox="1"/>
          <p:nvPr/>
        </p:nvSpPr>
        <p:spPr>
          <a:xfrm>
            <a:off x="4603925" y="1782459"/>
            <a:ext cx="41964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/>
              <a:t>Elliptic flow in high multiplicity events (M&gt;100)</a:t>
            </a:r>
            <a:endParaRPr lang="zh-CN" altLang="en-US" sz="16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DF6093EE-7FA5-4BCD-A5F3-340EE4DC39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795" y="5475315"/>
            <a:ext cx="3587030" cy="47018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8E67BD7E-6EC1-BDF3-F2B8-394C3D5304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179" y="3898737"/>
            <a:ext cx="1214088" cy="64546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12D39121-9CCB-B5E9-C13D-2B9CA3AF516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6529" y="4487859"/>
            <a:ext cx="1652081" cy="59167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7E62A864-45A8-E37E-5CA9-2FF28207A7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454" y="5003938"/>
            <a:ext cx="1974813" cy="391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7345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D79D982-42D3-B1BE-7DC6-BEAECF5E3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Elliptic flow for identified particles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489BB4F7-E66A-05BA-4360-73B3E7980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12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70E5BA1-9AFA-D0CB-780C-5EC6C92FB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A0B4701-2AD2-312B-6535-3CA303DE18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495" y="1928263"/>
            <a:ext cx="5784814" cy="3962351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0182691A-C51B-5518-4936-F7FC597CDC3E}"/>
              </a:ext>
            </a:extLst>
          </p:cNvPr>
          <p:cNvSpPr txBox="1"/>
          <p:nvPr/>
        </p:nvSpPr>
        <p:spPr>
          <a:xfrm>
            <a:off x="62440" y="1791945"/>
            <a:ext cx="32712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Significant mass ordering at low </a:t>
            </a:r>
            <a:r>
              <a:rPr lang="en-US" altLang="zh-CN" dirty="0" err="1"/>
              <a:t>p</a:t>
            </a:r>
            <a:r>
              <a:rPr lang="en-US" altLang="zh-CN" baseline="-25000" dirty="0" err="1"/>
              <a:t>T</a:t>
            </a:r>
            <a:r>
              <a:rPr lang="en-US" altLang="zh-CN" dirty="0"/>
              <a:t> w/ or w/o low multiplicity subtraction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Hadronic FSI coupled to </a:t>
            </a:r>
            <a:r>
              <a:rPr lang="en-US" altLang="zh-CN" dirty="0" err="1"/>
              <a:t>parton</a:t>
            </a:r>
            <a:r>
              <a:rPr lang="en-US" altLang="zh-CN" dirty="0"/>
              <a:t> evolutions further enlarge the mass ordering feature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altLang="zh-CN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B7F965C-7D97-E4C4-8C32-CED084760263}"/>
              </a:ext>
            </a:extLst>
          </p:cNvPr>
          <p:cNvSpPr txBox="1"/>
          <p:nvPr/>
        </p:nvSpPr>
        <p:spPr>
          <a:xfrm>
            <a:off x="4533749" y="1327911"/>
            <a:ext cx="41964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/>
              <a:t>Elliptic flow in high multiplicity events (M&gt;100)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923247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D79D982-42D3-B1BE-7DC6-BEAECF5E3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Elliptic flow for identified particles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489BB4F7-E66A-05BA-4360-73B3E7980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13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70E5BA1-9AFA-D0CB-780C-5EC6C92FB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182691A-C51B-5518-4936-F7FC597CDC3E}"/>
              </a:ext>
            </a:extLst>
          </p:cNvPr>
          <p:cNvSpPr txBox="1"/>
          <p:nvPr/>
        </p:nvSpPr>
        <p:spPr>
          <a:xfrm>
            <a:off x="62440" y="1791945"/>
            <a:ext cx="32712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Significant mass ordering at low </a:t>
            </a:r>
            <a:r>
              <a:rPr lang="en-US" altLang="zh-CN" dirty="0" err="1"/>
              <a:t>p</a:t>
            </a:r>
            <a:r>
              <a:rPr lang="en-US" altLang="zh-CN" baseline="-25000" dirty="0" err="1"/>
              <a:t>T</a:t>
            </a:r>
            <a:r>
              <a:rPr lang="en-US" altLang="zh-CN" dirty="0"/>
              <a:t> w/ or w/o low multiplicity subtraction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Hadronic FSI coupled to </a:t>
            </a:r>
            <a:r>
              <a:rPr lang="en-US" altLang="zh-CN" dirty="0" err="1"/>
              <a:t>parton</a:t>
            </a:r>
            <a:r>
              <a:rPr lang="en-US" altLang="zh-CN" dirty="0"/>
              <a:t> evolutions further enlarge the mass ordering feature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Mass ordering can be unique evidence of deconfined </a:t>
            </a:r>
            <a:r>
              <a:rPr lang="en-US" altLang="zh-CN" dirty="0" err="1"/>
              <a:t>parton</a:t>
            </a:r>
            <a:r>
              <a:rPr lang="en-US" altLang="zh-CN" dirty="0"/>
              <a:t> matter creation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B7F965C-7D97-E4C4-8C32-CED084760263}"/>
              </a:ext>
            </a:extLst>
          </p:cNvPr>
          <p:cNvSpPr txBox="1"/>
          <p:nvPr/>
        </p:nvSpPr>
        <p:spPr>
          <a:xfrm>
            <a:off x="4533749" y="1327911"/>
            <a:ext cx="419648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/>
              <a:t>Elliptic flow in high multiplicity events (M&gt;100)</a:t>
            </a:r>
            <a:endParaRPr lang="zh-CN" altLang="en-US" sz="16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F8A9C550-E31B-91E8-03EB-06A08180EB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7708" y="1954046"/>
            <a:ext cx="2114721" cy="2170372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80BE6FE1-97B1-B33B-2BBF-62916AD2DBCA}"/>
              </a:ext>
            </a:extLst>
          </p:cNvPr>
          <p:cNvSpPr txBox="1"/>
          <p:nvPr/>
        </p:nvSpPr>
        <p:spPr>
          <a:xfrm>
            <a:off x="6923399" y="1689170"/>
            <a:ext cx="1469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 dirty="0"/>
              <a:t>EPJC 80 (2020) 9</a:t>
            </a:r>
            <a:endParaRPr lang="zh-CN" altLang="en-US" sz="1200" dirty="0"/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8865A801-6851-D1EB-C266-60868978E2DB}"/>
              </a:ext>
            </a:extLst>
          </p:cNvPr>
          <p:cNvGrpSpPr/>
          <p:nvPr/>
        </p:nvGrpSpPr>
        <p:grpSpPr>
          <a:xfrm>
            <a:off x="3137150" y="4027233"/>
            <a:ext cx="2722229" cy="1944450"/>
            <a:chOff x="1687263" y="4440719"/>
            <a:chExt cx="2428176" cy="1734412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8E863B3A-0AC6-FB8F-C830-26C8E7DB22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87263" y="4440719"/>
              <a:ext cx="2428176" cy="1734412"/>
            </a:xfrm>
            <a:prstGeom prst="rect">
              <a:avLst/>
            </a:prstGeom>
          </p:spPr>
        </p:pic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EE7EDF56-FF70-0EB9-3B53-00A55B04F644}"/>
                </a:ext>
              </a:extLst>
            </p:cNvPr>
            <p:cNvSpPr/>
            <p:nvPr/>
          </p:nvSpPr>
          <p:spPr>
            <a:xfrm>
              <a:off x="3733014" y="5656082"/>
              <a:ext cx="188537" cy="1355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1DFE7399-C48A-61E8-6F1E-E96EFCCB97A0}"/>
              </a:ext>
            </a:extLst>
          </p:cNvPr>
          <p:cNvGrpSpPr/>
          <p:nvPr/>
        </p:nvGrpSpPr>
        <p:grpSpPr>
          <a:xfrm>
            <a:off x="5859379" y="4543517"/>
            <a:ext cx="3081323" cy="1702483"/>
            <a:chOff x="4134274" y="4033662"/>
            <a:chExt cx="3081323" cy="1702483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9BDB7BB7-3F6F-22C4-56AD-8C62319FD8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34274" y="4033662"/>
              <a:ext cx="3081323" cy="1329349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0D9BB889-10A6-FACB-E12E-246BBC300A3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53080" y="5313520"/>
              <a:ext cx="2428175" cy="422625"/>
            </a:xfrm>
            <a:prstGeom prst="rect">
              <a:avLst/>
            </a:prstGeom>
          </p:spPr>
        </p:pic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id="{2348C0AF-4B4D-B702-A858-1E4246729649}"/>
              </a:ext>
            </a:extLst>
          </p:cNvPr>
          <p:cNvSpPr txBox="1"/>
          <p:nvPr/>
        </p:nvSpPr>
        <p:spPr>
          <a:xfrm>
            <a:off x="6957757" y="4195468"/>
            <a:ext cx="1469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/>
              </a:rPr>
              <a:t>arXiv:1607.02496</a:t>
            </a:r>
            <a:endParaRPr lang="zh-CN" altLang="en-US" sz="1200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3C290109-1EDB-E41B-FF08-0FE5B53EF1A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1460" b="51211"/>
          <a:stretch/>
        </p:blipFill>
        <p:spPr>
          <a:xfrm>
            <a:off x="3086495" y="1928263"/>
            <a:ext cx="2807939" cy="1933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528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1F54FE-0A20-0222-B330-9D7DC811E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pPb</a:t>
            </a:r>
            <a:r>
              <a:rPr lang="en-US" altLang="zh-CN" dirty="0"/>
              <a:t> collisions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A959E9F-AB39-200E-7DBD-8A97FF9DB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14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51839B6-50A0-7BED-873E-5F27EFF44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17CDC96-5C66-B712-1692-FFAF685383E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4892" y="1915006"/>
            <a:ext cx="732561" cy="108263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38DCD8BF-03EC-6D1B-C276-AA747406F4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6783" y="1402400"/>
            <a:ext cx="2144806" cy="186758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2C091138-67B7-5E2B-0AC1-BD35163991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0919" y="1701946"/>
            <a:ext cx="2432017" cy="172892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E778BA56-B255-EF6B-1EA0-04DA5C1145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9216" y="1667054"/>
            <a:ext cx="2462754" cy="1736606"/>
          </a:xfrm>
          <a:prstGeom prst="rect">
            <a:avLst/>
          </a:prstGeom>
        </p:spPr>
      </p:pic>
      <p:grpSp>
        <p:nvGrpSpPr>
          <p:cNvPr id="19" name="组合 18">
            <a:extLst>
              <a:ext uri="{FF2B5EF4-FFF2-40B4-BE49-F238E27FC236}">
                <a16:creationId xmlns:a16="http://schemas.microsoft.com/office/drawing/2014/main" id="{7C314E0B-A772-531F-FDB5-89D9FB066540}"/>
              </a:ext>
            </a:extLst>
          </p:cNvPr>
          <p:cNvGrpSpPr/>
          <p:nvPr/>
        </p:nvGrpSpPr>
        <p:grpSpPr>
          <a:xfrm>
            <a:off x="341647" y="2239766"/>
            <a:ext cx="294613" cy="639115"/>
            <a:chOff x="5210586" y="1469103"/>
            <a:chExt cx="294613" cy="639115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15135A62-84EE-5307-8F33-5D7F819FA7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756" t="54786" r="-1"/>
            <a:stretch/>
          </p:blipFill>
          <p:spPr>
            <a:xfrm>
              <a:off x="5223932" y="1565530"/>
              <a:ext cx="269113" cy="286552"/>
            </a:xfrm>
            <a:prstGeom prst="rect">
              <a:avLst/>
            </a:prstGeom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4A87E1C3-63A9-0DB6-7B2A-0A615CEB04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756" t="54786" r="-1"/>
            <a:stretch/>
          </p:blipFill>
          <p:spPr>
            <a:xfrm>
              <a:off x="5236086" y="1655518"/>
              <a:ext cx="163863" cy="174482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4EB1B650-3ECF-4B84-4759-9575BACF7F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756" t="54786" r="-1"/>
            <a:stretch/>
          </p:blipFill>
          <p:spPr>
            <a:xfrm>
              <a:off x="5259329" y="1479549"/>
              <a:ext cx="210499" cy="224140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7F839E0E-9708-FB94-196F-139C45FF09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756" t="54786" r="-1"/>
            <a:stretch/>
          </p:blipFill>
          <p:spPr>
            <a:xfrm>
              <a:off x="5285137" y="1802827"/>
              <a:ext cx="220062" cy="234322"/>
            </a:xfrm>
            <a:prstGeom prst="rect">
              <a:avLst/>
            </a:prstGeom>
          </p:spPr>
        </p:pic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84914DA7-8AAF-10F0-783A-08FB7B0C2190}"/>
                </a:ext>
              </a:extLst>
            </p:cNvPr>
            <p:cNvSpPr/>
            <p:nvPr/>
          </p:nvSpPr>
          <p:spPr>
            <a:xfrm>
              <a:off x="5210586" y="1469103"/>
              <a:ext cx="233716" cy="63911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6D466ABA-D0B6-0E96-4609-3E3A2E443FBB}"/>
              </a:ext>
            </a:extLst>
          </p:cNvPr>
          <p:cNvCxnSpPr>
            <a:cxnSpLocks/>
          </p:cNvCxnSpPr>
          <p:nvPr/>
        </p:nvCxnSpPr>
        <p:spPr>
          <a:xfrm>
            <a:off x="619830" y="2559324"/>
            <a:ext cx="454165" cy="141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23">
            <a:extLst>
              <a:ext uri="{FF2B5EF4-FFF2-40B4-BE49-F238E27FC236}">
                <a16:creationId xmlns:a16="http://schemas.microsoft.com/office/drawing/2014/main" id="{7DDBDC22-A0CC-60EC-C5A7-0C66143047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91079" y="3588015"/>
            <a:ext cx="3388687" cy="2479658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72EF2CA8-688E-15A9-4583-FF2E1201B4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08814" y="3673557"/>
            <a:ext cx="3437097" cy="2377460"/>
          </a:xfrm>
          <a:prstGeom prst="rect">
            <a:avLst/>
          </a:prstGeom>
        </p:spPr>
      </p:pic>
      <p:sp>
        <p:nvSpPr>
          <p:cNvPr id="27" name="文本框 26">
            <a:extLst>
              <a:ext uri="{FF2B5EF4-FFF2-40B4-BE49-F238E27FC236}">
                <a16:creationId xmlns:a16="http://schemas.microsoft.com/office/drawing/2014/main" id="{7976C5DC-DE27-7A86-6C9E-6C9C28922CBC}"/>
              </a:ext>
            </a:extLst>
          </p:cNvPr>
          <p:cNvSpPr txBox="1"/>
          <p:nvPr/>
        </p:nvSpPr>
        <p:spPr>
          <a:xfrm>
            <a:off x="180701" y="1449269"/>
            <a:ext cx="15803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err="1"/>
              <a:t>pPb</a:t>
            </a:r>
            <a:r>
              <a:rPr lang="en-US" altLang="zh-CN" sz="1600" dirty="0"/>
              <a:t> 5.02 </a:t>
            </a:r>
            <a:r>
              <a:rPr lang="en-US" altLang="zh-CN" sz="1600" dirty="0" err="1"/>
              <a:t>TeV</a:t>
            </a:r>
            <a:endParaRPr lang="en-US" altLang="zh-CN" sz="1600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31866DCB-7B24-F242-728A-E5631B11B7E2}"/>
              </a:ext>
            </a:extLst>
          </p:cNvPr>
          <p:cNvSpPr txBox="1"/>
          <p:nvPr/>
        </p:nvSpPr>
        <p:spPr>
          <a:xfrm>
            <a:off x="56373" y="3588015"/>
            <a:ext cx="20352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600" dirty="0"/>
              <a:t>Extending to </a:t>
            </a:r>
            <a:r>
              <a:rPr lang="en-US" altLang="zh-CN" sz="1600" dirty="0" err="1"/>
              <a:t>pA</a:t>
            </a:r>
            <a:r>
              <a:rPr lang="en-US" altLang="zh-CN" sz="1600" dirty="0"/>
              <a:t> using the </a:t>
            </a:r>
            <a:r>
              <a:rPr lang="en-US" altLang="zh-CN" sz="1600" dirty="0" err="1"/>
              <a:t>Angantyr</a:t>
            </a:r>
            <a:r>
              <a:rPr lang="en-US" altLang="zh-CN" sz="1600" dirty="0"/>
              <a:t> framework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600" dirty="0"/>
              <a:t>Tuning required to reproduce hadron productions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600" dirty="0"/>
              <a:t>Collective flow can be generated but weaker than pp</a:t>
            </a:r>
          </a:p>
        </p:txBody>
      </p:sp>
    </p:spTree>
    <p:extLst>
      <p:ext uri="{BB962C8B-B14F-4D97-AF65-F5344CB8AC3E}">
        <p14:creationId xmlns:p14="http://schemas.microsoft.com/office/powerpoint/2010/main" val="4220447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476690B-0B6C-01C7-9643-FB90263C3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Ultra-peripheral collisions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4FBACF9-9D25-2FD9-2A99-AFD019B3A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15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6D3514B-4DC1-DFC3-6BC4-78EBCAA90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2DA1524-B774-8C25-1554-CEAB1A78A4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6511" y="1399229"/>
            <a:ext cx="314532" cy="38923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3CECDA78-C9AD-03D1-108B-E2CF8150751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05530" y="1310759"/>
            <a:ext cx="494950" cy="73147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FD6DD5D-426C-A6C9-28C8-8D9A06D16A9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58627" y="1572161"/>
            <a:ext cx="631509" cy="18625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CE612ABB-73FD-C790-5BF4-5E7336FF4E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827" y="1745776"/>
            <a:ext cx="3627699" cy="496649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9BDBCCF6-A795-7B1C-6274-95142BFD1C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6305" y="4429358"/>
            <a:ext cx="2628283" cy="182622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A684B887-E9D2-90F2-7429-D2BA3ADFDD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0" y="2048846"/>
            <a:ext cx="2113600" cy="1436848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A219D5F0-A6FD-BE27-9AEA-065ACDF2EB7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64760" y="2139574"/>
            <a:ext cx="1963447" cy="134127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76A5E1BC-653F-BACC-553A-E8300F0BA2EB}"/>
                  </a:ext>
                </a:extLst>
              </p:cNvPr>
              <p:cNvSpPr txBox="1"/>
              <p:nvPr/>
            </p:nvSpPr>
            <p:spPr>
              <a:xfrm>
                <a:off x="4149223" y="1352103"/>
                <a:ext cx="3002466" cy="476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100" b="0" i="1" smtClean="0">
                          <a:latin typeface="Cambria Math" panose="02040503050406030204" pitchFamily="18" charset="0"/>
                        </a:rPr>
                        <m:t>𝜌</m:t>
                      </m:r>
                      <m:sSub>
                        <m:sSubPr>
                          <m:ctrlPr>
                            <a:rPr lang="en-US" altLang="zh-CN" sz="11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altLang="zh-CN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11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d>
                        </m:e>
                        <m:sub>
                          <m:r>
                            <a:rPr lang="en-US" altLang="zh-CN" sz="11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US" altLang="zh-CN" sz="1100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altLang="zh-CN" sz="11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zh-CN" sz="1100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altLang="zh-CN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11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altLang="zh-CN" sz="11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100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en-US" altLang="zh-CN" sz="11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altLang="zh-CN" sz="11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100" b="0" i="1" smtClean="0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</m:e>
                                    <m:sup>
                                      <m:r>
                                        <a:rPr lang="en-US" altLang="zh-CN" sz="11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altLang="zh-CN" sz="11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n-US" altLang="zh-CN" sz="1100" b="0" i="1" smtClean="0">
                          <a:latin typeface="Cambria Math" panose="02040503050406030204" pitchFamily="18" charset="0"/>
                        </a:rPr>
                        <m:t>, </m:t>
                      </m:r>
                      <m:sSup>
                        <m:sSupPr>
                          <m:ctrlPr>
                            <a:rPr lang="en-US" altLang="zh-CN" sz="11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1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US" altLang="zh-CN" sz="11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sz="1100" b="0" i="1" smtClean="0">
                          <a:latin typeface="Cambria Math" panose="02040503050406030204" pitchFamily="18" charset="0"/>
                        </a:rPr>
                        <m:t>=0.0625 </m:t>
                      </m:r>
                      <m:r>
                        <a:rPr lang="en-US" altLang="zh-CN" sz="1100" b="0" i="1" smtClean="0">
                          <a:latin typeface="Cambria Math" panose="02040503050406030204" pitchFamily="18" charset="0"/>
                        </a:rPr>
                        <m:t>𝐺𝑒</m:t>
                      </m:r>
                      <m:sSup>
                        <m:sSupPr>
                          <m:ctrlPr>
                            <a:rPr lang="en-US" altLang="zh-CN" sz="11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11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US" altLang="zh-CN" sz="11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zh-CN" altLang="en-US" sz="1100" dirty="0"/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76A5E1BC-653F-BACC-553A-E8300F0BA2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9223" y="1352103"/>
                <a:ext cx="3002466" cy="476156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>
            <a:extLst>
              <a:ext uri="{FF2B5EF4-FFF2-40B4-BE49-F238E27FC236}">
                <a16:creationId xmlns:a16="http://schemas.microsoft.com/office/drawing/2014/main" id="{2D043C0C-0054-9997-82C5-182D8C4D276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6701" y="2374087"/>
            <a:ext cx="3387809" cy="806952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1822C1CF-79B0-E022-4B41-DE4ED15DF84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16671" y="3239227"/>
            <a:ext cx="1122923" cy="1131943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id="{AF3E1259-514A-D0AA-C5BE-7C291A4E76D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90605" y="3259360"/>
            <a:ext cx="898535" cy="48345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46D768C-AE94-1184-E479-9E939FA27A4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610898" y="3821990"/>
            <a:ext cx="3437097" cy="2355945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DB7E382B-81C8-EEBB-29D8-327E6E43A3F4}"/>
              </a:ext>
            </a:extLst>
          </p:cNvPr>
          <p:cNvSpPr txBox="1"/>
          <p:nvPr/>
        </p:nvSpPr>
        <p:spPr>
          <a:xfrm>
            <a:off x="7153399" y="3906957"/>
            <a:ext cx="17748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err="1"/>
              <a:t>PbPb</a:t>
            </a:r>
            <a:r>
              <a:rPr lang="en-US" altLang="zh-CN" sz="1600" dirty="0"/>
              <a:t> 5.02 </a:t>
            </a:r>
            <a:r>
              <a:rPr lang="en-US" altLang="zh-CN" sz="1600" dirty="0" err="1"/>
              <a:t>TeV</a:t>
            </a:r>
            <a:r>
              <a:rPr lang="en-US" altLang="zh-CN" sz="1600" dirty="0"/>
              <a:t> UPC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0698880E-059A-E03A-6B58-9FC5A7C0E507}"/>
              </a:ext>
            </a:extLst>
          </p:cNvPr>
          <p:cNvSpPr txBox="1"/>
          <p:nvPr/>
        </p:nvSpPr>
        <p:spPr>
          <a:xfrm>
            <a:off x="7202732" y="4409287"/>
            <a:ext cx="1774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Modeled via VMD-Pb collisions</a:t>
            </a:r>
          </a:p>
        </p:txBody>
      </p:sp>
    </p:spTree>
    <p:extLst>
      <p:ext uri="{BB962C8B-B14F-4D97-AF65-F5344CB8AC3E}">
        <p14:creationId xmlns:p14="http://schemas.microsoft.com/office/powerpoint/2010/main" val="3912845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8DB984-0F22-45DD-8FAD-D41B2A665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Collectivity in UPC</a:t>
            </a:r>
            <a:endParaRPr lang="zh-CN" altLang="en-US" dirty="0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847F558-D618-4A49-81AD-932C97329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76D3F03-51A1-4656-A7B3-346086480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16</a:t>
            </a:fld>
            <a:endParaRPr 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1CECE103-CE1C-3F93-EAA5-232F9EC1D6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29" y="2494318"/>
            <a:ext cx="5040768" cy="88367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9238278A-3D5A-3E94-4F34-F15F26EDEF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953" y="3495251"/>
            <a:ext cx="3453234" cy="2431248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F5C78C1A-2F2A-3B87-BDC1-28AF4A34B0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950" y="1911298"/>
            <a:ext cx="3104376" cy="745358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965FF750-8C34-033F-01EF-3B31489F51A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08330" y="3729775"/>
            <a:ext cx="906724" cy="691569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E6201B38-6DAF-09FE-8A91-5EDA24328F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39497" y="3495251"/>
            <a:ext cx="2782187" cy="2585653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AE42DFA9-29DB-B7BA-5E60-70767103A13B}"/>
              </a:ext>
            </a:extLst>
          </p:cNvPr>
          <p:cNvSpPr txBox="1"/>
          <p:nvPr/>
        </p:nvSpPr>
        <p:spPr>
          <a:xfrm>
            <a:off x="5355593" y="1366493"/>
            <a:ext cx="310437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600" dirty="0"/>
              <a:t>Collective flow extracted using the same experimental analysis method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600" dirty="0"/>
              <a:t>Sizable flow signal after template fit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600" dirty="0"/>
              <a:t>Non-zero higher order flow appears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9DCA4344-65C9-1E17-56BB-39D811A8D9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729" y="1229663"/>
            <a:ext cx="3244763" cy="673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783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923E0F-D49C-DFAB-1404-04C00079F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Collectivity in UPC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B13D5FC-4950-EBA9-7676-3B32649FC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17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3563C9B-9040-D58F-55BF-8BF5EA383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E42E8C29-91CB-90F3-1F4F-976E27EB9A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284" y="3352125"/>
            <a:ext cx="3404824" cy="249041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2660D934-3034-CFB7-4CE0-B451F72A4D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1229" y="3429000"/>
            <a:ext cx="2818034" cy="268444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ADF3209A-95E7-9398-EB5B-61913EA52015}"/>
                  </a:ext>
                </a:extLst>
              </p:cNvPr>
              <p:cNvSpPr txBox="1"/>
              <p:nvPr/>
            </p:nvSpPr>
            <p:spPr>
              <a:xfrm>
                <a:off x="1281732" y="5895071"/>
                <a:ext cx="3252247" cy="3532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/>
                  <a:t>HM using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4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sz="1400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  <m:r>
                              <a:rPr lang="en-US" altLang="zh-CN" sz="14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e>
                    </m:rad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=894 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𝐺𝑒𝑉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altLang="zh-CN" sz="1400" b="0" i="1" smtClean="0">
                        <a:latin typeface="Cambria Math" panose="02040503050406030204" pitchFamily="18" charset="0"/>
                      </a:rPr>
                      <m:t>𝑃𝑏</m:t>
                    </m:r>
                  </m:oMath>
                </a14:m>
                <a:r>
                  <a:rPr lang="zh-CN" altLang="en-US" sz="1400" dirty="0"/>
                  <a:t> </a:t>
                </a:r>
                <a:r>
                  <a:rPr lang="en-US" altLang="zh-CN" sz="1400" dirty="0"/>
                  <a:t>collision</a:t>
                </a:r>
                <a:endParaRPr lang="zh-CN" altLang="en-US" sz="1400" dirty="0"/>
              </a:p>
            </p:txBody>
          </p:sp>
        </mc:Choice>
        <mc:Fallback xmlns="">
          <p:sp>
            <p:nvSpPr>
              <p:cNvPr id="9" name="文本框 8">
                <a:extLst>
                  <a:ext uri="{FF2B5EF4-FFF2-40B4-BE49-F238E27FC236}">
                    <a16:creationId xmlns:a16="http://schemas.microsoft.com/office/drawing/2014/main" id="{ADF3209A-95E7-9398-EB5B-61913EA520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1732" y="5895071"/>
                <a:ext cx="3252247" cy="353238"/>
              </a:xfrm>
              <a:prstGeom prst="rect">
                <a:avLst/>
              </a:prstGeom>
              <a:blipFill>
                <a:blip r:embed="rId4"/>
                <a:stretch>
                  <a:fillRect l="-562" t="-1724" b="-689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图片 11">
            <a:extLst>
              <a:ext uri="{FF2B5EF4-FFF2-40B4-BE49-F238E27FC236}">
                <a16:creationId xmlns:a16="http://schemas.microsoft.com/office/drawing/2014/main" id="{04DDE497-5C7E-1E51-5A64-A163D45CDF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729" y="2494318"/>
            <a:ext cx="5040768" cy="88367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4A262821-3BB6-5E8F-F209-BE29B691D1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950" y="1911298"/>
            <a:ext cx="3104376" cy="74535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2DF000BE-A12F-41CC-6808-878FA8D48A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729" y="1229663"/>
            <a:ext cx="3244763" cy="673954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0CA9CC63-6CDF-355D-FD24-CD537AE6583F}"/>
              </a:ext>
            </a:extLst>
          </p:cNvPr>
          <p:cNvSpPr txBox="1"/>
          <p:nvPr/>
        </p:nvSpPr>
        <p:spPr>
          <a:xfrm>
            <a:off x="5355593" y="1366493"/>
            <a:ext cx="310437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600" dirty="0"/>
              <a:t>Collective flow extracted using the same experimental analysis method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600" dirty="0"/>
              <a:t>Sizable flow signal after template fit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600" dirty="0"/>
              <a:t>Non-zero higher order flow appears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600" dirty="0"/>
              <a:t>Reasonable data agreement</a:t>
            </a:r>
          </a:p>
        </p:txBody>
      </p:sp>
    </p:spTree>
    <p:extLst>
      <p:ext uri="{BB962C8B-B14F-4D97-AF65-F5344CB8AC3E}">
        <p14:creationId xmlns:p14="http://schemas.microsoft.com/office/powerpoint/2010/main" val="41652398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B07F10-7DBA-4FC4-A272-E06EE2E4A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Summary</a:t>
            </a:r>
            <a:endParaRPr lang="zh-CN" altLang="en-US" dirty="0"/>
          </a:p>
        </p:txBody>
      </p:sp>
      <p:sp>
        <p:nvSpPr>
          <p:cNvPr id="5" name="内容占位符 5">
            <a:extLst>
              <a:ext uri="{FF2B5EF4-FFF2-40B4-BE49-F238E27FC236}">
                <a16:creationId xmlns:a16="http://schemas.microsoft.com/office/drawing/2014/main" id="{CA02FC11-7C68-412B-A6E4-26C8F758EEF6}"/>
              </a:ext>
            </a:extLst>
          </p:cNvPr>
          <p:cNvSpPr txBox="1">
            <a:spLocks/>
          </p:cNvSpPr>
          <p:nvPr/>
        </p:nvSpPr>
        <p:spPr>
          <a:xfrm>
            <a:off x="527391" y="1572371"/>
            <a:ext cx="8089218" cy="384804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 2" pitchFamily="18" charset="2"/>
              <a:buChar char="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Wingdings 2" pitchFamily="18" charset="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dirty="0"/>
              <a:t>Collectivity in </a:t>
            </a:r>
            <a:r>
              <a:rPr lang="en-US" altLang="zh-CN" sz="2100" dirty="0"/>
              <a:t>small system </a:t>
            </a:r>
            <a:r>
              <a:rPr lang="en-US" sz="2100" dirty="0"/>
              <a:t>has been stimulating for new theoretical and experimental developments in QGP studies.</a:t>
            </a:r>
          </a:p>
          <a:p>
            <a:r>
              <a:rPr lang="en-US" sz="2100" dirty="0"/>
              <a:t>The AMPT model interfaced to PYTHIA8/</a:t>
            </a:r>
            <a:r>
              <a:rPr lang="en-US" sz="2100" dirty="0" err="1"/>
              <a:t>Angantyr</a:t>
            </a:r>
            <a:r>
              <a:rPr lang="en-US" sz="2100" dirty="0"/>
              <a:t> initial conditions are expected to deal with different collision systems.</a:t>
            </a:r>
          </a:p>
          <a:p>
            <a:r>
              <a:rPr lang="en-US" altLang="zh-CN" sz="2100" dirty="0"/>
              <a:t>Parton evolution is essential for the flow development in pp collisions</a:t>
            </a:r>
            <a:r>
              <a:rPr lang="en-US" sz="2100" dirty="0"/>
              <a:t>.</a:t>
            </a:r>
          </a:p>
          <a:p>
            <a:r>
              <a:rPr lang="en-US" sz="2100" dirty="0"/>
              <a:t>The mass ordering of identified particle v</a:t>
            </a:r>
            <a:r>
              <a:rPr lang="en-US" sz="2100" baseline="-25000" dirty="0"/>
              <a:t>2</a:t>
            </a:r>
            <a:r>
              <a:rPr lang="en-US" sz="2100" dirty="0"/>
              <a:t> can be regarded as important signature indicating the existence of the deconfined quark matter.</a:t>
            </a:r>
          </a:p>
          <a:p>
            <a:r>
              <a:rPr lang="en-US" sz="2100" dirty="0"/>
              <a:t>Sub-nucleon fluctuations for</a:t>
            </a:r>
            <a:r>
              <a:rPr lang="zh-CN" altLang="en-US" sz="2100" dirty="0"/>
              <a:t> </a:t>
            </a:r>
            <a:r>
              <a:rPr lang="en-US" altLang="zh-CN" sz="2100" dirty="0"/>
              <a:t>both</a:t>
            </a:r>
            <a:r>
              <a:rPr lang="zh-CN" altLang="en-US" sz="2100" dirty="0"/>
              <a:t> </a:t>
            </a:r>
            <a:r>
              <a:rPr lang="en-US" altLang="zh-CN" sz="2100" dirty="0"/>
              <a:t>proton and photon are considered in the same framework</a:t>
            </a:r>
            <a:r>
              <a:rPr lang="en-US" sz="2100" dirty="0"/>
              <a:t>. </a:t>
            </a:r>
          </a:p>
          <a:p>
            <a:r>
              <a:rPr lang="en-US" sz="2100" dirty="0"/>
              <a:t>Collectivity in UPC can be potentially explained in this model.</a:t>
            </a:r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3DD3F05-98CC-4612-ACFD-399586A2A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D8F11A3-31A9-41C8-B322-ACF234202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18</a:t>
            </a:fld>
            <a:endParaRPr lang="en-US"/>
          </a:p>
        </p:txBody>
      </p:sp>
      <p:pic>
        <p:nvPicPr>
          <p:cNvPr id="3" name="Picture 4" descr="http://www.rjds.ca/wordpress/wp-content/uploads/2014/06/ty2.gif">
            <a:extLst>
              <a:ext uri="{FF2B5EF4-FFF2-40B4-BE49-F238E27FC236}">
                <a16:creationId xmlns:a16="http://schemas.microsoft.com/office/drawing/2014/main" id="{587DD804-1C70-EEFB-E04F-4D9CB2EF39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6616" y="5111787"/>
            <a:ext cx="2465378" cy="1553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59206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>
            <a:extLst>
              <a:ext uri="{FF2B5EF4-FFF2-40B4-BE49-F238E27FC236}">
                <a16:creationId xmlns:a16="http://schemas.microsoft.com/office/drawing/2014/main" id="{DBF9A992-40B8-8BDA-4E97-941EEC71FEB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Backup</a:t>
            </a:r>
            <a:endParaRPr lang="zh-CN" altLang="en-US" dirty="0"/>
          </a:p>
        </p:txBody>
      </p:sp>
      <p:sp>
        <p:nvSpPr>
          <p:cNvPr id="6" name="副标题 5">
            <a:extLst>
              <a:ext uri="{FF2B5EF4-FFF2-40B4-BE49-F238E27FC236}">
                <a16:creationId xmlns:a16="http://schemas.microsoft.com/office/drawing/2014/main" id="{3968A768-FD41-B54E-E96A-FBCE3FB612E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4391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66D912B-52AE-1322-D454-5829FC3BD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Outline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0C1B71F9-1FA7-F553-0363-046B54796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E58B135-B199-C52F-35A0-987800EF3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0E33BE2-F216-A126-A1BA-30AEC75A2AF2}"/>
              </a:ext>
            </a:extLst>
          </p:cNvPr>
          <p:cNvSpPr txBox="1"/>
          <p:nvPr/>
        </p:nvSpPr>
        <p:spPr>
          <a:xfrm>
            <a:off x="742360" y="2165219"/>
            <a:ext cx="708424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2800" dirty="0"/>
              <a:t>Collectivity in small systems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2800" dirty="0"/>
              <a:t>AMPT with PYTHIA8 initial condition and sub-nucleon structures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2800" dirty="0"/>
              <a:t>Collective flow in pp collisions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2800" dirty="0"/>
              <a:t>Collective flow in </a:t>
            </a:r>
            <a:r>
              <a:rPr lang="en-US" altLang="zh-CN" sz="2800" dirty="0" err="1"/>
              <a:t>pPb</a:t>
            </a:r>
            <a:r>
              <a:rPr lang="en-US" altLang="zh-CN" sz="2800" dirty="0"/>
              <a:t> and UPC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054109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471E6A-C286-D9ED-0AE6-2A59FE828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Charged hadron production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4A95C78F-E8F7-DE0E-04E3-C3D1F6686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20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6C6DD461-DACF-86D6-E4B9-E5E5D59BA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CCD8D9B-2F5B-4281-2A92-E2AFB833D848}"/>
                  </a:ext>
                </a:extLst>
              </p:cNvPr>
              <p:cNvSpPr txBox="1"/>
              <p:nvPr/>
            </p:nvSpPr>
            <p:spPr>
              <a:xfrm>
                <a:off x="791101" y="1547726"/>
                <a:ext cx="2855625" cy="39049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  <m:r>
                              <a:rPr lang="en-US" altLang="zh-CN" sz="16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e>
                    </m:rad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=894 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𝐺𝑒𝑉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𝑃𝑏</m:t>
                    </m:r>
                  </m:oMath>
                </a14:m>
                <a:r>
                  <a:rPr lang="zh-CN" altLang="en-US" sz="1600" dirty="0"/>
                  <a:t> </a:t>
                </a:r>
                <a:r>
                  <a:rPr lang="en-US" altLang="zh-CN" sz="1600" dirty="0"/>
                  <a:t>collision</a:t>
                </a:r>
                <a:endParaRPr lang="zh-CN" altLang="en-US" sz="1600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7CCD8D9B-2F5B-4281-2A92-E2AFB833D8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101" y="1547726"/>
                <a:ext cx="2855625" cy="390492"/>
              </a:xfrm>
              <a:prstGeom prst="rect">
                <a:avLst/>
              </a:prstGeom>
              <a:blipFill>
                <a:blip r:embed="rId4"/>
                <a:stretch>
                  <a:fillRect t="-3125" b="-781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>
            <a:extLst>
              <a:ext uri="{FF2B5EF4-FFF2-40B4-BE49-F238E27FC236}">
                <a16:creationId xmlns:a16="http://schemas.microsoft.com/office/drawing/2014/main" id="{66C92E39-3BC1-8401-A5FC-1C3710D3E6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903" y="3793102"/>
            <a:ext cx="3442476" cy="241511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AF0B77FC-FF5D-D4FE-DD9C-7D3C52506F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98790" y="3793102"/>
            <a:ext cx="3410203" cy="242049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71D1B39-8CA2-DE29-D8AE-915084043E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7936" y="1240611"/>
            <a:ext cx="3469370" cy="240973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787D6B03-2C57-9B42-D422-4C67FF2D4648}"/>
              </a:ext>
            </a:extLst>
          </p:cNvPr>
          <p:cNvSpPr txBox="1"/>
          <p:nvPr/>
        </p:nvSpPr>
        <p:spPr>
          <a:xfrm>
            <a:off x="566062" y="2514942"/>
            <a:ext cx="3782362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2000" dirty="0"/>
              <a:t>Multiplicity can be quite large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2000" dirty="0"/>
              <a:t>Asymmetric rapidity structure</a:t>
            </a:r>
            <a:endParaRPr lang="zh-CN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9E9AFAA7-0964-B3AD-8B76-2D7B9652F954}"/>
                  </a:ext>
                </a:extLst>
              </p:cNvPr>
              <p:cNvSpPr txBox="1"/>
              <p:nvPr/>
            </p:nvSpPr>
            <p:spPr>
              <a:xfrm>
                <a:off x="566305" y="1912041"/>
                <a:ext cx="3782362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=0.15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𝑚𝑏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=30 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𝑓𝑚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9E9AFAA7-0964-B3AD-8B76-2D7B9652F9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305" y="1912041"/>
                <a:ext cx="3782362" cy="338554"/>
              </a:xfrm>
              <a:prstGeom prst="rect">
                <a:avLst/>
              </a:prstGeom>
              <a:blipFill>
                <a:blip r:embed="rId8"/>
                <a:stretch>
                  <a:fillRect b="-1090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A5D1F654-D246-DDCD-D6D8-3DC7A27E1D1D}"/>
                  </a:ext>
                </a:extLst>
              </p:cNvPr>
              <p:cNvSpPr txBox="1"/>
              <p:nvPr/>
            </p:nvSpPr>
            <p:spPr>
              <a:xfrm>
                <a:off x="5304827" y="2714996"/>
                <a:ext cx="2187018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&lt;2.4, </m:t>
                      </m:r>
                      <m:sSub>
                        <m:sSubPr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&gt;0.4 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𝐺𝑒𝑉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A5D1F654-D246-DDCD-D6D8-3DC7A27E1D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4827" y="2714996"/>
                <a:ext cx="2187018" cy="307777"/>
              </a:xfrm>
              <a:prstGeom prst="rect">
                <a:avLst/>
              </a:prstGeom>
              <a:blipFill>
                <a:blip r:embed="rId9"/>
                <a:stretch>
                  <a:fillRect b="-588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6E2EAEFF-5514-4EAE-B2AE-633F437C8042}"/>
                  </a:ext>
                </a:extLst>
              </p:cNvPr>
              <p:cNvSpPr txBox="1"/>
              <p:nvPr/>
            </p:nvSpPr>
            <p:spPr>
              <a:xfrm>
                <a:off x="5749458" y="4034026"/>
                <a:ext cx="1254657" cy="30777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400" b="0" i="1" smtClean="0"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</m:d>
                      <m:r>
                        <a:rPr lang="en-US" altLang="zh-CN" sz="1400" b="0" i="1" smtClean="0">
                          <a:latin typeface="Cambria Math" panose="02040503050406030204" pitchFamily="18" charset="0"/>
                        </a:rPr>
                        <m:t>&lt;0.5</m:t>
                      </m:r>
                    </m:oMath>
                  </m:oMathPara>
                </a14:m>
                <a:endParaRPr lang="zh-CN" altLang="en-US" sz="1400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6E2EAEFF-5514-4EAE-B2AE-633F437C80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9458" y="4034026"/>
                <a:ext cx="1254657" cy="307777"/>
              </a:xfrm>
              <a:prstGeom prst="rect">
                <a:avLst/>
              </a:prstGeom>
              <a:blipFill>
                <a:blip r:embed="rId10"/>
                <a:stretch>
                  <a:fillRect b="-2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箭头: 右 12">
            <a:extLst>
              <a:ext uri="{FF2B5EF4-FFF2-40B4-BE49-F238E27FC236}">
                <a16:creationId xmlns:a16="http://schemas.microsoft.com/office/drawing/2014/main" id="{22E8078A-98DF-AEE8-FA55-5EF6926BFC49}"/>
              </a:ext>
            </a:extLst>
          </p:cNvPr>
          <p:cNvSpPr/>
          <p:nvPr/>
        </p:nvSpPr>
        <p:spPr>
          <a:xfrm>
            <a:off x="2060924" y="4376786"/>
            <a:ext cx="443060" cy="16025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箭头: 右 13">
            <a:extLst>
              <a:ext uri="{FF2B5EF4-FFF2-40B4-BE49-F238E27FC236}">
                <a16:creationId xmlns:a16="http://schemas.microsoft.com/office/drawing/2014/main" id="{85A69EF6-1A55-37E7-E6AC-50315C527AEA}"/>
              </a:ext>
            </a:extLst>
          </p:cNvPr>
          <p:cNvSpPr/>
          <p:nvPr/>
        </p:nvSpPr>
        <p:spPr>
          <a:xfrm rot="10800000">
            <a:off x="2816716" y="4376786"/>
            <a:ext cx="443060" cy="16025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E6629A26-B9F0-ED4F-FAB4-9671382552CA}"/>
                  </a:ext>
                </a:extLst>
              </p:cNvPr>
              <p:cNvSpPr txBox="1"/>
              <p:nvPr/>
            </p:nvSpPr>
            <p:spPr>
              <a:xfrm>
                <a:off x="2158739" y="4046509"/>
                <a:ext cx="282805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E6629A26-B9F0-ED4F-FAB4-9671382552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8739" y="4046509"/>
                <a:ext cx="282805" cy="400110"/>
              </a:xfrm>
              <a:prstGeom prst="rect">
                <a:avLst/>
              </a:prstGeom>
              <a:blipFill>
                <a:blip r:embed="rId11"/>
                <a:stretch>
                  <a:fillRect r="-14894" b="-769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D6E83989-4772-7A17-F0F3-F78D22C361F8}"/>
                  </a:ext>
                </a:extLst>
              </p:cNvPr>
              <p:cNvSpPr txBox="1"/>
              <p:nvPr/>
            </p:nvSpPr>
            <p:spPr>
              <a:xfrm>
                <a:off x="2867319" y="4066933"/>
                <a:ext cx="282805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𝑃𝑏</m:t>
                      </m:r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D6E83989-4772-7A17-F0F3-F78D22C361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7319" y="4066933"/>
                <a:ext cx="282805" cy="400110"/>
              </a:xfrm>
              <a:prstGeom prst="rect">
                <a:avLst/>
              </a:prstGeom>
              <a:blipFill>
                <a:blip r:embed="rId12"/>
                <a:stretch>
                  <a:fillRect r="-6808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733562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699321-F509-44D9-8FCA-7D008D841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Collectivity in photon nuclear collisions</a:t>
            </a:r>
            <a:endParaRPr lang="zh-CN" altLang="en-US" dirty="0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F530736-4548-4368-9EF5-844D3F317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sp>
        <p:nvSpPr>
          <p:cNvPr id="8" name="灯片编号占位符 7">
            <a:extLst>
              <a:ext uri="{FF2B5EF4-FFF2-40B4-BE49-F238E27FC236}">
                <a16:creationId xmlns:a16="http://schemas.microsoft.com/office/drawing/2014/main" id="{836D6683-86E6-402C-B8AE-B74198F30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21</a:t>
            </a:fld>
            <a:endParaRPr 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57B3CCF4-53DD-632F-9CAC-6D3AE2DF0E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671" y="4015184"/>
            <a:ext cx="5182419" cy="247820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79FBB731-F7F6-D39C-4D2D-FEDE5208F0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6488" y="1603711"/>
            <a:ext cx="2444057" cy="2274898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CD70A7CF-31CC-F58B-8041-D00290E8A8AB}"/>
              </a:ext>
            </a:extLst>
          </p:cNvPr>
          <p:cNvSpPr txBox="1"/>
          <p:nvPr/>
        </p:nvSpPr>
        <p:spPr>
          <a:xfrm>
            <a:off x="6598720" y="1351528"/>
            <a:ext cx="15886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PRC 104 (2021) 014903</a:t>
            </a:r>
            <a:endParaRPr lang="zh-CN" altLang="en-US" sz="1100" dirty="0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CAB4ECDD-88B0-826A-FA3B-785BC3F3757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3445"/>
          <a:stretch/>
        </p:blipFill>
        <p:spPr>
          <a:xfrm>
            <a:off x="253032" y="1954007"/>
            <a:ext cx="2473032" cy="99657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79C4DD66-06F7-C7F3-58F7-F51771905E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052007"/>
            <a:ext cx="3395141" cy="60717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C2B5E247-E2CE-8CEC-144A-D48A7FC20C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62" y="4081453"/>
            <a:ext cx="3145484" cy="2274898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4F0E2D78-873D-DFDD-DF0A-1127D2A7404F}"/>
              </a:ext>
            </a:extLst>
          </p:cNvPr>
          <p:cNvSpPr txBox="1"/>
          <p:nvPr/>
        </p:nvSpPr>
        <p:spPr>
          <a:xfrm>
            <a:off x="1000561" y="3878609"/>
            <a:ext cx="133619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 dirty="0" err="1"/>
              <a:t>Shengli</a:t>
            </a:r>
            <a:r>
              <a:rPr lang="en-US" altLang="zh-CN" sz="1200" dirty="0"/>
              <a:t> QM23 talk</a:t>
            </a:r>
            <a:endParaRPr lang="zh-CN" altLang="en-US" sz="1200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D844823-27E9-5D56-6D9F-D6F9C19C9BEB}"/>
              </a:ext>
            </a:extLst>
          </p:cNvPr>
          <p:cNvSpPr txBox="1"/>
          <p:nvPr/>
        </p:nvSpPr>
        <p:spPr>
          <a:xfrm>
            <a:off x="3164514" y="1831745"/>
            <a:ext cx="2814972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1400" dirty="0"/>
              <a:t>QCD fluctuations in photon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1400" dirty="0"/>
              <a:t>Two particle correlation method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1400" dirty="0"/>
              <a:t>Non-zero v2, v3 in UPC@LHC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1400" dirty="0"/>
              <a:t>Hierarchy of </a:t>
            </a:r>
            <a:r>
              <a:rPr lang="el-GR" altLang="zh-CN" sz="1400" dirty="0"/>
              <a:t>γ</a:t>
            </a:r>
            <a:r>
              <a:rPr lang="en-US" altLang="zh-CN" sz="1400" dirty="0"/>
              <a:t>- and p-A flow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1400" dirty="0"/>
              <a:t>Search in UPC@RHIC ongoing</a:t>
            </a:r>
          </a:p>
        </p:txBody>
      </p:sp>
    </p:spTree>
    <p:extLst>
      <p:ext uri="{BB962C8B-B14F-4D97-AF65-F5344CB8AC3E}">
        <p14:creationId xmlns:p14="http://schemas.microsoft.com/office/powerpoint/2010/main" val="34216607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699321-F509-44D9-8FCA-7D008D841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Collectivity in photon nuclear collisions</a:t>
            </a:r>
            <a:endParaRPr lang="zh-CN" altLang="en-US" dirty="0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F530736-4548-4368-9EF5-844D3F317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sp>
        <p:nvSpPr>
          <p:cNvPr id="8" name="灯片编号占位符 7">
            <a:extLst>
              <a:ext uri="{FF2B5EF4-FFF2-40B4-BE49-F238E27FC236}">
                <a16:creationId xmlns:a16="http://schemas.microsoft.com/office/drawing/2014/main" id="{836D6683-86E6-402C-B8AE-B74198F30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22</a:t>
            </a:fld>
            <a:endParaRPr 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884F905-4A9F-444C-98F9-F3241299596F}"/>
              </a:ext>
            </a:extLst>
          </p:cNvPr>
          <p:cNvSpPr txBox="1"/>
          <p:nvPr/>
        </p:nvSpPr>
        <p:spPr>
          <a:xfrm>
            <a:off x="689730" y="1612129"/>
            <a:ext cx="46829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2000" dirty="0"/>
              <a:t>Longitudinal extension of color domains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2000" dirty="0"/>
              <a:t>Uncorrelated domains randomly oriented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2000" dirty="0"/>
              <a:t>Initial momentum anisotropy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2000" dirty="0"/>
              <a:t>Roughly agree with experimental data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2000" dirty="0"/>
              <a:t>v</a:t>
            </a:r>
            <a:r>
              <a:rPr lang="en-US" altLang="zh-CN" sz="2000" baseline="-25000" dirty="0"/>
              <a:t>2</a:t>
            </a:r>
            <a:r>
              <a:rPr lang="en-US" altLang="zh-CN" sz="2000" dirty="0"/>
              <a:t> increases with Q</a:t>
            </a:r>
            <a:r>
              <a:rPr lang="en-US" altLang="zh-CN" sz="2000" baseline="30000" dirty="0"/>
              <a:t>2</a:t>
            </a:r>
            <a:endParaRPr lang="zh-CN" altLang="en-US" sz="2000" baseline="30000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A144D59-C35D-B605-0468-F4760251FF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9119" y="1420725"/>
            <a:ext cx="2274485" cy="210831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FE5C122B-88B5-7D3E-005C-D18CC7A73751}"/>
              </a:ext>
            </a:extLst>
          </p:cNvPr>
          <p:cNvSpPr txBox="1"/>
          <p:nvPr/>
        </p:nvSpPr>
        <p:spPr>
          <a:xfrm>
            <a:off x="6185168" y="1275579"/>
            <a:ext cx="15886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PRC 104 (2021) 014903</a:t>
            </a:r>
            <a:endParaRPr lang="zh-CN" altLang="en-US" sz="1100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84596608-3862-1DAC-5CDF-090525BDC6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9119" y="3819488"/>
            <a:ext cx="3232464" cy="252719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2B927167-9F8A-BE7D-5A6A-29981F46D4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1481" y="3907930"/>
            <a:ext cx="3031418" cy="2507631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85DFF688-3524-EDA1-49B7-39A3AA5E9B12}"/>
              </a:ext>
            </a:extLst>
          </p:cNvPr>
          <p:cNvSpPr txBox="1"/>
          <p:nvPr/>
        </p:nvSpPr>
        <p:spPr>
          <a:xfrm>
            <a:off x="5024487" y="3542489"/>
            <a:ext cx="169682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 dirty="0"/>
              <a:t>PRD 103 (2021) 054017</a:t>
            </a:r>
            <a:endParaRPr lang="zh-CN" altLang="en-US" sz="12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D098F7D-0A1F-5974-B7A1-CD613845B7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42" y="4089470"/>
            <a:ext cx="2466139" cy="178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02ABBCAF-E9F9-F816-74FC-3EDA222E3D24}"/>
              </a:ext>
            </a:extLst>
          </p:cNvPr>
          <p:cNvSpPr txBox="1"/>
          <p:nvPr/>
        </p:nvSpPr>
        <p:spPr>
          <a:xfrm>
            <a:off x="689730" y="5966747"/>
            <a:ext cx="1696825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 dirty="0"/>
              <a:t>EPJC 81 (2021) 760</a:t>
            </a:r>
            <a:endParaRPr lang="zh-CN" altLang="en-US" sz="1200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3C847009-036C-D2D8-B9AA-7FB796049E80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6186" y="5071103"/>
            <a:ext cx="453362" cy="284312"/>
          </a:xfrm>
          <a:prstGeom prst="rect">
            <a:avLst/>
          </a:prstGeom>
        </p:spPr>
      </p:pic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4B9131E3-FCA6-0E8E-4CFA-AA87A0643AA8}"/>
              </a:ext>
            </a:extLst>
          </p:cNvPr>
          <p:cNvCxnSpPr>
            <a:cxnSpLocks/>
          </p:cNvCxnSpPr>
          <p:nvPr/>
        </p:nvCxnSpPr>
        <p:spPr>
          <a:xfrm flipH="1">
            <a:off x="2301712" y="4965504"/>
            <a:ext cx="312581" cy="23809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51343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699321-F509-44D9-8FCA-7D008D841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Collectivity in photon nuclear collisions</a:t>
            </a:r>
            <a:endParaRPr lang="zh-CN" altLang="en-US" dirty="0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F530736-4548-4368-9EF5-844D3F317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sp>
        <p:nvSpPr>
          <p:cNvPr id="8" name="灯片编号占位符 7">
            <a:extLst>
              <a:ext uri="{FF2B5EF4-FFF2-40B4-BE49-F238E27FC236}">
                <a16:creationId xmlns:a16="http://schemas.microsoft.com/office/drawing/2014/main" id="{836D6683-86E6-402C-B8AE-B74198F30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23</a:t>
            </a:fld>
            <a:endParaRPr 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E5C122B-88B5-7D3E-005C-D18CC7A73751}"/>
              </a:ext>
            </a:extLst>
          </p:cNvPr>
          <p:cNvSpPr txBox="1"/>
          <p:nvPr/>
        </p:nvSpPr>
        <p:spPr>
          <a:xfrm>
            <a:off x="6185168" y="1275579"/>
            <a:ext cx="15886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PRL 129 (2022) 252302</a:t>
            </a:r>
            <a:endParaRPr lang="zh-CN" altLang="en-US" sz="1100" dirty="0"/>
          </a:p>
        </p:txBody>
      </p:sp>
      <p:pic>
        <p:nvPicPr>
          <p:cNvPr id="2050" name="Picture 2" descr="Figure 3">
            <a:extLst>
              <a:ext uri="{FF2B5EF4-FFF2-40B4-BE49-F238E27FC236}">
                <a16:creationId xmlns:a16="http://schemas.microsoft.com/office/drawing/2014/main" id="{758B7F2B-D04A-7571-4DEE-2A7550D872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300" y="1612069"/>
            <a:ext cx="3097687" cy="2205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igure 4">
            <a:extLst>
              <a:ext uri="{FF2B5EF4-FFF2-40B4-BE49-F238E27FC236}">
                <a16:creationId xmlns:a16="http://schemas.microsoft.com/office/drawing/2014/main" id="{C57B29D0-97A5-7E69-69D3-90F97D28D6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932" y="4048784"/>
            <a:ext cx="2996675" cy="2205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Figure 5">
            <a:extLst>
              <a:ext uri="{FF2B5EF4-FFF2-40B4-BE49-F238E27FC236}">
                <a16:creationId xmlns:a16="http://schemas.microsoft.com/office/drawing/2014/main" id="{0294FA8F-B3D2-B03B-FE29-7083DD449E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300" y="4048783"/>
            <a:ext cx="3097687" cy="224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3EFBC550-6A06-9001-422F-7815BEF577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170" y="5075052"/>
            <a:ext cx="314532" cy="38923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C9FE92C-4176-7A13-DC09-BB6512C56CA3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41289" y="4933179"/>
            <a:ext cx="494950" cy="731474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68282ECC-5663-2EC2-1661-4606FA2A9A1D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3178" y="5267770"/>
            <a:ext cx="631509" cy="18625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9648A387-61BD-BEB6-EE3F-09AAA9D40D09}"/>
              </a:ext>
            </a:extLst>
          </p:cNvPr>
          <p:cNvSpPr txBox="1"/>
          <p:nvPr/>
        </p:nvSpPr>
        <p:spPr>
          <a:xfrm>
            <a:off x="496702" y="1401044"/>
            <a:ext cx="44982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Hydrodynamic simulation with comprehensive 3+1D framework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v</a:t>
            </a:r>
            <a:r>
              <a:rPr lang="en-US" altLang="zh-CN" baseline="-25000" dirty="0"/>
              <a:t>2</a:t>
            </a:r>
            <a:r>
              <a:rPr lang="en-US" altLang="zh-CN" dirty="0"/>
              <a:t> hierarchy explained with longitudinal decorrelations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VMD photon structure with sub-hadronic geometry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Due to photon size dependence, v</a:t>
            </a:r>
            <a:r>
              <a:rPr lang="en-US" altLang="zh-CN" baseline="-25000" dirty="0"/>
              <a:t>2</a:t>
            </a:r>
            <a:r>
              <a:rPr lang="en-US" altLang="zh-CN" dirty="0"/>
              <a:t> decreases with Q</a:t>
            </a:r>
            <a:r>
              <a:rPr lang="en-US" altLang="zh-CN" baseline="30000" dirty="0"/>
              <a:t>2 </a:t>
            </a:r>
            <a:endParaRPr lang="zh-CN" alt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2272030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图片 41">
            <a:extLst>
              <a:ext uri="{FF2B5EF4-FFF2-40B4-BE49-F238E27FC236}">
                <a16:creationId xmlns:a16="http://schemas.microsoft.com/office/drawing/2014/main" id="{D02422B2-CEDA-6BBA-2EE6-2F370D27C5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97" y="1886851"/>
            <a:ext cx="5031944" cy="3407804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4C8DB984-0F22-45DD-8FAD-D41B2A665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 multi-phase transport model (AMPT)</a:t>
            </a:r>
            <a:endParaRPr lang="zh-CN" altLang="en-US" dirty="0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847F558-D618-4A49-81AD-932C97329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76D3F03-51A1-4656-A7B3-346086480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24</a:t>
            </a:fld>
            <a:endParaRPr 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6DF947C-C2F6-6676-20CE-16F55FD9FDB4}"/>
              </a:ext>
            </a:extLst>
          </p:cNvPr>
          <p:cNvSpPr txBox="1"/>
          <p:nvPr/>
        </p:nvSpPr>
        <p:spPr>
          <a:xfrm>
            <a:off x="1444243" y="5310804"/>
            <a:ext cx="17373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/>
              <a:t>PRC 72 (2005) 064901</a:t>
            </a:r>
          </a:p>
          <a:p>
            <a:r>
              <a:rPr lang="en-US" altLang="zh-CN" sz="1050" dirty="0" err="1"/>
              <a:t>Nucl.Sci.Tech</a:t>
            </a:r>
            <a:r>
              <a:rPr lang="en-US" altLang="zh-CN" sz="1050" dirty="0"/>
              <a:t>. 32 (2021) 113</a:t>
            </a:r>
            <a:endParaRPr lang="zh-CN" altLang="en-US" sz="1050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C8B2D8D-3E01-74DB-353A-771A6750329E}"/>
              </a:ext>
            </a:extLst>
          </p:cNvPr>
          <p:cNvSpPr txBox="1"/>
          <p:nvPr/>
        </p:nvSpPr>
        <p:spPr>
          <a:xfrm>
            <a:off x="5495827" y="1886851"/>
            <a:ext cx="345021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2000" dirty="0"/>
              <a:t>AMPT has been extensively applied in collectivity study for large systems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2000" dirty="0"/>
              <a:t>System size dependence has been improved recently</a:t>
            </a:r>
            <a:endParaRPr lang="zh-CN" altLang="en-US" sz="2000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E46D67D-3AD0-36BA-FDF9-6552B84635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4576" y="3762972"/>
            <a:ext cx="2275914" cy="271076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AA465B3B-7FF4-82F8-B526-DB2676FA8941}"/>
              </a:ext>
            </a:extLst>
          </p:cNvPr>
          <p:cNvSpPr txBox="1"/>
          <p:nvPr/>
        </p:nvSpPr>
        <p:spPr>
          <a:xfrm>
            <a:off x="6305989" y="3546764"/>
            <a:ext cx="1579648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zh-CN" sz="1050" dirty="0"/>
              <a:t>PRC 104 (2021) 014908</a:t>
            </a:r>
            <a:endParaRPr lang="zh-CN" altLang="en-US" sz="1050" dirty="0"/>
          </a:p>
        </p:txBody>
      </p:sp>
    </p:spTree>
    <p:extLst>
      <p:ext uri="{BB962C8B-B14F-4D97-AF65-F5344CB8AC3E}">
        <p14:creationId xmlns:p14="http://schemas.microsoft.com/office/powerpoint/2010/main" val="791076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97A8F2-A076-0339-A657-998DD5C64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Dihadron</a:t>
            </a:r>
            <a:r>
              <a:rPr lang="en-US" altLang="zh-CN" dirty="0"/>
              <a:t> correlations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22DEA821-251C-82DF-6EFA-D5E65700D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25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7F5D0E4-38BA-E0BF-DCFA-33ECA018C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7E403DF-31E4-4C4A-7AF9-E025DF1E77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4538" y="4023858"/>
            <a:ext cx="3426340" cy="228601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AEAC2040-63E6-56BC-68CD-CA5E45C8DC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587" y="4134878"/>
            <a:ext cx="3248837" cy="222147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B809B6D-86BB-3BB1-BC2D-785207E48C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3146" y="1368851"/>
            <a:ext cx="3842049" cy="2747834"/>
          </a:xfrm>
          <a:prstGeom prst="rect">
            <a:avLst/>
          </a:prstGeom>
        </p:spPr>
      </p:pic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8B4236F5-6FE5-5B4A-9840-2BF1789B11B1}"/>
              </a:ext>
            </a:extLst>
          </p:cNvPr>
          <p:cNvCxnSpPr/>
          <p:nvPr/>
        </p:nvCxnSpPr>
        <p:spPr>
          <a:xfrm flipV="1">
            <a:off x="2960016" y="3629320"/>
            <a:ext cx="2941163" cy="20738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377EB2E3-7AEF-4B4F-0870-BCEDD0C8B99B}"/>
              </a:ext>
            </a:extLst>
          </p:cNvPr>
          <p:cNvCxnSpPr>
            <a:cxnSpLocks/>
          </p:cNvCxnSpPr>
          <p:nvPr/>
        </p:nvCxnSpPr>
        <p:spPr>
          <a:xfrm flipH="1" flipV="1">
            <a:off x="5979262" y="3507882"/>
            <a:ext cx="412111" cy="22047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>
            <a:extLst>
              <a:ext uri="{FF2B5EF4-FFF2-40B4-BE49-F238E27FC236}">
                <a16:creationId xmlns:a16="http://schemas.microsoft.com/office/drawing/2014/main" id="{FEE36226-A2B6-8ACF-7197-A4326D928631}"/>
              </a:ext>
            </a:extLst>
          </p:cNvPr>
          <p:cNvSpPr/>
          <p:nvPr/>
        </p:nvSpPr>
        <p:spPr>
          <a:xfrm rot="19930022">
            <a:off x="2179598" y="5414343"/>
            <a:ext cx="1851201" cy="3596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5A13FD92-E5E9-48A4-5750-CB503E700DE0}"/>
              </a:ext>
            </a:extLst>
          </p:cNvPr>
          <p:cNvSpPr/>
          <p:nvPr/>
        </p:nvSpPr>
        <p:spPr>
          <a:xfrm rot="19930022">
            <a:off x="5763355" y="5387630"/>
            <a:ext cx="1851201" cy="3596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EE6871F-AAC9-0CD8-3CA5-5F5DA59BCFB1}"/>
              </a:ext>
            </a:extLst>
          </p:cNvPr>
          <p:cNvSpPr txBox="1"/>
          <p:nvPr/>
        </p:nvSpPr>
        <p:spPr>
          <a:xfrm>
            <a:off x="99993" y="3117733"/>
            <a:ext cx="464086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1600" dirty="0"/>
              <a:t>Charged hadron pairs selected within mid-rapidity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1600" dirty="0"/>
              <a:t>Near side ridge appears in high multiplicity events</a:t>
            </a:r>
            <a:endParaRPr lang="zh-CN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8069020E-F945-5C0D-CD3C-DEBC64EDC4AB}"/>
                  </a:ext>
                </a:extLst>
              </p:cNvPr>
              <p:cNvSpPr txBox="1"/>
              <p:nvPr/>
            </p:nvSpPr>
            <p:spPr>
              <a:xfrm>
                <a:off x="791101" y="1547726"/>
                <a:ext cx="2855625" cy="39049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zh-CN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160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altLang="zh-CN" sz="1600" i="1">
                                <a:latin typeface="Cambria Math" panose="02040503050406030204" pitchFamily="18" charset="0"/>
                              </a:rPr>
                              <m:t>𝛾</m:t>
                            </m:r>
                            <m:r>
                              <a:rPr lang="en-US" altLang="zh-CN" sz="16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sub>
                        </m:sSub>
                      </m:e>
                    </m:rad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=894 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𝐺𝑒𝑉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𝑃𝑏</m:t>
                    </m:r>
                  </m:oMath>
                </a14:m>
                <a:r>
                  <a:rPr lang="zh-CN" altLang="en-US" sz="1600" dirty="0"/>
                  <a:t> </a:t>
                </a:r>
                <a:r>
                  <a:rPr lang="en-US" altLang="zh-CN" sz="1600" dirty="0"/>
                  <a:t>collision</a:t>
                </a:r>
                <a:endParaRPr lang="zh-CN" altLang="en-US" sz="1600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8069020E-F945-5C0D-CD3C-DEBC64EDC4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101" y="1547726"/>
                <a:ext cx="2855625" cy="390492"/>
              </a:xfrm>
              <a:prstGeom prst="rect">
                <a:avLst/>
              </a:prstGeom>
              <a:blipFill>
                <a:blip r:embed="rId5"/>
                <a:stretch>
                  <a:fillRect t="-3125" b="-781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FD6640F3-1703-ED0C-EFD1-9482C902E06E}"/>
                  </a:ext>
                </a:extLst>
              </p:cNvPr>
              <p:cNvSpPr txBox="1"/>
              <p:nvPr/>
            </p:nvSpPr>
            <p:spPr>
              <a:xfrm>
                <a:off x="566305" y="1912041"/>
                <a:ext cx="3782362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=0.15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𝑚𝑏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=30 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𝑓𝑚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FD6640F3-1703-ED0C-EFD1-9482C902E0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305" y="1912041"/>
                <a:ext cx="3782362" cy="338554"/>
              </a:xfrm>
              <a:prstGeom prst="rect">
                <a:avLst/>
              </a:prstGeom>
              <a:blipFill>
                <a:blip r:embed="rId6"/>
                <a:stretch>
                  <a:fillRect b="-1090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文本框 14">
            <a:extLst>
              <a:ext uri="{FF2B5EF4-FFF2-40B4-BE49-F238E27FC236}">
                <a16:creationId xmlns:a16="http://schemas.microsoft.com/office/drawing/2014/main" id="{CEEA176F-7549-8B12-FC65-24C6D9D57AD5}"/>
              </a:ext>
            </a:extLst>
          </p:cNvPr>
          <p:cNvSpPr txBox="1"/>
          <p:nvPr/>
        </p:nvSpPr>
        <p:spPr>
          <a:xfrm>
            <a:off x="622169" y="2299235"/>
            <a:ext cx="396868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/>
              <a:t>1&lt;</a:t>
            </a:r>
            <a:r>
              <a:rPr lang="en-US" altLang="zh-CN" dirty="0" err="1"/>
              <a:t>p</a:t>
            </a:r>
            <a:r>
              <a:rPr lang="en-US" altLang="zh-CN" baseline="-25000" dirty="0" err="1"/>
              <a:t>T</a:t>
            </a:r>
            <a:r>
              <a:rPr lang="en-US" altLang="zh-CN" dirty="0"/>
              <a:t>&lt;2 GeV/c, |</a:t>
            </a:r>
            <a:r>
              <a:rPr lang="en-US" altLang="zh-CN" dirty="0">
                <a:latin typeface="等线" panose="02010600030101010101" pitchFamily="2" charset="-122"/>
                <a:ea typeface="等线" panose="02010600030101010101" pitchFamily="2" charset="-122"/>
              </a:rPr>
              <a:t>△</a:t>
            </a:r>
            <a:r>
              <a:rPr lang="el-GR" altLang="zh-CN" dirty="0">
                <a:latin typeface="等线" panose="02010600030101010101" pitchFamily="2" charset="-122"/>
                <a:ea typeface="等线" panose="02010600030101010101" pitchFamily="2" charset="-122"/>
              </a:rPr>
              <a:t>η</a:t>
            </a:r>
            <a:r>
              <a:rPr lang="en-US" altLang="zh-CN" dirty="0"/>
              <a:t>|&gt;2, |</a:t>
            </a:r>
            <a:r>
              <a:rPr lang="el-GR" altLang="zh-CN" dirty="0">
                <a:latin typeface="等线" panose="02010600030101010101" pitchFamily="2" charset="-122"/>
                <a:ea typeface="等线" panose="02010600030101010101" pitchFamily="2" charset="-122"/>
              </a:rPr>
              <a:t>η</a:t>
            </a:r>
            <a:r>
              <a:rPr lang="en-US" altLang="zh-CN" dirty="0"/>
              <a:t>|&lt;2.4</a:t>
            </a:r>
          </a:p>
          <a:p>
            <a:r>
              <a:rPr lang="en-US" altLang="zh-CN" dirty="0" err="1"/>
              <a:t>N</a:t>
            </a:r>
            <a:r>
              <a:rPr lang="en-US" altLang="zh-CN" baseline="-25000" dirty="0" err="1"/>
              <a:t>ch</a:t>
            </a:r>
            <a:r>
              <a:rPr lang="en-US" altLang="zh-CN" dirty="0"/>
              <a:t> defined with |</a:t>
            </a:r>
            <a:r>
              <a:rPr lang="el-GR" altLang="zh-CN" dirty="0">
                <a:latin typeface="等线" panose="02010600030101010101" pitchFamily="2" charset="-122"/>
                <a:ea typeface="等线" panose="02010600030101010101" pitchFamily="2" charset="-122"/>
              </a:rPr>
              <a:t>η</a:t>
            </a:r>
            <a:r>
              <a:rPr lang="en-US" altLang="zh-CN" dirty="0"/>
              <a:t>|&lt;2.4, </a:t>
            </a:r>
            <a:r>
              <a:rPr lang="en-US" altLang="zh-CN" dirty="0" err="1"/>
              <a:t>p</a:t>
            </a:r>
            <a:r>
              <a:rPr lang="en-US" altLang="zh-CN" baseline="-25000" dirty="0" err="1"/>
              <a:t>T</a:t>
            </a:r>
            <a:r>
              <a:rPr lang="en-US" altLang="zh-CN" dirty="0"/>
              <a:t>&gt;0.4 GeV/c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EB62837C-F95C-35A6-89ED-DE1600AB6069}"/>
              </a:ext>
            </a:extLst>
          </p:cNvPr>
          <p:cNvSpPr txBox="1"/>
          <p:nvPr/>
        </p:nvSpPr>
        <p:spPr>
          <a:xfrm>
            <a:off x="1858213" y="3920256"/>
            <a:ext cx="120161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N</a:t>
            </a:r>
            <a:r>
              <a:rPr lang="en-US" altLang="zh-CN" baseline="-25000" dirty="0" err="1"/>
              <a:t>ch</a:t>
            </a:r>
            <a:r>
              <a:rPr lang="en-US" altLang="zh-CN" dirty="0"/>
              <a:t> &lt;20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6E4761A7-FB8F-1072-C4B1-BF9078E8EE6D}"/>
              </a:ext>
            </a:extLst>
          </p:cNvPr>
          <p:cNvSpPr txBox="1"/>
          <p:nvPr/>
        </p:nvSpPr>
        <p:spPr>
          <a:xfrm>
            <a:off x="6124609" y="3858914"/>
            <a:ext cx="1201618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N</a:t>
            </a:r>
            <a:r>
              <a:rPr lang="en-US" altLang="zh-CN" baseline="-25000" dirty="0" err="1"/>
              <a:t>ch</a:t>
            </a:r>
            <a:r>
              <a:rPr lang="en-US" altLang="zh-CN" dirty="0"/>
              <a:t> &gt;40</a:t>
            </a:r>
          </a:p>
        </p:txBody>
      </p:sp>
    </p:spTree>
    <p:extLst>
      <p:ext uri="{BB962C8B-B14F-4D97-AF65-F5344CB8AC3E}">
        <p14:creationId xmlns:p14="http://schemas.microsoft.com/office/powerpoint/2010/main" val="29479375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B16DFC5-1A06-B07A-364A-05D61A04D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Elliptic flow coefficient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F00D6FE9-1FAB-331D-8E19-95584621D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26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ADB84F3-0202-27EE-FA40-CB3F03834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538CFFE-5A0E-B756-E3BD-D4D776B1E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1444" y="1452214"/>
            <a:ext cx="3045863" cy="289949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3B71F92-5F9E-F480-475F-1A6C5E88BA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2298" y="4556738"/>
            <a:ext cx="1544504" cy="57630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44C4886-212C-F8F7-6EC2-AC4A6A545B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100" y="5319798"/>
            <a:ext cx="1859552" cy="39188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3D330E7-27F9-CA63-1E97-BAB5EECF35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305" y="4479897"/>
            <a:ext cx="1275560" cy="65314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0B7878C0-4314-E279-C34A-5F308904BC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100" y="5790050"/>
            <a:ext cx="3455816" cy="31481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64B79272-0212-4041-F6CB-E0BCFEC701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1908" y="5382032"/>
            <a:ext cx="1490715" cy="245891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41C17502-2E2C-D643-6FD5-64973A6A399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6357" y="1594106"/>
            <a:ext cx="3696589" cy="2609016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C485C21E-1AC9-1D7A-4AF3-F5E7A054234C}"/>
              </a:ext>
            </a:extLst>
          </p:cNvPr>
          <p:cNvSpPr txBox="1"/>
          <p:nvPr/>
        </p:nvSpPr>
        <p:spPr>
          <a:xfrm>
            <a:off x="6185168" y="1256725"/>
            <a:ext cx="15886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PRC 104 (2021) 014903</a:t>
            </a:r>
            <a:endParaRPr lang="zh-CN" altLang="en-US" sz="1100" dirty="0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F0231875-3AE6-1B31-30A4-A481B08DC4FA}"/>
              </a:ext>
            </a:extLst>
          </p:cNvPr>
          <p:cNvSpPr/>
          <p:nvPr/>
        </p:nvSpPr>
        <p:spPr>
          <a:xfrm>
            <a:off x="5608470" y="2611225"/>
            <a:ext cx="2617813" cy="87319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EB1CC9E-73D9-4D37-E558-DBC6E0001EB5}"/>
              </a:ext>
            </a:extLst>
          </p:cNvPr>
          <p:cNvSpPr txBox="1"/>
          <p:nvPr/>
        </p:nvSpPr>
        <p:spPr>
          <a:xfrm>
            <a:off x="4699879" y="5273868"/>
            <a:ext cx="4246836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1600" dirty="0"/>
              <a:t>Flow estimated with Q-cumulant method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1600" dirty="0"/>
              <a:t>Low multiplicity subtract using </a:t>
            </a:r>
            <a:r>
              <a:rPr lang="en-US" altLang="zh-CN" sz="1600" dirty="0" err="1"/>
              <a:t>N</a:t>
            </a:r>
            <a:r>
              <a:rPr lang="en-US" altLang="zh-CN" sz="1600" baseline="-25000" dirty="0" err="1"/>
              <a:t>ch</a:t>
            </a:r>
            <a:r>
              <a:rPr lang="en-US" altLang="zh-CN" sz="1600" dirty="0"/>
              <a:t>&lt;20 events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1600" dirty="0"/>
              <a:t>Similar to the value seen in ATLAS data</a:t>
            </a:r>
            <a:endParaRPr lang="zh-CN" altLang="en-US" sz="1600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51D5BB3-94BB-180A-8944-CB02EDF77F23}"/>
              </a:ext>
            </a:extLst>
          </p:cNvPr>
          <p:cNvSpPr txBox="1"/>
          <p:nvPr/>
        </p:nvSpPr>
        <p:spPr>
          <a:xfrm>
            <a:off x="4995139" y="4462189"/>
            <a:ext cx="3968685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dirty="0"/>
              <a:t>0.3&lt;</a:t>
            </a:r>
            <a:r>
              <a:rPr lang="en-US" altLang="zh-CN" dirty="0" err="1"/>
              <a:t>p</a:t>
            </a:r>
            <a:r>
              <a:rPr lang="en-US" altLang="zh-CN" baseline="-25000" dirty="0" err="1"/>
              <a:t>T</a:t>
            </a:r>
            <a:r>
              <a:rPr lang="en-US" altLang="zh-CN" dirty="0"/>
              <a:t>&lt;3 GeV/c, |</a:t>
            </a:r>
            <a:r>
              <a:rPr lang="en-US" altLang="zh-CN" dirty="0">
                <a:latin typeface="等线" panose="02010600030101010101" pitchFamily="2" charset="-122"/>
                <a:ea typeface="等线" panose="02010600030101010101" pitchFamily="2" charset="-122"/>
              </a:rPr>
              <a:t>△</a:t>
            </a:r>
            <a:r>
              <a:rPr lang="el-GR" altLang="zh-CN" dirty="0">
                <a:latin typeface="等线" panose="02010600030101010101" pitchFamily="2" charset="-122"/>
                <a:ea typeface="等线" panose="02010600030101010101" pitchFamily="2" charset="-122"/>
              </a:rPr>
              <a:t>η</a:t>
            </a:r>
            <a:r>
              <a:rPr lang="en-US" altLang="zh-CN" dirty="0"/>
              <a:t>|&gt;2, |</a:t>
            </a:r>
            <a:r>
              <a:rPr lang="el-GR" altLang="zh-CN" dirty="0">
                <a:latin typeface="等线" panose="02010600030101010101" pitchFamily="2" charset="-122"/>
                <a:ea typeface="等线" panose="02010600030101010101" pitchFamily="2" charset="-122"/>
              </a:rPr>
              <a:t>η</a:t>
            </a:r>
            <a:r>
              <a:rPr lang="en-US" altLang="zh-CN" dirty="0"/>
              <a:t>|&lt;2.4</a:t>
            </a:r>
          </a:p>
          <a:p>
            <a:r>
              <a:rPr lang="en-US" altLang="zh-CN" dirty="0" err="1"/>
              <a:t>N</a:t>
            </a:r>
            <a:r>
              <a:rPr lang="en-US" altLang="zh-CN" baseline="-25000" dirty="0" err="1"/>
              <a:t>ch</a:t>
            </a:r>
            <a:r>
              <a:rPr lang="en-US" altLang="zh-CN" dirty="0"/>
              <a:t> defined with |</a:t>
            </a:r>
            <a:r>
              <a:rPr lang="el-GR" altLang="zh-CN" dirty="0">
                <a:latin typeface="等线" panose="02010600030101010101" pitchFamily="2" charset="-122"/>
                <a:ea typeface="等线" panose="02010600030101010101" pitchFamily="2" charset="-122"/>
              </a:rPr>
              <a:t>η</a:t>
            </a:r>
            <a:r>
              <a:rPr lang="en-US" altLang="zh-CN" dirty="0"/>
              <a:t>|&lt;2.4, </a:t>
            </a:r>
            <a:r>
              <a:rPr lang="en-US" altLang="zh-CN" dirty="0" err="1"/>
              <a:t>p</a:t>
            </a:r>
            <a:r>
              <a:rPr lang="en-US" altLang="zh-CN" baseline="-25000" dirty="0" err="1"/>
              <a:t>T</a:t>
            </a:r>
            <a:r>
              <a:rPr lang="en-US" altLang="zh-CN" dirty="0"/>
              <a:t>&gt;0.4 GeV/c</a:t>
            </a:r>
          </a:p>
        </p:txBody>
      </p:sp>
    </p:spTree>
    <p:extLst>
      <p:ext uri="{BB962C8B-B14F-4D97-AF65-F5344CB8AC3E}">
        <p14:creationId xmlns:p14="http://schemas.microsoft.com/office/powerpoint/2010/main" val="34825688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B16DFC5-1A06-B07A-364A-05D61A04D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Elliptic flow coefficient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F00D6FE9-1FAB-331D-8E19-95584621D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27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ADB84F3-0202-27EE-FA40-CB3F03834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DE11A183-338D-2461-623D-8D2650E0BC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056" y="1594106"/>
            <a:ext cx="3442476" cy="239897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DC63CFD6-F5CC-8546-933E-DFE6252FF3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03" y="5955512"/>
            <a:ext cx="3587030" cy="470181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2466B14A-1BE8-465E-6A4C-C2F03165D9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387" y="4378934"/>
            <a:ext cx="1214088" cy="64546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EE2CDA2F-FB20-571A-E86D-B60FC85A8F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737" y="4968056"/>
            <a:ext cx="1652081" cy="591676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BFA0EA12-2DAB-2D17-99E9-D0E26C1309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662" y="5484135"/>
            <a:ext cx="1974813" cy="39188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7555F571-8DD0-D960-A139-82949155CC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5213" y="1624664"/>
            <a:ext cx="3447855" cy="2366702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470FD0CD-B682-3CEE-B43C-CF0C41730AEE}"/>
              </a:ext>
            </a:extLst>
          </p:cNvPr>
          <p:cNvSpPr txBox="1"/>
          <p:nvPr/>
        </p:nvSpPr>
        <p:spPr>
          <a:xfrm>
            <a:off x="6146276" y="1224554"/>
            <a:ext cx="16685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zh-CN" sz="2000" dirty="0"/>
              <a:t>30&lt;</a:t>
            </a:r>
            <a:r>
              <a:rPr lang="en-US" altLang="zh-CN" sz="2000" dirty="0" err="1"/>
              <a:t>N</a:t>
            </a:r>
            <a:r>
              <a:rPr lang="en-US" altLang="zh-CN" sz="2000" baseline="-25000" dirty="0" err="1"/>
              <a:t>ch</a:t>
            </a:r>
            <a:r>
              <a:rPr lang="en-US" altLang="zh-CN" sz="2000" dirty="0"/>
              <a:t>&lt;50</a:t>
            </a:r>
            <a:endParaRPr lang="zh-CN" altLang="en-US" sz="20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7729586-167C-6DD6-96DB-97B947665CE8}"/>
              </a:ext>
            </a:extLst>
          </p:cNvPr>
          <p:cNvSpPr txBox="1"/>
          <p:nvPr/>
        </p:nvSpPr>
        <p:spPr>
          <a:xfrm>
            <a:off x="4638876" y="4342861"/>
            <a:ext cx="4246836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1600" dirty="0"/>
              <a:t>Integrated flow with non-flow subtraction </a:t>
            </a:r>
            <a:r>
              <a:rPr lang="en-US" altLang="zh-CN" sz="1600" dirty="0" err="1"/>
              <a:t>N</a:t>
            </a:r>
            <a:r>
              <a:rPr lang="en-US" altLang="zh-CN" sz="1600" baseline="-25000" dirty="0" err="1"/>
              <a:t>ch</a:t>
            </a:r>
            <a:r>
              <a:rPr lang="en-US" altLang="zh-CN" sz="1600" dirty="0"/>
              <a:t> dependence consistent with data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1600" dirty="0"/>
              <a:t>High multiplicity events selected with (30,50), data for (20, 60)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1600" dirty="0" err="1"/>
              <a:t>p</a:t>
            </a:r>
            <a:r>
              <a:rPr lang="en-US" altLang="zh-CN" sz="1600" baseline="-25000" dirty="0" err="1"/>
              <a:t>T</a:t>
            </a:r>
            <a:r>
              <a:rPr lang="en-US" altLang="zh-CN" sz="1600" dirty="0"/>
              <a:t> differential flow with gap and nonflow subtraction using </a:t>
            </a:r>
            <a:r>
              <a:rPr lang="en-US" altLang="zh-CN" sz="1600" dirty="0" err="1"/>
              <a:t>N</a:t>
            </a:r>
            <a:r>
              <a:rPr lang="en-US" altLang="zh-CN" sz="1600" baseline="-25000" dirty="0" err="1"/>
              <a:t>ch</a:t>
            </a:r>
            <a:r>
              <a:rPr lang="en-US" altLang="zh-CN" sz="1600" dirty="0"/>
              <a:t>&lt;20 events</a:t>
            </a:r>
          </a:p>
        </p:txBody>
      </p:sp>
    </p:spTree>
    <p:extLst>
      <p:ext uri="{BB962C8B-B14F-4D97-AF65-F5344CB8AC3E}">
        <p14:creationId xmlns:p14="http://schemas.microsoft.com/office/powerpoint/2010/main" val="26794342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8DB984-0F22-45DD-8FAD-D41B2A665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Two particle correlation</a:t>
            </a:r>
            <a:endParaRPr lang="zh-CN" altLang="en-US" dirty="0"/>
          </a:p>
        </p:txBody>
      </p:sp>
      <p:sp>
        <p:nvSpPr>
          <p:cNvPr id="7" name="页脚占位符 6">
            <a:extLst>
              <a:ext uri="{FF2B5EF4-FFF2-40B4-BE49-F238E27FC236}">
                <a16:creationId xmlns:a16="http://schemas.microsoft.com/office/drawing/2014/main" id="{BDD5DF97-A698-4EB7-A7E2-373311FCD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sp>
        <p:nvSpPr>
          <p:cNvPr id="8" name="灯片编号占位符 7">
            <a:extLst>
              <a:ext uri="{FF2B5EF4-FFF2-40B4-BE49-F238E27FC236}">
                <a16:creationId xmlns:a16="http://schemas.microsoft.com/office/drawing/2014/main" id="{50B73FE1-157F-4FAE-BCDC-DEBBE5D48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28</a:t>
            </a:fld>
            <a:endParaRPr 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686099FC-292A-469B-9602-A12BEFA0EF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179" y="1808384"/>
            <a:ext cx="2618557" cy="19440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D08CD7D7-2F4E-47D9-909D-74A3A5D457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4680" y="1777999"/>
            <a:ext cx="2588450" cy="19440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1A91E922-DFE1-4678-9DE4-ED11B148A8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6379" y="3714107"/>
            <a:ext cx="2582849" cy="1917000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CA2B5E74-7B96-40FF-ACAA-088A3399F0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179" y="3748235"/>
            <a:ext cx="2678400" cy="191700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9C8970D8-084F-4666-BC16-2637B7B846F1}"/>
              </a:ext>
            </a:extLst>
          </p:cNvPr>
          <p:cNvSpPr txBox="1"/>
          <p:nvPr/>
        </p:nvSpPr>
        <p:spPr>
          <a:xfrm>
            <a:off x="71362" y="2634221"/>
            <a:ext cx="31229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Near side ridge appears with sub-nucleon fluctuation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Significant ridge also shows in AMPT due to its large initial eccentricity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Robust HM ridge developed in </a:t>
            </a:r>
            <a:r>
              <a:rPr lang="en-US" altLang="zh-CN" dirty="0" err="1"/>
              <a:t>parton</a:t>
            </a:r>
            <a:r>
              <a:rPr lang="en-US" altLang="zh-CN" dirty="0"/>
              <a:t> evolution stage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8F6841AC-F051-4511-828E-96F7A5DD1823}"/>
              </a:ext>
            </a:extLst>
          </p:cNvPr>
          <p:cNvSpPr txBox="1"/>
          <p:nvPr/>
        </p:nvSpPr>
        <p:spPr>
          <a:xfrm>
            <a:off x="483527" y="1902571"/>
            <a:ext cx="24081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/>
              <a:t>pp 13 </a:t>
            </a:r>
            <a:r>
              <a:rPr lang="en-US" altLang="zh-CN" sz="1500" dirty="0" err="1"/>
              <a:t>TeV</a:t>
            </a:r>
            <a:r>
              <a:rPr lang="en-US" altLang="zh-CN" sz="1500" dirty="0"/>
              <a:t>, charged hadron</a:t>
            </a:r>
          </a:p>
          <a:p>
            <a:r>
              <a:rPr lang="en-US" altLang="zh-CN" sz="1500" dirty="0"/>
              <a:t>1&lt;</a:t>
            </a:r>
            <a:r>
              <a:rPr lang="en-US" altLang="zh-CN" sz="1500" dirty="0" err="1"/>
              <a:t>p</a:t>
            </a:r>
            <a:r>
              <a:rPr lang="en-US" altLang="zh-CN" sz="1500" baseline="-25000" dirty="0" err="1"/>
              <a:t>T</a:t>
            </a:r>
            <a:r>
              <a:rPr lang="en-US" altLang="zh-CN" sz="1500" dirty="0"/>
              <a:t>&lt;3 GeV/c, |</a:t>
            </a:r>
            <a:r>
              <a:rPr lang="en-US" altLang="zh-CN" sz="1500" dirty="0">
                <a:latin typeface="等线" panose="02010600030101010101" pitchFamily="2" charset="-122"/>
                <a:ea typeface="等线" panose="02010600030101010101" pitchFamily="2" charset="-122"/>
              </a:rPr>
              <a:t>△</a:t>
            </a:r>
            <a:r>
              <a:rPr lang="el-GR" altLang="zh-CN" sz="1500" dirty="0">
                <a:latin typeface="等线" panose="02010600030101010101" pitchFamily="2" charset="-122"/>
                <a:ea typeface="等线" panose="02010600030101010101" pitchFamily="2" charset="-122"/>
              </a:rPr>
              <a:t>η</a:t>
            </a:r>
            <a:r>
              <a:rPr lang="en-US" altLang="zh-CN" sz="1500" dirty="0"/>
              <a:t>|&gt;2 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D4B2260-E308-5343-2A1F-225F73FD2E68}"/>
              </a:ext>
            </a:extLst>
          </p:cNvPr>
          <p:cNvSpPr txBox="1"/>
          <p:nvPr/>
        </p:nvSpPr>
        <p:spPr>
          <a:xfrm>
            <a:off x="581823" y="5616112"/>
            <a:ext cx="198836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>
                <a:latin typeface="+mj-lt"/>
              </a:rPr>
              <a:t>EPJC 81 (2021) 8, 755</a:t>
            </a:r>
            <a:endParaRPr lang="zh-CN" altLang="en-US" sz="1350" dirty="0"/>
          </a:p>
        </p:txBody>
      </p:sp>
    </p:spTree>
    <p:extLst>
      <p:ext uri="{BB962C8B-B14F-4D97-AF65-F5344CB8AC3E}">
        <p14:creationId xmlns:p14="http://schemas.microsoft.com/office/powerpoint/2010/main" val="2609569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699321-F509-44D9-8FCA-7D008D8417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Flow-like signal in small system</a:t>
            </a:r>
            <a:endParaRPr lang="zh-CN" altLang="en-US" dirty="0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F530736-4548-4368-9EF5-844D3F317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sp>
        <p:nvSpPr>
          <p:cNvPr id="8" name="灯片编号占位符 7">
            <a:extLst>
              <a:ext uri="{FF2B5EF4-FFF2-40B4-BE49-F238E27FC236}">
                <a16:creationId xmlns:a16="http://schemas.microsoft.com/office/drawing/2014/main" id="{836D6683-86E6-402C-B8AE-B74198F30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5D92248-A9A9-85F9-0CC2-79DD3C9DD0D0}"/>
              </a:ext>
            </a:extLst>
          </p:cNvPr>
          <p:cNvSpPr txBox="1"/>
          <p:nvPr/>
        </p:nvSpPr>
        <p:spPr>
          <a:xfrm>
            <a:off x="207142" y="1542698"/>
            <a:ext cx="290529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500" dirty="0"/>
              <a:t>Long range correlation: “ridge” structure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500" dirty="0"/>
              <a:t>Non-zero azimuthal collective flow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500" dirty="0"/>
              <a:t>Strangeness enhancement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500" dirty="0"/>
              <a:t>Multiplicity dependent baryon to meson ratio </a:t>
            </a:r>
            <a:endParaRPr lang="zh-CN" altLang="en-US" sz="15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B541F3C-09A0-9E8E-7DF1-EC67DCB629FC}"/>
              </a:ext>
            </a:extLst>
          </p:cNvPr>
          <p:cNvSpPr txBox="1"/>
          <p:nvPr/>
        </p:nvSpPr>
        <p:spPr>
          <a:xfrm>
            <a:off x="73004" y="3926441"/>
            <a:ext cx="4451861" cy="198515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500" dirty="0"/>
              <a:t>Hydrodynamic final state evolution</a:t>
            </a:r>
          </a:p>
          <a:p>
            <a:r>
              <a:rPr lang="en-US" altLang="zh-CN" sz="1050" dirty="0"/>
              <a:t>EPJC 76 (2016) 7, PLB 774 (2017) 351, PLB 780 (2018) 495, EPJC 80 (2020) 846, PRC 101 (2020) 2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500" dirty="0"/>
              <a:t>CGC Initial state correlations</a:t>
            </a:r>
          </a:p>
          <a:p>
            <a:r>
              <a:rPr lang="en-US" altLang="zh-CN" sz="1050" dirty="0"/>
              <a:t>PRL 108 (2012) 262001, PRD 87 (2013)  051502, PRL 117 (2016) 162301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500" dirty="0"/>
              <a:t>Collective string effects</a:t>
            </a:r>
          </a:p>
          <a:p>
            <a:pPr marL="214313" indent="-214313">
              <a:buFont typeface="Wingdings" panose="05000000000000000000" pitchFamily="2" charset="2"/>
              <a:buChar char="p"/>
            </a:pPr>
            <a:r>
              <a:rPr lang="en-US" altLang="zh-CN" sz="1050" dirty="0"/>
              <a:t>color reconnection: PRL 111 (2013) 042001, PRD 92 (2015) 094010 </a:t>
            </a:r>
          </a:p>
          <a:p>
            <a:pPr marL="214313" indent="-214313">
              <a:buFont typeface="Wingdings" panose="05000000000000000000" pitchFamily="2" charset="2"/>
              <a:buChar char="p"/>
            </a:pPr>
            <a:r>
              <a:rPr lang="en-US" altLang="zh-CN" sz="1050" dirty="0"/>
              <a:t>color rope: JHEP 03 (2015) 148,</a:t>
            </a:r>
            <a:r>
              <a:rPr lang="zh-CN" altLang="en-US" sz="1050" dirty="0"/>
              <a:t> </a:t>
            </a:r>
            <a:r>
              <a:rPr lang="en-US" altLang="zh-CN" sz="1050" dirty="0"/>
              <a:t>PLB 779 (2018) 58, JHEP 03 (2021) 270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altLang="zh-CN" sz="1500" dirty="0"/>
              <a:t>Parton escape effects</a:t>
            </a:r>
          </a:p>
          <a:p>
            <a:r>
              <a:rPr lang="en-US" altLang="zh-CN" sz="1050" dirty="0"/>
              <a:t>PLB 753 (2016) 506</a:t>
            </a:r>
            <a:endParaRPr lang="zh-CN" altLang="en-US" sz="1050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FA99C41F-EE62-3D1D-8E0F-B30C944FB6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8950" y="2080464"/>
            <a:ext cx="2022571" cy="1686059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197CBBF6-ACCA-855F-0767-9DA4F940332F}"/>
              </a:ext>
            </a:extLst>
          </p:cNvPr>
          <p:cNvSpPr txBox="1"/>
          <p:nvPr/>
        </p:nvSpPr>
        <p:spPr>
          <a:xfrm>
            <a:off x="6315299" y="3978360"/>
            <a:ext cx="1516717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25" dirty="0"/>
              <a:t>PRL 125 (2020) 072301</a:t>
            </a:r>
            <a:endParaRPr lang="zh-CN" altLang="en-US" sz="825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6960E20-F9D1-1AB2-A5D8-04B2CB88C99E}"/>
              </a:ext>
            </a:extLst>
          </p:cNvPr>
          <p:cNvSpPr txBox="1"/>
          <p:nvPr/>
        </p:nvSpPr>
        <p:spPr>
          <a:xfrm>
            <a:off x="3469047" y="1885434"/>
            <a:ext cx="102999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25" dirty="0"/>
              <a:t>JHEP 09 (2010) 091</a:t>
            </a:r>
            <a:endParaRPr lang="zh-CN" altLang="en-US" sz="825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E6BDC205-686C-0C83-5A12-0A3F91A3A3E8}"/>
              </a:ext>
            </a:extLst>
          </p:cNvPr>
          <p:cNvSpPr txBox="1"/>
          <p:nvPr/>
        </p:nvSpPr>
        <p:spPr>
          <a:xfrm>
            <a:off x="5487786" y="1886962"/>
            <a:ext cx="1191472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25" dirty="0"/>
              <a:t>PRL 122, 172302 (2019)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0AF01BE5-5BE1-062B-2D48-A4AB0E8711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4144" y="1556757"/>
            <a:ext cx="1516717" cy="2412365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CB7B4CE2-77C6-DA0E-F4D9-084CD7E9BD3D}"/>
              </a:ext>
            </a:extLst>
          </p:cNvPr>
          <p:cNvSpPr txBox="1"/>
          <p:nvPr/>
        </p:nvSpPr>
        <p:spPr>
          <a:xfrm>
            <a:off x="7503735" y="1329419"/>
            <a:ext cx="14048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/>
              <a:t>Nat. Phys. 13 (2017) 535</a:t>
            </a:r>
            <a:endParaRPr lang="zh-CN" altLang="en-US" sz="8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9D48654-6C41-5251-9818-EF6D7B3127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1599" y="2094087"/>
            <a:ext cx="1999936" cy="148463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57C42500-31C0-83B5-A531-95D5ACE861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0142" y="4197651"/>
            <a:ext cx="4480310" cy="1255529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2C6BB1F2-EE1D-5D3E-F31B-E90CBCBBA8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6335" y="5641823"/>
            <a:ext cx="1104030" cy="860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746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A50419-AC94-5C09-D159-08FEEB1A6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minimal condition for flow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8429C97B-4125-F79D-6CBE-7A67025B6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B1661C7-26F7-587D-41C2-55E6312BD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90F41C21-3C7E-715F-4CFA-95AF00A02E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49573"/>
            <a:ext cx="3372453" cy="2113912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57471810-FF78-6391-9FA2-AF16F1FC6A8F}"/>
              </a:ext>
            </a:extLst>
          </p:cNvPr>
          <p:cNvSpPr txBox="1"/>
          <p:nvPr/>
        </p:nvSpPr>
        <p:spPr>
          <a:xfrm>
            <a:off x="849625" y="3885317"/>
            <a:ext cx="1687398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zh-CN" sz="105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/>
              </a:rPr>
              <a:t>PRL 132 (2024) 172302</a:t>
            </a:r>
            <a:endParaRPr lang="zh-CN" altLang="en-US" sz="1050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A354DCC6-5868-8DD5-5F75-21EF7FB74A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5408" y="1643906"/>
            <a:ext cx="3135795" cy="184840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D8EA350A-8B6D-477B-802D-4D89B421E3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6397" y="1767113"/>
            <a:ext cx="2197394" cy="1352793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F749E823-529D-CE02-C5D5-95721879AA59}"/>
              </a:ext>
            </a:extLst>
          </p:cNvPr>
          <p:cNvSpPr txBox="1"/>
          <p:nvPr/>
        </p:nvSpPr>
        <p:spPr>
          <a:xfrm>
            <a:off x="5672221" y="1393594"/>
            <a:ext cx="155258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/>
              </a:rPr>
              <a:t>arXiv:1707.02307</a:t>
            </a:r>
            <a:endParaRPr lang="zh-CN" altLang="en-US" sz="1200" dirty="0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FE87BB4B-3111-014B-D73A-3F4CCA3414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5951" y="4064766"/>
            <a:ext cx="2057400" cy="2111029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4D57EB86-7C9B-A228-8808-C87F09B3B155}"/>
              </a:ext>
            </a:extLst>
          </p:cNvPr>
          <p:cNvSpPr txBox="1"/>
          <p:nvPr/>
        </p:nvSpPr>
        <p:spPr>
          <a:xfrm>
            <a:off x="7491845" y="3796991"/>
            <a:ext cx="1469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/>
              </a:rPr>
              <a:t>arXiv</a:t>
            </a:r>
            <a:r>
              <a:rPr lang="en-US" altLang="zh-CN" sz="12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/>
              </a:rPr>
              <a:t>: 2401.13137</a:t>
            </a:r>
            <a:endParaRPr lang="zh-CN" altLang="en-US" sz="1200" dirty="0"/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79AFC854-E47C-B6E8-0D9D-63356BA10B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76986" y="4204999"/>
            <a:ext cx="1892210" cy="1681487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5C28F0F7-0663-9AE4-47D9-AB6C9F93B420}"/>
              </a:ext>
            </a:extLst>
          </p:cNvPr>
          <p:cNvSpPr txBox="1"/>
          <p:nvPr/>
        </p:nvSpPr>
        <p:spPr>
          <a:xfrm>
            <a:off x="3535206" y="3874973"/>
            <a:ext cx="146903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Lucida Grande"/>
              </a:rPr>
              <a:t>arXiv:1805.02973</a:t>
            </a:r>
            <a:endParaRPr lang="zh-CN" altLang="en-US" sz="1200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AE93C70-156F-FDFE-9A03-263596FEF459}"/>
              </a:ext>
            </a:extLst>
          </p:cNvPr>
          <p:cNvSpPr txBox="1"/>
          <p:nvPr/>
        </p:nvSpPr>
        <p:spPr>
          <a:xfrm>
            <a:off x="369487" y="2033955"/>
            <a:ext cx="29052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500" dirty="0"/>
              <a:t>Can be generated with a simple two string system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C63E970-5878-8FD7-713D-9C0F54B225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58216" y="4255124"/>
            <a:ext cx="1705864" cy="1581235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5FE8D789-804A-B5C7-C373-060D0984551B}"/>
              </a:ext>
            </a:extLst>
          </p:cNvPr>
          <p:cNvSpPr txBox="1"/>
          <p:nvPr/>
        </p:nvSpPr>
        <p:spPr>
          <a:xfrm>
            <a:off x="5510130" y="4035833"/>
            <a:ext cx="1191472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25" dirty="0"/>
              <a:t>PRC 104 (2021) 014903</a:t>
            </a:r>
            <a:endParaRPr lang="zh-CN" altLang="en-US" sz="825" dirty="0"/>
          </a:p>
        </p:txBody>
      </p:sp>
    </p:spTree>
    <p:extLst>
      <p:ext uri="{BB962C8B-B14F-4D97-AF65-F5344CB8AC3E}">
        <p14:creationId xmlns:p14="http://schemas.microsoft.com/office/powerpoint/2010/main" val="2411170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0B81CBD7-792E-3D89-E9A6-E58D19A5E1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450" t="52271" r="39366" b="13139"/>
          <a:stretch/>
        </p:blipFill>
        <p:spPr>
          <a:xfrm>
            <a:off x="5325600" y="1691981"/>
            <a:ext cx="952108" cy="631596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D02422B2-CEDA-6BBA-2EE6-2F370D27C5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997" y="1886851"/>
            <a:ext cx="5031944" cy="3407804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4C8DB984-0F22-45DD-8FAD-D41B2A665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AMPT x PYTHIA8</a:t>
            </a:r>
            <a:endParaRPr lang="zh-CN" altLang="en-US" dirty="0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847F558-D618-4A49-81AD-932C97329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76D3F03-51A1-4656-A7B3-346086480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6DF947C-C2F6-6676-20CE-16F55FD9FDB4}"/>
              </a:ext>
            </a:extLst>
          </p:cNvPr>
          <p:cNvSpPr txBox="1"/>
          <p:nvPr/>
        </p:nvSpPr>
        <p:spPr>
          <a:xfrm>
            <a:off x="1444243" y="5310804"/>
            <a:ext cx="17373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/>
              <a:t>PRC 72 (2005) 064901</a:t>
            </a:r>
          </a:p>
          <a:p>
            <a:r>
              <a:rPr lang="en-US" altLang="zh-CN" sz="1050" dirty="0" err="1"/>
              <a:t>Nucl.Sci.Tech</a:t>
            </a:r>
            <a:r>
              <a:rPr lang="en-US" altLang="zh-CN" sz="1050" dirty="0"/>
              <a:t>. 32 (2021) 113</a:t>
            </a:r>
            <a:endParaRPr lang="zh-CN" altLang="en-US" sz="1050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9C8B2D8D-3E01-74DB-353A-771A6750329E}"/>
              </a:ext>
            </a:extLst>
          </p:cNvPr>
          <p:cNvSpPr txBox="1"/>
          <p:nvPr/>
        </p:nvSpPr>
        <p:spPr>
          <a:xfrm>
            <a:off x="5495826" y="3801722"/>
            <a:ext cx="3318235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dirty="0"/>
              <a:t>Impact parameter dependent string system well developed in PYTHIA8/</a:t>
            </a:r>
            <a:r>
              <a:rPr lang="en-US" altLang="zh-CN" dirty="0" err="1"/>
              <a:t>Angantyr</a:t>
            </a:r>
            <a:r>
              <a:rPr lang="en-US" altLang="zh-CN" dirty="0"/>
              <a:t> framework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Possible to compare </a:t>
            </a:r>
            <a:r>
              <a:rPr lang="en-US" altLang="zh-CN" dirty="0" err="1"/>
              <a:t>parton</a:t>
            </a:r>
            <a:r>
              <a:rPr lang="en-US" altLang="zh-CN" dirty="0"/>
              <a:t> transport and inter-string effects on the same basis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zh-CN" altLang="en-US" dirty="0"/>
          </a:p>
        </p:txBody>
      </p:sp>
      <p:pic>
        <p:nvPicPr>
          <p:cNvPr id="1026" name="Picture 2" descr="PYTHIA logo">
            <a:extLst>
              <a:ext uri="{FF2B5EF4-FFF2-40B4-BE49-F238E27FC236}">
                <a16:creationId xmlns:a16="http://schemas.microsoft.com/office/drawing/2014/main" id="{BA01970A-E114-17DB-6CB8-3776BB4BEB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3145" y="1438444"/>
            <a:ext cx="1754669" cy="1770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DBCEFBE4-A471-1130-2097-9383C28194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816" y="1624498"/>
            <a:ext cx="5076902" cy="3609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845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8DB984-0F22-45DD-8FAD-D41B2A665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Sub-nucleon structure</a:t>
            </a:r>
            <a:endParaRPr lang="zh-CN" altLang="en-US" dirty="0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847F558-D618-4A49-81AD-932C97329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76D3F03-51A1-4656-A7B3-346086480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6</a:t>
            </a:fld>
            <a:endParaRPr lang="en-US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D6DF947C-C2F6-6676-20CE-16F55FD9FDB4}"/>
              </a:ext>
            </a:extLst>
          </p:cNvPr>
          <p:cNvSpPr txBox="1"/>
          <p:nvPr/>
        </p:nvSpPr>
        <p:spPr>
          <a:xfrm>
            <a:off x="1444243" y="5310804"/>
            <a:ext cx="17373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/>
              <a:t>PRC 72 (2005) 064901</a:t>
            </a:r>
          </a:p>
          <a:p>
            <a:r>
              <a:rPr lang="en-US" altLang="zh-CN" sz="1050" dirty="0" err="1"/>
              <a:t>Nucl.Sci.Tech</a:t>
            </a:r>
            <a:r>
              <a:rPr lang="en-US" altLang="zh-CN" sz="1050" dirty="0"/>
              <a:t>. 32 (2021) 113</a:t>
            </a:r>
            <a:endParaRPr lang="zh-CN" altLang="en-US" sz="1050" dirty="0"/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6079F7FB-F75F-52AF-1CF6-7E801F8057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816" y="1624498"/>
            <a:ext cx="5076902" cy="3609004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7C2AB5BE-3FBA-D0D4-ACA7-AED0096539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236" y="4466776"/>
            <a:ext cx="1342508" cy="1315836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id="{5924629A-C37C-05EC-B69D-29887D42DD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4513" y="4449714"/>
            <a:ext cx="1291580" cy="1345963"/>
          </a:xfrm>
          <a:prstGeom prst="rect">
            <a:avLst/>
          </a:prstGeom>
        </p:spPr>
      </p:pic>
      <p:sp>
        <p:nvSpPr>
          <p:cNvPr id="44" name="文本框 43">
            <a:extLst>
              <a:ext uri="{FF2B5EF4-FFF2-40B4-BE49-F238E27FC236}">
                <a16:creationId xmlns:a16="http://schemas.microsoft.com/office/drawing/2014/main" id="{325F6334-3DF4-A5F1-A3E9-EACDEA18C92F}"/>
              </a:ext>
            </a:extLst>
          </p:cNvPr>
          <p:cNvSpPr txBox="1"/>
          <p:nvPr/>
        </p:nvSpPr>
        <p:spPr>
          <a:xfrm>
            <a:off x="6174774" y="5780243"/>
            <a:ext cx="1737304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25" dirty="0" err="1"/>
              <a:t>Rept.Prog.Phys</a:t>
            </a:r>
            <a:r>
              <a:rPr lang="en-US" altLang="zh-CN" sz="825" dirty="0"/>
              <a:t>. 84 (2021) 082301</a:t>
            </a:r>
            <a:endParaRPr lang="zh-CN" altLang="en-US" sz="825" dirty="0"/>
          </a:p>
        </p:txBody>
      </p:sp>
      <p:pic>
        <p:nvPicPr>
          <p:cNvPr id="46" name="图片 45">
            <a:extLst>
              <a:ext uri="{FF2B5EF4-FFF2-40B4-BE49-F238E27FC236}">
                <a16:creationId xmlns:a16="http://schemas.microsoft.com/office/drawing/2014/main" id="{26E21F9E-DDDD-09C6-2C72-1EB4742A43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4951" y="1268444"/>
            <a:ext cx="1905656" cy="1290928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:a16="http://schemas.microsoft.com/office/drawing/2014/main" id="{F6DFF506-3A3B-6CCF-5BEB-831B7D05A5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4951" y="2726072"/>
            <a:ext cx="2182284" cy="1598292"/>
          </a:xfrm>
          <a:prstGeom prst="rect">
            <a:avLst/>
          </a:prstGeom>
        </p:spPr>
      </p:pic>
      <p:sp>
        <p:nvSpPr>
          <p:cNvPr id="49" name="矩形: 圆角 48">
            <a:extLst>
              <a:ext uri="{FF2B5EF4-FFF2-40B4-BE49-F238E27FC236}">
                <a16:creationId xmlns:a16="http://schemas.microsoft.com/office/drawing/2014/main" id="{F93F7EDA-4DC3-2F28-D3F4-9EE5CD782AE4}"/>
              </a:ext>
            </a:extLst>
          </p:cNvPr>
          <p:cNvSpPr/>
          <p:nvPr/>
        </p:nvSpPr>
        <p:spPr>
          <a:xfrm>
            <a:off x="5400941" y="1297797"/>
            <a:ext cx="2950589" cy="2906714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1" name="直接箭头连接符 50">
            <a:extLst>
              <a:ext uri="{FF2B5EF4-FFF2-40B4-BE49-F238E27FC236}">
                <a16:creationId xmlns:a16="http://schemas.microsoft.com/office/drawing/2014/main" id="{CDCCF622-F044-2612-FA13-8E560F632FEE}"/>
              </a:ext>
            </a:extLst>
          </p:cNvPr>
          <p:cNvCxnSpPr>
            <a:cxnSpLocks/>
          </p:cNvCxnSpPr>
          <p:nvPr/>
        </p:nvCxnSpPr>
        <p:spPr>
          <a:xfrm flipH="1">
            <a:off x="3743060" y="2726072"/>
            <a:ext cx="1573658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1461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67D3EDC-8C2A-4D52-A054-CDD5EF0A3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pp collisions</a:t>
            </a:r>
            <a:endParaRPr lang="zh-CN" altLang="en-US" dirty="0"/>
          </a:p>
        </p:txBody>
      </p:sp>
      <p:sp>
        <p:nvSpPr>
          <p:cNvPr id="19" name="页脚占位符 18">
            <a:extLst>
              <a:ext uri="{FF2B5EF4-FFF2-40B4-BE49-F238E27FC236}">
                <a16:creationId xmlns:a16="http://schemas.microsoft.com/office/drawing/2014/main" id="{DC33CF1D-4937-4CED-B551-1CD588437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sp>
        <p:nvSpPr>
          <p:cNvPr id="20" name="灯片编号占位符 19">
            <a:extLst>
              <a:ext uri="{FF2B5EF4-FFF2-40B4-BE49-F238E27FC236}">
                <a16:creationId xmlns:a16="http://schemas.microsoft.com/office/drawing/2014/main" id="{280DDAD7-C24A-483F-9556-40240AF56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7</a:t>
            </a:fld>
            <a:endParaRPr 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649307E-4B63-8D78-7C3F-F5C5161D2A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6467" y="1696076"/>
            <a:ext cx="2737844" cy="1925635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6F3D819A-47E5-4FF5-84DF-9193441CF892}"/>
              </a:ext>
            </a:extLst>
          </p:cNvPr>
          <p:cNvSpPr/>
          <p:nvPr/>
        </p:nvSpPr>
        <p:spPr>
          <a:xfrm>
            <a:off x="3394290" y="2838363"/>
            <a:ext cx="255573" cy="2799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3BA458E7-AE84-9EB0-4A7C-7542DC46C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1593" y="1696076"/>
            <a:ext cx="2802391" cy="1931014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8A09806C-157C-803F-13E3-3AC71813226D}"/>
              </a:ext>
            </a:extLst>
          </p:cNvPr>
          <p:cNvSpPr/>
          <p:nvPr/>
        </p:nvSpPr>
        <p:spPr>
          <a:xfrm>
            <a:off x="6316504" y="2957471"/>
            <a:ext cx="255573" cy="2799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44926AF3-A944-827D-0CAA-6E185D565E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6542" y="4015455"/>
            <a:ext cx="2807769" cy="1947151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D1E65324-CAEF-6B7B-72D7-3AAD0D6EC2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9748" y="4015455"/>
            <a:ext cx="2630399" cy="2426661"/>
          </a:xfrm>
          <a:prstGeom prst="rect">
            <a:avLst/>
          </a:prstGeom>
        </p:spPr>
      </p:pic>
      <p:sp>
        <p:nvSpPr>
          <p:cNvPr id="24" name="矩形 23">
            <a:extLst>
              <a:ext uri="{FF2B5EF4-FFF2-40B4-BE49-F238E27FC236}">
                <a16:creationId xmlns:a16="http://schemas.microsoft.com/office/drawing/2014/main" id="{DB21E358-AC99-0D86-FEFF-5BF494AB3A02}"/>
              </a:ext>
            </a:extLst>
          </p:cNvPr>
          <p:cNvSpPr/>
          <p:nvPr/>
        </p:nvSpPr>
        <p:spPr>
          <a:xfrm>
            <a:off x="7772990" y="4112987"/>
            <a:ext cx="255573" cy="2799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CAACD9E1-1742-535E-EF4E-04579A36F101}"/>
              </a:ext>
            </a:extLst>
          </p:cNvPr>
          <p:cNvGrpSpPr/>
          <p:nvPr/>
        </p:nvGrpSpPr>
        <p:grpSpPr>
          <a:xfrm>
            <a:off x="678285" y="1636926"/>
            <a:ext cx="294613" cy="639115"/>
            <a:chOff x="5210586" y="1469103"/>
            <a:chExt cx="294613" cy="639115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id="{3F0AD3D9-77C0-72EE-D05F-9CFF81E760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756" t="54786" r="-1"/>
            <a:stretch/>
          </p:blipFill>
          <p:spPr>
            <a:xfrm>
              <a:off x="5223932" y="1565530"/>
              <a:ext cx="269113" cy="286552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id="{E0B5057E-D0A6-19CD-3CEA-485672C9EE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756" t="54786" r="-1"/>
            <a:stretch/>
          </p:blipFill>
          <p:spPr>
            <a:xfrm>
              <a:off x="5236086" y="1655518"/>
              <a:ext cx="163863" cy="174482"/>
            </a:xfrm>
            <a:prstGeom prst="rect">
              <a:avLst/>
            </a:prstGeom>
          </p:spPr>
        </p:pic>
        <p:pic>
          <p:nvPicPr>
            <p:cNvPr id="28" name="图片 27">
              <a:extLst>
                <a:ext uri="{FF2B5EF4-FFF2-40B4-BE49-F238E27FC236}">
                  <a16:creationId xmlns:a16="http://schemas.microsoft.com/office/drawing/2014/main" id="{A8B8BCDB-E6FB-5657-1350-F33AB6055D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756" t="54786" r="-1"/>
            <a:stretch/>
          </p:blipFill>
          <p:spPr>
            <a:xfrm>
              <a:off x="5259329" y="1479549"/>
              <a:ext cx="210499" cy="224140"/>
            </a:xfrm>
            <a:prstGeom prst="rect">
              <a:avLst/>
            </a:prstGeom>
          </p:spPr>
        </p:pic>
        <p:pic>
          <p:nvPicPr>
            <p:cNvPr id="29" name="图片 28">
              <a:extLst>
                <a:ext uri="{FF2B5EF4-FFF2-40B4-BE49-F238E27FC236}">
                  <a16:creationId xmlns:a16="http://schemas.microsoft.com/office/drawing/2014/main" id="{EE38C9BA-4697-2E15-45FE-C28CF0320F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756" t="54786" r="-1"/>
            <a:stretch/>
          </p:blipFill>
          <p:spPr>
            <a:xfrm>
              <a:off x="5285137" y="1802827"/>
              <a:ext cx="220062" cy="234322"/>
            </a:xfrm>
            <a:prstGeom prst="rect">
              <a:avLst/>
            </a:prstGeom>
          </p:spPr>
        </p:pic>
        <p:sp>
          <p:nvSpPr>
            <p:cNvPr id="30" name="椭圆 29">
              <a:extLst>
                <a:ext uri="{FF2B5EF4-FFF2-40B4-BE49-F238E27FC236}">
                  <a16:creationId xmlns:a16="http://schemas.microsoft.com/office/drawing/2014/main" id="{A59D0F6C-38A6-6C80-526E-A9EC68F168F4}"/>
                </a:ext>
              </a:extLst>
            </p:cNvPr>
            <p:cNvSpPr/>
            <p:nvPr/>
          </p:nvSpPr>
          <p:spPr>
            <a:xfrm>
              <a:off x="5210586" y="1469103"/>
              <a:ext cx="233716" cy="63911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1FB4FADF-E11E-9DEC-7DCF-6904255E234B}"/>
              </a:ext>
            </a:extLst>
          </p:cNvPr>
          <p:cNvGrpSpPr/>
          <p:nvPr/>
        </p:nvGrpSpPr>
        <p:grpSpPr>
          <a:xfrm>
            <a:off x="1503268" y="1923310"/>
            <a:ext cx="294613" cy="639115"/>
            <a:chOff x="5210586" y="1469103"/>
            <a:chExt cx="294613" cy="639115"/>
          </a:xfrm>
        </p:grpSpPr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id="{C3041590-D1F4-9B84-40C9-CD6B690373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756" t="54786" r="-1"/>
            <a:stretch/>
          </p:blipFill>
          <p:spPr>
            <a:xfrm>
              <a:off x="5223932" y="1565530"/>
              <a:ext cx="269113" cy="286552"/>
            </a:xfrm>
            <a:prstGeom prst="rect">
              <a:avLst/>
            </a:prstGeom>
          </p:spPr>
        </p:pic>
        <p:pic>
          <p:nvPicPr>
            <p:cNvPr id="33" name="图片 32">
              <a:extLst>
                <a:ext uri="{FF2B5EF4-FFF2-40B4-BE49-F238E27FC236}">
                  <a16:creationId xmlns:a16="http://schemas.microsoft.com/office/drawing/2014/main" id="{AB1FE611-59A2-26FD-C865-C364F7AC7C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756" t="54786" r="-1"/>
            <a:stretch/>
          </p:blipFill>
          <p:spPr>
            <a:xfrm>
              <a:off x="5236086" y="1655518"/>
              <a:ext cx="163863" cy="174482"/>
            </a:xfrm>
            <a:prstGeom prst="rect">
              <a:avLst/>
            </a:prstGeom>
          </p:spPr>
        </p:pic>
        <p:pic>
          <p:nvPicPr>
            <p:cNvPr id="34" name="图片 33">
              <a:extLst>
                <a:ext uri="{FF2B5EF4-FFF2-40B4-BE49-F238E27FC236}">
                  <a16:creationId xmlns:a16="http://schemas.microsoft.com/office/drawing/2014/main" id="{0B8DD21C-B886-E87A-B0A7-FD6FDF5916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756" t="54786" r="-1"/>
            <a:stretch/>
          </p:blipFill>
          <p:spPr>
            <a:xfrm>
              <a:off x="5259329" y="1479549"/>
              <a:ext cx="210499" cy="224140"/>
            </a:xfrm>
            <a:prstGeom prst="rect">
              <a:avLst/>
            </a:prstGeom>
          </p:spPr>
        </p:pic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id="{87CEF6DD-38E5-59AD-7369-96A4A052A1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7756" t="54786" r="-1"/>
            <a:stretch/>
          </p:blipFill>
          <p:spPr>
            <a:xfrm>
              <a:off x="5285137" y="1802827"/>
              <a:ext cx="220062" cy="234322"/>
            </a:xfrm>
            <a:prstGeom prst="rect">
              <a:avLst/>
            </a:prstGeom>
          </p:spPr>
        </p:pic>
        <p:sp>
          <p:nvSpPr>
            <p:cNvPr id="36" name="椭圆 35">
              <a:extLst>
                <a:ext uri="{FF2B5EF4-FFF2-40B4-BE49-F238E27FC236}">
                  <a16:creationId xmlns:a16="http://schemas.microsoft.com/office/drawing/2014/main" id="{97CE2D8F-DE8E-F55F-3191-7A70BC221707}"/>
                </a:ext>
              </a:extLst>
            </p:cNvPr>
            <p:cNvSpPr/>
            <p:nvPr/>
          </p:nvSpPr>
          <p:spPr>
            <a:xfrm>
              <a:off x="5210586" y="1469103"/>
              <a:ext cx="233716" cy="639115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id="{C21BF060-7BB6-3F82-B072-24F65AE918F5}"/>
              </a:ext>
            </a:extLst>
          </p:cNvPr>
          <p:cNvSpPr txBox="1"/>
          <p:nvPr/>
        </p:nvSpPr>
        <p:spPr>
          <a:xfrm>
            <a:off x="215166" y="3963895"/>
            <a:ext cx="25762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600" dirty="0"/>
              <a:t>Hadron production well described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sz="1600" dirty="0"/>
              <a:t>Long range correlation induced with the sub-nucleon spatial fluctuations and partonic </a:t>
            </a:r>
            <a:r>
              <a:rPr lang="en-US" altLang="zh-CN" sz="1600" dirty="0" err="1"/>
              <a:t>rescattering</a:t>
            </a:r>
            <a:endParaRPr lang="en-US" altLang="zh-CN" sz="160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altLang="zh-CN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931FBEAA-9E4F-0922-CEB7-C61695700BF0}"/>
                  </a:ext>
                </a:extLst>
              </p:cNvPr>
              <p:cNvSpPr txBox="1"/>
              <p:nvPr/>
            </p:nvSpPr>
            <p:spPr>
              <a:xfrm>
                <a:off x="96118" y="3444969"/>
                <a:ext cx="3183463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𝑍𝑃𝐶</m:t>
                          </m:r>
                        </m:sub>
                      </m:sSub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=0.15 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𝑚𝑏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=30 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𝑓𝑚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931FBEAA-9E4F-0922-CEB7-C61695700B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18" y="3444969"/>
                <a:ext cx="3183463" cy="338554"/>
              </a:xfrm>
              <a:prstGeom prst="rect">
                <a:avLst/>
              </a:prstGeom>
              <a:blipFill>
                <a:blip r:embed="rId7"/>
                <a:stretch>
                  <a:fillRect b="-892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直接箭头连接符 39">
            <a:extLst>
              <a:ext uri="{FF2B5EF4-FFF2-40B4-BE49-F238E27FC236}">
                <a16:creationId xmlns:a16="http://schemas.microsoft.com/office/drawing/2014/main" id="{97CEDE6E-988E-7DD1-47C6-C4EC70151274}"/>
              </a:ext>
            </a:extLst>
          </p:cNvPr>
          <p:cNvCxnSpPr>
            <a:cxnSpLocks/>
          </p:cNvCxnSpPr>
          <p:nvPr/>
        </p:nvCxnSpPr>
        <p:spPr>
          <a:xfrm>
            <a:off x="900575" y="1970650"/>
            <a:ext cx="39089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>
            <a:extLst>
              <a:ext uri="{FF2B5EF4-FFF2-40B4-BE49-F238E27FC236}">
                <a16:creationId xmlns:a16="http://schemas.microsoft.com/office/drawing/2014/main" id="{808F79E6-5192-B187-76D0-5DC750AA6F40}"/>
              </a:ext>
            </a:extLst>
          </p:cNvPr>
          <p:cNvCxnSpPr>
            <a:cxnSpLocks/>
          </p:cNvCxnSpPr>
          <p:nvPr/>
        </p:nvCxnSpPr>
        <p:spPr>
          <a:xfrm flipH="1">
            <a:off x="1096024" y="2225845"/>
            <a:ext cx="390898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41">
            <a:extLst>
              <a:ext uri="{FF2B5EF4-FFF2-40B4-BE49-F238E27FC236}">
                <a16:creationId xmlns:a16="http://schemas.microsoft.com/office/drawing/2014/main" id="{9C880AA3-2581-2499-8070-4AC8D6248010}"/>
              </a:ext>
            </a:extLst>
          </p:cNvPr>
          <p:cNvSpPr txBox="1"/>
          <p:nvPr/>
        </p:nvSpPr>
        <p:spPr>
          <a:xfrm>
            <a:off x="180701" y="3108390"/>
            <a:ext cx="1092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pp 13 </a:t>
            </a:r>
            <a:r>
              <a:rPr lang="en-US" altLang="zh-CN" sz="1600" dirty="0" err="1"/>
              <a:t>TeV</a:t>
            </a:r>
            <a:endParaRPr lang="en-US" altLang="zh-CN" sz="1600" dirty="0"/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CEF81B68-2FE1-650D-022A-09125240A5B1}"/>
              </a:ext>
            </a:extLst>
          </p:cNvPr>
          <p:cNvSpPr txBox="1"/>
          <p:nvPr/>
        </p:nvSpPr>
        <p:spPr>
          <a:xfrm>
            <a:off x="6353208" y="5090057"/>
            <a:ext cx="13647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1&lt;</a:t>
            </a:r>
            <a:r>
              <a:rPr lang="en-US" altLang="zh-CN" sz="1100" dirty="0" err="1"/>
              <a:t>p</a:t>
            </a:r>
            <a:r>
              <a:rPr lang="en-US" altLang="zh-CN" sz="1100" baseline="-25000" dirty="0" err="1"/>
              <a:t>T</a:t>
            </a:r>
            <a:r>
              <a:rPr lang="en-US" altLang="zh-CN" sz="1100" dirty="0"/>
              <a:t>&lt;3 GeV/c |</a:t>
            </a:r>
            <a:r>
              <a:rPr lang="en-US" altLang="zh-CN" sz="1100" dirty="0">
                <a:latin typeface="等线" panose="02010600030101010101" pitchFamily="2" charset="-122"/>
                <a:ea typeface="等线" panose="02010600030101010101" pitchFamily="2" charset="-122"/>
              </a:rPr>
              <a:t>△</a:t>
            </a:r>
            <a:r>
              <a:rPr lang="el-GR" altLang="zh-CN" sz="1100" dirty="0">
                <a:latin typeface="等线" panose="02010600030101010101" pitchFamily="2" charset="-122"/>
                <a:ea typeface="等线" panose="02010600030101010101" pitchFamily="2" charset="-122"/>
              </a:rPr>
              <a:t>η</a:t>
            </a:r>
            <a:r>
              <a:rPr lang="en-US" altLang="zh-CN" sz="1100" dirty="0"/>
              <a:t>|&gt;2 </a:t>
            </a:r>
          </a:p>
        </p:txBody>
      </p:sp>
    </p:spTree>
    <p:extLst>
      <p:ext uri="{BB962C8B-B14F-4D97-AF65-F5344CB8AC3E}">
        <p14:creationId xmlns:p14="http://schemas.microsoft.com/office/powerpoint/2010/main" val="407757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DAE61FC-3073-6D3B-437B-99AAC570F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Two-particle cumulants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1AFF6867-0F07-5018-10A8-EF029BC75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8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30857BC-3F22-EA44-0996-0FEDA06F8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B9CBAED-6A85-E97B-1EB5-E58141397B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930" y="2594515"/>
            <a:ext cx="3835133" cy="264640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552E32CC-F988-5D15-0FAE-8A9761DF4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3896" y="2529968"/>
            <a:ext cx="3856649" cy="271095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EE7B8E5A-E849-879C-E1AC-568CDF7737C5}"/>
              </a:ext>
            </a:extLst>
          </p:cNvPr>
          <p:cNvSpPr txBox="1"/>
          <p:nvPr/>
        </p:nvSpPr>
        <p:spPr>
          <a:xfrm>
            <a:off x="1661411" y="1301938"/>
            <a:ext cx="67915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Low multiplicity dominate by non-flow effects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Final state </a:t>
            </a:r>
            <a:r>
              <a:rPr lang="en-US" altLang="zh-CN" dirty="0" err="1"/>
              <a:t>parton</a:t>
            </a:r>
            <a:r>
              <a:rPr lang="en-US" altLang="zh-CN" dirty="0"/>
              <a:t> </a:t>
            </a:r>
            <a:r>
              <a:rPr lang="en-US" altLang="zh-CN" dirty="0" err="1"/>
              <a:t>rescattering</a:t>
            </a:r>
            <a:r>
              <a:rPr lang="en-US" altLang="zh-CN" dirty="0"/>
              <a:t> leads to sizable c</a:t>
            </a:r>
            <a:r>
              <a:rPr lang="en-US" altLang="zh-CN" baseline="-25000" dirty="0"/>
              <a:t>2</a:t>
            </a:r>
            <a:r>
              <a:rPr lang="en-US" altLang="zh-CN" dirty="0"/>
              <a:t>{2}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Non-flow effectively subtracted with low multiplicity events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With all FSI, data behavior well captured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4340E260-D42F-6BDF-C4F9-26B8647F7379}"/>
              </a:ext>
            </a:extLst>
          </p:cNvPr>
          <p:cNvSpPr/>
          <p:nvPr/>
        </p:nvSpPr>
        <p:spPr>
          <a:xfrm>
            <a:off x="1065229" y="4468305"/>
            <a:ext cx="254524" cy="179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10A7DFF8-11AB-6C00-F259-C8F0DD0A8C07}"/>
              </a:ext>
            </a:extLst>
          </p:cNvPr>
          <p:cNvSpPr/>
          <p:nvPr/>
        </p:nvSpPr>
        <p:spPr>
          <a:xfrm>
            <a:off x="7998887" y="4512296"/>
            <a:ext cx="254524" cy="179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D59726A4-87F5-45A6-D6E7-B472CEAC82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7189" y="5440516"/>
            <a:ext cx="3455816" cy="31481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771CADE2-CE35-0DB5-C99B-FE05BE2F2F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728" y="5918816"/>
            <a:ext cx="1544504" cy="57630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36D60261-0448-76CB-1107-DE9AD12D29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81185" y="5478494"/>
            <a:ext cx="1859552" cy="391889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A9FF565D-5B04-D0B5-9A37-9A841C6036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6305" y="5333166"/>
            <a:ext cx="1275560" cy="653148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02B15684-B1D0-F817-A64B-A2E4C7ADE8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57207" y="5942322"/>
            <a:ext cx="1490715" cy="245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352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>
            <a:extLst>
              <a:ext uri="{FF2B5EF4-FFF2-40B4-BE49-F238E27FC236}">
                <a16:creationId xmlns:a16="http://schemas.microsoft.com/office/drawing/2014/main" id="{CC892944-6D10-97A0-9566-065E9A54A422}"/>
              </a:ext>
            </a:extLst>
          </p:cNvPr>
          <p:cNvGrpSpPr/>
          <p:nvPr/>
        </p:nvGrpSpPr>
        <p:grpSpPr>
          <a:xfrm>
            <a:off x="3694273" y="1514956"/>
            <a:ext cx="5275702" cy="3788260"/>
            <a:chOff x="3694273" y="1514956"/>
            <a:chExt cx="5275702" cy="3788260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570D57D1-4A34-344A-7C26-555547FC8A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94273" y="1514956"/>
              <a:ext cx="5275702" cy="3788260"/>
            </a:xfrm>
            <a:prstGeom prst="rect">
              <a:avLst/>
            </a:prstGeom>
          </p:spPr>
        </p:pic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9196459D-C28B-3D2D-80F6-66249C1577E7}"/>
                </a:ext>
              </a:extLst>
            </p:cNvPr>
            <p:cNvSpPr/>
            <p:nvPr/>
          </p:nvSpPr>
          <p:spPr>
            <a:xfrm>
              <a:off x="4819247" y="4210638"/>
              <a:ext cx="339368" cy="2388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C39B6199-A4C6-1D45-CF2B-4195F7D9D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Four-particle cumulants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B6AC480B-2B09-2E7E-729C-DB4618F54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9</a:t>
            </a:fld>
            <a:endParaRPr 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36B1720-22AC-698A-2471-42423D263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Small system 2024</a:t>
            </a:r>
            <a:endParaRPr 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B2E0415-3ECD-D6C0-FC6C-724F0317C74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85" t="8825" r="44057" b="44868"/>
          <a:stretch/>
        </p:blipFill>
        <p:spPr>
          <a:xfrm>
            <a:off x="5149934" y="5243923"/>
            <a:ext cx="1329180" cy="1225485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1C6CB587-9C1A-1193-85A6-64532FFA6E0D}"/>
              </a:ext>
            </a:extLst>
          </p:cNvPr>
          <p:cNvSpPr txBox="1"/>
          <p:nvPr/>
        </p:nvSpPr>
        <p:spPr>
          <a:xfrm>
            <a:off x="228021" y="1724111"/>
            <a:ext cx="34945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Parton </a:t>
            </a:r>
            <a:r>
              <a:rPr lang="en-US" altLang="zh-CN" dirty="0" err="1"/>
              <a:t>rescattering</a:t>
            </a:r>
            <a:r>
              <a:rPr lang="en-US" altLang="zh-CN" dirty="0"/>
              <a:t> leads to the most significant negative c</a:t>
            </a:r>
            <a:r>
              <a:rPr lang="en-US" altLang="zh-CN" baseline="-25000" dirty="0"/>
              <a:t>2</a:t>
            </a:r>
            <a:r>
              <a:rPr lang="en-US" altLang="zh-CN" dirty="0"/>
              <a:t>{4}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Sign change dependent on multiplicity observed in the model calculations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altLang="zh-CN" dirty="0"/>
              <a:t>Data discrepancy due to different event averaging treatment well described in the model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26B62834-682E-4478-AD22-796DFEC7339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1414" t="10299" r="9988" b="66838"/>
          <a:stretch/>
        </p:blipFill>
        <p:spPr>
          <a:xfrm>
            <a:off x="7335147" y="5343044"/>
            <a:ext cx="1289093" cy="724426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A2B3F7DE-3FA2-D895-1026-0DFE17F356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305" y="4254215"/>
            <a:ext cx="2926562" cy="1398819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22DC28EA-AAC6-4808-14D2-770C5C5D75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850" y="5738789"/>
            <a:ext cx="2120811" cy="322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014702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ln>
          <a:solidFill>
            <a:schemeClr val="tx1"/>
          </a:solidFill>
        </a:ln>
      </a:spPr>
      <a:bodyPr wrap="square" rtlCol="0">
        <a:spAutoFit/>
      </a:bodyPr>
      <a:lstStyle>
        <a:defPPr marL="285750" indent="-285750" algn="l">
          <a:buFont typeface="Arial" panose="020B0604020202020204" pitchFamily="34" charset="0"/>
          <a:buChar char="•"/>
          <a:defRPr sz="2000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TM02900720[[fn=积分]]</Template>
  <TotalTime>20564</TotalTime>
  <Words>1409</Words>
  <Application>Microsoft Office PowerPoint</Application>
  <PresentationFormat>全屏显示(4:3)</PresentationFormat>
  <Paragraphs>229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7" baseType="lpstr">
      <vt:lpstr>Lucida Grande</vt:lpstr>
      <vt:lpstr>等线</vt:lpstr>
      <vt:lpstr>Arial</vt:lpstr>
      <vt:lpstr>Calibri</vt:lpstr>
      <vt:lpstr>Calibri Light</vt:lpstr>
      <vt:lpstr>Cambria Math</vt:lpstr>
      <vt:lpstr>Wingdings</vt:lpstr>
      <vt:lpstr>Wingdings 2</vt:lpstr>
      <vt:lpstr>HDOfficeLightV0</vt:lpstr>
      <vt:lpstr>Collectivity in small systems based on the AMPT framework: from pp to pA/UPC</vt:lpstr>
      <vt:lpstr>Outline</vt:lpstr>
      <vt:lpstr>Flow-like signal in small system</vt:lpstr>
      <vt:lpstr>The minimal condition for flow</vt:lpstr>
      <vt:lpstr>AMPT x PYTHIA8</vt:lpstr>
      <vt:lpstr>Sub-nucleon structure</vt:lpstr>
      <vt:lpstr>pp collisions</vt:lpstr>
      <vt:lpstr>Two-particle cumulants</vt:lpstr>
      <vt:lpstr>Four-particle cumulants</vt:lpstr>
      <vt:lpstr>Parton escape effects</vt:lpstr>
      <vt:lpstr>pT differential elliptic flow for charge particle</vt:lpstr>
      <vt:lpstr>Elliptic flow for identified particles</vt:lpstr>
      <vt:lpstr>Elliptic flow for identified particles</vt:lpstr>
      <vt:lpstr>pPb collisions</vt:lpstr>
      <vt:lpstr>Ultra-peripheral collisions</vt:lpstr>
      <vt:lpstr>Collectivity in UPC</vt:lpstr>
      <vt:lpstr>Collectivity in UPC</vt:lpstr>
      <vt:lpstr>Summary</vt:lpstr>
      <vt:lpstr>Backup</vt:lpstr>
      <vt:lpstr>Charged hadron production</vt:lpstr>
      <vt:lpstr>Collectivity in photon nuclear collisions</vt:lpstr>
      <vt:lpstr>Collectivity in photon nuclear collisions</vt:lpstr>
      <vt:lpstr>Collectivity in photon nuclear collisions</vt:lpstr>
      <vt:lpstr>A multi-phase transport model (AMPT)</vt:lpstr>
      <vt:lpstr>Dihadron correlations</vt:lpstr>
      <vt:lpstr>Elliptic flow coefficient</vt:lpstr>
      <vt:lpstr>Elliptic flow coefficient</vt:lpstr>
      <vt:lpstr>Two particle correlation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Investigating collective flow in high energy pp collisions with a  multi-phase transport model</dc:title>
  <dc:creator>zheng liang</dc:creator>
  <cp:lastModifiedBy>liang zheng</cp:lastModifiedBy>
  <cp:revision>180</cp:revision>
  <dcterms:created xsi:type="dcterms:W3CDTF">2021-07-16T11:03:05Z</dcterms:created>
  <dcterms:modified xsi:type="dcterms:W3CDTF">2024-06-24T06:33:24Z</dcterms:modified>
</cp:coreProperties>
</file>