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68" r:id="rId1"/>
    <p:sldMasterId id="2147483780" r:id="rId2"/>
    <p:sldMasterId id="2147483792" r:id="rId3"/>
    <p:sldMasterId id="2147483804" r:id="rId4"/>
  </p:sldMasterIdLst>
  <p:notesMasterIdLst>
    <p:notesMasterId r:id="rId54"/>
  </p:notesMasterIdLst>
  <p:handoutMasterIdLst>
    <p:handoutMasterId r:id="rId55"/>
  </p:handoutMasterIdLst>
  <p:sldIdLst>
    <p:sldId id="256" r:id="rId5"/>
    <p:sldId id="540" r:id="rId6"/>
    <p:sldId id="304" r:id="rId7"/>
    <p:sldId id="262" r:id="rId8"/>
    <p:sldId id="544" r:id="rId9"/>
    <p:sldId id="307" r:id="rId10"/>
    <p:sldId id="590" r:id="rId11"/>
    <p:sldId id="515" r:id="rId12"/>
    <p:sldId id="516" r:id="rId13"/>
    <p:sldId id="549" r:id="rId14"/>
    <p:sldId id="528" r:id="rId15"/>
    <p:sldId id="592" r:id="rId16"/>
    <p:sldId id="308" r:id="rId17"/>
    <p:sldId id="580" r:id="rId18"/>
    <p:sldId id="547" r:id="rId19"/>
    <p:sldId id="545" r:id="rId20"/>
    <p:sldId id="530" r:id="rId21"/>
    <p:sldId id="572" r:id="rId22"/>
    <p:sldId id="573" r:id="rId23"/>
    <p:sldId id="593" r:id="rId24"/>
    <p:sldId id="538" r:id="rId25"/>
    <p:sldId id="576" r:id="rId26"/>
    <p:sldId id="577" r:id="rId27"/>
    <p:sldId id="695" r:id="rId28"/>
    <p:sldId id="698" r:id="rId29"/>
    <p:sldId id="672" r:id="rId30"/>
    <p:sldId id="594" r:id="rId31"/>
    <p:sldId id="529" r:id="rId32"/>
    <p:sldId id="533" r:id="rId33"/>
    <p:sldId id="305" r:id="rId34"/>
    <p:sldId id="341" r:id="rId35"/>
    <p:sldId id="574" r:id="rId36"/>
    <p:sldId id="556" r:id="rId37"/>
    <p:sldId id="591" r:id="rId38"/>
    <p:sldId id="500" r:id="rId39"/>
    <p:sldId id="494" r:id="rId40"/>
    <p:sldId id="259" r:id="rId41"/>
    <p:sldId id="471" r:id="rId42"/>
    <p:sldId id="575" r:id="rId43"/>
    <p:sldId id="517" r:id="rId44"/>
    <p:sldId id="518" r:id="rId45"/>
    <p:sldId id="486" r:id="rId46"/>
    <p:sldId id="462" r:id="rId47"/>
    <p:sldId id="449" r:id="rId48"/>
    <p:sldId id="488" r:id="rId49"/>
    <p:sldId id="489" r:id="rId50"/>
    <p:sldId id="492" r:id="rId51"/>
    <p:sldId id="493" r:id="rId52"/>
    <p:sldId id="519" r:id="rId53"/>
  </p:sldIdLst>
  <p:sldSz cx="12192000" cy="6858000"/>
  <p:notesSz cx="6858000" cy="9144000"/>
  <p:embeddedFontLst>
    <p:embeddedFont>
      <p:font typeface="Cambria Math" panose="02040503050406030204" pitchFamily="18" charset="0"/>
      <p:regular r:id="rId56"/>
    </p:embeddedFont>
    <p:embeddedFont>
      <p:font typeface="Century Gothic" panose="020B0502020202020204" pitchFamily="34" charset="0"/>
      <p:regular r:id="rId57"/>
      <p:bold r:id="rId58"/>
      <p:italic r:id="rId59"/>
      <p:boldItalic r:id="rId60"/>
    </p:embeddedFont>
    <p:embeddedFont>
      <p:font typeface="Yu Gothic UI" panose="020B0500000000000000" pitchFamily="50" charset="-128"/>
      <p:regular r:id="rId61"/>
      <p:bold r:id="rId62"/>
    </p:embeddedFont>
    <p:embeddedFont>
      <p:font typeface="Yu Gothic UI Light" panose="020B0300000000000000" pitchFamily="50" charset="-128"/>
      <p:regular r:id="rId63"/>
    </p:embeddedFont>
    <p:embeddedFont>
      <p:font typeface="Yu Gothic UI Semibold" panose="020B0700000000000000" pitchFamily="50" charset="-128"/>
      <p:bold r:id="rId64"/>
    </p:embeddedFont>
    <p:embeddedFont>
      <p:font typeface="Yu Gothic UI Semilight" panose="020B0400000000000000" pitchFamily="50" charset="-128"/>
      <p:regular r:id="rId65"/>
    </p:embeddedFont>
    <p:embeddedFont>
      <p:font typeface="游ゴシック" panose="020B0400000000000000" pitchFamily="50" charset="-128"/>
      <p:regular r:id="rId66"/>
      <p:bold r:id="rId67"/>
    </p:embeddedFont>
    <p:embeddedFont>
      <p:font typeface="游ゴシック Light" panose="020B0300000000000000" pitchFamily="50" charset="-128"/>
      <p:regular r:id="rId68"/>
    </p:embeddedFont>
    <p:embeddedFont>
      <p:font typeface="游ゴシック Medium" panose="020B0500000000000000" pitchFamily="50" charset="-128"/>
      <p:regular r:id="rId69"/>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597"/>
    <a:srgbClr val="008000"/>
    <a:srgbClr val="FF00FF"/>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32" autoAdjust="0"/>
    <p:restoredTop sz="94837" autoAdjust="0"/>
  </p:normalViewPr>
  <p:slideViewPr>
    <p:cSldViewPr snapToGrid="0">
      <p:cViewPr varScale="1">
        <p:scale>
          <a:sx n="60" d="100"/>
          <a:sy n="60" d="100"/>
        </p:scale>
        <p:origin x="91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font" Target="fonts/font8.fntdata"/><Relationship Id="rId68" Type="http://schemas.openxmlformats.org/officeDocument/2006/relationships/font" Target="fonts/font13.fntdata"/><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font" Target="fonts/font3.fntdata"/><Relationship Id="rId66" Type="http://schemas.openxmlformats.org/officeDocument/2006/relationships/font" Target="fonts/font11.fntdata"/><Relationship Id="rId5" Type="http://schemas.openxmlformats.org/officeDocument/2006/relationships/slide" Target="slides/slide1.xml"/><Relationship Id="rId61" Type="http://schemas.openxmlformats.org/officeDocument/2006/relationships/font" Target="fonts/font6.fntdata"/><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font" Target="fonts/font14.fntdata"/><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4.fntdata"/><Relationship Id="rId67" Type="http://schemas.openxmlformats.org/officeDocument/2006/relationships/font" Target="fonts/font12.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notesMaster" Target="notesMasters/notesMaster1.xml"/><Relationship Id="rId62" Type="http://schemas.openxmlformats.org/officeDocument/2006/relationships/font" Target="fonts/font7.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2.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font" Target="fonts/font5.fntdata"/><Relationship Id="rId65" Type="http://schemas.openxmlformats.org/officeDocument/2006/relationships/font" Target="fonts/font10.fntdata"/><Relationship Id="rId73"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handoutMaster" Target="handoutMasters/handoutMaster1.xml"/><Relationship Id="rId7" Type="http://schemas.openxmlformats.org/officeDocument/2006/relationships/slide" Target="slides/slide3.xml"/><Relationship Id="rId7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DD6BB8BE-58DF-46D5-96A0-880E2325FE9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7E6C13BA-DF96-4E05-ACFB-1EE382FA79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5F9CB5-39D5-4783-990E-362A807C3DAA}" type="datetimeFigureOut">
              <a:rPr kumimoji="1" lang="ja-JP" altLang="en-US" smtClean="0"/>
              <a:t>2024/6/24</a:t>
            </a:fld>
            <a:endParaRPr kumimoji="1" lang="ja-JP" altLang="en-US"/>
          </a:p>
        </p:txBody>
      </p:sp>
      <p:sp>
        <p:nvSpPr>
          <p:cNvPr id="4" name="フッター プレースホルダー 3">
            <a:extLst>
              <a:ext uri="{FF2B5EF4-FFF2-40B4-BE49-F238E27FC236}">
                <a16:creationId xmlns:a16="http://schemas.microsoft.com/office/drawing/2014/main" id="{645A25A7-12D5-49B1-A93C-BD5E2EACD65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D46224D9-6936-4941-9B25-67B005F6644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BB1DE30-148F-4AA4-A14F-FC3C79439A03}" type="slidenum">
              <a:rPr kumimoji="1" lang="ja-JP" altLang="en-US" smtClean="0"/>
              <a:t>‹#›</a:t>
            </a:fld>
            <a:endParaRPr kumimoji="1" lang="ja-JP" altLang="en-US"/>
          </a:p>
        </p:txBody>
      </p:sp>
    </p:spTree>
    <p:extLst>
      <p:ext uri="{BB962C8B-B14F-4D97-AF65-F5344CB8AC3E}">
        <p14:creationId xmlns:p14="http://schemas.microsoft.com/office/powerpoint/2010/main" val="3101308135"/>
      </p:ext>
    </p:extLst>
  </p:cSld>
  <p:clrMap bg1="lt1" tx1="dk1" bg2="lt2" tx2="dk2" accent1="accent1" accent2="accent2" accent3="accent3" accent4="accent4" accent5="accent5" accent6="accent6" hlink="hlink" folHlink="folHlink"/>
  <p:hf sldNum="0"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1"/>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1 0,'0'0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0"/>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1"/>
    </inkml:context>
    <inkml:brush xml:id="br0">
      <inkml:brushProperty name="width" value="0.35" units="cm"/>
      <inkml:brushProperty name="height" value="2.1" units="cm"/>
      <inkml:brushProperty name="color" value="#FFC114"/>
      <inkml:brushProperty name="ignorePressure" value="1"/>
      <inkml:brushProperty name="inkEffects" value="pencil"/>
    </inkml:brush>
  </inkml:definitions>
  <inkml:trace contextRef="#ctx0" brushRef="#br0">347 0,'0'0,"0"0,0 0,0 0,0 0,0 0,0 0,0 0,0 0,0 0,0 0,0 0,0 0,0 0,0 0,0 0,0 0,0 0,0 0,0 0,0 0,0 0,0 0,0 0,0 0,0 0,0 0,0 0,0 0,0 0,0 0,0 0,0 0,0 0,0 0,0 0,0 0,4 0,4 0,9 0,11 0,16 0,11 0,7 0,4 0,8 0,16 0,17 0,17 0,9 0,0 0,2 0,4 0,4 0,3 0,-10 0,-14 0,-8 0,-4 0,4 0,5 0,2 0,-6 0,-6 0,-5 0,-1 0,2 0,4 0,1 0,-4 0,-9 0,-10 0,-10 0,-8 0,-3 0,7 0,4 0,12 0,1 0,2 0,-5 0,-2 0,-2 0,1 0,5 0,9 0,2 0,1 0,-9 0,-6 0,-9 0,-8 0,-2 0,7 0,13 0,14 0,9 0,6 0,2 0,3 0,5 0,1 0,-1 0,-8 0,-12 0,-14 0,-8 0,0 0,13 0,13 0,10 0,6 0,5 0,5 0,11 0,5 0,-5 0,-11 0,-8 0,2 0,3 0,6 0,-3 0,0 0,-4 0,2 0,4 0,-3 0,-10 0,-13 0,-13 0,-14 0,-6 0,-2 0,7 0,9 0,8 0,-1 0,-4 0,-6 0,0 0,-1 0,3 0,2 0,1 0,-3 0,-8 0,-6 0,-5 0,-7 0,-3 0,1 0,3 0,5 0,4 0,3 0,-2 0,-1 0,-6 0,-7 0,-6 0,-4 0,-1 0,-4 0,0 0,3 0,3 0,10 0,5 0,-2 0,-3 0,-4 0,-4 0,-6 0,-3 0,-4 0,-2 0,2 0,-1 0,5 0,6 0,6 0,3 0,1 0,-4 0,-3 0,-2 0,-5 0,-5 0,-5 0,-3 0,-5 0,-6 0,-3 0,-3 0,-5 0,-1 0,-1 0,0 0,1 0,2 0,-3 0,0 0,1 0,0 0,3 0,1 0,0 0,-1 0,-1 0,-2 0,-1 0,-2 0,0 0,-2 0,0 0,-1 0,2 0,-2 0,-1 0,0 0,1 0,-3 0,0 0,0 0,0 0,1 0,-2 0,-1 0,1 0,2 0,0 0,2 0,0 0,1 0,1 0,2 0,2 0,3 0,6 0,2 0,1 0,0 0,-4 0,-3 0,-2 0,-1 0,-3 0,-3 0,-1 0,-2 0,-1 0,1 0,-1 0,-1 0,-1 0,-1 0,-1 0,-1 0,3 0,0 0,0 0,1 0,-3 0,0 0,0 0,-1 0,0 0,0 0,0 0,0 0,-1 0,1 0,0 0,0 0,0 0,0 0,0 0,0 0,0 0,0 0,0 0,0 0,0 0,0 0,0 0,0 0,0 0,0 0,0 0,0 0,0 0,0 0,0 0,0 0,0 0,0 0,0 0,0 0,0 0,0 0,0 0,0 0,0 0,-2 0,-5 0,-6 0,-9 0,-10 0,-6 0,-7 0,-3 0,1 0,2 0,5 0,2 0,3 0,1 0,1 0,1 0,1 0,-4 0,-7 0,-7 0,-14 0,-12 0,-2 0,-1 0,3 0,2 0,3 0,2 0,-7 0,-7 0,-10 0,-2 0,0 0,6 0,9 0,7 0,1 0,0 0,-8 0,-10 0,-10 0,-6 0,-1 0,6 0,-2 0,-7 0,-8 0,-9 0,-1 0,2 0,4 0,-3 0,-5 0,-2 0,3 0,10 0,12 0,-2 0,-10 0,-13 0,-9 0,-6 0,-3 0,-6 0,-3 0,7 0,12 0,13 0,5 0,0 0,-9 0,-6 0,-1 0,2 0,-2 0,-5 0,-3 0,3 0,8 0,15 0,8 0,-4 0,-8 0,-10 0,-1 0,1 0,-4 0,-2 0,-3 0,4 0,10 0,14 0,13 0,2 0,-5 0,-10 0,-10 0,-1 0,-5 0,-6 0,-7 0,-4 0,8 0,14 0,16 0,5 0,-1 0,-8 0,-10 0,-2 0,-1 0,1 0,-1 0,-5 0,-6 0,4 0,14 0,16 0,13 0,10 0,-2 0,-9 0,-9 0,-7 0,1 0,8 0,6 0,6 0,0 0,-5 0,-4 0,-1 0,1 0,5 0,10 0,14 0,8 0,10 0,3 0,2 0,-2 0,-7 0,-4 0,-3 0,-4 0,-1 0,-2 0,3 0,3 0,6 0,7 0,3 0,4 0,3 0,2 0,1 0,5 0,2 0,5 0,4 0,3 0,6 0,2 0,5 0,1 0,2 0,0 0,-1 0,1 0,0 0,-1 0,0 0,1 0,-1 0,0 0,0 0,-1 0,1 0,0 0,0 0,0 0,0 0,0 0,0 0,0 0,0 0,0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2"/>
    </inkml:context>
    <inkml:brush xml:id="br0">
      <inkml:brushProperty name="width" value="0.35" units="cm"/>
      <inkml:brushProperty name="height" value="2.1" units="cm"/>
      <inkml:brushProperty name="color" value="#FFC114"/>
      <inkml:brushProperty name="ignorePressure" value="1"/>
      <inkml:brushProperty name="inkEffects" value="pencil"/>
    </inkml:brush>
  </inkml:definitions>
  <inkml:trace contextRef="#ctx0" brushRef="#br0">347 0,'0'0,"0"0,0 0,0 0,0 0,0 0,0 0,0 0,0 0,0 0,0 0,0 0,0 0,0 0,0 0,0 0,0 0,0 0,0 0,0 0,0 0,0 0,0 0,0 0,0 0,0 0,0 0,0 0,0 0,0 0,0 0,0 0,0 0,0 0,0 0,0 0,0 0,4 0,4 0,9 0,11 0,16 0,11 0,7 0,4 0,8 0,16 0,17 0,17 0,9 0,0 0,2 0,4 0,4 0,3 0,-10 0,-14 0,-8 0,-4 0,4 0,5 0,2 0,-6 0,-6 0,-5 0,-1 0,2 0,4 0,1 0,-4 0,-9 0,-10 0,-10 0,-8 0,-3 0,7 0,4 0,12 0,1 0,2 0,-5 0,-2 0,-2 0,1 0,5 0,9 0,2 0,1 0,-9 0,-6 0,-9 0,-8 0,-2 0,7 0,13 0,14 0,9 0,6 0,2 0,3 0,5 0,1 0,-1 0,-8 0,-12 0,-14 0,-8 0,0 0,13 0,13 0,10 0,6 0,5 0,5 0,11 0,5 0,-5 0,-11 0,-8 0,2 0,3 0,6 0,-3 0,0 0,-4 0,2 0,4 0,-3 0,-10 0,-13 0,-13 0,-14 0,-6 0,-2 0,7 0,9 0,8 0,-1 0,-4 0,-6 0,0 0,-1 0,3 0,2 0,1 0,-3 0,-8 0,-6 0,-5 0,-7 0,-3 0,1 0,3 0,5 0,4 0,3 0,-2 0,-1 0,-6 0,-7 0,-6 0,-4 0,-1 0,-4 0,0 0,3 0,3 0,10 0,5 0,-2 0,-3 0,-4 0,-4 0,-6 0,-3 0,-4 0,-2 0,2 0,-1 0,5 0,6 0,6 0,3 0,1 0,-4 0,-3 0,-2 0,-5 0,-5 0,-5 0,-3 0,-5 0,-6 0,-3 0,-3 0,-5 0,-1 0,-1 0,0 0,1 0,2 0,-3 0,0 0,1 0,0 0,3 0,1 0,0 0,-1 0,-1 0,-2 0,-1 0,-2 0,0 0,-2 0,0 0,-1 0,2 0,-2 0,-1 0,0 0,1 0,-3 0,0 0,0 0,0 0,1 0,-2 0,-1 0,1 0,2 0,0 0,2 0,0 0,1 0,1 0,2 0,2 0,3 0,6 0,2 0,1 0,0 0,-4 0,-3 0,-2 0,-1 0,-3 0,-3 0,-1 0,-2 0,-1 0,1 0,-1 0,-1 0,-1 0,-1 0,-1 0,-1 0,3 0,0 0,0 0,1 0,-3 0,0 0,0 0,-1 0,0 0,0 0,0 0,0 0,-1 0,1 0,0 0,0 0,0 0,0 0,0 0,0 0,0 0,0 0,0 0,0 0,0 0,0 0,0 0,0 0,0 0,0 0,0 0,0 0,0 0,0 0,0 0,0 0,0 0,0 0,0 0,0 0,0 0,0 0,0 0,0 0,0 0,-2 0,-5 0,-6 0,-9 0,-10 0,-6 0,-7 0,-3 0,1 0,2 0,5 0,2 0,3 0,1 0,1 0,1 0,1 0,-4 0,-7 0,-7 0,-14 0,-12 0,-2 0,-1 0,3 0,2 0,3 0,2 0,-7 0,-7 0,-10 0,-2 0,0 0,6 0,9 0,7 0,1 0,0 0,-8 0,-10 0,-10 0,-6 0,-1 0,6 0,-2 0,-7 0,-8 0,-9 0,-1 0,2 0,4 0,-3 0,-5 0,-2 0,3 0,10 0,12 0,-2 0,-10 0,-13 0,-9 0,-6 0,-3 0,-6 0,-3 0,7 0,12 0,13 0,5 0,0 0,-9 0,-6 0,-1 0,2 0,-2 0,-5 0,-3 0,3 0,8 0,15 0,8 0,-4 0,-8 0,-10 0,-1 0,1 0,-4 0,-2 0,-3 0,4 0,10 0,14 0,13 0,2 0,-5 0,-10 0,-10 0,-1 0,-5 0,-6 0,-7 0,-4 0,8 0,14 0,16 0,5 0,-1 0,-8 0,-10 0,-2 0,-1 0,1 0,-1 0,-5 0,-6 0,4 0,14 0,16 0,13 0,10 0,-2 0,-9 0,-9 0,-7 0,1 0,8 0,6 0,6 0,0 0,-5 0,-4 0,-1 0,1 0,5 0,10 0,14 0,8 0,10 0,3 0,2 0,-2 0,-7 0,-4 0,-3 0,-4 0,-1 0,-2 0,3 0,3 0,6 0,7 0,3 0,4 0,3 0,2 0,1 0,5 0,2 0,5 0,4 0,3 0,6 0,2 0,5 0,1 0,2 0,0 0,-1 0,1 0,0 0,-1 0,0 0,1 0,-1 0,0 0,0 0,-1 0,1 0,0 0,0 0,0 0,0 0,0 0,0 0,0 0,0 0,0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3"/>
    </inkml:context>
    <inkml:brush xml:id="br0">
      <inkml:brushProperty name="width" value="0.35" units="cm"/>
      <inkml:brushProperty name="height" value="2.1" units="cm"/>
      <inkml:brushProperty name="color" value="#FFC114"/>
      <inkml:brushProperty name="ignorePressure" value="1"/>
      <inkml:brushProperty name="inkEffects" value="pencil"/>
    </inkml:brush>
  </inkml:definitions>
  <inkml:trace contextRef="#ctx0" brushRef="#br0">0 140,'0'0,"0"0,0 0,0 0,0 0,0 0,0 0,0 0,0 0,0 0,0 0,0 0,0 0,0 1,0 2,0 0,0 4,0 2,0 2,0 1,0 3,0 1,0 4,0 2,0 2,0 2,0 3,0 3,0 6,0 3,0 4,0 0,0 2,0 0,0 2,0 5,0 1,0-1,0-2,0-2,0 0,0-3,0 2,0 0,0-2,0-1,0-2,0-2,0 2,0-2,0 1,0 0,0-3,0-3,0 0,0-2,0 1,0 0,0 4,0 0,0 1,0-2,0-3,0-2,0 1,0 1,0 2,0 2,0 3,0-1,0-2,0-1,0-2,0 0,0 0,0 2,0 0,0 0,0-2,0 0,0-3,0-1,0 0,0 0,0 0,0 3,0-1,0-1,0-2,0 0,0-1,0-2,0 0,0 0,0 1,0 2,0 0,0 1,0 0,0-1,0-4,0-2,0-1,0-1,0-1,0 1,0 0,0-1,0-1,0 0,0-1,0-1,0-1,0-1,0-1,0-2,0-1,0 0,0-1,0 0,0-1,0-2,0-1,0 0,0-1,0-1,0 0,0 0,0-1,0 1,0-1,0 1,0-1,0-3,0 2,0-2,0-1,0-1,0 0,0-1,0 0,0 0,0-1,0 1,0 0,0 0,0-3,0-3,0-9,0-14,0-11,0-13,0-5,0-7,0-3,0-4,0 3,0 2,0 5,0 2,0 1,0 0,0 1,0-1,0-1,0-2,0-3,0 3,0 3,0 1,0 1,0 0,0 1,0 1,0 3,0 2,0-2,0-2,0-2,0-1,0 4,0 2,0 1,0-1,0-1,0 1,0 1,0 4,0 2,0-1,0 1,0-1,0 1,0 3,0 2,0 3,0 2,0 1,0 0,0-1,0-1,0 1,0-1,0 1,0 2,0 3,0 2,0-1,0 0,0 0,0-2,0-1,0 1,0 1,0 0,0 2,0 2,0 2,0 1,0 1,0 0,0-1,0-1,0 0,0 0,0-1,0 1,0 1,0 0,0 2,0 2,0 2,0 2,0-1,0 2,0 1,0 0,0 1,0 2,0 0,0 2,0 0,0 0,0 0,0 2,0-1,0 2,0-1,0 1,0-1,0 1,0-1,0 1,0-1,0 2,0-1,0 1,0 1,0 1,0 1,0-2,0 0,0 1,0 0,0 1,0-1,0 1,0 0,0 0,0 0,0 0,0-1,0-2,0 0,0 1</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4"/>
    </inkml:context>
    <inkml:brush xml:id="br0">
      <inkml:brushProperty name="width" value="0.35" units="cm"/>
      <inkml:brushProperty name="height" value="2.1" units="cm"/>
      <inkml:brushProperty name="color" value="#FFC114"/>
      <inkml:brushProperty name="ignorePressure" value="1"/>
      <inkml:brushProperty name="inkEffects" value="pencil"/>
    </inkml:brush>
  </inkml:definitions>
  <inkml:trace contextRef="#ctx0" brushRef="#br0">0 140,'0'0,"0"0,0 0,0 0,0 0,0 0,0 0,0 0,0 0,0 0,0 0,0 0,0 0,0 1,0 2,0 0,0 4,0 2,0 2,0 1,0 3,0 1,0 4,0 2,0 2,0 2,0 3,0 3,0 6,0 3,0 4,0 0,0 2,0 0,0 2,0 5,0 1,0-1,0-2,0-2,0 0,0-3,0 2,0 0,0-2,0-1,0-2,0-2,0 2,0-2,0 1,0 0,0-3,0-3,0 0,0-2,0 1,0 0,0 4,0 0,0 1,0-2,0-3,0-2,0 1,0 1,0 2,0 2,0 3,0-1,0-2,0-1,0-2,0 0,0 0,0 2,0 0,0 0,0-2,0 0,0-3,0-1,0 0,0 0,0 0,0 3,0-1,0-1,0-2,0 0,0-1,0-2,0 0,0 0,0 1,0 2,0 0,0 1,0 0,0-1,0-4,0-2,0-1,0-1,0-1,0 1,0 0,0-1,0-1,0 0,0-1,0-1,0-1,0-1,0-1,0-2,0-1,0 0,0-1,0 0,0-1,0-2,0-1,0 0,0-1,0-1,0 0,0 0,0-1,0 1,0-1,0 1,0-1,0-3,0 2,0-2,0-1,0-1,0 0,0-1,0 0,0 0,0-1,0 1,0 0,0 0,0-3,0-3,0-9,0-14,0-11,0-13,0-5,0-7,0-3,0-4,0 3,0 2,0 5,0 2,0 1,0 0,0 1,0-1,0-1,0-2,0-3,0 3,0 3,0 1,0 1,0 0,0 1,0 1,0 3,0 2,0-2,0-2,0-2,0-1,0 4,0 2,0 1,0-1,0-1,0 1,0 1,0 4,0 2,0-1,0 1,0-1,0 1,0 3,0 2,0 3,0 2,0 1,0 0,0-1,0-1,0 1,0-1,0 1,0 2,0 3,0 2,0-1,0 0,0 0,0-2,0-1,0 1,0 1,0 0,0 2,0 2,0 2,0 1,0 1,0 0,0-1,0-1,0 0,0 0,0-1,0 1,0 1,0 0,0 2,0 2,0 2,0 2,0-1,0 2,0 1,0 0,0 1,0 2,0 0,0 2,0 0,0 0,0 0,0 2,0-1,0 2,0-1,0 1,0-1,0 1,0-1,0 1,0-1,0 2,0-1,0 1,0 1,0 1,0 1,0-2,0 0,0 1,0 0,0 1,0-1,0 1,0 0,0 0,0 0,0 0,0-1,0-2,0 0,0 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2"/>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1 0,'0'0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3"/>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4"/>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5"/>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1 0,'0'0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6"/>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2"/>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7"/>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8"/>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9"/>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20"/>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21"/>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3"/>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4"/>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1 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5"/>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6"/>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7"/>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8"/>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9"/>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7277F1-2C2F-4626-A78B-58A35AB9259B}" type="datetimeFigureOut">
              <a:rPr kumimoji="1" lang="ja-JP" altLang="en-US" smtClean="0"/>
              <a:t>2024/6/24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B5B2B5-ED9D-432A-B8BA-77A53E756765}" type="slidenum">
              <a:rPr kumimoji="1" lang="ja-JP" altLang="en-US" smtClean="0"/>
              <a:t>‹#›</a:t>
            </a:fld>
            <a:endParaRPr kumimoji="1" lang="ja-JP" altLang="en-US"/>
          </a:p>
        </p:txBody>
      </p:sp>
    </p:spTree>
    <p:extLst>
      <p:ext uri="{BB962C8B-B14F-4D97-AF65-F5344CB8AC3E}">
        <p14:creationId xmlns:p14="http://schemas.microsoft.com/office/powerpoint/2010/main" val="286462148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D0AF70A-0A8E-46D6-8186-FE5DF30601C6}" type="datetime1">
              <a:rPr kumimoji="1" lang="ja-JP" altLang="en-US" smtClean="0"/>
              <a:t>2024/6/24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5890630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4A699B8-75D0-4753-B096-8EDF24B60523}" type="datetime1">
              <a:rPr kumimoji="1" lang="ja-JP" altLang="en-US" smtClean="0"/>
              <a:t>2024/6/24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3706359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EFAF084-5F5A-4D14-8ECF-628C6C9651B5}" type="datetime1">
              <a:rPr kumimoji="1" lang="ja-JP" altLang="en-US" smtClean="0"/>
              <a:t>2024/6/24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24898124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565E4-5265-4F50-9F65-A71C60DE2A82}"/>
              </a:ext>
            </a:extLst>
          </p:cNvPr>
          <p:cNvSpPr>
            <a:spLocks noGrp="1"/>
          </p:cNvSpPr>
          <p:nvPr>
            <p:ph type="ctrTitle"/>
          </p:nvPr>
        </p:nvSpPr>
        <p:spPr>
          <a:xfrm>
            <a:off x="1524000" y="1122363"/>
            <a:ext cx="9144000" cy="2387600"/>
          </a:xfrm>
        </p:spPr>
        <p:txBody>
          <a:bodyPr anchor="b"/>
          <a:lstStyle>
            <a:lvl1pPr algn="ctr">
              <a:defRPr sz="6000"/>
            </a:lvl1pPr>
          </a:lstStyle>
          <a:p>
            <a:r>
              <a:rPr kumimoji="1" lang="en-US" altLang="ja-JP"/>
              <a:t>Click to edit Master title style</a:t>
            </a:r>
            <a:endParaRPr kumimoji="1" lang="ja-JP" altLang="en-US"/>
          </a:p>
        </p:txBody>
      </p:sp>
      <p:sp>
        <p:nvSpPr>
          <p:cNvPr id="3" name="Subtitle 2">
            <a:extLst>
              <a:ext uri="{FF2B5EF4-FFF2-40B4-BE49-F238E27FC236}">
                <a16:creationId xmlns:a16="http://schemas.microsoft.com/office/drawing/2014/main" id="{C02C957D-18A8-40D6-8716-120DF83979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a:t>Click to edit Master subtitle style</a:t>
            </a:r>
            <a:endParaRPr kumimoji="1" lang="ja-JP" altLang="en-US"/>
          </a:p>
        </p:txBody>
      </p:sp>
      <p:sp>
        <p:nvSpPr>
          <p:cNvPr id="5" name="Footer Placeholder 4">
            <a:extLst>
              <a:ext uri="{FF2B5EF4-FFF2-40B4-BE49-F238E27FC236}">
                <a16:creationId xmlns:a16="http://schemas.microsoft.com/office/drawing/2014/main" id="{7498C409-00A0-4DEF-8001-D1A76BFBB0D6}"/>
              </a:ext>
            </a:extLst>
          </p:cNvPr>
          <p:cNvSpPr>
            <a:spLocks noGrp="1"/>
          </p:cNvSpPr>
          <p:nvPr>
            <p:ph type="ftr" sz="quarter" idx="11"/>
          </p:nvPr>
        </p:nvSpPr>
        <p:spPr>
          <a:xfrm>
            <a:off x="2407642" y="6454513"/>
            <a:ext cx="7390700" cy="365125"/>
          </a:xfrm>
        </p:spPr>
        <p:txBody>
          <a:bodyPr/>
          <a:lstStyle>
            <a:lvl1pPr>
              <a:defRPr b="1"/>
            </a:lvl1pPr>
          </a:lstStyle>
          <a:p>
            <a:r>
              <a:rPr lang="en-US" altLang="zh-CN"/>
              <a:t>The 20th International Conference on Strangeness in Quark Matter, Busan, Republic of Korea</a:t>
            </a:r>
            <a:endParaRPr lang="ja-JP" altLang="en-US"/>
          </a:p>
        </p:txBody>
      </p:sp>
      <p:sp>
        <p:nvSpPr>
          <p:cNvPr id="6" name="Slide Number Placeholder 5">
            <a:extLst>
              <a:ext uri="{FF2B5EF4-FFF2-40B4-BE49-F238E27FC236}">
                <a16:creationId xmlns:a16="http://schemas.microsoft.com/office/drawing/2014/main" id="{50C69E8E-9227-409D-A6F1-4013D24954CC}"/>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904462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6242D-1EC6-4B12-B439-D3BDFD458BED}"/>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D16E7D10-6FDF-4B60-B41D-FF9832D97601}"/>
              </a:ext>
            </a:extLst>
          </p:cNvPr>
          <p:cNvSpPr>
            <a:spLocks noGrp="1"/>
          </p:cNvSpPr>
          <p:nvPr>
            <p:ph idx="1"/>
          </p:nvPr>
        </p:nvSpPr>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B8A53FA3-01A8-48E3-B7E8-E9F22454A265}"/>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A3034D19-7D7E-445B-A8C2-A815ED624446}"/>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1A083837-C355-43DE-A62C-6BA4799DBD46}"/>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388757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898C4-C398-473C-BF89-194F37A7952A}"/>
              </a:ext>
            </a:extLst>
          </p:cNvPr>
          <p:cNvSpPr>
            <a:spLocks noGrp="1"/>
          </p:cNvSpPr>
          <p:nvPr>
            <p:ph type="title"/>
          </p:nvPr>
        </p:nvSpPr>
        <p:spPr>
          <a:xfrm>
            <a:off x="831850" y="1709738"/>
            <a:ext cx="10515600" cy="2852737"/>
          </a:xfrm>
        </p:spPr>
        <p:txBody>
          <a:bodyPr anchor="b"/>
          <a:lstStyle>
            <a:lvl1pPr>
              <a:defRPr sz="6000"/>
            </a:lvl1p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E3BEC143-4B2D-4065-B1C5-D4840D7356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en-US" altLang="ja-JP"/>
              <a:t>Click to edit Master text styles</a:t>
            </a:r>
          </a:p>
        </p:txBody>
      </p:sp>
      <p:sp>
        <p:nvSpPr>
          <p:cNvPr id="4" name="Date Placeholder 3">
            <a:extLst>
              <a:ext uri="{FF2B5EF4-FFF2-40B4-BE49-F238E27FC236}">
                <a16:creationId xmlns:a16="http://schemas.microsoft.com/office/drawing/2014/main" id="{E5D9B464-6107-4EDD-B56E-5EA4871C54D8}"/>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8933DE1C-A344-437F-B830-B626102A2F37}"/>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DADC1724-8CD9-4B90-A8D0-58DCE002DF9A}"/>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602921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7A8BF-5130-410B-A015-E8ED187C26A8}"/>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0985B895-9EE0-4598-AB91-A061495161D0}"/>
              </a:ext>
            </a:extLst>
          </p:cNvPr>
          <p:cNvSpPr>
            <a:spLocks noGrp="1"/>
          </p:cNvSpPr>
          <p:nvPr>
            <p:ph sz="half" idx="1"/>
          </p:nvPr>
        </p:nvSpPr>
        <p:spPr>
          <a:xfrm>
            <a:off x="838200" y="1825625"/>
            <a:ext cx="5181600" cy="435133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Content Placeholder 3">
            <a:extLst>
              <a:ext uri="{FF2B5EF4-FFF2-40B4-BE49-F238E27FC236}">
                <a16:creationId xmlns:a16="http://schemas.microsoft.com/office/drawing/2014/main" id="{8E4BA710-5EEB-4CDA-99B0-B69550E06B9D}"/>
              </a:ext>
            </a:extLst>
          </p:cNvPr>
          <p:cNvSpPr>
            <a:spLocks noGrp="1"/>
          </p:cNvSpPr>
          <p:nvPr>
            <p:ph sz="half" idx="2"/>
          </p:nvPr>
        </p:nvSpPr>
        <p:spPr>
          <a:xfrm>
            <a:off x="6172200" y="1825625"/>
            <a:ext cx="5181600" cy="435133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Date Placeholder 4">
            <a:extLst>
              <a:ext uri="{FF2B5EF4-FFF2-40B4-BE49-F238E27FC236}">
                <a16:creationId xmlns:a16="http://schemas.microsoft.com/office/drawing/2014/main" id="{1F2FD936-BE49-48A2-B391-84ACAAE3678D}"/>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6" name="Footer Placeholder 5">
            <a:extLst>
              <a:ext uri="{FF2B5EF4-FFF2-40B4-BE49-F238E27FC236}">
                <a16:creationId xmlns:a16="http://schemas.microsoft.com/office/drawing/2014/main" id="{56B1256A-9DD3-4579-9C3F-A48DC631B055}"/>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7" name="Slide Number Placeholder 6">
            <a:extLst>
              <a:ext uri="{FF2B5EF4-FFF2-40B4-BE49-F238E27FC236}">
                <a16:creationId xmlns:a16="http://schemas.microsoft.com/office/drawing/2014/main" id="{942F7589-A0C1-47FF-BF02-045CF9C4F835}"/>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7362039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42214-5C74-4BA7-AAD6-C381EAB1EB7D}"/>
              </a:ext>
            </a:extLst>
          </p:cNvPr>
          <p:cNvSpPr>
            <a:spLocks noGrp="1"/>
          </p:cNvSpPr>
          <p:nvPr>
            <p:ph type="title"/>
          </p:nvPr>
        </p:nvSpPr>
        <p:spPr>
          <a:xfrm>
            <a:off x="839788" y="365125"/>
            <a:ext cx="10515600" cy="1325563"/>
          </a:xfrm>
        </p:spPr>
        <p:txBody>
          <a:body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3FD69DFE-45C7-4E50-935C-944D27343A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Click to edit Master text styles</a:t>
            </a:r>
          </a:p>
        </p:txBody>
      </p:sp>
      <p:sp>
        <p:nvSpPr>
          <p:cNvPr id="4" name="Content Placeholder 3">
            <a:extLst>
              <a:ext uri="{FF2B5EF4-FFF2-40B4-BE49-F238E27FC236}">
                <a16:creationId xmlns:a16="http://schemas.microsoft.com/office/drawing/2014/main" id="{CCAA8CD5-8B63-4E8E-BA33-8277B8B6B5D2}"/>
              </a:ext>
            </a:extLst>
          </p:cNvPr>
          <p:cNvSpPr>
            <a:spLocks noGrp="1"/>
          </p:cNvSpPr>
          <p:nvPr>
            <p:ph sz="half" idx="2"/>
          </p:nvPr>
        </p:nvSpPr>
        <p:spPr>
          <a:xfrm>
            <a:off x="839788" y="2505075"/>
            <a:ext cx="5157787" cy="368458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Text Placeholder 4">
            <a:extLst>
              <a:ext uri="{FF2B5EF4-FFF2-40B4-BE49-F238E27FC236}">
                <a16:creationId xmlns:a16="http://schemas.microsoft.com/office/drawing/2014/main" id="{99EB1898-6002-4C9A-B601-BF444C9B49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Click to edit Master text styles</a:t>
            </a:r>
          </a:p>
        </p:txBody>
      </p:sp>
      <p:sp>
        <p:nvSpPr>
          <p:cNvPr id="6" name="Content Placeholder 5">
            <a:extLst>
              <a:ext uri="{FF2B5EF4-FFF2-40B4-BE49-F238E27FC236}">
                <a16:creationId xmlns:a16="http://schemas.microsoft.com/office/drawing/2014/main" id="{3868E3B7-50B0-4B46-B15C-3EC5C21A8887}"/>
              </a:ext>
            </a:extLst>
          </p:cNvPr>
          <p:cNvSpPr>
            <a:spLocks noGrp="1"/>
          </p:cNvSpPr>
          <p:nvPr>
            <p:ph sz="quarter" idx="4"/>
          </p:nvPr>
        </p:nvSpPr>
        <p:spPr>
          <a:xfrm>
            <a:off x="6172200" y="2505075"/>
            <a:ext cx="5183188" cy="368458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7" name="Date Placeholder 6">
            <a:extLst>
              <a:ext uri="{FF2B5EF4-FFF2-40B4-BE49-F238E27FC236}">
                <a16:creationId xmlns:a16="http://schemas.microsoft.com/office/drawing/2014/main" id="{E4FA9277-4C38-4262-B6D4-847AEC8F7572}"/>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8" name="Footer Placeholder 7">
            <a:extLst>
              <a:ext uri="{FF2B5EF4-FFF2-40B4-BE49-F238E27FC236}">
                <a16:creationId xmlns:a16="http://schemas.microsoft.com/office/drawing/2014/main" id="{893166F9-AB57-453D-9759-55F6C8D08810}"/>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9" name="Slide Number Placeholder 8">
            <a:extLst>
              <a:ext uri="{FF2B5EF4-FFF2-40B4-BE49-F238E27FC236}">
                <a16:creationId xmlns:a16="http://schemas.microsoft.com/office/drawing/2014/main" id="{9359803E-0622-494E-9E8D-20042FFDF67F}"/>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5044374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68F9C8-6C14-4BA6-B613-6B7FB714393A}"/>
              </a:ext>
            </a:extLst>
          </p:cNvPr>
          <p:cNvSpPr/>
          <p:nvPr userDrawn="1"/>
        </p:nvSpPr>
        <p:spPr>
          <a:xfrm>
            <a:off x="0" y="6356350"/>
            <a:ext cx="12192000" cy="501650"/>
          </a:xfrm>
          <a:prstGeom prst="rect">
            <a:avLst/>
          </a:prstGeom>
          <a:solidFill>
            <a:srgbClr val="003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2">
                  <a:lumMod val="20000"/>
                  <a:lumOff val="80000"/>
                </a:schemeClr>
              </a:solidFill>
            </a:endParaRPr>
          </a:p>
        </p:txBody>
      </p:sp>
      <p:sp>
        <p:nvSpPr>
          <p:cNvPr id="2" name="Title 1">
            <a:extLst>
              <a:ext uri="{FF2B5EF4-FFF2-40B4-BE49-F238E27FC236}">
                <a16:creationId xmlns:a16="http://schemas.microsoft.com/office/drawing/2014/main" id="{C9C2D2C9-FA1D-4D48-902D-6DF974D8126B}"/>
              </a:ext>
            </a:extLst>
          </p:cNvPr>
          <p:cNvSpPr>
            <a:spLocks noGrp="1"/>
          </p:cNvSpPr>
          <p:nvPr>
            <p:ph type="title"/>
          </p:nvPr>
        </p:nvSpPr>
        <p:spPr>
          <a:xfrm>
            <a:off x="838200" y="365125"/>
            <a:ext cx="10515600" cy="863311"/>
          </a:xfrm>
        </p:spPr>
        <p:txBody>
          <a:bodyPr/>
          <a:lstStyle>
            <a:lvl1pPr algn="ctr">
              <a:defRPr b="1">
                <a:latin typeface="Yu Gothic UI Semilight" panose="020B0400000000000000" pitchFamily="50" charset="-128"/>
                <a:cs typeface="Calibri" panose="020F0502020204030204" pitchFamily="34" charset="0"/>
              </a:defRPr>
            </a:lvl1pPr>
          </a:lstStyle>
          <a:p>
            <a:r>
              <a:rPr kumimoji="1" lang="en-US" altLang="ja-JP" dirty="0"/>
              <a:t>Click to edit Master title style</a:t>
            </a:r>
            <a:endParaRPr kumimoji="1" lang="ja-JP" altLang="en-US" dirty="0"/>
          </a:p>
        </p:txBody>
      </p:sp>
      <p:sp>
        <p:nvSpPr>
          <p:cNvPr id="3" name="Date Placeholder 2">
            <a:extLst>
              <a:ext uri="{FF2B5EF4-FFF2-40B4-BE49-F238E27FC236}">
                <a16:creationId xmlns:a16="http://schemas.microsoft.com/office/drawing/2014/main" id="{E10B05BD-3FC7-4892-8828-64D182610AF4}"/>
              </a:ext>
            </a:extLst>
          </p:cNvPr>
          <p:cNvSpPr>
            <a:spLocks noGrp="1"/>
          </p:cNvSpPr>
          <p:nvPr>
            <p:ph type="dt" sz="half" idx="10"/>
          </p:nvPr>
        </p:nvSpPr>
        <p:spPr>
          <a:xfrm>
            <a:off x="0" y="6356350"/>
            <a:ext cx="3082637" cy="365125"/>
          </a:xfrm>
        </p:spPr>
        <p:txBody>
          <a:bodyPr/>
          <a:lstStyle>
            <a:lvl1pPr>
              <a:defRPr>
                <a:solidFill>
                  <a:schemeClr val="tx2">
                    <a:lumMod val="20000"/>
                    <a:lumOff val="80000"/>
                  </a:schemeClr>
                </a:solidFill>
                <a:latin typeface="Yu Gothic UI Light" panose="020B0300000000000000" pitchFamily="50" charset="-128"/>
                <a:ea typeface="Yu Gothic UI Light" panose="020B0300000000000000" pitchFamily="50" charset="-128"/>
              </a:defRPr>
            </a:lvl1pPr>
          </a:lstStyle>
          <a:p>
            <a:r>
              <a:rPr lang="en-US" altLang="ja-JP"/>
              <a:t>2022/06/15    Yuuka Kanakubo, Sophia Univ.</a:t>
            </a:r>
            <a:endParaRPr lang="ja-JP" altLang="en-US" dirty="0"/>
          </a:p>
        </p:txBody>
      </p:sp>
      <p:sp>
        <p:nvSpPr>
          <p:cNvPr id="4" name="Footer Placeholder 3">
            <a:extLst>
              <a:ext uri="{FF2B5EF4-FFF2-40B4-BE49-F238E27FC236}">
                <a16:creationId xmlns:a16="http://schemas.microsoft.com/office/drawing/2014/main" id="{C41A3FD1-2235-4A79-8828-767D18999F2D}"/>
              </a:ext>
            </a:extLst>
          </p:cNvPr>
          <p:cNvSpPr>
            <a:spLocks noGrp="1"/>
          </p:cNvSpPr>
          <p:nvPr>
            <p:ph type="ftr" sz="quarter" idx="11"/>
          </p:nvPr>
        </p:nvSpPr>
        <p:spPr>
          <a:xfrm>
            <a:off x="3108030" y="6356350"/>
            <a:ext cx="6497364" cy="365125"/>
          </a:xfrm>
        </p:spPr>
        <p:txBody>
          <a:bodyPr/>
          <a:lstStyle>
            <a:lvl1pPr>
              <a:defRPr>
                <a:solidFill>
                  <a:schemeClr val="tx2">
                    <a:lumMod val="20000"/>
                    <a:lumOff val="80000"/>
                  </a:schemeClr>
                </a:solidFill>
                <a:latin typeface="Yu Gothic UI Light" panose="020B0300000000000000" pitchFamily="50" charset="-128"/>
                <a:ea typeface="Yu Gothic UI Light" panose="020B0300000000000000" pitchFamily="50" charset="-128"/>
              </a:defRPr>
            </a:lvl1pPr>
          </a:lstStyle>
          <a:p>
            <a:r>
              <a:rPr lang="en-US" altLang="zh-CN"/>
              <a:t>The 20th International Conference on Strangeness in Quark Matter, Busan, Republic of Korea</a:t>
            </a:r>
            <a:endParaRPr lang="ja-JP" altLang="en-US" dirty="0"/>
          </a:p>
        </p:txBody>
      </p:sp>
      <p:sp>
        <p:nvSpPr>
          <p:cNvPr id="5" name="Slide Number Placeholder 4">
            <a:extLst>
              <a:ext uri="{FF2B5EF4-FFF2-40B4-BE49-F238E27FC236}">
                <a16:creationId xmlns:a16="http://schemas.microsoft.com/office/drawing/2014/main" id="{9B4827FD-667E-46D2-AB45-1C0164DAB0C8}"/>
              </a:ext>
            </a:extLst>
          </p:cNvPr>
          <p:cNvSpPr>
            <a:spLocks noGrp="1"/>
          </p:cNvSpPr>
          <p:nvPr>
            <p:ph type="sldNum" sz="quarter" idx="12"/>
          </p:nvPr>
        </p:nvSpPr>
        <p:spPr>
          <a:xfrm>
            <a:off x="9118593" y="6356350"/>
            <a:ext cx="2743200" cy="365125"/>
          </a:xfrm>
        </p:spPr>
        <p:txBody>
          <a:bodyPr/>
          <a:lstStyle>
            <a:lvl1pPr>
              <a:defRPr b="1">
                <a:solidFill>
                  <a:schemeClr val="tx2">
                    <a:lumMod val="20000"/>
                    <a:lumOff val="80000"/>
                  </a:schemeClr>
                </a:solidFill>
                <a:latin typeface="Yu Gothic UI Semilight" panose="020B0400000000000000" pitchFamily="50" charset="-128"/>
                <a:ea typeface="Yu Gothic UI Light" panose="020B0300000000000000" pitchFamily="50" charset="-128"/>
                <a:cs typeface="Calibri" panose="020F0502020204030204" pitchFamily="34" charset="0"/>
              </a:defRPr>
            </a:lvl1pPr>
          </a:lstStyle>
          <a:p>
            <a:fld id="{35AB285C-654F-4A5B-870C-7C676C8AE05A}" type="slidenum">
              <a:rPr lang="ja-JP" altLang="en-US" smtClean="0"/>
              <a:pPr/>
              <a:t>‹#›</a:t>
            </a:fld>
            <a:endParaRPr lang="ja-JP" altLang="en-US" dirty="0"/>
          </a:p>
        </p:txBody>
      </p:sp>
    </p:spTree>
    <p:extLst>
      <p:ext uri="{BB962C8B-B14F-4D97-AF65-F5344CB8AC3E}">
        <p14:creationId xmlns:p14="http://schemas.microsoft.com/office/powerpoint/2010/main" val="275137231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E9B534-9D9F-478E-908A-2ACBFB53057A}"/>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3" name="Footer Placeholder 2">
            <a:extLst>
              <a:ext uri="{FF2B5EF4-FFF2-40B4-BE49-F238E27FC236}">
                <a16:creationId xmlns:a16="http://schemas.microsoft.com/office/drawing/2014/main" id="{771A37A6-6228-4ECB-8BA1-E72CCD66CBA1}"/>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4" name="Slide Number Placeholder 3">
            <a:extLst>
              <a:ext uri="{FF2B5EF4-FFF2-40B4-BE49-F238E27FC236}">
                <a16:creationId xmlns:a16="http://schemas.microsoft.com/office/drawing/2014/main" id="{3D4BDE9C-9AD5-4E53-BBCA-4D4789EE27F0}"/>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8106998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E7A05-0DAF-456D-A485-DC5D02F4D144}"/>
              </a:ext>
            </a:extLst>
          </p:cNvPr>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6057144D-89E1-4FE1-9324-6FA2B5C16B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Text Placeholder 3">
            <a:extLst>
              <a:ext uri="{FF2B5EF4-FFF2-40B4-BE49-F238E27FC236}">
                <a16:creationId xmlns:a16="http://schemas.microsoft.com/office/drawing/2014/main" id="{92370A92-AEC6-45C8-A47D-ABB12EA1BF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Click to edit Master text styles</a:t>
            </a:r>
          </a:p>
        </p:txBody>
      </p:sp>
      <p:sp>
        <p:nvSpPr>
          <p:cNvPr id="5" name="Date Placeholder 4">
            <a:extLst>
              <a:ext uri="{FF2B5EF4-FFF2-40B4-BE49-F238E27FC236}">
                <a16:creationId xmlns:a16="http://schemas.microsoft.com/office/drawing/2014/main" id="{36ECC4E8-7161-4DBC-A472-D74F47B47765}"/>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6" name="Footer Placeholder 5">
            <a:extLst>
              <a:ext uri="{FF2B5EF4-FFF2-40B4-BE49-F238E27FC236}">
                <a16:creationId xmlns:a16="http://schemas.microsoft.com/office/drawing/2014/main" id="{79901F39-9E00-4E40-99DB-B6842005B771}"/>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7" name="Slide Number Placeholder 6">
            <a:extLst>
              <a:ext uri="{FF2B5EF4-FFF2-40B4-BE49-F238E27FC236}">
                <a16:creationId xmlns:a16="http://schemas.microsoft.com/office/drawing/2014/main" id="{A5326A40-66B5-4798-9637-B20372A59A24}"/>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898299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D42DDFB-305C-4EEF-9160-6FD2F7956974}" type="datetime1">
              <a:rPr kumimoji="1" lang="ja-JP" altLang="en-US" smtClean="0"/>
              <a:t>2024/6/24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673805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F4FAB-574E-428F-82E7-706EC81EA664}"/>
              </a:ext>
            </a:extLst>
          </p:cNvPr>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Picture Placeholder 2">
            <a:extLst>
              <a:ext uri="{FF2B5EF4-FFF2-40B4-BE49-F238E27FC236}">
                <a16:creationId xmlns:a16="http://schemas.microsoft.com/office/drawing/2014/main" id="{EB38CE5C-2B51-4502-9672-08F33826DE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a:extLst>
              <a:ext uri="{FF2B5EF4-FFF2-40B4-BE49-F238E27FC236}">
                <a16:creationId xmlns:a16="http://schemas.microsoft.com/office/drawing/2014/main" id="{561E8F88-5F69-4D02-8A5B-A8FCDFE925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Click to edit Master text styles</a:t>
            </a:r>
          </a:p>
        </p:txBody>
      </p:sp>
      <p:sp>
        <p:nvSpPr>
          <p:cNvPr id="5" name="Date Placeholder 4">
            <a:extLst>
              <a:ext uri="{FF2B5EF4-FFF2-40B4-BE49-F238E27FC236}">
                <a16:creationId xmlns:a16="http://schemas.microsoft.com/office/drawing/2014/main" id="{07445213-7242-4789-BDDB-4DDA0A921FAF}"/>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6" name="Footer Placeholder 5">
            <a:extLst>
              <a:ext uri="{FF2B5EF4-FFF2-40B4-BE49-F238E27FC236}">
                <a16:creationId xmlns:a16="http://schemas.microsoft.com/office/drawing/2014/main" id="{7BADB37C-AA34-4F89-83CC-306EF8E7198D}"/>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7" name="Slide Number Placeholder 6">
            <a:extLst>
              <a:ext uri="{FF2B5EF4-FFF2-40B4-BE49-F238E27FC236}">
                <a16:creationId xmlns:a16="http://schemas.microsoft.com/office/drawing/2014/main" id="{E4781703-D284-4FE8-9D18-1D9D2B655FA8}"/>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8602780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907DE-5C21-4B12-B24F-08DA7B7C858A}"/>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Vertical Text Placeholder 2">
            <a:extLst>
              <a:ext uri="{FF2B5EF4-FFF2-40B4-BE49-F238E27FC236}">
                <a16:creationId xmlns:a16="http://schemas.microsoft.com/office/drawing/2014/main" id="{B19A1C91-D679-4ECD-B757-D569948456B3}"/>
              </a:ext>
            </a:extLst>
          </p:cNvPr>
          <p:cNvSpPr>
            <a:spLocks noGrp="1"/>
          </p:cNvSpPr>
          <p:nvPr>
            <p:ph type="body" orient="vert" idx="1"/>
          </p:nvPr>
        </p:nvSpPr>
        <p:spPr/>
        <p:txBody>
          <a:bodyPr vert="eaVert"/>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2DE98CA7-98E5-448A-AA78-78A6CF2CECB2}"/>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14B33BB3-6FF0-4993-9F3D-AC355FA74C36}"/>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6C7BF615-B959-4876-8F59-F2367133D5CE}"/>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524524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3B0555-A50C-4723-877E-16CD6FF324A6}"/>
              </a:ext>
            </a:extLst>
          </p:cNvPr>
          <p:cNvSpPr>
            <a:spLocks noGrp="1"/>
          </p:cNvSpPr>
          <p:nvPr>
            <p:ph type="title" orient="vert"/>
          </p:nvPr>
        </p:nvSpPr>
        <p:spPr>
          <a:xfrm>
            <a:off x="8724900" y="365125"/>
            <a:ext cx="2628900" cy="5811838"/>
          </a:xfrm>
        </p:spPr>
        <p:txBody>
          <a:bodyPr vert="eaVert"/>
          <a:lstStyle/>
          <a:p>
            <a:r>
              <a:rPr kumimoji="1" lang="en-US" altLang="ja-JP"/>
              <a:t>Click to edit Master title style</a:t>
            </a:r>
            <a:endParaRPr kumimoji="1" lang="ja-JP" altLang="en-US"/>
          </a:p>
        </p:txBody>
      </p:sp>
      <p:sp>
        <p:nvSpPr>
          <p:cNvPr id="3" name="Vertical Text Placeholder 2">
            <a:extLst>
              <a:ext uri="{FF2B5EF4-FFF2-40B4-BE49-F238E27FC236}">
                <a16:creationId xmlns:a16="http://schemas.microsoft.com/office/drawing/2014/main" id="{F2521A69-BD84-419D-BD5A-E8AECB3C3E36}"/>
              </a:ext>
            </a:extLst>
          </p:cNvPr>
          <p:cNvSpPr>
            <a:spLocks noGrp="1"/>
          </p:cNvSpPr>
          <p:nvPr>
            <p:ph type="body" orient="vert" idx="1"/>
          </p:nvPr>
        </p:nvSpPr>
        <p:spPr>
          <a:xfrm>
            <a:off x="838200" y="365125"/>
            <a:ext cx="7734300" cy="5811838"/>
          </a:xfrm>
        </p:spPr>
        <p:txBody>
          <a:bodyPr vert="eaVert"/>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623D73B1-C306-4357-8C82-8CE189066AC7}"/>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0C10D4E6-DBF7-4F07-A7CC-527E656A970D}"/>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90342EDC-D6F7-44E9-8DD6-433541B5BDCF}"/>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8325157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565E4-5265-4F50-9F65-A71C60DE2A82}"/>
              </a:ext>
            </a:extLst>
          </p:cNvPr>
          <p:cNvSpPr>
            <a:spLocks noGrp="1"/>
          </p:cNvSpPr>
          <p:nvPr>
            <p:ph type="ctrTitle"/>
          </p:nvPr>
        </p:nvSpPr>
        <p:spPr>
          <a:xfrm>
            <a:off x="1524000" y="1122363"/>
            <a:ext cx="9144000" cy="2387600"/>
          </a:xfrm>
        </p:spPr>
        <p:txBody>
          <a:bodyPr anchor="b"/>
          <a:lstStyle>
            <a:lvl1pPr algn="ctr">
              <a:defRPr sz="6000"/>
            </a:lvl1pPr>
          </a:lstStyle>
          <a:p>
            <a:r>
              <a:rPr kumimoji="1" lang="en-US" altLang="ja-JP"/>
              <a:t>Click to edit Master title style</a:t>
            </a:r>
            <a:endParaRPr kumimoji="1" lang="ja-JP" altLang="en-US"/>
          </a:p>
        </p:txBody>
      </p:sp>
      <p:sp>
        <p:nvSpPr>
          <p:cNvPr id="3" name="Subtitle 2">
            <a:extLst>
              <a:ext uri="{FF2B5EF4-FFF2-40B4-BE49-F238E27FC236}">
                <a16:creationId xmlns:a16="http://schemas.microsoft.com/office/drawing/2014/main" id="{C02C957D-18A8-40D6-8716-120DF83979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a:t>Click to edit Master subtitle style</a:t>
            </a:r>
            <a:endParaRPr kumimoji="1" lang="ja-JP" altLang="en-US"/>
          </a:p>
        </p:txBody>
      </p:sp>
      <p:sp>
        <p:nvSpPr>
          <p:cNvPr id="5" name="Footer Placeholder 4">
            <a:extLst>
              <a:ext uri="{FF2B5EF4-FFF2-40B4-BE49-F238E27FC236}">
                <a16:creationId xmlns:a16="http://schemas.microsoft.com/office/drawing/2014/main" id="{7498C409-00A0-4DEF-8001-D1A76BFBB0D6}"/>
              </a:ext>
            </a:extLst>
          </p:cNvPr>
          <p:cNvSpPr>
            <a:spLocks noGrp="1"/>
          </p:cNvSpPr>
          <p:nvPr>
            <p:ph type="ftr" sz="quarter" idx="11"/>
          </p:nvPr>
        </p:nvSpPr>
        <p:spPr>
          <a:xfrm>
            <a:off x="2407642" y="6454513"/>
            <a:ext cx="7390700" cy="365125"/>
          </a:xfrm>
        </p:spPr>
        <p:txBody>
          <a:bodyPr/>
          <a:lstStyle>
            <a:lvl1pPr>
              <a:defRPr b="1"/>
            </a:lvl1pPr>
          </a:lstStyle>
          <a:p>
            <a:r>
              <a:rPr lang="zh-TW" altLang="en-US"/>
              <a:t>博士論文審査</a:t>
            </a:r>
            <a:endParaRPr lang="ja-JP" altLang="en-US"/>
          </a:p>
        </p:txBody>
      </p:sp>
      <p:sp>
        <p:nvSpPr>
          <p:cNvPr id="6" name="Slide Number Placeholder 5">
            <a:extLst>
              <a:ext uri="{FF2B5EF4-FFF2-40B4-BE49-F238E27FC236}">
                <a16:creationId xmlns:a16="http://schemas.microsoft.com/office/drawing/2014/main" id="{50C69E8E-9227-409D-A6F1-4013D24954CC}"/>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6417329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6242D-1EC6-4B12-B439-D3BDFD458BED}"/>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D16E7D10-6FDF-4B60-B41D-FF9832D97601}"/>
              </a:ext>
            </a:extLst>
          </p:cNvPr>
          <p:cNvSpPr>
            <a:spLocks noGrp="1"/>
          </p:cNvSpPr>
          <p:nvPr>
            <p:ph idx="1"/>
          </p:nvPr>
        </p:nvSpPr>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B8A53FA3-01A8-48E3-B7E8-E9F22454A265}"/>
              </a:ext>
            </a:extLst>
          </p:cNvPr>
          <p:cNvSpPr>
            <a:spLocks noGrp="1"/>
          </p:cNvSpPr>
          <p:nvPr>
            <p:ph type="dt" sz="half" idx="10"/>
          </p:nvPr>
        </p:nvSpPr>
        <p:spPr/>
        <p:txBody>
          <a:bodyPr/>
          <a:lstStyle/>
          <a:p>
            <a:r>
              <a:rPr kumimoji="1" lang="en-US" altLang="ja-JP"/>
              <a:t>2022/06/04</a:t>
            </a:r>
            <a:endParaRPr kumimoji="1" lang="ja-JP" altLang="en-US"/>
          </a:p>
        </p:txBody>
      </p:sp>
      <p:sp>
        <p:nvSpPr>
          <p:cNvPr id="5" name="Footer Placeholder 4">
            <a:extLst>
              <a:ext uri="{FF2B5EF4-FFF2-40B4-BE49-F238E27FC236}">
                <a16:creationId xmlns:a16="http://schemas.microsoft.com/office/drawing/2014/main" id="{A3034D19-7D7E-445B-A8C2-A815ED624446}"/>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6" name="Slide Number Placeholder 5">
            <a:extLst>
              <a:ext uri="{FF2B5EF4-FFF2-40B4-BE49-F238E27FC236}">
                <a16:creationId xmlns:a16="http://schemas.microsoft.com/office/drawing/2014/main" id="{1A083837-C355-43DE-A62C-6BA4799DBD46}"/>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932648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898C4-C398-473C-BF89-194F37A7952A}"/>
              </a:ext>
            </a:extLst>
          </p:cNvPr>
          <p:cNvSpPr>
            <a:spLocks noGrp="1"/>
          </p:cNvSpPr>
          <p:nvPr>
            <p:ph type="title"/>
          </p:nvPr>
        </p:nvSpPr>
        <p:spPr>
          <a:xfrm>
            <a:off x="831850" y="1709738"/>
            <a:ext cx="10515600" cy="2852737"/>
          </a:xfrm>
        </p:spPr>
        <p:txBody>
          <a:bodyPr anchor="b"/>
          <a:lstStyle>
            <a:lvl1pPr>
              <a:defRPr sz="6000"/>
            </a:lvl1p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E3BEC143-4B2D-4065-B1C5-D4840D7356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en-US" altLang="ja-JP"/>
              <a:t>Click to edit Master text styles</a:t>
            </a:r>
          </a:p>
        </p:txBody>
      </p:sp>
      <p:sp>
        <p:nvSpPr>
          <p:cNvPr id="4" name="Date Placeholder 3">
            <a:extLst>
              <a:ext uri="{FF2B5EF4-FFF2-40B4-BE49-F238E27FC236}">
                <a16:creationId xmlns:a16="http://schemas.microsoft.com/office/drawing/2014/main" id="{E5D9B464-6107-4EDD-B56E-5EA4871C54D8}"/>
              </a:ext>
            </a:extLst>
          </p:cNvPr>
          <p:cNvSpPr>
            <a:spLocks noGrp="1"/>
          </p:cNvSpPr>
          <p:nvPr>
            <p:ph type="dt" sz="half" idx="10"/>
          </p:nvPr>
        </p:nvSpPr>
        <p:spPr/>
        <p:txBody>
          <a:bodyPr/>
          <a:lstStyle/>
          <a:p>
            <a:r>
              <a:rPr kumimoji="1" lang="en-US" altLang="ja-JP"/>
              <a:t>2022/06/04</a:t>
            </a:r>
            <a:endParaRPr kumimoji="1" lang="ja-JP" altLang="en-US"/>
          </a:p>
        </p:txBody>
      </p:sp>
      <p:sp>
        <p:nvSpPr>
          <p:cNvPr id="5" name="Footer Placeholder 4">
            <a:extLst>
              <a:ext uri="{FF2B5EF4-FFF2-40B4-BE49-F238E27FC236}">
                <a16:creationId xmlns:a16="http://schemas.microsoft.com/office/drawing/2014/main" id="{8933DE1C-A344-437F-B830-B626102A2F37}"/>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6" name="Slide Number Placeholder 5">
            <a:extLst>
              <a:ext uri="{FF2B5EF4-FFF2-40B4-BE49-F238E27FC236}">
                <a16:creationId xmlns:a16="http://schemas.microsoft.com/office/drawing/2014/main" id="{DADC1724-8CD9-4B90-A8D0-58DCE002DF9A}"/>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6402899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7A8BF-5130-410B-A015-E8ED187C26A8}"/>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0985B895-9EE0-4598-AB91-A061495161D0}"/>
              </a:ext>
            </a:extLst>
          </p:cNvPr>
          <p:cNvSpPr>
            <a:spLocks noGrp="1"/>
          </p:cNvSpPr>
          <p:nvPr>
            <p:ph sz="half" idx="1"/>
          </p:nvPr>
        </p:nvSpPr>
        <p:spPr>
          <a:xfrm>
            <a:off x="838200" y="1825625"/>
            <a:ext cx="5181600" cy="435133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Content Placeholder 3">
            <a:extLst>
              <a:ext uri="{FF2B5EF4-FFF2-40B4-BE49-F238E27FC236}">
                <a16:creationId xmlns:a16="http://schemas.microsoft.com/office/drawing/2014/main" id="{8E4BA710-5EEB-4CDA-99B0-B69550E06B9D}"/>
              </a:ext>
            </a:extLst>
          </p:cNvPr>
          <p:cNvSpPr>
            <a:spLocks noGrp="1"/>
          </p:cNvSpPr>
          <p:nvPr>
            <p:ph sz="half" idx="2"/>
          </p:nvPr>
        </p:nvSpPr>
        <p:spPr>
          <a:xfrm>
            <a:off x="6172200" y="1825625"/>
            <a:ext cx="5181600" cy="435133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Date Placeholder 4">
            <a:extLst>
              <a:ext uri="{FF2B5EF4-FFF2-40B4-BE49-F238E27FC236}">
                <a16:creationId xmlns:a16="http://schemas.microsoft.com/office/drawing/2014/main" id="{1F2FD936-BE49-48A2-B391-84ACAAE3678D}"/>
              </a:ext>
            </a:extLst>
          </p:cNvPr>
          <p:cNvSpPr>
            <a:spLocks noGrp="1"/>
          </p:cNvSpPr>
          <p:nvPr>
            <p:ph type="dt" sz="half" idx="10"/>
          </p:nvPr>
        </p:nvSpPr>
        <p:spPr/>
        <p:txBody>
          <a:bodyPr/>
          <a:lstStyle/>
          <a:p>
            <a:r>
              <a:rPr kumimoji="1" lang="en-US" altLang="ja-JP"/>
              <a:t>2022/06/04</a:t>
            </a:r>
            <a:endParaRPr kumimoji="1" lang="ja-JP" altLang="en-US"/>
          </a:p>
        </p:txBody>
      </p:sp>
      <p:sp>
        <p:nvSpPr>
          <p:cNvPr id="6" name="Footer Placeholder 5">
            <a:extLst>
              <a:ext uri="{FF2B5EF4-FFF2-40B4-BE49-F238E27FC236}">
                <a16:creationId xmlns:a16="http://schemas.microsoft.com/office/drawing/2014/main" id="{56B1256A-9DD3-4579-9C3F-A48DC631B055}"/>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7" name="Slide Number Placeholder 6">
            <a:extLst>
              <a:ext uri="{FF2B5EF4-FFF2-40B4-BE49-F238E27FC236}">
                <a16:creationId xmlns:a16="http://schemas.microsoft.com/office/drawing/2014/main" id="{942F7589-A0C1-47FF-BF02-045CF9C4F835}"/>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882449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42214-5C74-4BA7-AAD6-C381EAB1EB7D}"/>
              </a:ext>
            </a:extLst>
          </p:cNvPr>
          <p:cNvSpPr>
            <a:spLocks noGrp="1"/>
          </p:cNvSpPr>
          <p:nvPr>
            <p:ph type="title"/>
          </p:nvPr>
        </p:nvSpPr>
        <p:spPr>
          <a:xfrm>
            <a:off x="839788" y="365125"/>
            <a:ext cx="10515600" cy="1325563"/>
          </a:xfrm>
        </p:spPr>
        <p:txBody>
          <a:body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3FD69DFE-45C7-4E50-935C-944D27343A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Click to edit Master text styles</a:t>
            </a:r>
          </a:p>
        </p:txBody>
      </p:sp>
      <p:sp>
        <p:nvSpPr>
          <p:cNvPr id="4" name="Content Placeholder 3">
            <a:extLst>
              <a:ext uri="{FF2B5EF4-FFF2-40B4-BE49-F238E27FC236}">
                <a16:creationId xmlns:a16="http://schemas.microsoft.com/office/drawing/2014/main" id="{CCAA8CD5-8B63-4E8E-BA33-8277B8B6B5D2}"/>
              </a:ext>
            </a:extLst>
          </p:cNvPr>
          <p:cNvSpPr>
            <a:spLocks noGrp="1"/>
          </p:cNvSpPr>
          <p:nvPr>
            <p:ph sz="half" idx="2"/>
          </p:nvPr>
        </p:nvSpPr>
        <p:spPr>
          <a:xfrm>
            <a:off x="839788" y="2505075"/>
            <a:ext cx="5157787" cy="368458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Text Placeholder 4">
            <a:extLst>
              <a:ext uri="{FF2B5EF4-FFF2-40B4-BE49-F238E27FC236}">
                <a16:creationId xmlns:a16="http://schemas.microsoft.com/office/drawing/2014/main" id="{99EB1898-6002-4C9A-B601-BF444C9B49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Click to edit Master text styles</a:t>
            </a:r>
          </a:p>
        </p:txBody>
      </p:sp>
      <p:sp>
        <p:nvSpPr>
          <p:cNvPr id="6" name="Content Placeholder 5">
            <a:extLst>
              <a:ext uri="{FF2B5EF4-FFF2-40B4-BE49-F238E27FC236}">
                <a16:creationId xmlns:a16="http://schemas.microsoft.com/office/drawing/2014/main" id="{3868E3B7-50B0-4B46-B15C-3EC5C21A8887}"/>
              </a:ext>
            </a:extLst>
          </p:cNvPr>
          <p:cNvSpPr>
            <a:spLocks noGrp="1"/>
          </p:cNvSpPr>
          <p:nvPr>
            <p:ph sz="quarter" idx="4"/>
          </p:nvPr>
        </p:nvSpPr>
        <p:spPr>
          <a:xfrm>
            <a:off x="6172200" y="2505075"/>
            <a:ext cx="5183188" cy="368458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7" name="Date Placeholder 6">
            <a:extLst>
              <a:ext uri="{FF2B5EF4-FFF2-40B4-BE49-F238E27FC236}">
                <a16:creationId xmlns:a16="http://schemas.microsoft.com/office/drawing/2014/main" id="{E4FA9277-4C38-4262-B6D4-847AEC8F7572}"/>
              </a:ext>
            </a:extLst>
          </p:cNvPr>
          <p:cNvSpPr>
            <a:spLocks noGrp="1"/>
          </p:cNvSpPr>
          <p:nvPr>
            <p:ph type="dt" sz="half" idx="10"/>
          </p:nvPr>
        </p:nvSpPr>
        <p:spPr/>
        <p:txBody>
          <a:bodyPr/>
          <a:lstStyle/>
          <a:p>
            <a:r>
              <a:rPr kumimoji="1" lang="en-US" altLang="ja-JP"/>
              <a:t>2022/06/04</a:t>
            </a:r>
            <a:endParaRPr kumimoji="1" lang="ja-JP" altLang="en-US"/>
          </a:p>
        </p:txBody>
      </p:sp>
      <p:sp>
        <p:nvSpPr>
          <p:cNvPr id="8" name="Footer Placeholder 7">
            <a:extLst>
              <a:ext uri="{FF2B5EF4-FFF2-40B4-BE49-F238E27FC236}">
                <a16:creationId xmlns:a16="http://schemas.microsoft.com/office/drawing/2014/main" id="{893166F9-AB57-453D-9759-55F6C8D08810}"/>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9" name="Slide Number Placeholder 8">
            <a:extLst>
              <a:ext uri="{FF2B5EF4-FFF2-40B4-BE49-F238E27FC236}">
                <a16:creationId xmlns:a16="http://schemas.microsoft.com/office/drawing/2014/main" id="{9359803E-0622-494E-9E8D-20042FFDF67F}"/>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5638768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68F9C8-6C14-4BA6-B613-6B7FB714393A}"/>
              </a:ext>
            </a:extLst>
          </p:cNvPr>
          <p:cNvSpPr/>
          <p:nvPr userDrawn="1"/>
        </p:nvSpPr>
        <p:spPr>
          <a:xfrm>
            <a:off x="0" y="6356350"/>
            <a:ext cx="12192000" cy="501650"/>
          </a:xfrm>
          <a:prstGeom prst="rect">
            <a:avLst/>
          </a:prstGeom>
          <a:solidFill>
            <a:srgbClr val="003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2">
                  <a:lumMod val="20000"/>
                  <a:lumOff val="80000"/>
                </a:schemeClr>
              </a:solidFill>
            </a:endParaRPr>
          </a:p>
        </p:txBody>
      </p:sp>
      <p:sp>
        <p:nvSpPr>
          <p:cNvPr id="2" name="Title 1">
            <a:extLst>
              <a:ext uri="{FF2B5EF4-FFF2-40B4-BE49-F238E27FC236}">
                <a16:creationId xmlns:a16="http://schemas.microsoft.com/office/drawing/2014/main" id="{C9C2D2C9-FA1D-4D48-902D-6DF974D8126B}"/>
              </a:ext>
            </a:extLst>
          </p:cNvPr>
          <p:cNvSpPr>
            <a:spLocks noGrp="1"/>
          </p:cNvSpPr>
          <p:nvPr>
            <p:ph type="title"/>
          </p:nvPr>
        </p:nvSpPr>
        <p:spPr>
          <a:xfrm>
            <a:off x="838200" y="365125"/>
            <a:ext cx="10515600" cy="863311"/>
          </a:xfrm>
        </p:spPr>
        <p:txBody>
          <a:bodyPr/>
          <a:lstStyle>
            <a:lvl1pPr algn="ctr">
              <a:defRPr b="1">
                <a:latin typeface="Calibri" panose="020F0502020204030204" pitchFamily="34" charset="0"/>
                <a:cs typeface="Calibri" panose="020F0502020204030204" pitchFamily="34" charset="0"/>
              </a:defRPr>
            </a:lvl1pPr>
          </a:lstStyle>
          <a:p>
            <a:r>
              <a:rPr kumimoji="1" lang="en-US" altLang="ja-JP" dirty="0"/>
              <a:t>Click to edit Master title style</a:t>
            </a:r>
            <a:endParaRPr kumimoji="1" lang="ja-JP" altLang="en-US" dirty="0"/>
          </a:p>
        </p:txBody>
      </p:sp>
      <p:sp>
        <p:nvSpPr>
          <p:cNvPr id="3" name="Date Placeholder 2">
            <a:extLst>
              <a:ext uri="{FF2B5EF4-FFF2-40B4-BE49-F238E27FC236}">
                <a16:creationId xmlns:a16="http://schemas.microsoft.com/office/drawing/2014/main" id="{E10B05BD-3FC7-4892-8828-64D182610AF4}"/>
              </a:ext>
            </a:extLst>
          </p:cNvPr>
          <p:cNvSpPr>
            <a:spLocks noGrp="1"/>
          </p:cNvSpPr>
          <p:nvPr>
            <p:ph type="dt" sz="half" idx="10"/>
          </p:nvPr>
        </p:nvSpPr>
        <p:spPr>
          <a:xfrm>
            <a:off x="0" y="6356350"/>
            <a:ext cx="3082637" cy="365125"/>
          </a:xfrm>
        </p:spPr>
        <p:txBody>
          <a:bodyPr/>
          <a:lstStyle>
            <a:lvl1pPr>
              <a:defRPr>
                <a:solidFill>
                  <a:schemeClr val="tx2">
                    <a:lumMod val="20000"/>
                    <a:lumOff val="80000"/>
                  </a:schemeClr>
                </a:solidFill>
                <a:latin typeface="Yu Gothic UI Light" panose="020B0300000000000000" pitchFamily="50" charset="-128"/>
                <a:ea typeface="Yu Gothic UI Light" panose="020B0300000000000000" pitchFamily="50" charset="-128"/>
              </a:defRPr>
            </a:lvl1pPr>
          </a:lstStyle>
          <a:p>
            <a:r>
              <a:rPr lang="en-US" altLang="ja-JP"/>
              <a:t>2022/06/04</a:t>
            </a:r>
            <a:endParaRPr lang="ja-JP" altLang="en-US" dirty="0"/>
          </a:p>
        </p:txBody>
      </p:sp>
      <p:sp>
        <p:nvSpPr>
          <p:cNvPr id="4" name="Footer Placeholder 3">
            <a:extLst>
              <a:ext uri="{FF2B5EF4-FFF2-40B4-BE49-F238E27FC236}">
                <a16:creationId xmlns:a16="http://schemas.microsoft.com/office/drawing/2014/main" id="{C41A3FD1-2235-4A79-8828-767D18999F2D}"/>
              </a:ext>
            </a:extLst>
          </p:cNvPr>
          <p:cNvSpPr>
            <a:spLocks noGrp="1"/>
          </p:cNvSpPr>
          <p:nvPr>
            <p:ph type="ftr" sz="quarter" idx="11"/>
          </p:nvPr>
        </p:nvSpPr>
        <p:spPr>
          <a:xfrm>
            <a:off x="3108030" y="6356350"/>
            <a:ext cx="6497364" cy="365125"/>
          </a:xfrm>
        </p:spPr>
        <p:txBody>
          <a:bodyPr/>
          <a:lstStyle>
            <a:lvl1pPr>
              <a:defRPr>
                <a:solidFill>
                  <a:schemeClr val="tx2">
                    <a:lumMod val="20000"/>
                    <a:lumOff val="80000"/>
                  </a:schemeClr>
                </a:solidFill>
                <a:latin typeface="Yu Gothic UI Light" panose="020B0300000000000000" pitchFamily="50" charset="-128"/>
                <a:ea typeface="Yu Gothic UI Light" panose="020B0300000000000000" pitchFamily="50" charset="-128"/>
              </a:defRPr>
            </a:lvl1pPr>
          </a:lstStyle>
          <a:p>
            <a:r>
              <a:rPr lang="zh-TW" altLang="en-US"/>
              <a:t>博士論文審査</a:t>
            </a:r>
            <a:endParaRPr lang="ja-JP" altLang="en-US" dirty="0"/>
          </a:p>
        </p:txBody>
      </p:sp>
      <p:sp>
        <p:nvSpPr>
          <p:cNvPr id="5" name="Slide Number Placeholder 4">
            <a:extLst>
              <a:ext uri="{FF2B5EF4-FFF2-40B4-BE49-F238E27FC236}">
                <a16:creationId xmlns:a16="http://schemas.microsoft.com/office/drawing/2014/main" id="{9B4827FD-667E-46D2-AB45-1C0164DAB0C8}"/>
              </a:ext>
            </a:extLst>
          </p:cNvPr>
          <p:cNvSpPr>
            <a:spLocks noGrp="1"/>
          </p:cNvSpPr>
          <p:nvPr>
            <p:ph type="sldNum" sz="quarter" idx="12"/>
          </p:nvPr>
        </p:nvSpPr>
        <p:spPr>
          <a:xfrm>
            <a:off x="9118593" y="6356350"/>
            <a:ext cx="2743200" cy="365125"/>
          </a:xfrm>
        </p:spPr>
        <p:txBody>
          <a:bodyPr/>
          <a:lstStyle>
            <a:lvl1pPr>
              <a:defRPr b="1">
                <a:solidFill>
                  <a:schemeClr val="tx2">
                    <a:lumMod val="20000"/>
                    <a:lumOff val="80000"/>
                  </a:schemeClr>
                </a:solidFill>
                <a:latin typeface="Calibri" panose="020F0502020204030204" pitchFamily="34" charset="0"/>
                <a:ea typeface="Yu Gothic UI Light" panose="020B0300000000000000" pitchFamily="50" charset="-128"/>
                <a:cs typeface="Calibri" panose="020F0502020204030204" pitchFamily="34" charset="0"/>
              </a:defRPr>
            </a:lvl1pPr>
          </a:lstStyle>
          <a:p>
            <a:fld id="{35AB285C-654F-4A5B-870C-7C676C8AE05A}" type="slidenum">
              <a:rPr lang="ja-JP" altLang="en-US" smtClean="0"/>
              <a:pPr/>
              <a:t>‹#›</a:t>
            </a:fld>
            <a:endParaRPr lang="ja-JP" altLang="en-US" dirty="0"/>
          </a:p>
        </p:txBody>
      </p:sp>
    </p:spTree>
    <p:extLst>
      <p:ext uri="{BB962C8B-B14F-4D97-AF65-F5344CB8AC3E}">
        <p14:creationId xmlns:p14="http://schemas.microsoft.com/office/powerpoint/2010/main" val="20285543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E9B534-9D9F-478E-908A-2ACBFB53057A}"/>
              </a:ext>
            </a:extLst>
          </p:cNvPr>
          <p:cNvSpPr>
            <a:spLocks noGrp="1"/>
          </p:cNvSpPr>
          <p:nvPr>
            <p:ph type="dt" sz="half" idx="10"/>
          </p:nvPr>
        </p:nvSpPr>
        <p:spPr/>
        <p:txBody>
          <a:bodyPr/>
          <a:lstStyle/>
          <a:p>
            <a:r>
              <a:rPr kumimoji="1" lang="en-US" altLang="ja-JP"/>
              <a:t>2022/06/04</a:t>
            </a:r>
            <a:endParaRPr kumimoji="1" lang="ja-JP" altLang="en-US"/>
          </a:p>
        </p:txBody>
      </p:sp>
      <p:sp>
        <p:nvSpPr>
          <p:cNvPr id="3" name="Footer Placeholder 2">
            <a:extLst>
              <a:ext uri="{FF2B5EF4-FFF2-40B4-BE49-F238E27FC236}">
                <a16:creationId xmlns:a16="http://schemas.microsoft.com/office/drawing/2014/main" id="{771A37A6-6228-4ECB-8BA1-E72CCD66CBA1}"/>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4" name="Slide Number Placeholder 3">
            <a:extLst>
              <a:ext uri="{FF2B5EF4-FFF2-40B4-BE49-F238E27FC236}">
                <a16:creationId xmlns:a16="http://schemas.microsoft.com/office/drawing/2014/main" id="{3D4BDE9C-9AD5-4E53-BBCA-4D4789EE27F0}"/>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956966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467E6D9-807E-4CB1-80E2-A3DBC974BC7E}" type="datetime1">
              <a:rPr kumimoji="1" lang="ja-JP" altLang="en-US" smtClean="0"/>
              <a:t>2024/6/24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62717848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E7A05-0DAF-456D-A485-DC5D02F4D144}"/>
              </a:ext>
            </a:extLst>
          </p:cNvPr>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6057144D-89E1-4FE1-9324-6FA2B5C16B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Text Placeholder 3">
            <a:extLst>
              <a:ext uri="{FF2B5EF4-FFF2-40B4-BE49-F238E27FC236}">
                <a16:creationId xmlns:a16="http://schemas.microsoft.com/office/drawing/2014/main" id="{92370A92-AEC6-45C8-A47D-ABB12EA1BF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Click to edit Master text styles</a:t>
            </a:r>
          </a:p>
        </p:txBody>
      </p:sp>
      <p:sp>
        <p:nvSpPr>
          <p:cNvPr id="5" name="Date Placeholder 4">
            <a:extLst>
              <a:ext uri="{FF2B5EF4-FFF2-40B4-BE49-F238E27FC236}">
                <a16:creationId xmlns:a16="http://schemas.microsoft.com/office/drawing/2014/main" id="{36ECC4E8-7161-4DBC-A472-D74F47B47765}"/>
              </a:ext>
            </a:extLst>
          </p:cNvPr>
          <p:cNvSpPr>
            <a:spLocks noGrp="1"/>
          </p:cNvSpPr>
          <p:nvPr>
            <p:ph type="dt" sz="half" idx="10"/>
          </p:nvPr>
        </p:nvSpPr>
        <p:spPr/>
        <p:txBody>
          <a:bodyPr/>
          <a:lstStyle/>
          <a:p>
            <a:r>
              <a:rPr kumimoji="1" lang="en-US" altLang="ja-JP"/>
              <a:t>2022/06/04</a:t>
            </a:r>
            <a:endParaRPr kumimoji="1" lang="ja-JP" altLang="en-US"/>
          </a:p>
        </p:txBody>
      </p:sp>
      <p:sp>
        <p:nvSpPr>
          <p:cNvPr id="6" name="Footer Placeholder 5">
            <a:extLst>
              <a:ext uri="{FF2B5EF4-FFF2-40B4-BE49-F238E27FC236}">
                <a16:creationId xmlns:a16="http://schemas.microsoft.com/office/drawing/2014/main" id="{79901F39-9E00-4E40-99DB-B6842005B771}"/>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7" name="Slide Number Placeholder 6">
            <a:extLst>
              <a:ext uri="{FF2B5EF4-FFF2-40B4-BE49-F238E27FC236}">
                <a16:creationId xmlns:a16="http://schemas.microsoft.com/office/drawing/2014/main" id="{A5326A40-66B5-4798-9637-B20372A59A24}"/>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7334587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F4FAB-574E-428F-82E7-706EC81EA664}"/>
              </a:ext>
            </a:extLst>
          </p:cNvPr>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Picture Placeholder 2">
            <a:extLst>
              <a:ext uri="{FF2B5EF4-FFF2-40B4-BE49-F238E27FC236}">
                <a16:creationId xmlns:a16="http://schemas.microsoft.com/office/drawing/2014/main" id="{EB38CE5C-2B51-4502-9672-08F33826DE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a:extLst>
              <a:ext uri="{FF2B5EF4-FFF2-40B4-BE49-F238E27FC236}">
                <a16:creationId xmlns:a16="http://schemas.microsoft.com/office/drawing/2014/main" id="{561E8F88-5F69-4D02-8A5B-A8FCDFE925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Click to edit Master text styles</a:t>
            </a:r>
          </a:p>
        </p:txBody>
      </p:sp>
      <p:sp>
        <p:nvSpPr>
          <p:cNvPr id="5" name="Date Placeholder 4">
            <a:extLst>
              <a:ext uri="{FF2B5EF4-FFF2-40B4-BE49-F238E27FC236}">
                <a16:creationId xmlns:a16="http://schemas.microsoft.com/office/drawing/2014/main" id="{07445213-7242-4789-BDDB-4DDA0A921FAF}"/>
              </a:ext>
            </a:extLst>
          </p:cNvPr>
          <p:cNvSpPr>
            <a:spLocks noGrp="1"/>
          </p:cNvSpPr>
          <p:nvPr>
            <p:ph type="dt" sz="half" idx="10"/>
          </p:nvPr>
        </p:nvSpPr>
        <p:spPr/>
        <p:txBody>
          <a:bodyPr/>
          <a:lstStyle/>
          <a:p>
            <a:r>
              <a:rPr kumimoji="1" lang="en-US" altLang="ja-JP"/>
              <a:t>2022/06/04</a:t>
            </a:r>
            <a:endParaRPr kumimoji="1" lang="ja-JP" altLang="en-US"/>
          </a:p>
        </p:txBody>
      </p:sp>
      <p:sp>
        <p:nvSpPr>
          <p:cNvPr id="6" name="Footer Placeholder 5">
            <a:extLst>
              <a:ext uri="{FF2B5EF4-FFF2-40B4-BE49-F238E27FC236}">
                <a16:creationId xmlns:a16="http://schemas.microsoft.com/office/drawing/2014/main" id="{7BADB37C-AA34-4F89-83CC-306EF8E7198D}"/>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7" name="Slide Number Placeholder 6">
            <a:extLst>
              <a:ext uri="{FF2B5EF4-FFF2-40B4-BE49-F238E27FC236}">
                <a16:creationId xmlns:a16="http://schemas.microsoft.com/office/drawing/2014/main" id="{E4781703-D284-4FE8-9D18-1D9D2B655FA8}"/>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2292169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907DE-5C21-4B12-B24F-08DA7B7C858A}"/>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Vertical Text Placeholder 2">
            <a:extLst>
              <a:ext uri="{FF2B5EF4-FFF2-40B4-BE49-F238E27FC236}">
                <a16:creationId xmlns:a16="http://schemas.microsoft.com/office/drawing/2014/main" id="{B19A1C91-D679-4ECD-B757-D569948456B3}"/>
              </a:ext>
            </a:extLst>
          </p:cNvPr>
          <p:cNvSpPr>
            <a:spLocks noGrp="1"/>
          </p:cNvSpPr>
          <p:nvPr>
            <p:ph type="body" orient="vert" idx="1"/>
          </p:nvPr>
        </p:nvSpPr>
        <p:spPr/>
        <p:txBody>
          <a:bodyPr vert="eaVert"/>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2DE98CA7-98E5-448A-AA78-78A6CF2CECB2}"/>
              </a:ext>
            </a:extLst>
          </p:cNvPr>
          <p:cNvSpPr>
            <a:spLocks noGrp="1"/>
          </p:cNvSpPr>
          <p:nvPr>
            <p:ph type="dt" sz="half" idx="10"/>
          </p:nvPr>
        </p:nvSpPr>
        <p:spPr/>
        <p:txBody>
          <a:bodyPr/>
          <a:lstStyle/>
          <a:p>
            <a:r>
              <a:rPr kumimoji="1" lang="en-US" altLang="ja-JP"/>
              <a:t>2022/06/04</a:t>
            </a:r>
            <a:endParaRPr kumimoji="1" lang="ja-JP" altLang="en-US"/>
          </a:p>
        </p:txBody>
      </p:sp>
      <p:sp>
        <p:nvSpPr>
          <p:cNvPr id="5" name="Footer Placeholder 4">
            <a:extLst>
              <a:ext uri="{FF2B5EF4-FFF2-40B4-BE49-F238E27FC236}">
                <a16:creationId xmlns:a16="http://schemas.microsoft.com/office/drawing/2014/main" id="{14B33BB3-6FF0-4993-9F3D-AC355FA74C36}"/>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6" name="Slide Number Placeholder 5">
            <a:extLst>
              <a:ext uri="{FF2B5EF4-FFF2-40B4-BE49-F238E27FC236}">
                <a16:creationId xmlns:a16="http://schemas.microsoft.com/office/drawing/2014/main" id="{6C7BF615-B959-4876-8F59-F2367133D5CE}"/>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591286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3B0555-A50C-4723-877E-16CD6FF324A6}"/>
              </a:ext>
            </a:extLst>
          </p:cNvPr>
          <p:cNvSpPr>
            <a:spLocks noGrp="1"/>
          </p:cNvSpPr>
          <p:nvPr>
            <p:ph type="title" orient="vert"/>
          </p:nvPr>
        </p:nvSpPr>
        <p:spPr>
          <a:xfrm>
            <a:off x="8724900" y="365125"/>
            <a:ext cx="2628900" cy="5811838"/>
          </a:xfrm>
        </p:spPr>
        <p:txBody>
          <a:bodyPr vert="eaVert"/>
          <a:lstStyle/>
          <a:p>
            <a:r>
              <a:rPr kumimoji="1" lang="en-US" altLang="ja-JP"/>
              <a:t>Click to edit Master title style</a:t>
            </a:r>
            <a:endParaRPr kumimoji="1" lang="ja-JP" altLang="en-US"/>
          </a:p>
        </p:txBody>
      </p:sp>
      <p:sp>
        <p:nvSpPr>
          <p:cNvPr id="3" name="Vertical Text Placeholder 2">
            <a:extLst>
              <a:ext uri="{FF2B5EF4-FFF2-40B4-BE49-F238E27FC236}">
                <a16:creationId xmlns:a16="http://schemas.microsoft.com/office/drawing/2014/main" id="{F2521A69-BD84-419D-BD5A-E8AECB3C3E36}"/>
              </a:ext>
            </a:extLst>
          </p:cNvPr>
          <p:cNvSpPr>
            <a:spLocks noGrp="1"/>
          </p:cNvSpPr>
          <p:nvPr>
            <p:ph type="body" orient="vert" idx="1"/>
          </p:nvPr>
        </p:nvSpPr>
        <p:spPr>
          <a:xfrm>
            <a:off x="838200" y="365125"/>
            <a:ext cx="7734300" cy="5811838"/>
          </a:xfrm>
        </p:spPr>
        <p:txBody>
          <a:bodyPr vert="eaVert"/>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623D73B1-C306-4357-8C82-8CE189066AC7}"/>
              </a:ext>
            </a:extLst>
          </p:cNvPr>
          <p:cNvSpPr>
            <a:spLocks noGrp="1"/>
          </p:cNvSpPr>
          <p:nvPr>
            <p:ph type="dt" sz="half" idx="10"/>
          </p:nvPr>
        </p:nvSpPr>
        <p:spPr/>
        <p:txBody>
          <a:bodyPr/>
          <a:lstStyle/>
          <a:p>
            <a:r>
              <a:rPr kumimoji="1" lang="en-US" altLang="ja-JP"/>
              <a:t>2022/06/04</a:t>
            </a:r>
            <a:endParaRPr kumimoji="1" lang="ja-JP" altLang="en-US"/>
          </a:p>
        </p:txBody>
      </p:sp>
      <p:sp>
        <p:nvSpPr>
          <p:cNvPr id="5" name="Footer Placeholder 4">
            <a:extLst>
              <a:ext uri="{FF2B5EF4-FFF2-40B4-BE49-F238E27FC236}">
                <a16:creationId xmlns:a16="http://schemas.microsoft.com/office/drawing/2014/main" id="{0C10D4E6-DBF7-4F07-A7CC-527E656A970D}"/>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6" name="Slide Number Placeholder 5">
            <a:extLst>
              <a:ext uri="{FF2B5EF4-FFF2-40B4-BE49-F238E27FC236}">
                <a16:creationId xmlns:a16="http://schemas.microsoft.com/office/drawing/2014/main" id="{90342EDC-D6F7-44E9-8DD6-433541B5BDCF}"/>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5638082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565E4-5265-4F50-9F65-A71C60DE2A82}"/>
              </a:ext>
            </a:extLst>
          </p:cNvPr>
          <p:cNvSpPr>
            <a:spLocks noGrp="1"/>
          </p:cNvSpPr>
          <p:nvPr>
            <p:ph type="ctrTitle"/>
          </p:nvPr>
        </p:nvSpPr>
        <p:spPr>
          <a:xfrm>
            <a:off x="1524000" y="1122363"/>
            <a:ext cx="9144000" cy="2387600"/>
          </a:xfrm>
        </p:spPr>
        <p:txBody>
          <a:bodyPr anchor="b"/>
          <a:lstStyle>
            <a:lvl1pPr algn="ctr">
              <a:defRPr sz="6000"/>
            </a:lvl1pPr>
          </a:lstStyle>
          <a:p>
            <a:r>
              <a:rPr kumimoji="1" lang="en-US" altLang="ja-JP"/>
              <a:t>Click to edit Master title style</a:t>
            </a:r>
            <a:endParaRPr kumimoji="1" lang="ja-JP" altLang="en-US"/>
          </a:p>
        </p:txBody>
      </p:sp>
      <p:sp>
        <p:nvSpPr>
          <p:cNvPr id="3" name="Subtitle 2">
            <a:extLst>
              <a:ext uri="{FF2B5EF4-FFF2-40B4-BE49-F238E27FC236}">
                <a16:creationId xmlns:a16="http://schemas.microsoft.com/office/drawing/2014/main" id="{C02C957D-18A8-40D6-8716-120DF83979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a:t>Click to edit Master subtitle style</a:t>
            </a:r>
            <a:endParaRPr kumimoji="1" lang="ja-JP" altLang="en-US"/>
          </a:p>
        </p:txBody>
      </p:sp>
      <p:sp>
        <p:nvSpPr>
          <p:cNvPr id="5" name="Footer Placeholder 4">
            <a:extLst>
              <a:ext uri="{FF2B5EF4-FFF2-40B4-BE49-F238E27FC236}">
                <a16:creationId xmlns:a16="http://schemas.microsoft.com/office/drawing/2014/main" id="{7498C409-00A0-4DEF-8001-D1A76BFBB0D6}"/>
              </a:ext>
            </a:extLst>
          </p:cNvPr>
          <p:cNvSpPr>
            <a:spLocks noGrp="1"/>
          </p:cNvSpPr>
          <p:nvPr>
            <p:ph type="ftr" sz="quarter" idx="11"/>
          </p:nvPr>
        </p:nvSpPr>
        <p:spPr>
          <a:xfrm>
            <a:off x="2407642" y="6454513"/>
            <a:ext cx="7390700" cy="365125"/>
          </a:xfrm>
        </p:spPr>
        <p:txBody>
          <a:bodyPr/>
          <a:lstStyle>
            <a:lvl1pPr>
              <a:defRPr b="1"/>
            </a:lvl1pPr>
          </a:lstStyle>
          <a:p>
            <a:r>
              <a:rPr lang="en-US" altLang="zh-CN"/>
              <a:t>The 20th International Conference on Strangeness in Quark Matter, Busan, Republic of Korea</a:t>
            </a:r>
            <a:endParaRPr lang="ja-JP" altLang="en-US"/>
          </a:p>
        </p:txBody>
      </p:sp>
      <p:sp>
        <p:nvSpPr>
          <p:cNvPr id="6" name="Slide Number Placeholder 5">
            <a:extLst>
              <a:ext uri="{FF2B5EF4-FFF2-40B4-BE49-F238E27FC236}">
                <a16:creationId xmlns:a16="http://schemas.microsoft.com/office/drawing/2014/main" id="{50C69E8E-9227-409D-A6F1-4013D24954CC}"/>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0663387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6242D-1EC6-4B12-B439-D3BDFD458BED}"/>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D16E7D10-6FDF-4B60-B41D-FF9832D97601}"/>
              </a:ext>
            </a:extLst>
          </p:cNvPr>
          <p:cNvSpPr>
            <a:spLocks noGrp="1"/>
          </p:cNvSpPr>
          <p:nvPr>
            <p:ph idx="1"/>
          </p:nvPr>
        </p:nvSpPr>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B8A53FA3-01A8-48E3-B7E8-E9F22454A265}"/>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A3034D19-7D7E-445B-A8C2-A815ED624446}"/>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1A083837-C355-43DE-A62C-6BA4799DBD46}"/>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3464004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898C4-C398-473C-BF89-194F37A7952A}"/>
              </a:ext>
            </a:extLst>
          </p:cNvPr>
          <p:cNvSpPr>
            <a:spLocks noGrp="1"/>
          </p:cNvSpPr>
          <p:nvPr>
            <p:ph type="title"/>
          </p:nvPr>
        </p:nvSpPr>
        <p:spPr>
          <a:xfrm>
            <a:off x="831850" y="1709738"/>
            <a:ext cx="10515600" cy="2852737"/>
          </a:xfrm>
        </p:spPr>
        <p:txBody>
          <a:bodyPr anchor="b"/>
          <a:lstStyle>
            <a:lvl1pPr>
              <a:defRPr sz="6000"/>
            </a:lvl1p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E3BEC143-4B2D-4065-B1C5-D4840D7356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en-US" altLang="ja-JP"/>
              <a:t>Click to edit Master text styles</a:t>
            </a:r>
          </a:p>
        </p:txBody>
      </p:sp>
      <p:sp>
        <p:nvSpPr>
          <p:cNvPr id="4" name="Date Placeholder 3">
            <a:extLst>
              <a:ext uri="{FF2B5EF4-FFF2-40B4-BE49-F238E27FC236}">
                <a16:creationId xmlns:a16="http://schemas.microsoft.com/office/drawing/2014/main" id="{E5D9B464-6107-4EDD-B56E-5EA4871C54D8}"/>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8933DE1C-A344-437F-B830-B626102A2F37}"/>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DADC1724-8CD9-4B90-A8D0-58DCE002DF9A}"/>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7635945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7A8BF-5130-410B-A015-E8ED187C26A8}"/>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0985B895-9EE0-4598-AB91-A061495161D0}"/>
              </a:ext>
            </a:extLst>
          </p:cNvPr>
          <p:cNvSpPr>
            <a:spLocks noGrp="1"/>
          </p:cNvSpPr>
          <p:nvPr>
            <p:ph sz="half" idx="1"/>
          </p:nvPr>
        </p:nvSpPr>
        <p:spPr>
          <a:xfrm>
            <a:off x="838200" y="1825625"/>
            <a:ext cx="5181600" cy="435133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Content Placeholder 3">
            <a:extLst>
              <a:ext uri="{FF2B5EF4-FFF2-40B4-BE49-F238E27FC236}">
                <a16:creationId xmlns:a16="http://schemas.microsoft.com/office/drawing/2014/main" id="{8E4BA710-5EEB-4CDA-99B0-B69550E06B9D}"/>
              </a:ext>
            </a:extLst>
          </p:cNvPr>
          <p:cNvSpPr>
            <a:spLocks noGrp="1"/>
          </p:cNvSpPr>
          <p:nvPr>
            <p:ph sz="half" idx="2"/>
          </p:nvPr>
        </p:nvSpPr>
        <p:spPr>
          <a:xfrm>
            <a:off x="6172200" y="1825625"/>
            <a:ext cx="5181600" cy="435133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Date Placeholder 4">
            <a:extLst>
              <a:ext uri="{FF2B5EF4-FFF2-40B4-BE49-F238E27FC236}">
                <a16:creationId xmlns:a16="http://schemas.microsoft.com/office/drawing/2014/main" id="{1F2FD936-BE49-48A2-B391-84ACAAE3678D}"/>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6" name="Footer Placeholder 5">
            <a:extLst>
              <a:ext uri="{FF2B5EF4-FFF2-40B4-BE49-F238E27FC236}">
                <a16:creationId xmlns:a16="http://schemas.microsoft.com/office/drawing/2014/main" id="{56B1256A-9DD3-4579-9C3F-A48DC631B055}"/>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7" name="Slide Number Placeholder 6">
            <a:extLst>
              <a:ext uri="{FF2B5EF4-FFF2-40B4-BE49-F238E27FC236}">
                <a16:creationId xmlns:a16="http://schemas.microsoft.com/office/drawing/2014/main" id="{942F7589-A0C1-47FF-BF02-045CF9C4F835}"/>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6041923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42214-5C74-4BA7-AAD6-C381EAB1EB7D}"/>
              </a:ext>
            </a:extLst>
          </p:cNvPr>
          <p:cNvSpPr>
            <a:spLocks noGrp="1"/>
          </p:cNvSpPr>
          <p:nvPr>
            <p:ph type="title"/>
          </p:nvPr>
        </p:nvSpPr>
        <p:spPr>
          <a:xfrm>
            <a:off x="839788" y="365125"/>
            <a:ext cx="10515600" cy="1325563"/>
          </a:xfrm>
        </p:spPr>
        <p:txBody>
          <a:body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3FD69DFE-45C7-4E50-935C-944D27343A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Click to edit Master text styles</a:t>
            </a:r>
          </a:p>
        </p:txBody>
      </p:sp>
      <p:sp>
        <p:nvSpPr>
          <p:cNvPr id="4" name="Content Placeholder 3">
            <a:extLst>
              <a:ext uri="{FF2B5EF4-FFF2-40B4-BE49-F238E27FC236}">
                <a16:creationId xmlns:a16="http://schemas.microsoft.com/office/drawing/2014/main" id="{CCAA8CD5-8B63-4E8E-BA33-8277B8B6B5D2}"/>
              </a:ext>
            </a:extLst>
          </p:cNvPr>
          <p:cNvSpPr>
            <a:spLocks noGrp="1"/>
          </p:cNvSpPr>
          <p:nvPr>
            <p:ph sz="half" idx="2"/>
          </p:nvPr>
        </p:nvSpPr>
        <p:spPr>
          <a:xfrm>
            <a:off x="839788" y="2505075"/>
            <a:ext cx="5157787" cy="368458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Text Placeholder 4">
            <a:extLst>
              <a:ext uri="{FF2B5EF4-FFF2-40B4-BE49-F238E27FC236}">
                <a16:creationId xmlns:a16="http://schemas.microsoft.com/office/drawing/2014/main" id="{99EB1898-6002-4C9A-B601-BF444C9B49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Click to edit Master text styles</a:t>
            </a:r>
          </a:p>
        </p:txBody>
      </p:sp>
      <p:sp>
        <p:nvSpPr>
          <p:cNvPr id="6" name="Content Placeholder 5">
            <a:extLst>
              <a:ext uri="{FF2B5EF4-FFF2-40B4-BE49-F238E27FC236}">
                <a16:creationId xmlns:a16="http://schemas.microsoft.com/office/drawing/2014/main" id="{3868E3B7-50B0-4B46-B15C-3EC5C21A8887}"/>
              </a:ext>
            </a:extLst>
          </p:cNvPr>
          <p:cNvSpPr>
            <a:spLocks noGrp="1"/>
          </p:cNvSpPr>
          <p:nvPr>
            <p:ph sz="quarter" idx="4"/>
          </p:nvPr>
        </p:nvSpPr>
        <p:spPr>
          <a:xfrm>
            <a:off x="6172200" y="2505075"/>
            <a:ext cx="5183188" cy="368458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7" name="Date Placeholder 6">
            <a:extLst>
              <a:ext uri="{FF2B5EF4-FFF2-40B4-BE49-F238E27FC236}">
                <a16:creationId xmlns:a16="http://schemas.microsoft.com/office/drawing/2014/main" id="{E4FA9277-4C38-4262-B6D4-847AEC8F7572}"/>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8" name="Footer Placeholder 7">
            <a:extLst>
              <a:ext uri="{FF2B5EF4-FFF2-40B4-BE49-F238E27FC236}">
                <a16:creationId xmlns:a16="http://schemas.microsoft.com/office/drawing/2014/main" id="{893166F9-AB57-453D-9759-55F6C8D08810}"/>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9" name="Slide Number Placeholder 8">
            <a:extLst>
              <a:ext uri="{FF2B5EF4-FFF2-40B4-BE49-F238E27FC236}">
                <a16:creationId xmlns:a16="http://schemas.microsoft.com/office/drawing/2014/main" id="{9359803E-0622-494E-9E8D-20042FFDF67F}"/>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076366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68F9C8-6C14-4BA6-B613-6B7FB714393A}"/>
              </a:ext>
            </a:extLst>
          </p:cNvPr>
          <p:cNvSpPr/>
          <p:nvPr userDrawn="1"/>
        </p:nvSpPr>
        <p:spPr>
          <a:xfrm>
            <a:off x="0" y="6356350"/>
            <a:ext cx="12192000" cy="501650"/>
          </a:xfrm>
          <a:prstGeom prst="rect">
            <a:avLst/>
          </a:prstGeom>
          <a:solidFill>
            <a:srgbClr val="003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2">
                  <a:lumMod val="20000"/>
                  <a:lumOff val="80000"/>
                </a:schemeClr>
              </a:solidFill>
            </a:endParaRPr>
          </a:p>
        </p:txBody>
      </p:sp>
      <p:sp>
        <p:nvSpPr>
          <p:cNvPr id="2" name="Title 1">
            <a:extLst>
              <a:ext uri="{FF2B5EF4-FFF2-40B4-BE49-F238E27FC236}">
                <a16:creationId xmlns:a16="http://schemas.microsoft.com/office/drawing/2014/main" id="{C9C2D2C9-FA1D-4D48-902D-6DF974D8126B}"/>
              </a:ext>
            </a:extLst>
          </p:cNvPr>
          <p:cNvSpPr>
            <a:spLocks noGrp="1"/>
          </p:cNvSpPr>
          <p:nvPr>
            <p:ph type="title"/>
          </p:nvPr>
        </p:nvSpPr>
        <p:spPr>
          <a:xfrm>
            <a:off x="838200" y="365125"/>
            <a:ext cx="10515600" cy="863311"/>
          </a:xfrm>
        </p:spPr>
        <p:txBody>
          <a:bodyPr/>
          <a:lstStyle>
            <a:lvl1pPr algn="ctr">
              <a:defRPr b="1">
                <a:latin typeface="Calibri" panose="020F0502020204030204" pitchFamily="34" charset="0"/>
                <a:cs typeface="Calibri" panose="020F0502020204030204" pitchFamily="34" charset="0"/>
              </a:defRPr>
            </a:lvl1pPr>
          </a:lstStyle>
          <a:p>
            <a:r>
              <a:rPr kumimoji="1" lang="en-US" altLang="ja-JP" dirty="0"/>
              <a:t>Click to edit Master title style</a:t>
            </a:r>
            <a:endParaRPr kumimoji="1" lang="ja-JP" altLang="en-US" dirty="0"/>
          </a:p>
        </p:txBody>
      </p:sp>
      <p:sp>
        <p:nvSpPr>
          <p:cNvPr id="3" name="Date Placeholder 2">
            <a:extLst>
              <a:ext uri="{FF2B5EF4-FFF2-40B4-BE49-F238E27FC236}">
                <a16:creationId xmlns:a16="http://schemas.microsoft.com/office/drawing/2014/main" id="{E10B05BD-3FC7-4892-8828-64D182610AF4}"/>
              </a:ext>
            </a:extLst>
          </p:cNvPr>
          <p:cNvSpPr>
            <a:spLocks noGrp="1"/>
          </p:cNvSpPr>
          <p:nvPr>
            <p:ph type="dt" sz="half" idx="10"/>
          </p:nvPr>
        </p:nvSpPr>
        <p:spPr>
          <a:xfrm>
            <a:off x="0" y="6356350"/>
            <a:ext cx="3082637" cy="365125"/>
          </a:xfrm>
        </p:spPr>
        <p:txBody>
          <a:bodyPr/>
          <a:lstStyle>
            <a:lvl1pPr>
              <a:defRPr>
                <a:solidFill>
                  <a:schemeClr val="tx2">
                    <a:lumMod val="20000"/>
                    <a:lumOff val="80000"/>
                  </a:schemeClr>
                </a:solidFill>
                <a:latin typeface="Yu Gothic UI Light" panose="020B0300000000000000" pitchFamily="50" charset="-128"/>
                <a:ea typeface="Yu Gothic UI Light" panose="020B0300000000000000" pitchFamily="50" charset="-128"/>
              </a:defRPr>
            </a:lvl1pPr>
          </a:lstStyle>
          <a:p>
            <a:r>
              <a:rPr lang="en-US" altLang="ja-JP"/>
              <a:t>2022/06/15    Yuuka Kanakubo, Sophia Univ.</a:t>
            </a:r>
            <a:endParaRPr lang="ja-JP" altLang="en-US" dirty="0"/>
          </a:p>
        </p:txBody>
      </p:sp>
      <p:sp>
        <p:nvSpPr>
          <p:cNvPr id="4" name="Footer Placeholder 3">
            <a:extLst>
              <a:ext uri="{FF2B5EF4-FFF2-40B4-BE49-F238E27FC236}">
                <a16:creationId xmlns:a16="http://schemas.microsoft.com/office/drawing/2014/main" id="{C41A3FD1-2235-4A79-8828-767D18999F2D}"/>
              </a:ext>
            </a:extLst>
          </p:cNvPr>
          <p:cNvSpPr>
            <a:spLocks noGrp="1"/>
          </p:cNvSpPr>
          <p:nvPr>
            <p:ph type="ftr" sz="quarter" idx="11"/>
          </p:nvPr>
        </p:nvSpPr>
        <p:spPr>
          <a:xfrm>
            <a:off x="3108030" y="6356350"/>
            <a:ext cx="6497364" cy="365125"/>
          </a:xfrm>
        </p:spPr>
        <p:txBody>
          <a:bodyPr/>
          <a:lstStyle>
            <a:lvl1pPr>
              <a:defRPr>
                <a:solidFill>
                  <a:schemeClr val="tx2">
                    <a:lumMod val="20000"/>
                    <a:lumOff val="80000"/>
                  </a:schemeClr>
                </a:solidFill>
                <a:latin typeface="Yu Gothic UI Light" panose="020B0300000000000000" pitchFamily="50" charset="-128"/>
                <a:ea typeface="Yu Gothic UI Light" panose="020B0300000000000000" pitchFamily="50" charset="-128"/>
              </a:defRPr>
            </a:lvl1pPr>
          </a:lstStyle>
          <a:p>
            <a:r>
              <a:rPr lang="en-US" altLang="zh-CN"/>
              <a:t>The 20th International Conference on Strangeness in Quark Matter, Busan, Republic of Korea</a:t>
            </a:r>
            <a:endParaRPr lang="ja-JP" altLang="en-US" dirty="0"/>
          </a:p>
        </p:txBody>
      </p:sp>
      <p:sp>
        <p:nvSpPr>
          <p:cNvPr id="5" name="Slide Number Placeholder 4">
            <a:extLst>
              <a:ext uri="{FF2B5EF4-FFF2-40B4-BE49-F238E27FC236}">
                <a16:creationId xmlns:a16="http://schemas.microsoft.com/office/drawing/2014/main" id="{9B4827FD-667E-46D2-AB45-1C0164DAB0C8}"/>
              </a:ext>
            </a:extLst>
          </p:cNvPr>
          <p:cNvSpPr>
            <a:spLocks noGrp="1"/>
          </p:cNvSpPr>
          <p:nvPr>
            <p:ph type="sldNum" sz="quarter" idx="12"/>
          </p:nvPr>
        </p:nvSpPr>
        <p:spPr>
          <a:xfrm>
            <a:off x="9118593" y="6356350"/>
            <a:ext cx="2743200" cy="365125"/>
          </a:xfrm>
        </p:spPr>
        <p:txBody>
          <a:bodyPr/>
          <a:lstStyle>
            <a:lvl1pPr>
              <a:defRPr b="1">
                <a:solidFill>
                  <a:schemeClr val="tx2">
                    <a:lumMod val="20000"/>
                    <a:lumOff val="80000"/>
                  </a:schemeClr>
                </a:solidFill>
                <a:latin typeface="Calibri" panose="020F0502020204030204" pitchFamily="34" charset="0"/>
                <a:ea typeface="Yu Gothic UI Light" panose="020B0300000000000000" pitchFamily="50" charset="-128"/>
                <a:cs typeface="Calibri" panose="020F0502020204030204" pitchFamily="34" charset="0"/>
              </a:defRPr>
            </a:lvl1pPr>
          </a:lstStyle>
          <a:p>
            <a:fld id="{35AB285C-654F-4A5B-870C-7C676C8AE05A}" type="slidenum">
              <a:rPr lang="ja-JP" altLang="en-US" smtClean="0"/>
              <a:pPr/>
              <a:t>‹#›</a:t>
            </a:fld>
            <a:endParaRPr lang="ja-JP" altLang="en-US" dirty="0"/>
          </a:p>
        </p:txBody>
      </p:sp>
    </p:spTree>
    <p:extLst>
      <p:ext uri="{BB962C8B-B14F-4D97-AF65-F5344CB8AC3E}">
        <p14:creationId xmlns:p14="http://schemas.microsoft.com/office/powerpoint/2010/main" val="31563774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11638494-00EC-4409-B516-A8CB84226CBE}" type="datetime1">
              <a:rPr kumimoji="1" lang="ja-JP" altLang="en-US" smtClean="0"/>
              <a:t>2024/6/24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33671843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E9B534-9D9F-478E-908A-2ACBFB53057A}"/>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3" name="Footer Placeholder 2">
            <a:extLst>
              <a:ext uri="{FF2B5EF4-FFF2-40B4-BE49-F238E27FC236}">
                <a16:creationId xmlns:a16="http://schemas.microsoft.com/office/drawing/2014/main" id="{771A37A6-6228-4ECB-8BA1-E72CCD66CBA1}"/>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4" name="Slide Number Placeholder 3">
            <a:extLst>
              <a:ext uri="{FF2B5EF4-FFF2-40B4-BE49-F238E27FC236}">
                <a16:creationId xmlns:a16="http://schemas.microsoft.com/office/drawing/2014/main" id="{3D4BDE9C-9AD5-4E53-BBCA-4D4789EE27F0}"/>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1267529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E7A05-0DAF-456D-A485-DC5D02F4D144}"/>
              </a:ext>
            </a:extLst>
          </p:cNvPr>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6057144D-89E1-4FE1-9324-6FA2B5C16B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Text Placeholder 3">
            <a:extLst>
              <a:ext uri="{FF2B5EF4-FFF2-40B4-BE49-F238E27FC236}">
                <a16:creationId xmlns:a16="http://schemas.microsoft.com/office/drawing/2014/main" id="{92370A92-AEC6-45C8-A47D-ABB12EA1BF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Click to edit Master text styles</a:t>
            </a:r>
          </a:p>
        </p:txBody>
      </p:sp>
      <p:sp>
        <p:nvSpPr>
          <p:cNvPr id="5" name="Date Placeholder 4">
            <a:extLst>
              <a:ext uri="{FF2B5EF4-FFF2-40B4-BE49-F238E27FC236}">
                <a16:creationId xmlns:a16="http://schemas.microsoft.com/office/drawing/2014/main" id="{36ECC4E8-7161-4DBC-A472-D74F47B47765}"/>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6" name="Footer Placeholder 5">
            <a:extLst>
              <a:ext uri="{FF2B5EF4-FFF2-40B4-BE49-F238E27FC236}">
                <a16:creationId xmlns:a16="http://schemas.microsoft.com/office/drawing/2014/main" id="{79901F39-9E00-4E40-99DB-B6842005B771}"/>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7" name="Slide Number Placeholder 6">
            <a:extLst>
              <a:ext uri="{FF2B5EF4-FFF2-40B4-BE49-F238E27FC236}">
                <a16:creationId xmlns:a16="http://schemas.microsoft.com/office/drawing/2014/main" id="{A5326A40-66B5-4798-9637-B20372A59A24}"/>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1541351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F4FAB-574E-428F-82E7-706EC81EA664}"/>
              </a:ext>
            </a:extLst>
          </p:cNvPr>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Picture Placeholder 2">
            <a:extLst>
              <a:ext uri="{FF2B5EF4-FFF2-40B4-BE49-F238E27FC236}">
                <a16:creationId xmlns:a16="http://schemas.microsoft.com/office/drawing/2014/main" id="{EB38CE5C-2B51-4502-9672-08F33826DE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a:extLst>
              <a:ext uri="{FF2B5EF4-FFF2-40B4-BE49-F238E27FC236}">
                <a16:creationId xmlns:a16="http://schemas.microsoft.com/office/drawing/2014/main" id="{561E8F88-5F69-4D02-8A5B-A8FCDFE925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Click to edit Master text styles</a:t>
            </a:r>
          </a:p>
        </p:txBody>
      </p:sp>
      <p:sp>
        <p:nvSpPr>
          <p:cNvPr id="5" name="Date Placeholder 4">
            <a:extLst>
              <a:ext uri="{FF2B5EF4-FFF2-40B4-BE49-F238E27FC236}">
                <a16:creationId xmlns:a16="http://schemas.microsoft.com/office/drawing/2014/main" id="{07445213-7242-4789-BDDB-4DDA0A921FAF}"/>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6" name="Footer Placeholder 5">
            <a:extLst>
              <a:ext uri="{FF2B5EF4-FFF2-40B4-BE49-F238E27FC236}">
                <a16:creationId xmlns:a16="http://schemas.microsoft.com/office/drawing/2014/main" id="{7BADB37C-AA34-4F89-83CC-306EF8E7198D}"/>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7" name="Slide Number Placeholder 6">
            <a:extLst>
              <a:ext uri="{FF2B5EF4-FFF2-40B4-BE49-F238E27FC236}">
                <a16:creationId xmlns:a16="http://schemas.microsoft.com/office/drawing/2014/main" id="{E4781703-D284-4FE8-9D18-1D9D2B655FA8}"/>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38865782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907DE-5C21-4B12-B24F-08DA7B7C858A}"/>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Vertical Text Placeholder 2">
            <a:extLst>
              <a:ext uri="{FF2B5EF4-FFF2-40B4-BE49-F238E27FC236}">
                <a16:creationId xmlns:a16="http://schemas.microsoft.com/office/drawing/2014/main" id="{B19A1C91-D679-4ECD-B757-D569948456B3}"/>
              </a:ext>
            </a:extLst>
          </p:cNvPr>
          <p:cNvSpPr>
            <a:spLocks noGrp="1"/>
          </p:cNvSpPr>
          <p:nvPr>
            <p:ph type="body" orient="vert" idx="1"/>
          </p:nvPr>
        </p:nvSpPr>
        <p:spPr/>
        <p:txBody>
          <a:bodyPr vert="eaVert"/>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2DE98CA7-98E5-448A-AA78-78A6CF2CECB2}"/>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14B33BB3-6FF0-4993-9F3D-AC355FA74C36}"/>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6C7BF615-B959-4876-8F59-F2367133D5CE}"/>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8716906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3B0555-A50C-4723-877E-16CD6FF324A6}"/>
              </a:ext>
            </a:extLst>
          </p:cNvPr>
          <p:cNvSpPr>
            <a:spLocks noGrp="1"/>
          </p:cNvSpPr>
          <p:nvPr>
            <p:ph type="title" orient="vert"/>
          </p:nvPr>
        </p:nvSpPr>
        <p:spPr>
          <a:xfrm>
            <a:off x="8724900" y="365125"/>
            <a:ext cx="2628900" cy="5811838"/>
          </a:xfrm>
        </p:spPr>
        <p:txBody>
          <a:bodyPr vert="eaVert"/>
          <a:lstStyle/>
          <a:p>
            <a:r>
              <a:rPr kumimoji="1" lang="en-US" altLang="ja-JP"/>
              <a:t>Click to edit Master title style</a:t>
            </a:r>
            <a:endParaRPr kumimoji="1" lang="ja-JP" altLang="en-US"/>
          </a:p>
        </p:txBody>
      </p:sp>
      <p:sp>
        <p:nvSpPr>
          <p:cNvPr id="3" name="Vertical Text Placeholder 2">
            <a:extLst>
              <a:ext uri="{FF2B5EF4-FFF2-40B4-BE49-F238E27FC236}">
                <a16:creationId xmlns:a16="http://schemas.microsoft.com/office/drawing/2014/main" id="{F2521A69-BD84-419D-BD5A-E8AECB3C3E36}"/>
              </a:ext>
            </a:extLst>
          </p:cNvPr>
          <p:cNvSpPr>
            <a:spLocks noGrp="1"/>
          </p:cNvSpPr>
          <p:nvPr>
            <p:ph type="body" orient="vert" idx="1"/>
          </p:nvPr>
        </p:nvSpPr>
        <p:spPr>
          <a:xfrm>
            <a:off x="838200" y="365125"/>
            <a:ext cx="7734300" cy="5811838"/>
          </a:xfrm>
        </p:spPr>
        <p:txBody>
          <a:bodyPr vert="eaVert"/>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623D73B1-C306-4357-8C82-8CE189066AC7}"/>
              </a:ext>
            </a:extLst>
          </p:cNvPr>
          <p:cNvSpPr>
            <a:spLocks noGrp="1"/>
          </p:cNvSpPr>
          <p:nvPr>
            <p:ph type="dt" sz="half" idx="10"/>
          </p:nvPr>
        </p:nvSpPr>
        <p:spPr/>
        <p:txBody>
          <a:body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0C10D4E6-DBF7-4F07-A7CC-527E656A970D}"/>
              </a:ext>
            </a:extLst>
          </p:cNvPr>
          <p:cNvSpPr>
            <a:spLocks noGrp="1"/>
          </p:cNvSpPr>
          <p:nvPr>
            <p:ph type="ftr" sz="quarter" idx="11"/>
          </p:nvPr>
        </p:nvSpPr>
        <p:spPr/>
        <p:txBody>
          <a:body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90342EDC-D6F7-44E9-8DD6-433541B5BDCF}"/>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826926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8"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4A1186C-4711-4CDC-BE7A-A5DCF9B07940}" type="datetime1">
              <a:rPr kumimoji="1" lang="ja-JP" altLang="en-US" smtClean="0"/>
              <a:t>2024/6/24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2101015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82025B2-2775-4406-89E9-9C22ABFD71DA}" type="datetime1">
              <a:rPr kumimoji="1" lang="ja-JP" altLang="en-US" smtClean="0"/>
              <a:t>2024/6/24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1123791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B2F57-E1E8-40BC-AAE5-4840D563DF6E}" type="datetime1">
              <a:rPr kumimoji="1" lang="ja-JP" altLang="en-US" smtClean="0"/>
              <a:t>2024/6/24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985071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18F7ECB-FA2F-4C9E-882A-B508A4439ABA}" type="datetime1">
              <a:rPr kumimoji="1" lang="ja-JP" altLang="en-US" smtClean="0"/>
              <a:t>2024/6/24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1809651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58F9049-4A39-4682-A36C-C90C97D4E99C}" type="datetime1">
              <a:rPr kumimoji="1" lang="ja-JP" altLang="en-US" smtClean="0"/>
              <a:t>2024/6/24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1546463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8C2E9B-D527-4188-8C81-E3989572B14F}" type="datetime1">
              <a:rPr kumimoji="1" lang="ja-JP" altLang="en-US" smtClean="0"/>
              <a:t>2024/6/24</a:t>
            </a:fld>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0CF57B-DD1B-4031-B9F9-0C464C9FAFED}" type="slidenum">
              <a:rPr kumimoji="1" lang="ja-JP" altLang="en-US" smtClean="0"/>
              <a:t>‹#›</a:t>
            </a:fld>
            <a:endParaRPr kumimoji="1" lang="ja-JP" altLang="en-US"/>
          </a:p>
        </p:txBody>
      </p:sp>
    </p:spTree>
    <p:extLst>
      <p:ext uri="{BB962C8B-B14F-4D97-AF65-F5344CB8AC3E}">
        <p14:creationId xmlns:p14="http://schemas.microsoft.com/office/powerpoint/2010/main" val="2912453134"/>
      </p:ext>
    </p:extLst>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F38CDD-4E37-4A69-B82E-49627C3DFC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09B36E4C-BF16-4F78-BCB2-571832A21B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91E368DB-909A-4B0C-8F4C-B471B490A8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CE6639FF-E670-4095-98CE-778B40C2EC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64FFBB91-2D58-4E88-B3CB-DE2C88AF23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585084398"/>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F38CDD-4E37-4A69-B82E-49627C3DFC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09B36E4C-BF16-4F78-BCB2-571832A21B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91E368DB-909A-4B0C-8F4C-B471B490A8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2022/06/04</a:t>
            </a:r>
            <a:endParaRPr kumimoji="1" lang="ja-JP" altLang="en-US"/>
          </a:p>
        </p:txBody>
      </p:sp>
      <p:sp>
        <p:nvSpPr>
          <p:cNvPr id="5" name="Footer Placeholder 4">
            <a:extLst>
              <a:ext uri="{FF2B5EF4-FFF2-40B4-BE49-F238E27FC236}">
                <a16:creationId xmlns:a16="http://schemas.microsoft.com/office/drawing/2014/main" id="{CE6639FF-E670-4095-98CE-778B40C2EC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zh-TW" altLang="en-US"/>
              <a:t>博士論文審査</a:t>
            </a:r>
            <a:endParaRPr kumimoji="1" lang="ja-JP" altLang="en-US"/>
          </a:p>
        </p:txBody>
      </p:sp>
      <p:sp>
        <p:nvSpPr>
          <p:cNvPr id="6" name="Slide Number Placeholder 5">
            <a:extLst>
              <a:ext uri="{FF2B5EF4-FFF2-40B4-BE49-F238E27FC236}">
                <a16:creationId xmlns:a16="http://schemas.microsoft.com/office/drawing/2014/main" id="{64FFBB91-2D58-4E88-B3CB-DE2C88AF23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530063346"/>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F38CDD-4E37-4A69-B82E-49627C3DFC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09B36E4C-BF16-4F78-BCB2-571832A21B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91E368DB-909A-4B0C-8F4C-B471B490A8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2022/06/15    Yuuka Kanakubo, Sophia Univ.</a:t>
            </a:r>
            <a:endParaRPr kumimoji="1" lang="ja-JP" altLang="en-US"/>
          </a:p>
        </p:txBody>
      </p:sp>
      <p:sp>
        <p:nvSpPr>
          <p:cNvPr id="5" name="Footer Placeholder 4">
            <a:extLst>
              <a:ext uri="{FF2B5EF4-FFF2-40B4-BE49-F238E27FC236}">
                <a16:creationId xmlns:a16="http://schemas.microsoft.com/office/drawing/2014/main" id="{CE6639FF-E670-4095-98CE-778B40C2EC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zh-CN"/>
              <a:t>The 20th International Conference on Strangeness in Quark Matter, Busan, Republic of Korea</a:t>
            </a:r>
            <a:endParaRPr kumimoji="1" lang="ja-JP" altLang="en-US"/>
          </a:p>
        </p:txBody>
      </p:sp>
      <p:sp>
        <p:nvSpPr>
          <p:cNvPr id="6" name="Slide Number Placeholder 5">
            <a:extLst>
              <a:ext uri="{FF2B5EF4-FFF2-40B4-BE49-F238E27FC236}">
                <a16:creationId xmlns:a16="http://schemas.microsoft.com/office/drawing/2014/main" id="{64FFBB91-2D58-4E88-B3CB-DE2C88AF23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626397216"/>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1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4.png"/><Relationship Id="rId3" Type="http://schemas.openxmlformats.org/officeDocument/2006/relationships/image" Target="../media/image13.png"/><Relationship Id="rId7" Type="http://schemas.openxmlformats.org/officeDocument/2006/relationships/image" Target="../media/image42.png"/><Relationship Id="rId12" Type="http://schemas.openxmlformats.org/officeDocument/2006/relationships/image" Target="../media/image3.svg"/><Relationship Id="rId2" Type="http://schemas.openxmlformats.org/officeDocument/2006/relationships/image" Target="../media/image12.png"/><Relationship Id="rId1" Type="http://schemas.openxmlformats.org/officeDocument/2006/relationships/slideLayout" Target="../slideLayouts/slideLayout6.xml"/><Relationship Id="rId6" Type="http://schemas.openxmlformats.org/officeDocument/2006/relationships/image" Target="../media/image41.png"/><Relationship Id="rId11" Type="http://schemas.openxmlformats.org/officeDocument/2006/relationships/image" Target="../media/image2.png"/><Relationship Id="rId5" Type="http://schemas.openxmlformats.org/officeDocument/2006/relationships/image" Target="../media/image15.jpeg"/><Relationship Id="rId10" Type="http://schemas.openxmlformats.org/officeDocument/2006/relationships/image" Target="../media/image18.png"/><Relationship Id="rId4" Type="http://schemas.openxmlformats.org/officeDocument/2006/relationships/image" Target="../media/image14.png"/><Relationship Id="rId9" Type="http://schemas.openxmlformats.org/officeDocument/2006/relationships/image" Target="../media/image17.png"/><Relationship Id="rId14" Type="http://schemas.openxmlformats.org/officeDocument/2006/relationships/image" Target="../media/image5.svg"/></Relationships>
</file>

<file path=ppt/slides/_rels/slide15.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12" Type="http://schemas.openxmlformats.org/officeDocument/2006/relationships/image" Target="../media/image5.svg"/><Relationship Id="rId2" Type="http://schemas.openxmlformats.org/officeDocument/2006/relationships/image" Target="../media/image46.png"/><Relationship Id="rId1" Type="http://schemas.openxmlformats.org/officeDocument/2006/relationships/slideLayout" Target="../slideLayouts/slideLayout6.xml"/><Relationship Id="rId6" Type="http://schemas.openxmlformats.org/officeDocument/2006/relationships/image" Target="../media/image50.png"/><Relationship Id="rId11" Type="http://schemas.openxmlformats.org/officeDocument/2006/relationships/image" Target="../media/image4.png"/><Relationship Id="rId5" Type="http://schemas.openxmlformats.org/officeDocument/2006/relationships/image" Target="../media/image49.png"/><Relationship Id="rId10" Type="http://schemas.openxmlformats.org/officeDocument/2006/relationships/image" Target="../media/image3.svg"/><Relationship Id="rId4" Type="http://schemas.openxmlformats.org/officeDocument/2006/relationships/image" Target="../media/image48.png"/><Relationship Id="rId9"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54.png"/><Relationship Id="rId7"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55.png"/></Relationships>
</file>

<file path=ppt/slides/_rels/slide17.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24.png"/><Relationship Id="rId18" Type="http://schemas.openxmlformats.org/officeDocument/2006/relationships/image" Target="../media/image4.png"/><Relationship Id="rId3" Type="http://schemas.openxmlformats.org/officeDocument/2006/relationships/image" Target="../media/image56.png"/><Relationship Id="rId7" Type="http://schemas.openxmlformats.org/officeDocument/2006/relationships/image" Target="../media/image60.png"/><Relationship Id="rId12" Type="http://schemas.openxmlformats.org/officeDocument/2006/relationships/image" Target="../media/image23.png"/><Relationship Id="rId17" Type="http://schemas.openxmlformats.org/officeDocument/2006/relationships/image" Target="../media/image3.svg"/><Relationship Id="rId2" Type="http://schemas.openxmlformats.org/officeDocument/2006/relationships/image" Target="../media/image160.png"/><Relationship Id="rId16" Type="http://schemas.openxmlformats.org/officeDocument/2006/relationships/image" Target="../media/image2.png"/><Relationship Id="rId1" Type="http://schemas.openxmlformats.org/officeDocument/2006/relationships/slideLayout" Target="../slideLayouts/slideLayout6.xml"/><Relationship Id="rId6" Type="http://schemas.openxmlformats.org/officeDocument/2006/relationships/image" Target="../media/image59.png"/><Relationship Id="rId11" Type="http://schemas.openxmlformats.org/officeDocument/2006/relationships/image" Target="../media/image22.png"/><Relationship Id="rId5" Type="http://schemas.openxmlformats.org/officeDocument/2006/relationships/image" Target="../media/image58.png"/><Relationship Id="rId15" Type="http://schemas.openxmlformats.org/officeDocument/2006/relationships/image" Target="../media/image26.png"/><Relationship Id="rId10" Type="http://schemas.openxmlformats.org/officeDocument/2006/relationships/image" Target="../media/image21.png"/><Relationship Id="rId19" Type="http://schemas.openxmlformats.org/officeDocument/2006/relationships/image" Target="../media/image5.svg"/><Relationship Id="rId4" Type="http://schemas.openxmlformats.org/officeDocument/2006/relationships/image" Target="../media/image57.png"/><Relationship Id="rId9" Type="http://schemas.openxmlformats.org/officeDocument/2006/relationships/image" Target="../media/image20.png"/><Relationship Id="rId14" Type="http://schemas.openxmlformats.org/officeDocument/2006/relationships/image" Target="../media/image25.png"/></Relationships>
</file>

<file path=ppt/slides/_rels/slide1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28.gif"/><Relationship Id="rId7" Type="http://schemas.openxmlformats.org/officeDocument/2006/relationships/image" Target="../media/image3.svg"/><Relationship Id="rId2" Type="http://schemas.openxmlformats.org/officeDocument/2006/relationships/image" Target="../media/image27.gif"/><Relationship Id="rId1" Type="http://schemas.openxmlformats.org/officeDocument/2006/relationships/slideLayout" Target="../slideLayouts/slideLayout18.xml"/><Relationship Id="rId6" Type="http://schemas.openxmlformats.org/officeDocument/2006/relationships/image" Target="../media/image2.png"/><Relationship Id="rId5" Type="http://schemas.openxmlformats.org/officeDocument/2006/relationships/image" Target="../media/image72.png"/><Relationship Id="rId4" Type="http://schemas.openxmlformats.org/officeDocument/2006/relationships/image" Target="../media/image71.png"/><Relationship Id="rId9" Type="http://schemas.openxmlformats.org/officeDocument/2006/relationships/image" Target="../media/image5.svg"/></Relationships>
</file>

<file path=ppt/slides/_rels/slide19.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image" Target="../media/image350.png"/><Relationship Id="rId7" Type="http://schemas.openxmlformats.org/officeDocument/2006/relationships/image" Target="../media/image2.png"/><Relationship Id="rId2" Type="http://schemas.openxmlformats.org/officeDocument/2006/relationships/image" Target="../media/image29.gif"/><Relationship Id="rId1" Type="http://schemas.openxmlformats.org/officeDocument/2006/relationships/slideLayout" Target="../slideLayouts/slideLayout18.xml"/><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5.svg"/><Relationship Id="rId4" Type="http://schemas.openxmlformats.org/officeDocument/2006/relationships/image" Target="../media/image30.gif"/><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79.png"/><Relationship Id="rId7" Type="http://schemas.openxmlformats.org/officeDocument/2006/relationships/image" Target="../media/image4.png"/><Relationship Id="rId2" Type="http://schemas.openxmlformats.org/officeDocument/2006/relationships/image" Target="../media/image37.png"/><Relationship Id="rId1" Type="http://schemas.openxmlformats.org/officeDocument/2006/relationships/slideLayout" Target="../slideLayouts/slideLayout6.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69.png"/></Relationships>
</file>

<file path=ppt/slides/_rels/slide2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39.png"/><Relationship Id="rId7" Type="http://schemas.openxmlformats.org/officeDocument/2006/relationships/image" Target="../media/image3.svg"/><Relationship Id="rId2" Type="http://schemas.openxmlformats.org/officeDocument/2006/relationships/image" Target="../media/image38.png"/><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84.png"/><Relationship Id="rId4" Type="http://schemas.openxmlformats.org/officeDocument/2006/relationships/image" Target="../media/image83.png"/><Relationship Id="rId9" Type="http://schemas.openxmlformats.org/officeDocument/2006/relationships/image" Target="../media/image5.svg"/></Relationships>
</file>

<file path=ppt/slides/_rels/slide23.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5.svg"/><Relationship Id="rId2" Type="http://schemas.openxmlformats.org/officeDocument/2006/relationships/image" Target="../media/image40.png"/><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3.png"/><Relationship Id="rId1" Type="http://schemas.openxmlformats.org/officeDocument/2006/relationships/slideLayout" Target="../slideLayouts/slideLayout6.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5.svg"/><Relationship Id="rId2" Type="http://schemas.openxmlformats.org/officeDocument/2006/relationships/image" Target="../media/image6.jpg"/><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10.png"/><Relationship Id="rId1" Type="http://schemas.openxmlformats.org/officeDocument/2006/relationships/slideLayout" Target="../slideLayouts/slideLayout6.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3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eg"/><Relationship Id="rId1" Type="http://schemas.openxmlformats.org/officeDocument/2006/relationships/slideLayout" Target="../slideLayouts/slideLayout6.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33.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image" Target="../media/image55.gif"/><Relationship Id="rId7" Type="http://schemas.openxmlformats.org/officeDocument/2006/relationships/image" Target="../media/image4.png"/><Relationship Id="rId2" Type="http://schemas.openxmlformats.org/officeDocument/2006/relationships/image" Target="../media/image54.gif"/><Relationship Id="rId1" Type="http://schemas.openxmlformats.org/officeDocument/2006/relationships/slideLayout" Target="../slideLayouts/slideLayout18.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77.png"/></Relationships>
</file>

<file path=ppt/slides/_rels/slide3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3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6.xml"/><Relationship Id="rId5" Type="http://schemas.openxmlformats.org/officeDocument/2006/relationships/image" Target="../media/image89.png"/><Relationship Id="rId4" Type="http://schemas.openxmlformats.org/officeDocument/2006/relationships/image" Target="NUL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66.svg"/><Relationship Id="rId2" Type="http://schemas.openxmlformats.org/officeDocument/2006/relationships/image" Target="../media/image62.png"/><Relationship Id="rId1" Type="http://schemas.openxmlformats.org/officeDocument/2006/relationships/slideLayout" Target="../slideLayouts/slideLayout39.xml"/><Relationship Id="rId6" Type="http://schemas.openxmlformats.org/officeDocument/2006/relationships/image" Target="../media/image65.png"/><Relationship Id="rId5" Type="http://schemas.openxmlformats.org/officeDocument/2006/relationships/image" Target="../media/image1400.png"/><Relationship Id="rId4" Type="http://schemas.openxmlformats.org/officeDocument/2006/relationships/image" Target="../media/image64.png"/></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96.png"/><Relationship Id="rId1" Type="http://schemas.openxmlformats.org/officeDocument/2006/relationships/slideLayout" Target="../slideLayouts/slideLayout6.xml"/><Relationship Id="rId4" Type="http://schemas.openxmlformats.org/officeDocument/2006/relationships/image" Target="../media/image68.png"/></Relationships>
</file>

<file path=ppt/slides/_rels/slide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NULL"/><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3" Type="http://schemas.openxmlformats.org/officeDocument/2006/relationships/image" Target="NULL"/><Relationship Id="rId1" Type="http://schemas.openxmlformats.org/officeDocument/2006/relationships/slideLayout" Target="../slideLayouts/slideLayout28.xml"/><Relationship Id="rId6" Type="http://schemas.openxmlformats.org/officeDocument/2006/relationships/image" Target="../media/image75.png"/><Relationship Id="rId5" Type="http://schemas.openxmlformats.org/officeDocument/2006/relationships/image" Target="../media/image74.svg"/><Relationship Id="rId4" Type="http://schemas.openxmlformats.org/officeDocument/2006/relationships/image" Target="../media/image73.png"/></Relationships>
</file>

<file path=ppt/slides/_rels/slide4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6.png"/><Relationship Id="rId1" Type="http://schemas.openxmlformats.org/officeDocument/2006/relationships/slideLayout" Target="../slideLayouts/slideLayout28.xml"/><Relationship Id="rId6" Type="http://schemas.openxmlformats.org/officeDocument/2006/relationships/image" Target="../media/image562.png"/><Relationship Id="rId5" Type="http://schemas.openxmlformats.org/officeDocument/2006/relationships/image" Target="../media/image531.png"/><Relationship Id="rId4" Type="http://schemas.openxmlformats.org/officeDocument/2006/relationships/image" Target="../media/image521.png"/></Relationships>
</file>

<file path=ppt/slides/_rels/slide4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80.png"/><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64.png"/><Relationship Id="rId2" Type="http://schemas.openxmlformats.org/officeDocument/2006/relationships/image" Target="NULL"/><Relationship Id="rId1" Type="http://schemas.openxmlformats.org/officeDocument/2006/relationships/slideLayout" Target="../slideLayouts/slideLayout29.xml"/><Relationship Id="rId6" Type="http://schemas.openxmlformats.org/officeDocument/2006/relationships/image" Target="../media/image63.png"/><Relationship Id="rId5" Type="http://schemas.openxmlformats.org/officeDocument/2006/relationships/image" Target="NULL"/><Relationship Id="rId4" Type="http://schemas.openxmlformats.org/officeDocument/2006/relationships/image" Target="NULL"/></Relationships>
</file>

<file path=ppt/slides/_rels/slide45.xml.rels><?xml version="1.0" encoding="UTF-8" standalone="yes"?>
<Relationships xmlns="http://schemas.openxmlformats.org/package/2006/relationships"><Relationship Id="rId3" Type="http://schemas.openxmlformats.org/officeDocument/2006/relationships/image" Target="../media/image670.png"/><Relationship Id="rId2" Type="http://schemas.openxmlformats.org/officeDocument/2006/relationships/image" Target="../media/image82.png"/><Relationship Id="rId1" Type="http://schemas.openxmlformats.org/officeDocument/2006/relationships/slideLayout" Target="../slideLayouts/slideLayout28.xml"/><Relationship Id="rId6" Type="http://schemas.openxmlformats.org/officeDocument/2006/relationships/image" Target="../media/image820.png"/><Relationship Id="rId5" Type="http://schemas.openxmlformats.org/officeDocument/2006/relationships/image" Target="../media/image85.png"/><Relationship Id="rId4" Type="http://schemas.openxmlformats.org/officeDocument/2006/relationships/image" Target="../media/image800.png"/></Relationships>
</file>

<file path=ppt/slides/_rels/slide46.xml.rels><?xml version="1.0" encoding="UTF-8" standalone="yes"?>
<Relationships xmlns="http://schemas.openxmlformats.org/package/2006/relationships"><Relationship Id="rId3" Type="http://schemas.openxmlformats.org/officeDocument/2006/relationships/image" Target="../media/image613.png"/><Relationship Id="rId2" Type="http://schemas.openxmlformats.org/officeDocument/2006/relationships/image" Target="../media/image87.png"/><Relationship Id="rId1" Type="http://schemas.openxmlformats.org/officeDocument/2006/relationships/slideLayout" Target="../slideLayouts/slideLayout28.xml"/><Relationship Id="rId6" Type="http://schemas.openxmlformats.org/officeDocument/2006/relationships/image" Target="../media/image860.png"/><Relationship Id="rId5" Type="http://schemas.openxmlformats.org/officeDocument/2006/relationships/image" Target="../media/image850.png"/><Relationship Id="rId4" Type="http://schemas.openxmlformats.org/officeDocument/2006/relationships/image" Target="../media/image840.png"/></Relationships>
</file>

<file path=ppt/slides/_rels/slide47.xml.rels><?xml version="1.0" encoding="UTF-8" standalone="yes"?>
<Relationships xmlns="http://schemas.openxmlformats.org/package/2006/relationships"><Relationship Id="rId13" Type="http://schemas.openxmlformats.org/officeDocument/2006/relationships/customXml" Target="../ink/ink6.xml"/><Relationship Id="rId18" Type="http://schemas.openxmlformats.org/officeDocument/2006/relationships/image" Target="NULL"/><Relationship Id="rId26" Type="http://schemas.openxmlformats.org/officeDocument/2006/relationships/image" Target="NULL"/><Relationship Id="rId3" Type="http://schemas.openxmlformats.org/officeDocument/2006/relationships/customXml" Target="../ink/ink1.xml"/><Relationship Id="rId21" Type="http://schemas.openxmlformats.org/officeDocument/2006/relationships/customXml" Target="../ink/ink9.xml"/><Relationship Id="rId34" Type="http://schemas.openxmlformats.org/officeDocument/2006/relationships/customXml" Target="../ink/ink14.xml"/><Relationship Id="rId7" Type="http://schemas.openxmlformats.org/officeDocument/2006/relationships/customXml" Target="../ink/ink3.xml"/><Relationship Id="rId12" Type="http://schemas.openxmlformats.org/officeDocument/2006/relationships/image" Target="NULL"/><Relationship Id="rId17" Type="http://schemas.openxmlformats.org/officeDocument/2006/relationships/customXml" Target="../ink/ink7.xml"/><Relationship Id="rId25" Type="http://schemas.openxmlformats.org/officeDocument/2006/relationships/image" Target="NULL"/><Relationship Id="rId33" Type="http://schemas.openxmlformats.org/officeDocument/2006/relationships/image" Target="NULL"/><Relationship Id="rId2" Type="http://schemas.openxmlformats.org/officeDocument/2006/relationships/image" Target="../media/image15.jpeg"/><Relationship Id="rId16" Type="http://schemas.openxmlformats.org/officeDocument/2006/relationships/image" Target="../media/image89.svg"/><Relationship Id="rId20" Type="http://schemas.openxmlformats.org/officeDocument/2006/relationships/image" Target="NULL"/><Relationship Id="rId29" Type="http://schemas.openxmlformats.org/officeDocument/2006/relationships/image" Target="NULL"/><Relationship Id="rId1" Type="http://schemas.openxmlformats.org/officeDocument/2006/relationships/slideLayout" Target="../slideLayouts/slideLayout28.xml"/><Relationship Id="rId6" Type="http://schemas.openxmlformats.org/officeDocument/2006/relationships/image" Target="NULL"/><Relationship Id="rId11" Type="http://schemas.openxmlformats.org/officeDocument/2006/relationships/customXml" Target="../ink/ink5.xml"/><Relationship Id="rId24" Type="http://schemas.openxmlformats.org/officeDocument/2006/relationships/image" Target="NULL"/><Relationship Id="rId32" Type="http://schemas.openxmlformats.org/officeDocument/2006/relationships/customXml" Target="../ink/ink13.xml"/><Relationship Id="rId5" Type="http://schemas.openxmlformats.org/officeDocument/2006/relationships/customXml" Target="../ink/ink2.xml"/><Relationship Id="rId15" Type="http://schemas.openxmlformats.org/officeDocument/2006/relationships/image" Target="../media/image88.png"/><Relationship Id="rId23" Type="http://schemas.openxmlformats.org/officeDocument/2006/relationships/customXml" Target="../ink/ink10.xml"/><Relationship Id="rId28" Type="http://schemas.openxmlformats.org/officeDocument/2006/relationships/customXml" Target="../ink/ink11.xml"/><Relationship Id="rId10" Type="http://schemas.openxmlformats.org/officeDocument/2006/relationships/image" Target="NULL"/><Relationship Id="rId19" Type="http://schemas.openxmlformats.org/officeDocument/2006/relationships/customXml" Target="../ink/ink8.xml"/><Relationship Id="rId31" Type="http://schemas.openxmlformats.org/officeDocument/2006/relationships/image" Target="NULL"/><Relationship Id="rId4" Type="http://schemas.openxmlformats.org/officeDocument/2006/relationships/image" Target="NULL"/><Relationship Id="rId9" Type="http://schemas.openxmlformats.org/officeDocument/2006/relationships/customXml" Target="../ink/ink4.xml"/><Relationship Id="rId14" Type="http://schemas.openxmlformats.org/officeDocument/2006/relationships/image" Target="NULL"/><Relationship Id="rId22" Type="http://schemas.openxmlformats.org/officeDocument/2006/relationships/image" Target="NULL"/><Relationship Id="rId27" Type="http://schemas.openxmlformats.org/officeDocument/2006/relationships/image" Target="NULL"/><Relationship Id="rId30" Type="http://schemas.openxmlformats.org/officeDocument/2006/relationships/customXml" Target="../ink/ink12.xml"/><Relationship Id="rId35" Type="http://schemas.openxmlformats.org/officeDocument/2006/relationships/image" Target="NULL"/><Relationship Id="rId8" Type="http://schemas.openxmlformats.org/officeDocument/2006/relationships/image" Target="NULL"/></Relationships>
</file>

<file path=ppt/slides/_rels/slide48.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customXml" Target="../ink/ink20.xml"/><Relationship Id="rId18" Type="http://schemas.openxmlformats.org/officeDocument/2006/relationships/image" Target="NULL"/><Relationship Id="rId26" Type="http://schemas.openxmlformats.org/officeDocument/2006/relationships/image" Target="NULL"/><Relationship Id="rId3" Type="http://schemas.openxmlformats.org/officeDocument/2006/relationships/customXml" Target="../ink/ink15.xml"/><Relationship Id="rId21" Type="http://schemas.openxmlformats.org/officeDocument/2006/relationships/customXml" Target="../ink/ink23.xml"/><Relationship Id="rId7" Type="http://schemas.openxmlformats.org/officeDocument/2006/relationships/customXml" Target="../ink/ink17.xml"/><Relationship Id="rId12" Type="http://schemas.openxmlformats.org/officeDocument/2006/relationships/image" Target="NULL"/><Relationship Id="rId17" Type="http://schemas.openxmlformats.org/officeDocument/2006/relationships/customXml" Target="../ink/ink21.xml"/><Relationship Id="rId25" Type="http://schemas.openxmlformats.org/officeDocument/2006/relationships/image" Target="NULL"/><Relationship Id="rId2" Type="http://schemas.openxmlformats.org/officeDocument/2006/relationships/image" Target="../media/image15.jpeg"/><Relationship Id="rId16" Type="http://schemas.openxmlformats.org/officeDocument/2006/relationships/image" Target="../media/image89.svg"/><Relationship Id="rId20" Type="http://schemas.openxmlformats.org/officeDocument/2006/relationships/image" Target="NULL"/><Relationship Id="rId1" Type="http://schemas.openxmlformats.org/officeDocument/2006/relationships/slideLayout" Target="../slideLayouts/slideLayout28.xml"/><Relationship Id="rId6" Type="http://schemas.openxmlformats.org/officeDocument/2006/relationships/image" Target="NULL"/><Relationship Id="rId11" Type="http://schemas.openxmlformats.org/officeDocument/2006/relationships/customXml" Target="../ink/ink19.xml"/><Relationship Id="rId24" Type="http://schemas.openxmlformats.org/officeDocument/2006/relationships/image" Target="NULL"/><Relationship Id="rId5" Type="http://schemas.openxmlformats.org/officeDocument/2006/relationships/customXml" Target="../ink/ink16.xml"/><Relationship Id="rId15" Type="http://schemas.openxmlformats.org/officeDocument/2006/relationships/image" Target="../media/image88.png"/><Relationship Id="rId23" Type="http://schemas.openxmlformats.org/officeDocument/2006/relationships/customXml" Target="../ink/ink24.xml"/><Relationship Id="rId10" Type="http://schemas.openxmlformats.org/officeDocument/2006/relationships/image" Target="NULL"/><Relationship Id="rId19" Type="http://schemas.openxmlformats.org/officeDocument/2006/relationships/customXml" Target="../ink/ink22.xml"/><Relationship Id="rId4" Type="http://schemas.openxmlformats.org/officeDocument/2006/relationships/image" Target="NULL"/><Relationship Id="rId9" Type="http://schemas.openxmlformats.org/officeDocument/2006/relationships/customXml" Target="../ink/ink18.xml"/><Relationship Id="rId14" Type="http://schemas.openxmlformats.org/officeDocument/2006/relationships/image" Target="NULL"/><Relationship Id="rId22" Type="http://schemas.openxmlformats.org/officeDocument/2006/relationships/image" Target="NULL"/><Relationship Id="rId27" Type="http://schemas.openxmlformats.org/officeDocument/2006/relationships/image" Target="NULL"/></Relationships>
</file>

<file path=ppt/slides/_rels/slide49.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5.svg"/><Relationship Id="rId2" Type="http://schemas.openxmlformats.org/officeDocument/2006/relationships/image" Target="../media/image8.png"/><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5.svg"/><Relationship Id="rId3" Type="http://schemas.openxmlformats.org/officeDocument/2006/relationships/image" Target="../media/image30.png"/><Relationship Id="rId7" Type="http://schemas.openxmlformats.org/officeDocument/2006/relationships/image" Target="../media/image34.png"/><Relationship Id="rId12" Type="http://schemas.openxmlformats.org/officeDocument/2006/relationships/image" Target="../media/image4.png"/><Relationship Id="rId2" Type="http://schemas.openxmlformats.org/officeDocument/2006/relationships/image" Target="../media/image9.emf"/><Relationship Id="rId1" Type="http://schemas.openxmlformats.org/officeDocument/2006/relationships/slideLayout" Target="../slideLayouts/slideLayout6.xml"/><Relationship Id="rId6" Type="http://schemas.openxmlformats.org/officeDocument/2006/relationships/image" Target="../media/image33.png"/><Relationship Id="rId11" Type="http://schemas.openxmlformats.org/officeDocument/2006/relationships/image" Target="../media/image3.svg"/><Relationship Id="rId5" Type="http://schemas.openxmlformats.org/officeDocument/2006/relationships/image" Target="../media/image32.png"/><Relationship Id="rId10" Type="http://schemas.openxmlformats.org/officeDocument/2006/relationships/image" Target="../media/image2.png"/><Relationship Id="rId4" Type="http://schemas.openxmlformats.org/officeDocument/2006/relationships/image" Target="../media/image31.png"/><Relationship Id="rId9"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sv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6.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emf"/><Relationship Id="rId1" Type="http://schemas.openxmlformats.org/officeDocument/2006/relationships/slideLayout" Target="../slideLayouts/slideLayout6.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051823" y="1609476"/>
            <a:ext cx="10067924" cy="2160749"/>
          </a:xfrm>
        </p:spPr>
        <p:txBody>
          <a:bodyPr>
            <a:noAutofit/>
          </a:bodyPr>
          <a:lstStyle/>
          <a:p>
            <a:r>
              <a:rPr kumimoji="1" lang="en-US" altLang="ja-JP" sz="4400" dirty="0">
                <a:latin typeface="+mj-ea"/>
              </a:rPr>
              <a:t>Dynamical core-corona </a:t>
            </a:r>
            <a:r>
              <a:rPr lang="en-US" altLang="ja-JP" sz="4400" dirty="0">
                <a:latin typeface="+mj-ea"/>
              </a:rPr>
              <a:t>initialization </a:t>
            </a:r>
            <a:br>
              <a:rPr lang="en-US" altLang="ja-JP" sz="4400" dirty="0">
                <a:latin typeface="+mj-ea"/>
              </a:rPr>
            </a:br>
            <a:r>
              <a:rPr lang="en-US" altLang="ja-JP" sz="4400" dirty="0">
                <a:latin typeface="+mj-ea"/>
              </a:rPr>
              <a:t>in small colliding systems</a:t>
            </a:r>
            <a:br>
              <a:rPr lang="en-US" altLang="ja-JP" sz="4400" dirty="0">
                <a:latin typeface="+mj-ea"/>
              </a:rPr>
            </a:br>
            <a:r>
              <a:rPr lang="en-US" altLang="ja-JP" sz="4400" dirty="0">
                <a:latin typeface="+mj-ea"/>
              </a:rPr>
              <a:t>-- DCCI2 overview -- </a:t>
            </a:r>
            <a:endParaRPr kumimoji="1" lang="ja-JP" altLang="en-US" sz="4400" dirty="0">
              <a:latin typeface="+mj-ea"/>
            </a:endParaRPr>
          </a:p>
        </p:txBody>
      </p:sp>
      <p:sp>
        <p:nvSpPr>
          <p:cNvPr id="3" name="サブタイトル 2"/>
          <p:cNvSpPr>
            <a:spLocks noGrp="1"/>
          </p:cNvSpPr>
          <p:nvPr>
            <p:ph type="subTitle" idx="1"/>
          </p:nvPr>
        </p:nvSpPr>
        <p:spPr>
          <a:xfrm>
            <a:off x="3240209" y="4329456"/>
            <a:ext cx="5728855" cy="538289"/>
          </a:xfrm>
        </p:spPr>
        <p:txBody>
          <a:bodyPr wrap="square">
            <a:spAutoFit/>
          </a:bodyPr>
          <a:lstStyle/>
          <a:p>
            <a:pPr algn="r"/>
            <a:r>
              <a:rPr lang="en-US" altLang="ja-JP" sz="3200" dirty="0">
                <a:latin typeface="Yu Gothic UI Semilight" panose="020B0400000000000000" pitchFamily="50" charset="-128"/>
                <a:ea typeface="Yu Gothic UI Semilight" panose="020B0400000000000000" pitchFamily="50" charset="-128"/>
              </a:rPr>
              <a:t>Tetsufumi</a:t>
            </a:r>
            <a:r>
              <a:rPr lang="ja-JP" altLang="en-US" sz="3200" dirty="0">
                <a:latin typeface="Yu Gothic UI Semilight" panose="020B0400000000000000" pitchFamily="50" charset="-128"/>
                <a:ea typeface="Yu Gothic UI Semilight" panose="020B0400000000000000" pitchFamily="50" charset="-128"/>
              </a:rPr>
              <a:t> </a:t>
            </a:r>
            <a:r>
              <a:rPr lang="en-US" altLang="ja-JP" sz="3200" dirty="0">
                <a:latin typeface="Yu Gothic UI Semilight" panose="020B0400000000000000" pitchFamily="50" charset="-128"/>
                <a:ea typeface="Yu Gothic UI Semilight" panose="020B0400000000000000" pitchFamily="50" charset="-128"/>
              </a:rPr>
              <a:t>Hirano</a:t>
            </a:r>
            <a:r>
              <a:rPr lang="ja-JP" altLang="en-US" sz="3200" dirty="0">
                <a:latin typeface="Yu Gothic UI Semilight" panose="020B0400000000000000" pitchFamily="50" charset="-128"/>
                <a:ea typeface="Yu Gothic UI Semilight" panose="020B0400000000000000" pitchFamily="50" charset="-128"/>
              </a:rPr>
              <a:t> </a:t>
            </a:r>
            <a:r>
              <a:rPr lang="en-US" altLang="ja-JP" sz="3200" dirty="0">
                <a:latin typeface="Yu Gothic UI Semilight" panose="020B0400000000000000" pitchFamily="50" charset="-128"/>
                <a:ea typeface="Yu Gothic UI Semilight" panose="020B0400000000000000" pitchFamily="50" charset="-128"/>
              </a:rPr>
              <a:t>(Sophia</a:t>
            </a:r>
            <a:r>
              <a:rPr lang="ja-JP" altLang="en-US" sz="3200" dirty="0">
                <a:latin typeface="Yu Gothic UI Semilight" panose="020B0400000000000000" pitchFamily="50" charset="-128"/>
                <a:ea typeface="Yu Gothic UI Semilight" panose="020B0400000000000000" pitchFamily="50" charset="-128"/>
              </a:rPr>
              <a:t> </a:t>
            </a:r>
            <a:r>
              <a:rPr lang="en-US" altLang="ja-JP" sz="3200" dirty="0">
                <a:latin typeface="Yu Gothic UI Semilight" panose="020B0400000000000000" pitchFamily="50" charset="-128"/>
                <a:ea typeface="Yu Gothic UI Semilight" panose="020B0400000000000000" pitchFamily="50" charset="-128"/>
              </a:rPr>
              <a:t>Univ)</a:t>
            </a:r>
            <a:endParaRPr kumimoji="1" lang="en-US" altLang="ja-JP" sz="3200" dirty="0">
              <a:latin typeface="Yu Gothic UI Semilight" panose="020B0400000000000000" pitchFamily="50" charset="-128"/>
              <a:ea typeface="Yu Gothic UI Semilight" panose="020B0400000000000000" pitchFamily="50" charset="-128"/>
            </a:endParaRPr>
          </a:p>
        </p:txBody>
      </p:sp>
      <p:pic>
        <p:nvPicPr>
          <p:cNvPr id="6" name="図 5">
            <a:extLst>
              <a:ext uri="{FF2B5EF4-FFF2-40B4-BE49-F238E27FC236}">
                <a16:creationId xmlns:a16="http://schemas.microsoft.com/office/drawing/2014/main" id="{4CF2DEF5-AFE8-42E0-A99F-81D0C26B9AF3}"/>
              </a:ext>
            </a:extLst>
          </p:cNvPr>
          <p:cNvPicPr>
            <a:picLocks noChangeAspect="1"/>
          </p:cNvPicPr>
          <p:nvPr/>
        </p:nvPicPr>
        <p:blipFill rotWithShape="1">
          <a:blip r:embed="rId2">
            <a:clrChange>
              <a:clrFrom>
                <a:srgbClr val="FFFFFF"/>
              </a:clrFrom>
              <a:clrTo>
                <a:srgbClr val="FFFFFF">
                  <a:alpha val="0"/>
                </a:srgbClr>
              </a:clrTo>
            </a:clrChange>
          </a:blip>
          <a:srcRect l="21545" t="3571" r="22244" b="12213"/>
          <a:stretch/>
        </p:blipFill>
        <p:spPr>
          <a:xfrm>
            <a:off x="9618567" y="4045232"/>
            <a:ext cx="1091954" cy="1037583"/>
          </a:xfrm>
          <a:prstGeom prst="rect">
            <a:avLst/>
          </a:prstGeom>
        </p:spPr>
      </p:pic>
      <p:sp>
        <p:nvSpPr>
          <p:cNvPr id="7" name="スライド番号プレースホルダー 6">
            <a:extLst>
              <a:ext uri="{FF2B5EF4-FFF2-40B4-BE49-F238E27FC236}">
                <a16:creationId xmlns:a16="http://schemas.microsoft.com/office/drawing/2014/main" id="{F8EBA3E5-B383-444B-8697-BDE73A708592}"/>
              </a:ext>
            </a:extLst>
          </p:cNvPr>
          <p:cNvSpPr>
            <a:spLocks noGrp="1"/>
          </p:cNvSpPr>
          <p:nvPr>
            <p:ph type="sldNum" sz="quarter" idx="12"/>
          </p:nvPr>
        </p:nvSpPr>
        <p:spPr>
          <a:xfrm>
            <a:off x="8610600" y="6356350"/>
            <a:ext cx="2743200" cy="365125"/>
          </a:xfrm>
        </p:spPr>
        <p:txBody>
          <a:bodyPr/>
          <a:lstStyle/>
          <a:p>
            <a:fld id="{790CF57B-DD1B-4031-B9F9-0C464C9FAFED}" type="slidenum">
              <a:rPr kumimoji="1" lang="ja-JP" altLang="en-US" smtClean="0"/>
              <a:t>1</a:t>
            </a:fld>
            <a:endParaRPr kumimoji="1" lang="ja-JP" altLang="en-US"/>
          </a:p>
        </p:txBody>
      </p:sp>
      <p:sp>
        <p:nvSpPr>
          <p:cNvPr id="5" name="テキスト ボックス 4">
            <a:extLst>
              <a:ext uri="{FF2B5EF4-FFF2-40B4-BE49-F238E27FC236}">
                <a16:creationId xmlns:a16="http://schemas.microsoft.com/office/drawing/2014/main" id="{59DDF271-EB46-4C2D-99AE-5E162D547569}"/>
              </a:ext>
            </a:extLst>
          </p:cNvPr>
          <p:cNvSpPr txBox="1"/>
          <p:nvPr/>
        </p:nvSpPr>
        <p:spPr>
          <a:xfrm>
            <a:off x="7378997" y="259069"/>
            <a:ext cx="4479141" cy="1015663"/>
          </a:xfrm>
          <a:prstGeom prst="rect">
            <a:avLst/>
          </a:prstGeom>
          <a:noFill/>
        </p:spPr>
        <p:txBody>
          <a:bodyPr wrap="square" rtlCol="0">
            <a:spAutoFit/>
          </a:bodyPr>
          <a:lstStyle/>
          <a:p>
            <a:pPr algn="r"/>
            <a:r>
              <a:rPr kumimoji="1" lang="en-US" altLang="ja-JP" sz="2000" dirty="0"/>
              <a:t> The 4</a:t>
            </a:r>
            <a:r>
              <a:rPr kumimoji="1" lang="en-US" altLang="ja-JP" sz="2000" baseline="30000" dirty="0"/>
              <a:t>th</a:t>
            </a:r>
            <a:r>
              <a:rPr kumimoji="1" lang="en-US" altLang="ja-JP" sz="2000" dirty="0"/>
              <a:t> International Workshop on QCD Collectivity at the Smallest Scales</a:t>
            </a:r>
          </a:p>
          <a:p>
            <a:pPr algn="r"/>
            <a:r>
              <a:rPr kumimoji="1" lang="en-US" altLang="ja-JP" sz="2000" dirty="0"/>
              <a:t>Qingdao, China, 2024/6/24</a:t>
            </a:r>
            <a:endParaRPr kumimoji="1" lang="ja-JP" altLang="en-US" sz="2000" dirty="0"/>
          </a:p>
        </p:txBody>
      </p:sp>
      <p:sp>
        <p:nvSpPr>
          <p:cNvPr id="8" name="テキスト ボックス 7">
            <a:extLst>
              <a:ext uri="{FF2B5EF4-FFF2-40B4-BE49-F238E27FC236}">
                <a16:creationId xmlns:a16="http://schemas.microsoft.com/office/drawing/2014/main" id="{AAAB05ED-7553-4A84-ACBF-BA64C0980E19}"/>
              </a:ext>
            </a:extLst>
          </p:cNvPr>
          <p:cNvSpPr txBox="1"/>
          <p:nvPr/>
        </p:nvSpPr>
        <p:spPr>
          <a:xfrm>
            <a:off x="350918" y="6320245"/>
            <a:ext cx="2196435" cy="369332"/>
          </a:xfrm>
          <a:prstGeom prst="rect">
            <a:avLst/>
          </a:prstGeom>
          <a:noFill/>
        </p:spPr>
        <p:txBody>
          <a:bodyPr wrap="none" rtlCol="0">
            <a:spAutoFit/>
          </a:bodyPr>
          <a:lstStyle/>
          <a:p>
            <a:pPr algn="l"/>
            <a:r>
              <a:rPr kumimoji="1" lang="en-US" altLang="ja-JP" dirty="0"/>
              <a:t>hirano@sophia.ac.jp</a:t>
            </a:r>
            <a:endParaRPr kumimoji="1" lang="ja-JP" altLang="en-US" dirty="0"/>
          </a:p>
        </p:txBody>
      </p:sp>
      <p:sp>
        <p:nvSpPr>
          <p:cNvPr id="12" name="テキスト ボックス 11">
            <a:extLst>
              <a:ext uri="{FF2B5EF4-FFF2-40B4-BE49-F238E27FC236}">
                <a16:creationId xmlns:a16="http://schemas.microsoft.com/office/drawing/2014/main" id="{914AD3CC-323D-4685-89B0-303E2E89FAC3}"/>
              </a:ext>
            </a:extLst>
          </p:cNvPr>
          <p:cNvSpPr txBox="1"/>
          <p:nvPr/>
        </p:nvSpPr>
        <p:spPr>
          <a:xfrm>
            <a:off x="4195361" y="6313205"/>
            <a:ext cx="3818553" cy="369332"/>
          </a:xfrm>
          <a:prstGeom prst="rect">
            <a:avLst/>
          </a:prstGeom>
          <a:noFill/>
        </p:spPr>
        <p:txBody>
          <a:bodyPr wrap="square">
            <a:spAutoFit/>
          </a:bodyPr>
          <a:lstStyle/>
          <a:p>
            <a:r>
              <a:rPr lang="ja-JP" altLang="en-US" dirty="0"/>
              <a:t>https://tetsufumi-hirano.github.io/</a:t>
            </a:r>
          </a:p>
        </p:txBody>
      </p:sp>
      <p:grpSp>
        <p:nvGrpSpPr>
          <p:cNvPr id="10" name="グループ化 9">
            <a:extLst>
              <a:ext uri="{FF2B5EF4-FFF2-40B4-BE49-F238E27FC236}">
                <a16:creationId xmlns:a16="http://schemas.microsoft.com/office/drawing/2014/main" id="{978BBD3B-7780-4467-BA1D-F0E56207FEE8}"/>
              </a:ext>
            </a:extLst>
          </p:cNvPr>
          <p:cNvGrpSpPr>
            <a:grpSpLocks noChangeAspect="1"/>
          </p:cNvGrpSpPr>
          <p:nvPr/>
        </p:nvGrpSpPr>
        <p:grpSpPr>
          <a:xfrm>
            <a:off x="125645" y="-474196"/>
            <a:ext cx="1217164" cy="2659837"/>
            <a:chOff x="82785" y="-698555"/>
            <a:chExt cx="1599658" cy="3495690"/>
          </a:xfrm>
        </p:grpSpPr>
        <p:pic>
          <p:nvPicPr>
            <p:cNvPr id="15" name="グラフィックス 5" descr="装飾的な円">
              <a:extLst>
                <a:ext uri="{FF2B5EF4-FFF2-40B4-BE49-F238E27FC236}">
                  <a16:creationId xmlns:a16="http://schemas.microsoft.com/office/drawing/2014/main" id="{530DBEDE-77C4-4A91-AF45-8CE0FE1C419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400000">
              <a:off x="607492" y="-698555"/>
              <a:ext cx="550244" cy="3495690"/>
            </a:xfrm>
            <a:prstGeom prst="rect">
              <a:avLst/>
            </a:prstGeom>
          </p:spPr>
        </p:pic>
        <p:pic>
          <p:nvPicPr>
            <p:cNvPr id="16" name="グラフィックス 6" descr="中心点から放射状に広がる複数の円">
              <a:extLst>
                <a:ext uri="{FF2B5EF4-FFF2-40B4-BE49-F238E27FC236}">
                  <a16:creationId xmlns:a16="http://schemas.microsoft.com/office/drawing/2014/main" id="{F3395F6E-98D6-4B4D-BCBB-A2AA0B4B4456}"/>
                </a:ext>
              </a:extLst>
            </p:cNvPr>
            <p:cNvPicPr>
              <a:picLocks noChangeAspect="1"/>
            </p:cNvPicPr>
            <p:nvPr/>
          </p:nvPicPr>
          <p:blipFill>
            <a:blip r:embed="rId5"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785" y="-115506"/>
              <a:ext cx="1599658" cy="2329286"/>
            </a:xfrm>
            <a:prstGeom prst="rect">
              <a:avLst/>
            </a:prstGeom>
          </p:spPr>
        </p:pic>
      </p:grpSp>
      <p:sp>
        <p:nvSpPr>
          <p:cNvPr id="14" name="正方形/長方形 7">
            <a:extLst>
              <a:ext uri="{FF2B5EF4-FFF2-40B4-BE49-F238E27FC236}">
                <a16:creationId xmlns:a16="http://schemas.microsoft.com/office/drawing/2014/main" id="{AAC20804-F53C-415C-BB52-F8B4B7675153}"/>
              </a:ext>
            </a:extLst>
          </p:cNvPr>
          <p:cNvSpPr>
            <a:spLocks noChangeAspect="1"/>
          </p:cNvSpPr>
          <p:nvPr/>
        </p:nvSpPr>
        <p:spPr>
          <a:xfrm>
            <a:off x="734226" y="182626"/>
            <a:ext cx="2074553" cy="1291997"/>
          </a:xfrm>
          <a:prstGeom prst="rect">
            <a:avLst/>
          </a:prstGeom>
          <a:noFill/>
        </p:spPr>
        <p:txBody>
          <a:bodyPr wrap="square" lIns="60303" tIns="30151" rIns="60303" bIns="30151">
            <a:spAutoFit/>
          </a:bodyPr>
          <a:lstStyle/>
          <a:p>
            <a:pPr algn="ctr"/>
            <a:r>
              <a:rPr lang="en-US" altLang="ja-JP" sz="2000" dirty="0">
                <a:ln w="0"/>
                <a:solidFill>
                  <a:srgbClr val="8FAADC"/>
                </a:solidFill>
                <a:latin typeface="Yu Gothic UI Semilight" panose="020B0400000000000000" pitchFamily="50" charset="-128"/>
                <a:ea typeface="Yu Gothic UI Semilight" panose="020B0400000000000000" pitchFamily="50" charset="-128"/>
                <a:cs typeface="Segoe UI Semibold" panose="020B0702040204020203" pitchFamily="34" charset="0"/>
              </a:rPr>
              <a:t>S</a:t>
            </a:r>
            <a:r>
              <a:rPr lang="en-US" altLang="ja-JP" sz="1400" dirty="0">
                <a:ln w="0"/>
                <a:solidFill>
                  <a:srgbClr val="8FAADC"/>
                </a:solidFill>
                <a:latin typeface="Yu Gothic UI Semilight" panose="020B0400000000000000" pitchFamily="50" charset="-128"/>
                <a:ea typeface="Yu Gothic UI Semilight" panose="020B0400000000000000" pitchFamily="50" charset="-128"/>
                <a:cs typeface="Segoe UI Semibold" panose="020B0702040204020203" pitchFamily="34" charset="0"/>
              </a:rPr>
              <a:t>OPHIA</a:t>
            </a:r>
          </a:p>
          <a:p>
            <a:pPr algn="ctr"/>
            <a:r>
              <a:rPr lang="en-US" altLang="ja-JP" sz="2000" dirty="0">
                <a:ln w="0"/>
                <a:solidFill>
                  <a:srgbClr val="8FAADC"/>
                </a:solidFill>
                <a:latin typeface="Yu Gothic UI Semilight" panose="020B0400000000000000" pitchFamily="50" charset="-128"/>
                <a:ea typeface="Yu Gothic UI Semilight" panose="020B0400000000000000" pitchFamily="50" charset="-128"/>
                <a:cs typeface="Segoe UI Semibold" panose="020B0702040204020203" pitchFamily="34" charset="0"/>
              </a:rPr>
              <a:t>H</a:t>
            </a:r>
            <a:r>
              <a:rPr lang="en-US" altLang="ja-JP" sz="1400" dirty="0">
                <a:ln w="0"/>
                <a:solidFill>
                  <a:srgbClr val="8FAADC"/>
                </a:solidFill>
                <a:latin typeface="Yu Gothic UI Semilight" panose="020B0400000000000000" pitchFamily="50" charset="-128"/>
                <a:ea typeface="Yu Gothic UI Semilight" panose="020B0400000000000000" pitchFamily="50" charset="-128"/>
                <a:cs typeface="Segoe UI Semibold" panose="020B0702040204020203" pitchFamily="34" charset="0"/>
              </a:rPr>
              <a:t>ADRON</a:t>
            </a:r>
          </a:p>
          <a:p>
            <a:pPr algn="ctr"/>
            <a:r>
              <a:rPr lang="en-US" altLang="ja-JP" sz="2000" dirty="0">
                <a:ln w="0"/>
                <a:solidFill>
                  <a:srgbClr val="8FAADC"/>
                </a:solidFill>
                <a:latin typeface="Yu Gothic UI Semilight" panose="020B0400000000000000" pitchFamily="50" charset="-128"/>
                <a:ea typeface="Yu Gothic UI Semilight" panose="020B0400000000000000" pitchFamily="50" charset="-128"/>
                <a:cs typeface="Segoe UI Semibold" panose="020B0702040204020203" pitchFamily="34" charset="0"/>
              </a:rPr>
              <a:t>P</a:t>
            </a:r>
            <a:r>
              <a:rPr lang="en-US" altLang="ja-JP" sz="1400" dirty="0">
                <a:ln w="0"/>
                <a:solidFill>
                  <a:srgbClr val="8FAADC"/>
                </a:solidFill>
                <a:latin typeface="Yu Gothic UI Semilight" panose="020B0400000000000000" pitchFamily="50" charset="-128"/>
                <a:ea typeface="Yu Gothic UI Semilight" panose="020B0400000000000000" pitchFamily="50" charset="-128"/>
                <a:cs typeface="Segoe UI Semibold" panose="020B0702040204020203" pitchFamily="34" charset="0"/>
              </a:rPr>
              <a:t>HYSICS</a:t>
            </a:r>
          </a:p>
          <a:p>
            <a:pPr algn="ctr"/>
            <a:r>
              <a:rPr lang="en-US" altLang="ja-JP" sz="2000" dirty="0">
                <a:ln w="0"/>
                <a:solidFill>
                  <a:srgbClr val="8FAADC"/>
                </a:solidFill>
                <a:latin typeface="Yu Gothic UI Semilight" panose="020B0400000000000000" pitchFamily="50" charset="-128"/>
                <a:ea typeface="Yu Gothic UI Semilight" panose="020B0400000000000000" pitchFamily="50" charset="-128"/>
                <a:cs typeface="Segoe UI Semibold" panose="020B0702040204020203" pitchFamily="34" charset="0"/>
              </a:rPr>
              <a:t>G</a:t>
            </a:r>
            <a:r>
              <a:rPr lang="en-US" altLang="ja-JP" sz="1400" dirty="0">
                <a:ln w="0"/>
                <a:solidFill>
                  <a:srgbClr val="8FAADC"/>
                </a:solidFill>
                <a:latin typeface="Yu Gothic UI Semilight" panose="020B0400000000000000" pitchFamily="50" charset="-128"/>
                <a:ea typeface="Yu Gothic UI Semilight" panose="020B0400000000000000" pitchFamily="50" charset="-128"/>
                <a:cs typeface="Segoe UI Semibold" panose="020B0702040204020203" pitchFamily="34" charset="0"/>
              </a:rPr>
              <a:t>ROUP</a:t>
            </a:r>
          </a:p>
        </p:txBody>
      </p:sp>
      <p:sp>
        <p:nvSpPr>
          <p:cNvPr id="11" name="テキスト ボックス 10">
            <a:extLst>
              <a:ext uri="{FF2B5EF4-FFF2-40B4-BE49-F238E27FC236}">
                <a16:creationId xmlns:a16="http://schemas.microsoft.com/office/drawing/2014/main" id="{3C39CA4E-496E-5DC8-F450-1AF327A54224}"/>
              </a:ext>
            </a:extLst>
          </p:cNvPr>
          <p:cNvSpPr txBox="1"/>
          <p:nvPr/>
        </p:nvSpPr>
        <p:spPr>
          <a:xfrm>
            <a:off x="340242" y="5199550"/>
            <a:ext cx="11517895" cy="923330"/>
          </a:xfrm>
          <a:prstGeom prst="rect">
            <a:avLst/>
          </a:prstGeom>
          <a:noFill/>
        </p:spPr>
        <p:txBody>
          <a:bodyPr wrap="square">
            <a:spAutoFit/>
          </a:bodyPr>
          <a:lstStyle/>
          <a:p>
            <a:pPr algn="l"/>
            <a:r>
              <a:rPr kumimoji="1" lang="en-US" altLang="ja-JP" u="sng" dirty="0">
                <a:latin typeface="Yu Gothic UI Semilight" panose="020B0400000000000000" pitchFamily="50" charset="-128"/>
                <a:ea typeface="Yu Gothic UI Semilight" panose="020B0400000000000000" pitchFamily="50" charset="-128"/>
              </a:rPr>
              <a:t>References</a:t>
            </a:r>
            <a:r>
              <a:rPr kumimoji="1" lang="en-US" altLang="ja-JP" dirty="0">
                <a:latin typeface="Yu Gothic UI Semilight" panose="020B0400000000000000" pitchFamily="50" charset="-128"/>
                <a:ea typeface="Yu Gothic UI Semilight" panose="020B0400000000000000" pitchFamily="50" charset="-128"/>
              </a:rPr>
              <a:t>: </a:t>
            </a:r>
          </a:p>
          <a:p>
            <a:pPr algn="l"/>
            <a:r>
              <a:rPr kumimoji="1" lang="en-US" altLang="ja-JP" dirty="0">
                <a:latin typeface="Yu Gothic UI Semilight" panose="020B0400000000000000" pitchFamily="50" charset="-128"/>
                <a:ea typeface="Yu Gothic UI Semilight" panose="020B0400000000000000" pitchFamily="50" charset="-128"/>
              </a:rPr>
              <a:t>M. </a:t>
            </a:r>
            <a:r>
              <a:rPr kumimoji="1" lang="en-US" altLang="ja-JP" dirty="0" err="1">
                <a:latin typeface="Yu Gothic UI Semilight" panose="020B0400000000000000" pitchFamily="50" charset="-128"/>
                <a:ea typeface="Yu Gothic UI Semilight" panose="020B0400000000000000" pitchFamily="50" charset="-128"/>
              </a:rPr>
              <a:t>Okai</a:t>
            </a:r>
            <a:r>
              <a:rPr kumimoji="1" lang="en-US" altLang="ja-JP" dirty="0">
                <a:latin typeface="Yu Gothic UI Semilight" panose="020B0400000000000000" pitchFamily="50" charset="-128"/>
                <a:ea typeface="Yu Gothic UI Semilight" panose="020B0400000000000000" pitchFamily="50" charset="-128"/>
              </a:rPr>
              <a:t> </a:t>
            </a:r>
            <a:r>
              <a:rPr kumimoji="1" lang="en-US" altLang="ja-JP" i="1" dirty="0">
                <a:latin typeface="Yu Gothic UI Semilight" panose="020B0400000000000000" pitchFamily="50" charset="-128"/>
                <a:ea typeface="Yu Gothic UI Semilight" panose="020B0400000000000000" pitchFamily="50" charset="-128"/>
              </a:rPr>
              <a:t>et al</a:t>
            </a:r>
            <a:r>
              <a:rPr kumimoji="1" lang="en-US" altLang="ja-JP" dirty="0">
                <a:latin typeface="Yu Gothic UI Semilight" panose="020B0400000000000000" pitchFamily="50" charset="-128"/>
                <a:ea typeface="Yu Gothic UI Semilight" panose="020B0400000000000000" pitchFamily="50" charset="-128"/>
              </a:rPr>
              <a:t>., Phys. Rev. C</a:t>
            </a:r>
            <a:r>
              <a:rPr kumimoji="1" lang="en-US" altLang="ja-JP" b="1" dirty="0">
                <a:latin typeface="Yu Gothic UI Semilight" panose="020B0400000000000000" pitchFamily="50" charset="-128"/>
                <a:ea typeface="Yu Gothic UI Semilight" panose="020B0400000000000000" pitchFamily="50" charset="-128"/>
              </a:rPr>
              <a:t>95</a:t>
            </a:r>
            <a:r>
              <a:rPr kumimoji="1" lang="en-US" altLang="ja-JP" dirty="0">
                <a:latin typeface="Yu Gothic UI Semilight" panose="020B0400000000000000" pitchFamily="50" charset="-128"/>
                <a:ea typeface="Yu Gothic UI Semilight" panose="020B0400000000000000" pitchFamily="50" charset="-128"/>
              </a:rPr>
              <a:t>, 054914 (2017); Y. </a:t>
            </a:r>
            <a:r>
              <a:rPr kumimoji="1" lang="en-US" altLang="ja-JP" dirty="0" err="1">
                <a:latin typeface="Yu Gothic UI Semilight" panose="020B0400000000000000" pitchFamily="50" charset="-128"/>
                <a:ea typeface="Yu Gothic UI Semilight" panose="020B0400000000000000" pitchFamily="50" charset="-128"/>
              </a:rPr>
              <a:t>Kanakubo</a:t>
            </a:r>
            <a:r>
              <a:rPr kumimoji="1" lang="en-US" altLang="ja-JP" dirty="0">
                <a:latin typeface="Yu Gothic UI Semilight" panose="020B0400000000000000" pitchFamily="50" charset="-128"/>
                <a:ea typeface="Yu Gothic UI Semilight" panose="020B0400000000000000" pitchFamily="50" charset="-128"/>
              </a:rPr>
              <a:t> </a:t>
            </a:r>
            <a:r>
              <a:rPr kumimoji="1" lang="en-US" altLang="ja-JP" i="1" dirty="0">
                <a:latin typeface="Yu Gothic UI Semilight" panose="020B0400000000000000" pitchFamily="50" charset="-128"/>
                <a:ea typeface="Yu Gothic UI Semilight" panose="020B0400000000000000" pitchFamily="50" charset="-128"/>
              </a:rPr>
              <a:t>et al</a:t>
            </a:r>
            <a:r>
              <a:rPr kumimoji="1" lang="en-US" altLang="ja-JP" dirty="0">
                <a:latin typeface="Yu Gothic UI Semilight" panose="020B0400000000000000" pitchFamily="50" charset="-128"/>
                <a:ea typeface="Yu Gothic UI Semilight" panose="020B0400000000000000" pitchFamily="50" charset="-128"/>
              </a:rPr>
              <a:t>., PTEP </a:t>
            </a:r>
            <a:r>
              <a:rPr kumimoji="1" lang="en-US" altLang="ja-JP" b="1" dirty="0">
                <a:latin typeface="Yu Gothic UI Semilight" panose="020B0400000000000000" pitchFamily="50" charset="-128"/>
                <a:ea typeface="Yu Gothic UI Semilight" panose="020B0400000000000000" pitchFamily="50" charset="-128"/>
              </a:rPr>
              <a:t>2018</a:t>
            </a:r>
            <a:r>
              <a:rPr kumimoji="1" lang="en-US" altLang="ja-JP" dirty="0">
                <a:latin typeface="Yu Gothic UI Semilight" panose="020B0400000000000000" pitchFamily="50" charset="-128"/>
                <a:ea typeface="Yu Gothic UI Semilight" panose="020B0400000000000000" pitchFamily="50" charset="-128"/>
              </a:rPr>
              <a:t>, 121D01 (2018); PRC </a:t>
            </a:r>
            <a:r>
              <a:rPr kumimoji="1" lang="en-US" altLang="ja-JP" b="1" dirty="0">
                <a:latin typeface="Yu Gothic UI Semilight" panose="020B0400000000000000" pitchFamily="50" charset="-128"/>
                <a:ea typeface="Yu Gothic UI Semilight" panose="020B0400000000000000" pitchFamily="50" charset="-128"/>
              </a:rPr>
              <a:t>101</a:t>
            </a:r>
            <a:r>
              <a:rPr kumimoji="1" lang="en-US" altLang="ja-JP" dirty="0">
                <a:latin typeface="Yu Gothic UI Semilight" panose="020B0400000000000000" pitchFamily="50" charset="-128"/>
                <a:ea typeface="Yu Gothic UI Semilight" panose="020B0400000000000000" pitchFamily="50" charset="-128"/>
              </a:rPr>
              <a:t>, 024912 (2020); PRC </a:t>
            </a:r>
            <a:r>
              <a:rPr kumimoji="1" lang="en-US" altLang="ja-JP" b="1" dirty="0">
                <a:latin typeface="Yu Gothic UI Semilight" panose="020B0400000000000000" pitchFamily="50" charset="-128"/>
                <a:ea typeface="Yu Gothic UI Semilight" panose="020B0400000000000000" pitchFamily="50" charset="-128"/>
              </a:rPr>
              <a:t>105</a:t>
            </a:r>
            <a:r>
              <a:rPr kumimoji="1" lang="en-US" altLang="ja-JP" dirty="0">
                <a:latin typeface="Yu Gothic UI Semilight" panose="020B0400000000000000" pitchFamily="50" charset="-128"/>
                <a:ea typeface="Yu Gothic UI Semilight" panose="020B0400000000000000" pitchFamily="50" charset="-128"/>
              </a:rPr>
              <a:t>, 024905 (2022); PRC </a:t>
            </a:r>
            <a:r>
              <a:rPr kumimoji="1" lang="en-US" altLang="ja-JP" b="1" dirty="0">
                <a:latin typeface="Yu Gothic UI Semilight" panose="020B0400000000000000" pitchFamily="50" charset="-128"/>
                <a:ea typeface="Yu Gothic UI Semilight" panose="020B0400000000000000" pitchFamily="50" charset="-128"/>
              </a:rPr>
              <a:t>106</a:t>
            </a:r>
            <a:r>
              <a:rPr kumimoji="1" lang="en-US" altLang="ja-JP" dirty="0">
                <a:latin typeface="Yu Gothic UI Semilight" panose="020B0400000000000000" pitchFamily="50" charset="-128"/>
                <a:ea typeface="Yu Gothic UI Semilight" panose="020B0400000000000000" pitchFamily="50" charset="-128"/>
              </a:rPr>
              <a:t>, 054908 (2022); Y. </a:t>
            </a:r>
            <a:r>
              <a:rPr kumimoji="1" lang="en-US" altLang="ja-JP" dirty="0" err="1">
                <a:latin typeface="Yu Gothic UI Semilight" panose="020B0400000000000000" pitchFamily="50" charset="-128"/>
                <a:ea typeface="Yu Gothic UI Semilight" panose="020B0400000000000000" pitchFamily="50" charset="-128"/>
              </a:rPr>
              <a:t>Kanakubo</a:t>
            </a:r>
            <a:r>
              <a:rPr kumimoji="1" lang="en-US" altLang="ja-JP" dirty="0">
                <a:latin typeface="Yu Gothic UI Semilight" panose="020B0400000000000000" pitchFamily="50" charset="-128"/>
                <a:ea typeface="Yu Gothic UI Semilight" panose="020B0400000000000000" pitchFamily="50" charset="-128"/>
              </a:rPr>
              <a:t>, </a:t>
            </a:r>
            <a:r>
              <a:rPr kumimoji="1" lang="en-US" altLang="ja-JP" dirty="0" err="1">
                <a:latin typeface="Yu Gothic UI Semilight" panose="020B0400000000000000" pitchFamily="50" charset="-128"/>
                <a:ea typeface="Yu Gothic UI Semilight" panose="020B0400000000000000" pitchFamily="50" charset="-128"/>
              </a:rPr>
              <a:t>Ph.D</a:t>
            </a:r>
            <a:r>
              <a:rPr kumimoji="1" lang="en-US" altLang="ja-JP" dirty="0">
                <a:latin typeface="Yu Gothic UI Semilight" panose="020B0400000000000000" pitchFamily="50" charset="-128"/>
                <a:ea typeface="Yu Gothic UI Semilight" panose="020B0400000000000000" pitchFamily="50" charset="-128"/>
              </a:rPr>
              <a:t> thesis (Sophia University, 2022).</a:t>
            </a:r>
          </a:p>
        </p:txBody>
      </p:sp>
    </p:spTree>
    <p:extLst>
      <p:ext uri="{BB962C8B-B14F-4D97-AF65-F5344CB8AC3E}">
        <p14:creationId xmlns:p14="http://schemas.microsoft.com/office/powerpoint/2010/main" val="813613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9706DC-7AA2-4253-8370-A3B27BA927ED}"/>
              </a:ext>
            </a:extLst>
          </p:cNvPr>
          <p:cNvSpPr>
            <a:spLocks noGrp="1"/>
          </p:cNvSpPr>
          <p:nvPr>
            <p:ph type="title"/>
          </p:nvPr>
        </p:nvSpPr>
        <p:spPr/>
        <p:txBody>
          <a:bodyPr>
            <a:normAutofit/>
          </a:bodyPr>
          <a:lstStyle/>
          <a:p>
            <a:pPr algn="ctr"/>
            <a:r>
              <a:rPr lang="en-US" altLang="ja-JP" dirty="0"/>
              <a:t>Dynamical modeling of high-energy nuclear collisions</a:t>
            </a:r>
            <a:endParaRPr kumimoji="1" lang="ja-JP" altLang="en-US" dirty="0"/>
          </a:p>
        </p:txBody>
      </p:sp>
      <p:sp>
        <p:nvSpPr>
          <p:cNvPr id="40" name="テキスト ボックス 39">
            <a:extLst>
              <a:ext uri="{FF2B5EF4-FFF2-40B4-BE49-F238E27FC236}">
                <a16:creationId xmlns:a16="http://schemas.microsoft.com/office/drawing/2014/main" id="{F3433783-D9A4-400A-B2A6-B245CA1A80ED}"/>
              </a:ext>
            </a:extLst>
          </p:cNvPr>
          <p:cNvSpPr txBox="1"/>
          <p:nvPr/>
        </p:nvSpPr>
        <p:spPr>
          <a:xfrm>
            <a:off x="5674637" y="5633088"/>
            <a:ext cx="1710725" cy="461665"/>
          </a:xfrm>
          <a:prstGeom prst="rect">
            <a:avLst/>
          </a:prstGeom>
          <a:noFill/>
        </p:spPr>
        <p:txBody>
          <a:bodyPr wrap="none" rtlCol="0">
            <a:spAutoFit/>
          </a:bodyPr>
          <a:lstStyle/>
          <a:p>
            <a:r>
              <a:rPr kumimoji="1" lang="en-US" altLang="ja-JP" sz="2400" dirty="0">
                <a:latin typeface="Yu Gothic UI Semilight" panose="020B0400000000000000" pitchFamily="50" charset="-128"/>
                <a:ea typeface="Yu Gothic UI Semilight" panose="020B0400000000000000" pitchFamily="50" charset="-128"/>
              </a:rPr>
              <a:t>CGC theory</a:t>
            </a:r>
            <a:endParaRPr kumimoji="1" lang="ja-JP" altLang="en-US" sz="2400" dirty="0">
              <a:solidFill>
                <a:schemeClr val="tx1"/>
              </a:solidFill>
              <a:latin typeface="Yu Gothic UI Semilight" panose="020B0400000000000000" pitchFamily="50" charset="-128"/>
              <a:ea typeface="Yu Gothic UI Semilight" panose="020B0400000000000000" pitchFamily="50" charset="-128"/>
            </a:endParaRPr>
          </a:p>
        </p:txBody>
      </p:sp>
      <p:sp>
        <p:nvSpPr>
          <p:cNvPr id="41" name="テキスト ボックス 40">
            <a:extLst>
              <a:ext uri="{FF2B5EF4-FFF2-40B4-BE49-F238E27FC236}">
                <a16:creationId xmlns:a16="http://schemas.microsoft.com/office/drawing/2014/main" id="{5D0D10CA-EDDB-42A7-A8AE-71A52BAD15C2}"/>
              </a:ext>
            </a:extLst>
          </p:cNvPr>
          <p:cNvSpPr txBox="1"/>
          <p:nvPr/>
        </p:nvSpPr>
        <p:spPr>
          <a:xfrm>
            <a:off x="9246248" y="5633088"/>
            <a:ext cx="1076434" cy="461665"/>
          </a:xfrm>
          <a:prstGeom prst="rect">
            <a:avLst/>
          </a:prstGeom>
          <a:noFill/>
        </p:spPr>
        <p:txBody>
          <a:bodyPr wrap="square" rtlCol="0">
            <a:spAutoFit/>
          </a:bodyPr>
          <a:lstStyle/>
          <a:p>
            <a:r>
              <a:rPr kumimoji="1" lang="en-US" altLang="ja-JP" sz="2400" dirty="0" err="1">
                <a:solidFill>
                  <a:schemeClr val="tx1"/>
                </a:solidFill>
                <a:latin typeface="Yu Gothic UI Light" panose="020B0300000000000000" pitchFamily="50" charset="-128"/>
                <a:ea typeface="Yu Gothic UI Light" panose="020B0300000000000000" pitchFamily="50" charset="-128"/>
              </a:rPr>
              <a:t>pQCD</a:t>
            </a:r>
            <a:endParaRPr kumimoji="1" lang="ja-JP" altLang="en-US" sz="2400" dirty="0">
              <a:solidFill>
                <a:schemeClr val="tx1"/>
              </a:solidFill>
              <a:latin typeface="Yu Gothic UI Light" panose="020B0300000000000000" pitchFamily="50" charset="-128"/>
              <a:ea typeface="Yu Gothic UI Light" panose="020B0300000000000000" pitchFamily="50" charset="-128"/>
            </a:endParaRPr>
          </a:p>
        </p:txBody>
      </p:sp>
      <p:sp>
        <p:nvSpPr>
          <p:cNvPr id="42" name="テキスト ボックス 41">
            <a:extLst>
              <a:ext uri="{FF2B5EF4-FFF2-40B4-BE49-F238E27FC236}">
                <a16:creationId xmlns:a16="http://schemas.microsoft.com/office/drawing/2014/main" id="{52806205-6122-4FFD-9E41-7A1965563053}"/>
              </a:ext>
            </a:extLst>
          </p:cNvPr>
          <p:cNvSpPr txBox="1"/>
          <p:nvPr/>
        </p:nvSpPr>
        <p:spPr>
          <a:xfrm>
            <a:off x="8691200" y="3823143"/>
            <a:ext cx="2191626" cy="830997"/>
          </a:xfrm>
          <a:prstGeom prst="rect">
            <a:avLst/>
          </a:prstGeom>
          <a:noFill/>
        </p:spPr>
        <p:txBody>
          <a:bodyPr wrap="none" rtlCol="0">
            <a:spAutoFit/>
          </a:bodyPr>
          <a:lstStyle/>
          <a:p>
            <a:pPr algn="ctr"/>
            <a:r>
              <a:rPr lang="en-US" altLang="ja-JP" sz="2400" dirty="0">
                <a:latin typeface="+mn-ea"/>
              </a:rPr>
              <a:t>Modification of</a:t>
            </a:r>
          </a:p>
          <a:p>
            <a:pPr algn="ctr"/>
            <a:r>
              <a:rPr lang="en-US" altLang="ja-JP" sz="2400" dirty="0">
                <a:latin typeface="+mn-ea"/>
              </a:rPr>
              <a:t>jet structure</a:t>
            </a:r>
          </a:p>
        </p:txBody>
      </p:sp>
      <p:sp>
        <p:nvSpPr>
          <p:cNvPr id="43" name="テキスト ボックス 42">
            <a:extLst>
              <a:ext uri="{FF2B5EF4-FFF2-40B4-BE49-F238E27FC236}">
                <a16:creationId xmlns:a16="http://schemas.microsoft.com/office/drawing/2014/main" id="{F07D340C-D372-4F3E-9D54-0AEF621B2FD5}"/>
              </a:ext>
            </a:extLst>
          </p:cNvPr>
          <p:cNvSpPr txBox="1"/>
          <p:nvPr/>
        </p:nvSpPr>
        <p:spPr>
          <a:xfrm>
            <a:off x="9177365" y="2583885"/>
            <a:ext cx="2063385" cy="830997"/>
          </a:xfrm>
          <a:prstGeom prst="rect">
            <a:avLst/>
          </a:prstGeom>
          <a:noFill/>
        </p:spPr>
        <p:txBody>
          <a:bodyPr wrap="none" rtlCol="0">
            <a:spAutoFit/>
          </a:bodyPr>
          <a:lstStyle/>
          <a:p>
            <a:pPr algn="ctr"/>
            <a:r>
              <a:rPr kumimoji="1" lang="en-US" altLang="ja-JP" sz="2400" dirty="0">
                <a:latin typeface="+mn-ea"/>
              </a:rPr>
              <a:t>string</a:t>
            </a:r>
          </a:p>
          <a:p>
            <a:pPr algn="ctr"/>
            <a:r>
              <a:rPr kumimoji="1" lang="en-US" altLang="ja-JP" sz="2400" dirty="0">
                <a:latin typeface="+mn-ea"/>
              </a:rPr>
              <a:t>fragmentation</a:t>
            </a:r>
          </a:p>
        </p:txBody>
      </p:sp>
      <p:sp>
        <p:nvSpPr>
          <p:cNvPr id="44" name="テキスト ボックス 43">
            <a:extLst>
              <a:ext uri="{FF2B5EF4-FFF2-40B4-BE49-F238E27FC236}">
                <a16:creationId xmlns:a16="http://schemas.microsoft.com/office/drawing/2014/main" id="{94966801-F0AC-4EC9-B243-2DF486B2EB57}"/>
              </a:ext>
            </a:extLst>
          </p:cNvPr>
          <p:cNvSpPr txBox="1"/>
          <p:nvPr/>
        </p:nvSpPr>
        <p:spPr>
          <a:xfrm>
            <a:off x="5072318" y="4805451"/>
            <a:ext cx="2754280" cy="461665"/>
          </a:xfrm>
          <a:prstGeom prst="rect">
            <a:avLst/>
          </a:prstGeom>
          <a:noFill/>
        </p:spPr>
        <p:txBody>
          <a:bodyPr wrap="none" rtlCol="0">
            <a:spAutoFit/>
          </a:bodyPr>
          <a:lstStyle/>
          <a:p>
            <a:r>
              <a:rPr kumimoji="1" lang="en-US" altLang="ja-JP" sz="2400" dirty="0">
                <a:solidFill>
                  <a:schemeClr val="tx1"/>
                </a:solidFill>
                <a:latin typeface="Yu Gothic UI Semilight" panose="020B0400000000000000" pitchFamily="50" charset="-128"/>
                <a:ea typeface="Yu Gothic UI Semilight" panose="020B0400000000000000" pitchFamily="50" charset="-128"/>
              </a:rPr>
              <a:t>Classi</a:t>
            </a:r>
            <a:r>
              <a:rPr kumimoji="1" lang="en-US" altLang="ja-JP" sz="2400" dirty="0">
                <a:latin typeface="Yu Gothic UI Semilight" panose="020B0400000000000000" pitchFamily="50" charset="-128"/>
                <a:ea typeface="Yu Gothic UI Semilight" panose="020B0400000000000000" pitchFamily="50" charset="-128"/>
              </a:rPr>
              <a:t>cal Yang-Mills</a:t>
            </a:r>
            <a:endParaRPr kumimoji="1" lang="ja-JP" altLang="en-US" sz="2400" dirty="0">
              <a:solidFill>
                <a:schemeClr val="tx1"/>
              </a:solidFill>
              <a:latin typeface="Yu Gothic UI Semilight" panose="020B0400000000000000" pitchFamily="50" charset="-128"/>
              <a:ea typeface="Yu Gothic UI Semilight" panose="020B0400000000000000" pitchFamily="50" charset="-128"/>
            </a:endParaRPr>
          </a:p>
        </p:txBody>
      </p:sp>
      <p:sp>
        <p:nvSpPr>
          <p:cNvPr id="45" name="テキスト ボックス 44">
            <a:extLst>
              <a:ext uri="{FF2B5EF4-FFF2-40B4-BE49-F238E27FC236}">
                <a16:creationId xmlns:a16="http://schemas.microsoft.com/office/drawing/2014/main" id="{F2678D24-A01C-4A73-A134-59D175CBA6FC}"/>
              </a:ext>
            </a:extLst>
          </p:cNvPr>
          <p:cNvSpPr txBox="1"/>
          <p:nvPr/>
        </p:nvSpPr>
        <p:spPr>
          <a:xfrm>
            <a:off x="5852251" y="3775716"/>
            <a:ext cx="1422184" cy="830997"/>
          </a:xfrm>
          <a:prstGeom prst="rect">
            <a:avLst/>
          </a:prstGeom>
          <a:noFill/>
        </p:spPr>
        <p:txBody>
          <a:bodyPr wrap="none" rtlCol="0">
            <a:spAutoFit/>
          </a:bodyPr>
          <a:lstStyle/>
          <a:p>
            <a:pPr algn="ctr"/>
            <a:r>
              <a:rPr kumimoji="1" lang="en-US" altLang="ja-JP" sz="2400" dirty="0">
                <a:latin typeface="+mn-ea"/>
              </a:rPr>
              <a:t>Hydro-</a:t>
            </a:r>
          </a:p>
          <a:p>
            <a:pPr algn="ctr"/>
            <a:r>
              <a:rPr kumimoji="1" lang="en-US" altLang="ja-JP" sz="2400" dirty="0">
                <a:latin typeface="+mn-ea"/>
              </a:rPr>
              <a:t>dynamics</a:t>
            </a:r>
          </a:p>
        </p:txBody>
      </p:sp>
      <p:sp>
        <p:nvSpPr>
          <p:cNvPr id="46" name="矢印: 左右 45">
            <a:extLst>
              <a:ext uri="{FF2B5EF4-FFF2-40B4-BE49-F238E27FC236}">
                <a16:creationId xmlns:a16="http://schemas.microsoft.com/office/drawing/2014/main" id="{D984DDB4-EACC-4609-9DD9-23931AB5289C}"/>
              </a:ext>
            </a:extLst>
          </p:cNvPr>
          <p:cNvSpPr/>
          <p:nvPr/>
        </p:nvSpPr>
        <p:spPr>
          <a:xfrm>
            <a:off x="7169494" y="3828151"/>
            <a:ext cx="1744636" cy="990873"/>
          </a:xfrm>
          <a:prstGeom prst="leftRightArrow">
            <a:avLst>
              <a:gd name="adj1" fmla="val 50000"/>
              <a:gd name="adj2" fmla="val 31357"/>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7" name="テキスト ボックス 46">
            <a:extLst>
              <a:ext uri="{FF2B5EF4-FFF2-40B4-BE49-F238E27FC236}">
                <a16:creationId xmlns:a16="http://schemas.microsoft.com/office/drawing/2014/main" id="{A19D7AD1-FB74-47B8-8A72-53CB206E3D29}"/>
              </a:ext>
            </a:extLst>
          </p:cNvPr>
          <p:cNvSpPr txBox="1"/>
          <p:nvPr/>
        </p:nvSpPr>
        <p:spPr>
          <a:xfrm>
            <a:off x="7435610" y="3964177"/>
            <a:ext cx="1269898" cy="707886"/>
          </a:xfrm>
          <a:prstGeom prst="rect">
            <a:avLst/>
          </a:prstGeom>
          <a:noFill/>
        </p:spPr>
        <p:txBody>
          <a:bodyPr wrap="none" rtlCol="0">
            <a:spAutoFit/>
          </a:bodyPr>
          <a:lstStyle/>
          <a:p>
            <a:pPr algn="ctr"/>
            <a:r>
              <a:rPr kumimoji="1" lang="en-US" altLang="ja-JP" sz="2000" dirty="0" err="1">
                <a:solidFill>
                  <a:schemeClr val="bg2"/>
                </a:solidFill>
                <a:latin typeface="+mn-ea"/>
              </a:rPr>
              <a:t>hydro+jet</a:t>
            </a:r>
            <a:endParaRPr kumimoji="1" lang="en-US" altLang="ja-JP" sz="2000" dirty="0">
              <a:solidFill>
                <a:schemeClr val="bg2"/>
              </a:solidFill>
              <a:latin typeface="+mn-ea"/>
            </a:endParaRPr>
          </a:p>
          <a:p>
            <a:pPr algn="ctr"/>
            <a:r>
              <a:rPr kumimoji="1" lang="en-US" altLang="ja-JP" sz="2000" dirty="0">
                <a:solidFill>
                  <a:schemeClr val="bg2"/>
                </a:solidFill>
                <a:latin typeface="+mn-ea"/>
              </a:rPr>
              <a:t>model</a:t>
            </a:r>
          </a:p>
        </p:txBody>
      </p:sp>
      <p:sp>
        <p:nvSpPr>
          <p:cNvPr id="48" name="テキスト ボックス 47">
            <a:extLst>
              <a:ext uri="{FF2B5EF4-FFF2-40B4-BE49-F238E27FC236}">
                <a16:creationId xmlns:a16="http://schemas.microsoft.com/office/drawing/2014/main" id="{9D49C34C-A3EB-4E28-BEA0-8B938A8D7516}"/>
              </a:ext>
            </a:extLst>
          </p:cNvPr>
          <p:cNvSpPr txBox="1"/>
          <p:nvPr/>
        </p:nvSpPr>
        <p:spPr>
          <a:xfrm>
            <a:off x="5846492" y="1904464"/>
            <a:ext cx="2988619" cy="461665"/>
          </a:xfrm>
          <a:prstGeom prst="rect">
            <a:avLst/>
          </a:prstGeom>
          <a:noFill/>
        </p:spPr>
        <p:txBody>
          <a:bodyPr wrap="square" rtlCol="0">
            <a:spAutoFit/>
          </a:bodyPr>
          <a:lstStyle/>
          <a:p>
            <a:pPr algn="ctr"/>
            <a:r>
              <a:rPr kumimoji="1" lang="en-US" altLang="ja-JP" sz="2400" dirty="0">
                <a:solidFill>
                  <a:schemeClr val="tx1"/>
                </a:solidFill>
                <a:latin typeface="+mn-ea"/>
              </a:rPr>
              <a:t>Hadronic transport</a:t>
            </a:r>
            <a:endParaRPr kumimoji="1" lang="ja-JP" altLang="en-US" sz="2400" dirty="0">
              <a:solidFill>
                <a:schemeClr val="tx1"/>
              </a:solidFill>
              <a:latin typeface="+mn-ea"/>
            </a:endParaRPr>
          </a:p>
        </p:txBody>
      </p:sp>
      <p:sp>
        <p:nvSpPr>
          <p:cNvPr id="49" name="テキスト ボックス 48">
            <a:extLst>
              <a:ext uri="{FF2B5EF4-FFF2-40B4-BE49-F238E27FC236}">
                <a16:creationId xmlns:a16="http://schemas.microsoft.com/office/drawing/2014/main" id="{E01458E8-B2E9-4172-A0B2-F48E70BF4DB2}"/>
              </a:ext>
            </a:extLst>
          </p:cNvPr>
          <p:cNvSpPr txBox="1"/>
          <p:nvPr/>
        </p:nvSpPr>
        <p:spPr>
          <a:xfrm>
            <a:off x="6822413" y="2698684"/>
            <a:ext cx="2178802" cy="830997"/>
          </a:xfrm>
          <a:prstGeom prst="rect">
            <a:avLst/>
          </a:prstGeom>
          <a:noFill/>
        </p:spPr>
        <p:txBody>
          <a:bodyPr wrap="none" rtlCol="0">
            <a:spAutoFit/>
          </a:bodyPr>
          <a:lstStyle/>
          <a:p>
            <a:pPr algn="ctr"/>
            <a:r>
              <a:rPr kumimoji="1" lang="en-US" altLang="ja-JP" sz="2400" dirty="0">
                <a:latin typeface="+mn-ea"/>
              </a:rPr>
              <a:t>Recombination</a:t>
            </a:r>
          </a:p>
          <a:p>
            <a:pPr algn="ctr"/>
            <a:r>
              <a:rPr kumimoji="1" lang="en-US" altLang="ja-JP" sz="2400" dirty="0">
                <a:solidFill>
                  <a:schemeClr val="tx1"/>
                </a:solidFill>
                <a:latin typeface="+mn-ea"/>
              </a:rPr>
              <a:t>model</a:t>
            </a:r>
            <a:endParaRPr kumimoji="1" lang="ja-JP" altLang="en-US" sz="2400" dirty="0">
              <a:solidFill>
                <a:schemeClr val="tx1"/>
              </a:solidFill>
              <a:latin typeface="+mn-ea"/>
            </a:endParaRPr>
          </a:p>
        </p:txBody>
      </p:sp>
      <p:cxnSp>
        <p:nvCxnSpPr>
          <p:cNvPr id="50" name="直線矢印コネクタ 49">
            <a:extLst>
              <a:ext uri="{FF2B5EF4-FFF2-40B4-BE49-F238E27FC236}">
                <a16:creationId xmlns:a16="http://schemas.microsoft.com/office/drawing/2014/main" id="{7F0DD7BE-E365-4F22-AD3A-BA952738F040}"/>
              </a:ext>
            </a:extLst>
          </p:cNvPr>
          <p:cNvCxnSpPr/>
          <p:nvPr/>
        </p:nvCxnSpPr>
        <p:spPr>
          <a:xfrm flipV="1">
            <a:off x="6592865" y="5201924"/>
            <a:ext cx="0" cy="43140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A4F5C180-98C0-44DF-85C0-890387D7FE53}"/>
              </a:ext>
            </a:extLst>
          </p:cNvPr>
          <p:cNvCxnSpPr/>
          <p:nvPr/>
        </p:nvCxnSpPr>
        <p:spPr>
          <a:xfrm flipV="1">
            <a:off x="6578393" y="4509160"/>
            <a:ext cx="0" cy="3600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9BE92FD-C977-42A1-AEC1-7E2DD303F89E}"/>
              </a:ext>
            </a:extLst>
          </p:cNvPr>
          <p:cNvCxnSpPr>
            <a:cxnSpLocks/>
          </p:cNvCxnSpPr>
          <p:nvPr/>
        </p:nvCxnSpPr>
        <p:spPr>
          <a:xfrm flipV="1">
            <a:off x="6542001" y="2408199"/>
            <a:ext cx="0" cy="135799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CFD15C3A-7B46-4206-9922-E740FD0B6A34}"/>
              </a:ext>
            </a:extLst>
          </p:cNvPr>
          <p:cNvCxnSpPr>
            <a:cxnSpLocks/>
            <a:stCxn id="41" idx="0"/>
            <a:endCxn id="42" idx="2"/>
          </p:cNvCxnSpPr>
          <p:nvPr/>
        </p:nvCxnSpPr>
        <p:spPr>
          <a:xfrm flipV="1">
            <a:off x="9784465" y="4654140"/>
            <a:ext cx="2548" cy="97894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634EF30C-D020-43E5-976F-F5887AA51210}"/>
              </a:ext>
            </a:extLst>
          </p:cNvPr>
          <p:cNvCxnSpPr>
            <a:cxnSpLocks/>
            <a:stCxn id="42" idx="0"/>
            <a:endCxn id="43" idx="2"/>
          </p:cNvCxnSpPr>
          <p:nvPr/>
        </p:nvCxnSpPr>
        <p:spPr>
          <a:xfrm flipV="1">
            <a:off x="9787013" y="3414882"/>
            <a:ext cx="422045" cy="40826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B9212274-3931-46C4-8F3D-D64CA7553AFF}"/>
              </a:ext>
            </a:extLst>
          </p:cNvPr>
          <p:cNvCxnSpPr>
            <a:cxnSpLocks/>
            <a:stCxn id="42" idx="0"/>
            <a:endCxn id="49" idx="2"/>
          </p:cNvCxnSpPr>
          <p:nvPr/>
        </p:nvCxnSpPr>
        <p:spPr>
          <a:xfrm flipH="1" flipV="1">
            <a:off x="7911814" y="3529681"/>
            <a:ext cx="1875199" cy="2934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6831C7BE-6763-487F-8CA7-3CB49932C9A2}"/>
              </a:ext>
            </a:extLst>
          </p:cNvPr>
          <p:cNvCxnSpPr>
            <a:cxnSpLocks/>
            <a:stCxn id="45" idx="0"/>
            <a:endCxn id="49" idx="2"/>
          </p:cNvCxnSpPr>
          <p:nvPr/>
        </p:nvCxnSpPr>
        <p:spPr>
          <a:xfrm flipV="1">
            <a:off x="6563343" y="3529681"/>
            <a:ext cx="1348471" cy="24603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E02F19E6-06EC-46F4-A2D6-C640A6EA28FC}"/>
              </a:ext>
            </a:extLst>
          </p:cNvPr>
          <p:cNvCxnSpPr>
            <a:cxnSpLocks/>
            <a:endCxn id="42" idx="2"/>
          </p:cNvCxnSpPr>
          <p:nvPr/>
        </p:nvCxnSpPr>
        <p:spPr>
          <a:xfrm flipV="1">
            <a:off x="6592865" y="4654140"/>
            <a:ext cx="3194148" cy="99087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D0BBFFAD-70BA-4BED-9EC8-E35D69C56144}"/>
              </a:ext>
            </a:extLst>
          </p:cNvPr>
          <p:cNvCxnSpPr>
            <a:cxnSpLocks/>
          </p:cNvCxnSpPr>
          <p:nvPr/>
        </p:nvCxnSpPr>
        <p:spPr>
          <a:xfrm flipH="1" flipV="1">
            <a:off x="7899976" y="2379830"/>
            <a:ext cx="1" cy="32609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6DF3EED6-71DA-4C36-B172-3CC48E67D3C3}"/>
              </a:ext>
            </a:extLst>
          </p:cNvPr>
          <p:cNvCxnSpPr>
            <a:cxnSpLocks/>
            <a:stCxn id="43" idx="0"/>
            <a:endCxn id="5" idx="3"/>
          </p:cNvCxnSpPr>
          <p:nvPr/>
        </p:nvCxnSpPr>
        <p:spPr>
          <a:xfrm flipH="1" flipV="1">
            <a:off x="9821359" y="1690336"/>
            <a:ext cx="387699" cy="89354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43818ACC-6DA5-4564-88C5-3724307F8B29}"/>
              </a:ext>
            </a:extLst>
          </p:cNvPr>
          <p:cNvCxnSpPr>
            <a:cxnSpLocks/>
            <a:endCxn id="5" idx="1"/>
          </p:cNvCxnSpPr>
          <p:nvPr/>
        </p:nvCxnSpPr>
        <p:spPr>
          <a:xfrm flipV="1">
            <a:off x="7435610" y="1690336"/>
            <a:ext cx="634949" cy="23093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63" name="グループ化 62">
            <a:extLst>
              <a:ext uri="{FF2B5EF4-FFF2-40B4-BE49-F238E27FC236}">
                <a16:creationId xmlns:a16="http://schemas.microsoft.com/office/drawing/2014/main" id="{AD4232D7-BEB7-406D-A60D-75BAC93C9EA2}"/>
              </a:ext>
            </a:extLst>
          </p:cNvPr>
          <p:cNvGrpSpPr>
            <a:grpSpLocks noChangeAspect="1"/>
          </p:cNvGrpSpPr>
          <p:nvPr/>
        </p:nvGrpSpPr>
        <p:grpSpPr>
          <a:xfrm>
            <a:off x="411208" y="2042553"/>
            <a:ext cx="4179271" cy="4068689"/>
            <a:chOff x="424110" y="2058883"/>
            <a:chExt cx="3762758" cy="3663194"/>
          </a:xfrm>
        </p:grpSpPr>
        <p:sp>
          <p:nvSpPr>
            <p:cNvPr id="64" name="Line 3">
              <a:extLst>
                <a:ext uri="{FF2B5EF4-FFF2-40B4-BE49-F238E27FC236}">
                  <a16:creationId xmlns:a16="http://schemas.microsoft.com/office/drawing/2014/main" id="{760BFBB6-F2A9-49BC-AC0F-ECF99A2B2F55}"/>
                </a:ext>
              </a:extLst>
            </p:cNvPr>
            <p:cNvSpPr>
              <a:spLocks noChangeAspect="1" noChangeShapeType="1"/>
            </p:cNvSpPr>
            <p:nvPr/>
          </p:nvSpPr>
          <p:spPr bwMode="auto">
            <a:xfrm flipV="1">
              <a:off x="2246195" y="2677126"/>
              <a:ext cx="0" cy="2462449"/>
            </a:xfrm>
            <a:prstGeom prst="line">
              <a:avLst/>
            </a:prstGeom>
            <a:ln>
              <a:solidFill>
                <a:schemeClr val="tx1"/>
              </a:solidFill>
              <a:headEnd/>
              <a:tailEnd type="arrow" w="med" len="me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latin typeface="+mn-lt"/>
              </a:endParaRPr>
            </a:p>
          </p:txBody>
        </p:sp>
        <p:sp>
          <p:nvSpPr>
            <p:cNvPr id="66" name="Line 4">
              <a:extLst>
                <a:ext uri="{FF2B5EF4-FFF2-40B4-BE49-F238E27FC236}">
                  <a16:creationId xmlns:a16="http://schemas.microsoft.com/office/drawing/2014/main" id="{E996A5FC-28AC-41EC-A7BE-7FEEA6D78B44}"/>
                </a:ext>
              </a:extLst>
            </p:cNvPr>
            <p:cNvSpPr>
              <a:spLocks noChangeAspect="1" noChangeShapeType="1"/>
            </p:cNvSpPr>
            <p:nvPr/>
          </p:nvSpPr>
          <p:spPr bwMode="auto">
            <a:xfrm>
              <a:off x="604133" y="4837395"/>
              <a:ext cx="3240405" cy="0"/>
            </a:xfrm>
            <a:prstGeom prst="line">
              <a:avLst/>
            </a:prstGeom>
            <a:ln>
              <a:solidFill>
                <a:schemeClr val="tx1"/>
              </a:solidFill>
              <a:headEnd/>
              <a:tailEnd type="arrow" w="med" len="me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latin typeface="+mn-lt"/>
              </a:endParaRPr>
            </a:p>
          </p:txBody>
        </p:sp>
        <p:sp>
          <p:nvSpPr>
            <p:cNvPr id="67" name="Freeform 5">
              <a:extLst>
                <a:ext uri="{FF2B5EF4-FFF2-40B4-BE49-F238E27FC236}">
                  <a16:creationId xmlns:a16="http://schemas.microsoft.com/office/drawing/2014/main" id="{43EF96A1-07B2-4716-8537-95D49674400C}"/>
                </a:ext>
              </a:extLst>
            </p:cNvPr>
            <p:cNvSpPr>
              <a:spLocks noChangeAspect="1"/>
            </p:cNvSpPr>
            <p:nvPr/>
          </p:nvSpPr>
          <p:spPr bwMode="auto">
            <a:xfrm>
              <a:off x="1910582" y="3032028"/>
              <a:ext cx="2142268" cy="2151268"/>
            </a:xfrm>
            <a:custGeom>
              <a:avLst/>
              <a:gdLst>
                <a:gd name="T0" fmla="*/ 0 w 2148"/>
                <a:gd name="T1" fmla="*/ 2160 h 2160"/>
                <a:gd name="T2" fmla="*/ 2148 w 2148"/>
                <a:gd name="T3" fmla="*/ 0 h 2160"/>
              </a:gdLst>
              <a:ahLst/>
              <a:cxnLst>
                <a:cxn ang="0">
                  <a:pos x="T0" y="T1"/>
                </a:cxn>
                <a:cxn ang="0">
                  <a:pos x="T2" y="T3"/>
                </a:cxn>
              </a:cxnLst>
              <a:rect l="0" t="0" r="r" b="b"/>
              <a:pathLst>
                <a:path w="2148" h="2160">
                  <a:moveTo>
                    <a:pt x="0" y="2160"/>
                  </a:moveTo>
                  <a:lnTo>
                    <a:pt x="2148" y="0"/>
                  </a:lnTo>
                </a:path>
              </a:pathLst>
            </a:custGeom>
            <a:ln>
              <a:solidFill>
                <a:schemeClr val="tx1"/>
              </a:solidFill>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latin typeface="+mn-lt"/>
              </a:endParaRPr>
            </a:p>
          </p:txBody>
        </p:sp>
        <p:sp>
          <p:nvSpPr>
            <p:cNvPr id="69" name="Freeform 6">
              <a:extLst>
                <a:ext uri="{FF2B5EF4-FFF2-40B4-BE49-F238E27FC236}">
                  <a16:creationId xmlns:a16="http://schemas.microsoft.com/office/drawing/2014/main" id="{CC683B8D-788E-4F67-B911-E58F76334B71}"/>
                </a:ext>
              </a:extLst>
            </p:cNvPr>
            <p:cNvSpPr>
              <a:spLocks noChangeAspect="1"/>
            </p:cNvSpPr>
            <p:nvPr/>
          </p:nvSpPr>
          <p:spPr bwMode="auto">
            <a:xfrm>
              <a:off x="424110" y="3032028"/>
              <a:ext cx="2166699" cy="2151268"/>
            </a:xfrm>
            <a:custGeom>
              <a:avLst/>
              <a:gdLst>
                <a:gd name="T0" fmla="*/ 2164 w 2164"/>
                <a:gd name="T1" fmla="*/ 2157 h 2157"/>
                <a:gd name="T2" fmla="*/ 0 w 2164"/>
                <a:gd name="T3" fmla="*/ 0 h 2157"/>
              </a:gdLst>
              <a:ahLst/>
              <a:cxnLst>
                <a:cxn ang="0">
                  <a:pos x="T0" y="T1"/>
                </a:cxn>
                <a:cxn ang="0">
                  <a:pos x="T2" y="T3"/>
                </a:cxn>
              </a:cxnLst>
              <a:rect l="0" t="0" r="r" b="b"/>
              <a:pathLst>
                <a:path w="2164" h="2157">
                  <a:moveTo>
                    <a:pt x="2164" y="2157"/>
                  </a:moveTo>
                  <a:lnTo>
                    <a:pt x="0" y="0"/>
                  </a:lnTo>
                </a:path>
              </a:pathLst>
            </a:custGeom>
            <a:ln>
              <a:solidFill>
                <a:schemeClr val="tx1"/>
              </a:solidFill>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latin typeface="+mn-lt"/>
              </a:endParaRPr>
            </a:p>
          </p:txBody>
        </p:sp>
        <p:sp>
          <p:nvSpPr>
            <p:cNvPr id="70" name="Freeform 7">
              <a:extLst>
                <a:ext uri="{FF2B5EF4-FFF2-40B4-BE49-F238E27FC236}">
                  <a16:creationId xmlns:a16="http://schemas.microsoft.com/office/drawing/2014/main" id="{CE3DAA7B-14DE-4D11-95DB-4266C742B53F}"/>
                </a:ext>
              </a:extLst>
            </p:cNvPr>
            <p:cNvSpPr>
              <a:spLocks noChangeAspect="1"/>
            </p:cNvSpPr>
            <p:nvPr/>
          </p:nvSpPr>
          <p:spPr bwMode="auto">
            <a:xfrm>
              <a:off x="800871" y="2895725"/>
              <a:ext cx="2957513" cy="1613772"/>
            </a:xfrm>
            <a:custGeom>
              <a:avLst/>
              <a:gdLst>
                <a:gd name="T0" fmla="*/ 90 w 3286"/>
                <a:gd name="T1" fmla="*/ 458 h 1793"/>
                <a:gd name="T2" fmla="*/ 650 w 3286"/>
                <a:gd name="T3" fmla="*/ 1126 h 1793"/>
                <a:gd name="T4" fmla="*/ 1221 w 3286"/>
                <a:gd name="T5" fmla="*/ 1629 h 1793"/>
                <a:gd name="T6" fmla="*/ 1401 w 3286"/>
                <a:gd name="T7" fmla="*/ 1752 h 1793"/>
                <a:gd name="T8" fmla="*/ 1601 w 3286"/>
                <a:gd name="T9" fmla="*/ 1793 h 1793"/>
                <a:gd name="T10" fmla="*/ 1793 w 3286"/>
                <a:gd name="T11" fmla="*/ 1752 h 1793"/>
                <a:gd name="T12" fmla="*/ 1985 w 3286"/>
                <a:gd name="T13" fmla="*/ 1626 h 1793"/>
                <a:gd name="T14" fmla="*/ 2528 w 3286"/>
                <a:gd name="T15" fmla="*/ 1151 h 1793"/>
                <a:gd name="T16" fmla="*/ 3169 w 3286"/>
                <a:gd name="T17" fmla="*/ 399 h 1793"/>
                <a:gd name="T18" fmla="*/ 3228 w 3286"/>
                <a:gd name="T19" fmla="*/ 161 h 1793"/>
                <a:gd name="T20" fmla="*/ 2960 w 3286"/>
                <a:gd name="T21" fmla="*/ 31 h 1793"/>
                <a:gd name="T22" fmla="*/ 2364 w 3286"/>
                <a:gd name="T23" fmla="*/ 309 h 1793"/>
                <a:gd name="T24" fmla="*/ 1600 w 3286"/>
                <a:gd name="T25" fmla="*/ 518 h 1793"/>
                <a:gd name="T26" fmla="*/ 915 w 3286"/>
                <a:gd name="T27" fmla="*/ 319 h 1793"/>
                <a:gd name="T28" fmla="*/ 279 w 3286"/>
                <a:gd name="T29" fmla="*/ 21 h 1793"/>
                <a:gd name="T30" fmla="*/ 31 w 3286"/>
                <a:gd name="T31" fmla="*/ 190 h 1793"/>
                <a:gd name="T32" fmla="*/ 90 w 3286"/>
                <a:gd name="T33" fmla="*/ 458 h 1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86" h="1793">
                  <a:moveTo>
                    <a:pt x="90" y="458"/>
                  </a:moveTo>
                  <a:cubicBezTo>
                    <a:pt x="193" y="614"/>
                    <a:pt x="462" y="931"/>
                    <a:pt x="650" y="1126"/>
                  </a:cubicBezTo>
                  <a:lnTo>
                    <a:pt x="1221" y="1629"/>
                  </a:lnTo>
                  <a:cubicBezTo>
                    <a:pt x="1346" y="1733"/>
                    <a:pt x="1338" y="1725"/>
                    <a:pt x="1401" y="1752"/>
                  </a:cubicBezTo>
                  <a:cubicBezTo>
                    <a:pt x="1464" y="1779"/>
                    <a:pt x="1536" y="1793"/>
                    <a:pt x="1601" y="1793"/>
                  </a:cubicBezTo>
                  <a:cubicBezTo>
                    <a:pt x="1666" y="1793"/>
                    <a:pt x="1729" y="1780"/>
                    <a:pt x="1793" y="1752"/>
                  </a:cubicBezTo>
                  <a:cubicBezTo>
                    <a:pt x="1857" y="1724"/>
                    <a:pt x="1863" y="1726"/>
                    <a:pt x="1985" y="1626"/>
                  </a:cubicBezTo>
                  <a:lnTo>
                    <a:pt x="2528" y="1151"/>
                  </a:lnTo>
                  <a:cubicBezTo>
                    <a:pt x="2725" y="947"/>
                    <a:pt x="3052" y="564"/>
                    <a:pt x="3169" y="399"/>
                  </a:cubicBezTo>
                  <a:cubicBezTo>
                    <a:pt x="3286" y="234"/>
                    <a:pt x="3263" y="222"/>
                    <a:pt x="3228" y="161"/>
                  </a:cubicBezTo>
                  <a:cubicBezTo>
                    <a:pt x="3193" y="100"/>
                    <a:pt x="3104" y="6"/>
                    <a:pt x="2960" y="31"/>
                  </a:cubicBezTo>
                  <a:cubicBezTo>
                    <a:pt x="2816" y="56"/>
                    <a:pt x="2591" y="228"/>
                    <a:pt x="2364" y="309"/>
                  </a:cubicBezTo>
                  <a:cubicBezTo>
                    <a:pt x="2137" y="390"/>
                    <a:pt x="1841" y="516"/>
                    <a:pt x="1600" y="518"/>
                  </a:cubicBezTo>
                  <a:cubicBezTo>
                    <a:pt x="1359" y="520"/>
                    <a:pt x="1135" y="402"/>
                    <a:pt x="915" y="319"/>
                  </a:cubicBezTo>
                  <a:cubicBezTo>
                    <a:pt x="695" y="236"/>
                    <a:pt x="426" y="42"/>
                    <a:pt x="279" y="21"/>
                  </a:cubicBezTo>
                  <a:cubicBezTo>
                    <a:pt x="132" y="0"/>
                    <a:pt x="62" y="117"/>
                    <a:pt x="31" y="190"/>
                  </a:cubicBezTo>
                  <a:cubicBezTo>
                    <a:pt x="0" y="263"/>
                    <a:pt x="78" y="402"/>
                    <a:pt x="90" y="458"/>
                  </a:cubicBezTo>
                  <a:close/>
                </a:path>
              </a:pathLst>
            </a:custGeom>
            <a:gradFill rotWithShape="0">
              <a:gsLst>
                <a:gs pos="0">
                  <a:schemeClr val="accent2"/>
                </a:gs>
                <a:gs pos="49000">
                  <a:srgbClr val="FF0000">
                    <a:alpha val="70000"/>
                    <a:lumMod val="73000"/>
                  </a:srgbClr>
                </a:gs>
              </a:gsLst>
              <a:lin ang="5400000" scaled="1"/>
            </a:gradFill>
            <a:ln>
              <a:noFill/>
            </a:ln>
            <a:effectLst/>
          </p:spPr>
          <p:txBody>
            <a:bodyPr wrap="none" anchor="ctr"/>
            <a:lstStyle/>
            <a:p>
              <a:pPr>
                <a:defRPr/>
              </a:pPr>
              <a:endParaRPr lang="ja-JP" altLang="en-US" dirty="0">
                <a:latin typeface="+mn-lt"/>
              </a:endParaRPr>
            </a:p>
          </p:txBody>
        </p:sp>
        <p:sp>
          <p:nvSpPr>
            <p:cNvPr id="71" name="Text Box 8">
              <a:extLst>
                <a:ext uri="{FF2B5EF4-FFF2-40B4-BE49-F238E27FC236}">
                  <a16:creationId xmlns:a16="http://schemas.microsoft.com/office/drawing/2014/main" id="{E4EE3A29-8161-47FF-BC1B-578388AB9A42}"/>
                </a:ext>
              </a:extLst>
            </p:cNvPr>
            <p:cNvSpPr txBox="1">
              <a:spLocks noChangeAspect="1" noChangeArrowheads="1"/>
            </p:cNvSpPr>
            <p:nvPr/>
          </p:nvSpPr>
          <p:spPr bwMode="auto">
            <a:xfrm>
              <a:off x="2374783" y="4812963"/>
              <a:ext cx="312030" cy="415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Calibri" pitchFamily="34" charset="0"/>
                  <a:ea typeface="ＭＳ Ｐゴシック" pitchFamily="50" charset="-128"/>
                </a:defRPr>
              </a:lvl1pPr>
              <a:lvl2pPr marL="742950" indent="-285750" eaLnBrk="0" hangingPunct="0">
                <a:defRPr kumimoji="1" sz="2800">
                  <a:solidFill>
                    <a:schemeClr val="tx2"/>
                  </a:solidFill>
                  <a:latin typeface="Calibri" pitchFamily="34" charset="0"/>
                  <a:ea typeface="ＭＳ Ｐゴシック" pitchFamily="50" charset="-128"/>
                </a:defRPr>
              </a:lvl2pPr>
              <a:lvl3pPr marL="1143000" indent="-228600" eaLnBrk="0" hangingPunct="0">
                <a:defRPr kumimoji="1" sz="2800">
                  <a:solidFill>
                    <a:schemeClr val="tx2"/>
                  </a:solidFill>
                  <a:latin typeface="Calibri" pitchFamily="34" charset="0"/>
                  <a:ea typeface="ＭＳ Ｐゴシック" pitchFamily="50" charset="-128"/>
                </a:defRPr>
              </a:lvl3pPr>
              <a:lvl4pPr marL="1600200" indent="-228600" eaLnBrk="0" hangingPunct="0">
                <a:defRPr kumimoji="1" sz="2800">
                  <a:solidFill>
                    <a:schemeClr val="tx2"/>
                  </a:solidFill>
                  <a:latin typeface="Calibri" pitchFamily="34" charset="0"/>
                  <a:ea typeface="ＭＳ Ｐゴシック" pitchFamily="50" charset="-128"/>
                </a:defRPr>
              </a:lvl4pPr>
              <a:lvl5pPr marL="2057400" indent="-228600" eaLnBrk="0" hangingPunct="0">
                <a:defRPr kumimoji="1" sz="2800">
                  <a:solidFill>
                    <a:schemeClr val="tx2"/>
                  </a:solidFill>
                  <a:latin typeface="Calibri" pitchFamily="34" charset="0"/>
                  <a:ea typeface="ＭＳ Ｐゴシック" pitchFamily="50" charset="-128"/>
                </a:defRPr>
              </a:lvl5pPr>
              <a:lvl6pPr marL="25146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6pPr>
              <a:lvl7pPr marL="29718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7pPr>
              <a:lvl8pPr marL="34290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8pPr>
              <a:lvl9pPr marL="38862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9pPr>
            </a:lstStyle>
            <a:p>
              <a:pPr algn="l" eaLnBrk="1" hangingPunct="1"/>
              <a:r>
                <a:rPr lang="en-US" altLang="ja-JP" sz="2400" dirty="0">
                  <a:solidFill>
                    <a:schemeClr val="tx1"/>
                  </a:solidFill>
                  <a:effectLst/>
                  <a:latin typeface="+mn-lt"/>
                  <a:cs typeface="Arial" charset="0"/>
                </a:rPr>
                <a:t>0</a:t>
              </a:r>
            </a:p>
          </p:txBody>
        </p:sp>
        <p:sp>
          <p:nvSpPr>
            <p:cNvPr id="73" name="AutoShape 9">
              <a:extLst>
                <a:ext uri="{FF2B5EF4-FFF2-40B4-BE49-F238E27FC236}">
                  <a16:creationId xmlns:a16="http://schemas.microsoft.com/office/drawing/2014/main" id="{91E2D893-91A4-4531-A849-B961B09289FF}"/>
                </a:ext>
              </a:extLst>
            </p:cNvPr>
            <p:cNvSpPr>
              <a:spLocks noChangeAspect="1" noChangeArrowheads="1"/>
            </p:cNvSpPr>
            <p:nvPr/>
          </p:nvSpPr>
          <p:spPr bwMode="auto">
            <a:xfrm rot="2704117">
              <a:off x="1779422" y="4902975"/>
              <a:ext cx="276463" cy="513064"/>
            </a:xfrm>
            <a:prstGeom prst="upArrow">
              <a:avLst>
                <a:gd name="adj1" fmla="val 50000"/>
                <a:gd name="adj2" fmla="val 46395"/>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pPr>
                <a:defRPr/>
              </a:pPr>
              <a:endParaRPr lang="ja-JP" altLang="en-US">
                <a:latin typeface="+mn-lt"/>
              </a:endParaRPr>
            </a:p>
          </p:txBody>
        </p:sp>
        <p:sp>
          <p:nvSpPr>
            <p:cNvPr id="74" name="Text Box 10">
              <a:extLst>
                <a:ext uri="{FF2B5EF4-FFF2-40B4-BE49-F238E27FC236}">
                  <a16:creationId xmlns:a16="http://schemas.microsoft.com/office/drawing/2014/main" id="{5F64315B-8A6D-4916-B2C8-5315D9B255B8}"/>
                </a:ext>
              </a:extLst>
            </p:cNvPr>
            <p:cNvSpPr txBox="1">
              <a:spLocks noChangeAspect="1" noChangeArrowheads="1"/>
            </p:cNvSpPr>
            <p:nvPr/>
          </p:nvSpPr>
          <p:spPr bwMode="auto">
            <a:xfrm>
              <a:off x="2796735" y="4477161"/>
              <a:ext cx="1390133" cy="360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Calibri" pitchFamily="34" charset="0"/>
                  <a:ea typeface="ＭＳ Ｐゴシック" pitchFamily="50" charset="-128"/>
                </a:defRPr>
              </a:lvl1pPr>
              <a:lvl2pPr marL="742950" indent="-285750" eaLnBrk="0" hangingPunct="0">
                <a:defRPr kumimoji="1" sz="2800">
                  <a:solidFill>
                    <a:schemeClr val="tx2"/>
                  </a:solidFill>
                  <a:latin typeface="Calibri" pitchFamily="34" charset="0"/>
                  <a:ea typeface="ＭＳ Ｐゴシック" pitchFamily="50" charset="-128"/>
                </a:defRPr>
              </a:lvl2pPr>
              <a:lvl3pPr marL="1143000" indent="-228600" eaLnBrk="0" hangingPunct="0">
                <a:defRPr kumimoji="1" sz="2800">
                  <a:solidFill>
                    <a:schemeClr val="tx2"/>
                  </a:solidFill>
                  <a:latin typeface="Calibri" pitchFamily="34" charset="0"/>
                  <a:ea typeface="ＭＳ Ｐゴシック" pitchFamily="50" charset="-128"/>
                </a:defRPr>
              </a:lvl3pPr>
              <a:lvl4pPr marL="1600200" indent="-228600" eaLnBrk="0" hangingPunct="0">
                <a:defRPr kumimoji="1" sz="2800">
                  <a:solidFill>
                    <a:schemeClr val="tx2"/>
                  </a:solidFill>
                  <a:latin typeface="Calibri" pitchFamily="34" charset="0"/>
                  <a:ea typeface="ＭＳ Ｐゴシック" pitchFamily="50" charset="-128"/>
                </a:defRPr>
              </a:lvl4pPr>
              <a:lvl5pPr marL="2057400" indent="-228600" eaLnBrk="0" hangingPunct="0">
                <a:defRPr kumimoji="1" sz="2800">
                  <a:solidFill>
                    <a:schemeClr val="tx2"/>
                  </a:solidFill>
                  <a:latin typeface="Calibri" pitchFamily="34" charset="0"/>
                  <a:ea typeface="ＭＳ Ｐゴシック" pitchFamily="50" charset="-128"/>
                </a:defRPr>
              </a:lvl5pPr>
              <a:lvl6pPr marL="25146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6pPr>
              <a:lvl7pPr marL="29718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7pPr>
              <a:lvl8pPr marL="34290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8pPr>
              <a:lvl9pPr marL="38862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9pPr>
            </a:lstStyle>
            <a:p>
              <a:pPr algn="l" eaLnBrk="1" hangingPunct="1"/>
              <a:r>
                <a:rPr kumimoji="0" lang="en-US" altLang="ja-JP" sz="2000" dirty="0">
                  <a:solidFill>
                    <a:schemeClr val="tx1"/>
                  </a:solidFill>
                  <a:latin typeface="+mn-ea"/>
                  <a:ea typeface="+mn-ea"/>
                  <a:cs typeface="Arial" charset="0"/>
                </a:rPr>
                <a:t>collision</a:t>
              </a:r>
              <a:r>
                <a:rPr kumimoji="0" lang="ja-JP" altLang="en-US" sz="2000" dirty="0">
                  <a:solidFill>
                    <a:schemeClr val="tx1"/>
                  </a:solidFill>
                  <a:latin typeface="+mn-ea"/>
                  <a:ea typeface="+mn-ea"/>
                  <a:cs typeface="Arial" charset="0"/>
                </a:rPr>
                <a:t> </a:t>
              </a:r>
              <a:r>
                <a:rPr kumimoji="0" lang="en-US" altLang="ja-JP" sz="2000" dirty="0">
                  <a:solidFill>
                    <a:schemeClr val="tx1"/>
                  </a:solidFill>
                  <a:latin typeface="+mn-ea"/>
                  <a:ea typeface="+mn-ea"/>
                  <a:cs typeface="Arial" charset="0"/>
                </a:rPr>
                <a:t>axis</a:t>
              </a:r>
              <a:endParaRPr kumimoji="0" lang="en-US" altLang="ja-JP" sz="2000" dirty="0">
                <a:solidFill>
                  <a:schemeClr val="tx1"/>
                </a:solidFill>
                <a:effectLst/>
                <a:latin typeface="+mn-ea"/>
                <a:ea typeface="+mn-ea"/>
                <a:cs typeface="Arial" charset="0"/>
              </a:endParaRPr>
            </a:p>
          </p:txBody>
        </p:sp>
        <p:sp>
          <p:nvSpPr>
            <p:cNvPr id="76" name="Text Box 11">
              <a:extLst>
                <a:ext uri="{FF2B5EF4-FFF2-40B4-BE49-F238E27FC236}">
                  <a16:creationId xmlns:a16="http://schemas.microsoft.com/office/drawing/2014/main" id="{16D8F01E-40C9-42E1-B9BC-16F09F9AE6AB}"/>
                </a:ext>
              </a:extLst>
            </p:cNvPr>
            <p:cNvSpPr txBox="1">
              <a:spLocks noChangeAspect="1" noChangeArrowheads="1"/>
            </p:cNvSpPr>
            <p:nvPr/>
          </p:nvSpPr>
          <p:spPr bwMode="auto">
            <a:xfrm rot="16200000">
              <a:off x="1722725" y="2197579"/>
              <a:ext cx="693047" cy="415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Calibri" pitchFamily="34" charset="0"/>
                  <a:ea typeface="ＭＳ Ｐゴシック" pitchFamily="50" charset="-128"/>
                </a:defRPr>
              </a:lvl1pPr>
              <a:lvl2pPr marL="742950" indent="-285750" eaLnBrk="0" hangingPunct="0">
                <a:defRPr kumimoji="1" sz="2800">
                  <a:solidFill>
                    <a:schemeClr val="tx2"/>
                  </a:solidFill>
                  <a:latin typeface="Calibri" pitchFamily="34" charset="0"/>
                  <a:ea typeface="ＭＳ Ｐゴシック" pitchFamily="50" charset="-128"/>
                </a:defRPr>
              </a:lvl2pPr>
              <a:lvl3pPr marL="1143000" indent="-228600" eaLnBrk="0" hangingPunct="0">
                <a:defRPr kumimoji="1" sz="2800">
                  <a:solidFill>
                    <a:schemeClr val="tx2"/>
                  </a:solidFill>
                  <a:latin typeface="Calibri" pitchFamily="34" charset="0"/>
                  <a:ea typeface="ＭＳ Ｐゴシック" pitchFamily="50" charset="-128"/>
                </a:defRPr>
              </a:lvl3pPr>
              <a:lvl4pPr marL="1600200" indent="-228600" eaLnBrk="0" hangingPunct="0">
                <a:defRPr kumimoji="1" sz="2800">
                  <a:solidFill>
                    <a:schemeClr val="tx2"/>
                  </a:solidFill>
                  <a:latin typeface="Calibri" pitchFamily="34" charset="0"/>
                  <a:ea typeface="ＭＳ Ｐゴシック" pitchFamily="50" charset="-128"/>
                </a:defRPr>
              </a:lvl4pPr>
              <a:lvl5pPr marL="2057400" indent="-228600" eaLnBrk="0" hangingPunct="0">
                <a:defRPr kumimoji="1" sz="2800">
                  <a:solidFill>
                    <a:schemeClr val="tx2"/>
                  </a:solidFill>
                  <a:latin typeface="Calibri" pitchFamily="34" charset="0"/>
                  <a:ea typeface="ＭＳ Ｐゴシック" pitchFamily="50" charset="-128"/>
                </a:defRPr>
              </a:lvl5pPr>
              <a:lvl6pPr marL="25146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6pPr>
              <a:lvl7pPr marL="29718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7pPr>
              <a:lvl8pPr marL="34290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8pPr>
              <a:lvl9pPr marL="38862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9pPr>
            </a:lstStyle>
            <a:p>
              <a:pPr algn="l" eaLnBrk="1" hangingPunct="1"/>
              <a:r>
                <a:rPr kumimoji="0" lang="en-US" altLang="ja-JP" sz="2400" dirty="0">
                  <a:solidFill>
                    <a:schemeClr val="tx1"/>
                  </a:solidFill>
                  <a:latin typeface="+mn-ea"/>
                  <a:ea typeface="+mn-ea"/>
                  <a:cs typeface="Arial" charset="0"/>
                </a:rPr>
                <a:t>time</a:t>
              </a:r>
              <a:endParaRPr kumimoji="0" lang="en-US" altLang="ja-JP" sz="2400" dirty="0">
                <a:solidFill>
                  <a:schemeClr val="tx1"/>
                </a:solidFill>
                <a:effectLst/>
                <a:latin typeface="+mn-ea"/>
                <a:ea typeface="+mn-ea"/>
                <a:cs typeface="Arial" charset="0"/>
              </a:endParaRPr>
            </a:p>
          </p:txBody>
        </p:sp>
        <p:sp>
          <p:nvSpPr>
            <p:cNvPr id="77" name="Oval 12">
              <a:extLst>
                <a:ext uri="{FF2B5EF4-FFF2-40B4-BE49-F238E27FC236}">
                  <a16:creationId xmlns:a16="http://schemas.microsoft.com/office/drawing/2014/main" id="{D4C5069B-7E0A-4A80-99BD-5B314D78F4D3}"/>
                </a:ext>
              </a:extLst>
            </p:cNvPr>
            <p:cNvSpPr>
              <a:spLocks noChangeAspect="1" noChangeArrowheads="1"/>
            </p:cNvSpPr>
            <p:nvPr/>
          </p:nvSpPr>
          <p:spPr bwMode="auto">
            <a:xfrm>
              <a:off x="1481100" y="2945874"/>
              <a:ext cx="87440" cy="86154"/>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78" name="Oval 13">
              <a:extLst>
                <a:ext uri="{FF2B5EF4-FFF2-40B4-BE49-F238E27FC236}">
                  <a16:creationId xmlns:a16="http://schemas.microsoft.com/office/drawing/2014/main" id="{067851B4-4311-412F-96D8-8DE4552D3F16}"/>
                </a:ext>
              </a:extLst>
            </p:cNvPr>
            <p:cNvSpPr>
              <a:spLocks noChangeAspect="1" noChangeArrowheads="1"/>
            </p:cNvSpPr>
            <p:nvPr/>
          </p:nvSpPr>
          <p:spPr bwMode="auto">
            <a:xfrm>
              <a:off x="2100892" y="2957447"/>
              <a:ext cx="86153" cy="86153"/>
            </a:xfrm>
            <a:prstGeom prst="ellipse">
              <a:avLst/>
            </a:prstGeom>
            <a:solidFill>
              <a:srgbClr val="339966"/>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79" name="Oval 14">
              <a:extLst>
                <a:ext uri="{FF2B5EF4-FFF2-40B4-BE49-F238E27FC236}">
                  <a16:creationId xmlns:a16="http://schemas.microsoft.com/office/drawing/2014/main" id="{066A1D5F-8FCF-4396-97FB-8B7A531D032C}"/>
                </a:ext>
              </a:extLst>
            </p:cNvPr>
            <p:cNvSpPr>
              <a:spLocks noChangeAspect="1" noChangeArrowheads="1"/>
            </p:cNvSpPr>
            <p:nvPr/>
          </p:nvSpPr>
          <p:spPr bwMode="auto">
            <a:xfrm>
              <a:off x="2144611" y="3173474"/>
              <a:ext cx="86153" cy="86153"/>
            </a:xfrm>
            <a:prstGeom prst="ellipse">
              <a:avLst/>
            </a:prstGeom>
            <a:solidFill>
              <a:srgbClr val="333399"/>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80" name="Oval 15">
              <a:extLst>
                <a:ext uri="{FF2B5EF4-FFF2-40B4-BE49-F238E27FC236}">
                  <a16:creationId xmlns:a16="http://schemas.microsoft.com/office/drawing/2014/main" id="{0BB24E9D-99EB-4924-9A05-151992CBA47C}"/>
                </a:ext>
              </a:extLst>
            </p:cNvPr>
            <p:cNvSpPr>
              <a:spLocks noChangeAspect="1" noChangeArrowheads="1"/>
            </p:cNvSpPr>
            <p:nvPr/>
          </p:nvSpPr>
          <p:spPr bwMode="auto">
            <a:xfrm>
              <a:off x="1971018" y="3109180"/>
              <a:ext cx="86154" cy="86153"/>
            </a:xfrm>
            <a:prstGeom prst="ellipse">
              <a:avLst/>
            </a:prstGeom>
            <a:solidFill>
              <a:srgbClr val="00FF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82" name="Oval 16">
              <a:extLst>
                <a:ext uri="{FF2B5EF4-FFF2-40B4-BE49-F238E27FC236}">
                  <a16:creationId xmlns:a16="http://schemas.microsoft.com/office/drawing/2014/main" id="{9F841B69-C8FE-4CE9-9327-2DF07611DC54}"/>
                </a:ext>
              </a:extLst>
            </p:cNvPr>
            <p:cNvSpPr>
              <a:spLocks noChangeAspect="1" noChangeArrowheads="1"/>
            </p:cNvSpPr>
            <p:nvPr/>
          </p:nvSpPr>
          <p:spPr bwMode="auto">
            <a:xfrm>
              <a:off x="2419789" y="3150328"/>
              <a:ext cx="87440" cy="86153"/>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83" name="Oval 17">
              <a:extLst>
                <a:ext uri="{FF2B5EF4-FFF2-40B4-BE49-F238E27FC236}">
                  <a16:creationId xmlns:a16="http://schemas.microsoft.com/office/drawing/2014/main" id="{8D725D54-DC40-4067-AFD4-67A64B32EFD5}"/>
                </a:ext>
              </a:extLst>
            </p:cNvPr>
            <p:cNvSpPr>
              <a:spLocks noChangeAspect="1" noChangeArrowheads="1"/>
            </p:cNvSpPr>
            <p:nvPr/>
          </p:nvSpPr>
          <p:spPr bwMode="auto">
            <a:xfrm>
              <a:off x="2273199" y="2957447"/>
              <a:ext cx="86153" cy="86153"/>
            </a:xfrm>
            <a:prstGeom prst="ellipse">
              <a:avLst/>
            </a:prstGeom>
            <a:solidFill>
              <a:srgbClr val="CCFFCC"/>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84" name="Oval 18">
              <a:extLst>
                <a:ext uri="{FF2B5EF4-FFF2-40B4-BE49-F238E27FC236}">
                  <a16:creationId xmlns:a16="http://schemas.microsoft.com/office/drawing/2014/main" id="{FBEC3CFA-D126-46A7-BEA9-F57620B0C86B}"/>
                </a:ext>
              </a:extLst>
            </p:cNvPr>
            <p:cNvSpPr>
              <a:spLocks noChangeAspect="1" noChangeArrowheads="1"/>
            </p:cNvSpPr>
            <p:nvPr/>
          </p:nvSpPr>
          <p:spPr bwMode="auto">
            <a:xfrm>
              <a:off x="1644405" y="2945874"/>
              <a:ext cx="86154" cy="86154"/>
            </a:xfrm>
            <a:prstGeom prst="ellipse">
              <a:avLst/>
            </a:prstGeom>
            <a:solidFill>
              <a:srgbClr val="00FF00"/>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85" name="Oval 19">
              <a:extLst>
                <a:ext uri="{FF2B5EF4-FFF2-40B4-BE49-F238E27FC236}">
                  <a16:creationId xmlns:a16="http://schemas.microsoft.com/office/drawing/2014/main" id="{5712106F-B73B-46C3-9DCE-21684B502005}"/>
                </a:ext>
              </a:extLst>
            </p:cNvPr>
            <p:cNvSpPr>
              <a:spLocks noChangeAspect="1" noChangeArrowheads="1"/>
            </p:cNvSpPr>
            <p:nvPr/>
          </p:nvSpPr>
          <p:spPr bwMode="auto">
            <a:xfrm>
              <a:off x="1888722" y="2904726"/>
              <a:ext cx="87440" cy="86154"/>
            </a:xfrm>
            <a:prstGeom prst="ellipse">
              <a:avLst/>
            </a:prstGeom>
            <a:solidFill>
              <a:srgbClr val="CC99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86" name="Oval 20">
              <a:extLst>
                <a:ext uri="{FF2B5EF4-FFF2-40B4-BE49-F238E27FC236}">
                  <a16:creationId xmlns:a16="http://schemas.microsoft.com/office/drawing/2014/main" id="{CFB49946-B7E0-4357-AB10-BB2E04914489}"/>
                </a:ext>
              </a:extLst>
            </p:cNvPr>
            <p:cNvSpPr>
              <a:spLocks noChangeAspect="1" noChangeArrowheads="1"/>
            </p:cNvSpPr>
            <p:nvPr/>
          </p:nvSpPr>
          <p:spPr bwMode="auto">
            <a:xfrm>
              <a:off x="1766564" y="3109180"/>
              <a:ext cx="86153" cy="86153"/>
            </a:xfrm>
            <a:prstGeom prst="ellipse">
              <a:avLst/>
            </a:prstGeom>
            <a:solidFill>
              <a:srgbClr val="666699"/>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87" name="Oval 21">
              <a:extLst>
                <a:ext uri="{FF2B5EF4-FFF2-40B4-BE49-F238E27FC236}">
                  <a16:creationId xmlns:a16="http://schemas.microsoft.com/office/drawing/2014/main" id="{0509AFA3-B0CC-4E94-88FD-2BD90DD436EB}"/>
                </a:ext>
              </a:extLst>
            </p:cNvPr>
            <p:cNvSpPr>
              <a:spLocks noChangeAspect="1" noChangeArrowheads="1"/>
            </p:cNvSpPr>
            <p:nvPr/>
          </p:nvSpPr>
          <p:spPr bwMode="auto">
            <a:xfrm>
              <a:off x="2624242" y="2987021"/>
              <a:ext cx="86154" cy="86154"/>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88" name="Oval 22">
              <a:extLst>
                <a:ext uri="{FF2B5EF4-FFF2-40B4-BE49-F238E27FC236}">
                  <a16:creationId xmlns:a16="http://schemas.microsoft.com/office/drawing/2014/main" id="{2BD88D3F-E5C2-486B-9AB3-FE83DCF34D45}"/>
                </a:ext>
              </a:extLst>
            </p:cNvPr>
            <p:cNvSpPr>
              <a:spLocks noChangeAspect="1" noChangeArrowheads="1"/>
            </p:cNvSpPr>
            <p:nvPr/>
          </p:nvSpPr>
          <p:spPr bwMode="auto">
            <a:xfrm>
              <a:off x="2665390" y="3150328"/>
              <a:ext cx="86154" cy="86153"/>
            </a:xfrm>
            <a:prstGeom prst="ellipse">
              <a:avLst/>
            </a:prstGeom>
            <a:solidFill>
              <a:srgbClr val="FF00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89" name="Oval 23">
              <a:extLst>
                <a:ext uri="{FF2B5EF4-FFF2-40B4-BE49-F238E27FC236}">
                  <a16:creationId xmlns:a16="http://schemas.microsoft.com/office/drawing/2014/main" id="{6D918A66-0CFA-4489-9DBA-619F7DFEC008}"/>
                </a:ext>
              </a:extLst>
            </p:cNvPr>
            <p:cNvSpPr>
              <a:spLocks noChangeAspect="1" noChangeArrowheads="1"/>
            </p:cNvSpPr>
            <p:nvPr/>
          </p:nvSpPr>
          <p:spPr bwMode="auto">
            <a:xfrm>
              <a:off x="2869845" y="2945874"/>
              <a:ext cx="86153" cy="86154"/>
            </a:xfrm>
            <a:prstGeom prst="ellipse">
              <a:avLst/>
            </a:prstGeom>
            <a:solidFill>
              <a:srgbClr val="CC99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0" name="Oval 24">
              <a:extLst>
                <a:ext uri="{FF2B5EF4-FFF2-40B4-BE49-F238E27FC236}">
                  <a16:creationId xmlns:a16="http://schemas.microsoft.com/office/drawing/2014/main" id="{25707C2B-07D9-4A29-9082-96FAB0CF22DC}"/>
                </a:ext>
              </a:extLst>
            </p:cNvPr>
            <p:cNvSpPr>
              <a:spLocks noChangeAspect="1" noChangeArrowheads="1"/>
            </p:cNvSpPr>
            <p:nvPr/>
          </p:nvSpPr>
          <p:spPr bwMode="auto">
            <a:xfrm>
              <a:off x="2787549" y="3064174"/>
              <a:ext cx="86153" cy="86154"/>
            </a:xfrm>
            <a:prstGeom prst="ellipse">
              <a:avLst/>
            </a:prstGeom>
            <a:solidFill>
              <a:srgbClr val="00FF00"/>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1" name="Oval 25">
              <a:extLst>
                <a:ext uri="{FF2B5EF4-FFF2-40B4-BE49-F238E27FC236}">
                  <a16:creationId xmlns:a16="http://schemas.microsoft.com/office/drawing/2014/main" id="{E69F1E93-CA78-47B4-B3FC-F1EB472D4544}"/>
                </a:ext>
              </a:extLst>
            </p:cNvPr>
            <p:cNvSpPr>
              <a:spLocks noChangeAspect="1" noChangeArrowheads="1"/>
            </p:cNvSpPr>
            <p:nvPr/>
          </p:nvSpPr>
          <p:spPr bwMode="auto">
            <a:xfrm>
              <a:off x="2460937" y="2863578"/>
              <a:ext cx="86153" cy="87439"/>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2" name="Oval 26">
              <a:extLst>
                <a:ext uri="{FF2B5EF4-FFF2-40B4-BE49-F238E27FC236}">
                  <a16:creationId xmlns:a16="http://schemas.microsoft.com/office/drawing/2014/main" id="{A6A84BAB-6DCF-40C3-B43F-71F819910EC1}"/>
                </a:ext>
              </a:extLst>
            </p:cNvPr>
            <p:cNvSpPr>
              <a:spLocks noChangeAspect="1" noChangeArrowheads="1"/>
            </p:cNvSpPr>
            <p:nvPr/>
          </p:nvSpPr>
          <p:spPr bwMode="auto">
            <a:xfrm>
              <a:off x="1236783" y="2823716"/>
              <a:ext cx="86153" cy="86153"/>
            </a:xfrm>
            <a:prstGeom prst="ellipse">
              <a:avLst/>
            </a:prstGeom>
            <a:solidFill>
              <a:srgbClr val="00FF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3" name="Oval 27">
              <a:extLst>
                <a:ext uri="{FF2B5EF4-FFF2-40B4-BE49-F238E27FC236}">
                  <a16:creationId xmlns:a16="http://schemas.microsoft.com/office/drawing/2014/main" id="{D3B416F2-80F5-4D7B-BD23-DA3F13C422C8}"/>
                </a:ext>
              </a:extLst>
            </p:cNvPr>
            <p:cNvSpPr>
              <a:spLocks noChangeAspect="1" noChangeArrowheads="1"/>
            </p:cNvSpPr>
            <p:nvPr/>
          </p:nvSpPr>
          <p:spPr bwMode="auto">
            <a:xfrm>
              <a:off x="2333635" y="2741420"/>
              <a:ext cx="86154" cy="86153"/>
            </a:xfrm>
            <a:prstGeom prst="ellipse">
              <a:avLst/>
            </a:prstGeom>
            <a:solidFill>
              <a:srgbClr val="00FF00"/>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4" name="Oval 28">
              <a:extLst>
                <a:ext uri="{FF2B5EF4-FFF2-40B4-BE49-F238E27FC236}">
                  <a16:creationId xmlns:a16="http://schemas.microsoft.com/office/drawing/2014/main" id="{66691BB9-EEE4-44A4-9F09-8AB4273BE05C}"/>
                </a:ext>
              </a:extLst>
            </p:cNvPr>
            <p:cNvSpPr>
              <a:spLocks noChangeAspect="1" noChangeArrowheads="1"/>
            </p:cNvSpPr>
            <p:nvPr/>
          </p:nvSpPr>
          <p:spPr bwMode="auto">
            <a:xfrm>
              <a:off x="1439952" y="2782568"/>
              <a:ext cx="86153" cy="86153"/>
            </a:xfrm>
            <a:prstGeom prst="ellipse">
              <a:avLst/>
            </a:prstGeom>
            <a:solidFill>
              <a:srgbClr val="333399"/>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5" name="Oval 29">
              <a:extLst>
                <a:ext uri="{FF2B5EF4-FFF2-40B4-BE49-F238E27FC236}">
                  <a16:creationId xmlns:a16="http://schemas.microsoft.com/office/drawing/2014/main" id="{C2326CED-DE29-413C-BBA2-71CD6EB267C9}"/>
                </a:ext>
              </a:extLst>
            </p:cNvPr>
            <p:cNvSpPr>
              <a:spLocks noChangeAspect="1" noChangeArrowheads="1"/>
            </p:cNvSpPr>
            <p:nvPr/>
          </p:nvSpPr>
          <p:spPr bwMode="auto">
            <a:xfrm>
              <a:off x="1762706" y="2818572"/>
              <a:ext cx="86154" cy="86153"/>
            </a:xfrm>
            <a:prstGeom prst="ellipse">
              <a:avLst/>
            </a:prstGeom>
            <a:solidFill>
              <a:srgbClr val="339966"/>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6" name="Oval 30">
              <a:extLst>
                <a:ext uri="{FF2B5EF4-FFF2-40B4-BE49-F238E27FC236}">
                  <a16:creationId xmlns:a16="http://schemas.microsoft.com/office/drawing/2014/main" id="{16AEFD04-E3F8-4748-9327-85A1E8907E9D}"/>
                </a:ext>
              </a:extLst>
            </p:cNvPr>
            <p:cNvSpPr>
              <a:spLocks noChangeAspect="1" noChangeArrowheads="1"/>
            </p:cNvSpPr>
            <p:nvPr/>
          </p:nvSpPr>
          <p:spPr bwMode="auto">
            <a:xfrm>
              <a:off x="2665390" y="2777424"/>
              <a:ext cx="86154" cy="86153"/>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7" name="Oval 31">
              <a:extLst>
                <a:ext uri="{FF2B5EF4-FFF2-40B4-BE49-F238E27FC236}">
                  <a16:creationId xmlns:a16="http://schemas.microsoft.com/office/drawing/2014/main" id="{75B67F1D-0299-4C77-94D1-6182B76B7571}"/>
                </a:ext>
              </a:extLst>
            </p:cNvPr>
            <p:cNvSpPr>
              <a:spLocks noChangeAspect="1" noChangeArrowheads="1"/>
            </p:cNvSpPr>
            <p:nvPr/>
          </p:nvSpPr>
          <p:spPr bwMode="auto">
            <a:xfrm>
              <a:off x="3110303" y="2904726"/>
              <a:ext cx="86154" cy="86154"/>
            </a:xfrm>
            <a:prstGeom prst="ellipse">
              <a:avLst/>
            </a:prstGeom>
            <a:solidFill>
              <a:srgbClr val="00FF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8" name="Oval 32">
              <a:extLst>
                <a:ext uri="{FF2B5EF4-FFF2-40B4-BE49-F238E27FC236}">
                  <a16:creationId xmlns:a16="http://schemas.microsoft.com/office/drawing/2014/main" id="{D9AD4B27-26EE-45D0-8476-FAE99F8858C7}"/>
                </a:ext>
              </a:extLst>
            </p:cNvPr>
            <p:cNvSpPr>
              <a:spLocks noChangeAspect="1" noChangeArrowheads="1"/>
            </p:cNvSpPr>
            <p:nvPr/>
          </p:nvSpPr>
          <p:spPr bwMode="auto">
            <a:xfrm>
              <a:off x="2905849" y="2782568"/>
              <a:ext cx="86153" cy="86153"/>
            </a:xfrm>
            <a:prstGeom prst="ellipse">
              <a:avLst/>
            </a:prstGeom>
            <a:solidFill>
              <a:srgbClr val="333399"/>
            </a:solidFill>
            <a:ln w="9525">
              <a:noFill/>
              <a:round/>
              <a:headEnd/>
              <a:tailEnd/>
            </a:ln>
            <a:effectLst/>
            <a:scene3d>
              <a:camera prst="orthographicFront"/>
              <a:lightRig rig="threePt" dir="t"/>
            </a:scene3d>
            <a:sp3d>
              <a:bevelT w="7200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99" name="AutoShape 33">
              <a:extLst>
                <a:ext uri="{FF2B5EF4-FFF2-40B4-BE49-F238E27FC236}">
                  <a16:creationId xmlns:a16="http://schemas.microsoft.com/office/drawing/2014/main" id="{0B5074B5-0E62-4946-8FCC-9598804A0E5F}"/>
                </a:ext>
              </a:extLst>
            </p:cNvPr>
            <p:cNvSpPr>
              <a:spLocks noChangeAspect="1" noChangeArrowheads="1"/>
            </p:cNvSpPr>
            <p:nvPr/>
          </p:nvSpPr>
          <p:spPr bwMode="auto">
            <a:xfrm>
              <a:off x="2098892" y="4670232"/>
              <a:ext cx="285464" cy="326612"/>
            </a:xfrm>
            <a:prstGeom prst="irregularSeal1">
              <a:avLst/>
            </a:prstGeom>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path path="shape">
                <a:fillToRect l="50000" t="50000" r="50000" b="50000"/>
              </a:path>
            </a:gradFill>
            <a:ln w="9525">
              <a:noFill/>
              <a:miter lim="800000"/>
              <a:headEnd/>
              <a:tailEnd/>
            </a:ln>
            <a:effectLst/>
            <a:scene3d>
              <a:camera prst="orthographicFront"/>
              <a:lightRig rig="threePt" dir="t"/>
            </a:scene3d>
            <a:sp3d>
              <a:bevelT w="180000" h="18034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100" name="Oval 34">
              <a:extLst>
                <a:ext uri="{FF2B5EF4-FFF2-40B4-BE49-F238E27FC236}">
                  <a16:creationId xmlns:a16="http://schemas.microsoft.com/office/drawing/2014/main" id="{829A69AA-3CDA-4806-8E80-64AFF55A4E34}"/>
                </a:ext>
              </a:extLst>
            </p:cNvPr>
            <p:cNvSpPr>
              <a:spLocks noChangeAspect="1" noChangeArrowheads="1"/>
            </p:cNvSpPr>
            <p:nvPr/>
          </p:nvSpPr>
          <p:spPr bwMode="auto">
            <a:xfrm>
              <a:off x="1400089" y="5354317"/>
              <a:ext cx="366475" cy="367760"/>
            </a:xfrm>
            <a:prstGeom prst="ellipse">
              <a:avLst/>
            </a:prstGeom>
            <a:solidFill>
              <a:srgbClr val="FFCC00"/>
            </a:solidFill>
            <a:ln>
              <a:noFill/>
            </a:ln>
            <a:effectLst/>
            <a:scene3d>
              <a:camera prst="orthographicFront"/>
              <a:lightRig rig="threePt" dir="t"/>
            </a:scene3d>
            <a:sp3d>
              <a:bevelT w="216000" h="215900"/>
            </a:sp3d>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tLang="ja-JP" sz="2400" b="1" dirty="0">
                <a:solidFill>
                  <a:schemeClr val="bg1"/>
                </a:solidFill>
                <a:effectLst>
                  <a:outerShdw blurRad="38100" dist="38100" dir="2700000" algn="tl">
                    <a:srgbClr val="000000"/>
                  </a:outerShdw>
                </a:effectLst>
                <a:latin typeface="+mn-lt"/>
                <a:cs typeface="Arial" charset="0"/>
              </a:endParaRPr>
            </a:p>
          </p:txBody>
        </p:sp>
        <p:sp>
          <p:nvSpPr>
            <p:cNvPr id="101" name="AutoShape 39">
              <a:extLst>
                <a:ext uri="{FF2B5EF4-FFF2-40B4-BE49-F238E27FC236}">
                  <a16:creationId xmlns:a16="http://schemas.microsoft.com/office/drawing/2014/main" id="{ED1026B1-79F4-4CD7-83CD-1F02D634CED8}"/>
                </a:ext>
              </a:extLst>
            </p:cNvPr>
            <p:cNvSpPr>
              <a:spLocks noChangeAspect="1" noChangeArrowheads="1"/>
            </p:cNvSpPr>
            <p:nvPr/>
          </p:nvSpPr>
          <p:spPr bwMode="auto">
            <a:xfrm rot="18900000">
              <a:off x="2444220" y="4917120"/>
              <a:ext cx="276464" cy="455200"/>
            </a:xfrm>
            <a:prstGeom prst="upArrow">
              <a:avLst>
                <a:gd name="adj1" fmla="val 50000"/>
                <a:gd name="adj2" fmla="val 41163"/>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pPr>
                <a:defRPr/>
              </a:pPr>
              <a:endParaRPr lang="ja-JP" altLang="en-US">
                <a:latin typeface="+mn-lt"/>
              </a:endParaRPr>
            </a:p>
          </p:txBody>
        </p:sp>
        <p:sp>
          <p:nvSpPr>
            <p:cNvPr id="102" name="Oval 34">
              <a:extLst>
                <a:ext uri="{FF2B5EF4-FFF2-40B4-BE49-F238E27FC236}">
                  <a16:creationId xmlns:a16="http://schemas.microsoft.com/office/drawing/2014/main" id="{C7F9131F-872D-4472-A485-FA258E87A9DF}"/>
                </a:ext>
              </a:extLst>
            </p:cNvPr>
            <p:cNvSpPr>
              <a:spLocks noChangeAspect="1" noChangeArrowheads="1"/>
            </p:cNvSpPr>
            <p:nvPr/>
          </p:nvSpPr>
          <p:spPr bwMode="auto">
            <a:xfrm>
              <a:off x="2675988" y="5336237"/>
              <a:ext cx="366475" cy="367760"/>
            </a:xfrm>
            <a:prstGeom prst="ellipse">
              <a:avLst/>
            </a:prstGeom>
            <a:solidFill>
              <a:srgbClr val="FFCC00"/>
            </a:solidFill>
            <a:ln>
              <a:noFill/>
            </a:ln>
            <a:effectLst/>
            <a:scene3d>
              <a:camera prst="orthographicFront"/>
              <a:lightRig rig="threePt" dir="t"/>
            </a:scene3d>
            <a:sp3d>
              <a:bevelT w="216000" h="215900"/>
            </a:sp3d>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tLang="ja-JP" sz="2400" b="1" dirty="0">
                <a:solidFill>
                  <a:schemeClr val="bg1"/>
                </a:solidFill>
                <a:effectLst>
                  <a:outerShdw blurRad="38100" dist="38100" dir="2700000" algn="tl">
                    <a:srgbClr val="000000"/>
                  </a:outerShdw>
                </a:effectLst>
                <a:latin typeface="+mn-lt"/>
                <a:cs typeface="Arial" charset="0"/>
              </a:endParaRPr>
            </a:p>
          </p:txBody>
        </p:sp>
        <p:cxnSp>
          <p:nvCxnSpPr>
            <p:cNvPr id="103" name="直線矢印コネクタ 102">
              <a:extLst>
                <a:ext uri="{FF2B5EF4-FFF2-40B4-BE49-F238E27FC236}">
                  <a16:creationId xmlns:a16="http://schemas.microsoft.com/office/drawing/2014/main" id="{54BE5386-CBC0-4B8E-B918-E5555B304A4A}"/>
                </a:ext>
              </a:extLst>
            </p:cNvPr>
            <p:cNvCxnSpPr/>
            <p:nvPr/>
          </p:nvCxnSpPr>
          <p:spPr>
            <a:xfrm flipV="1">
              <a:off x="2241623" y="2718692"/>
              <a:ext cx="305466" cy="2106790"/>
            </a:xfrm>
            <a:prstGeom prst="straightConnector1">
              <a:avLst/>
            </a:prstGeom>
            <a:ln>
              <a:solidFill>
                <a:schemeClr val="tx1"/>
              </a:solidFill>
              <a:tailEnd type="arrow"/>
            </a:ln>
          </p:spPr>
          <p:style>
            <a:lnRef idx="2">
              <a:schemeClr val="accent2"/>
            </a:lnRef>
            <a:fillRef idx="0">
              <a:schemeClr val="accent2"/>
            </a:fillRef>
            <a:effectRef idx="1">
              <a:schemeClr val="accent2"/>
            </a:effectRef>
            <a:fontRef idx="minor">
              <a:schemeClr val="tx1"/>
            </a:fontRef>
          </p:style>
        </p:cxnSp>
        <p:cxnSp>
          <p:nvCxnSpPr>
            <p:cNvPr id="104" name="直線矢印コネクタ 103">
              <a:extLst>
                <a:ext uri="{FF2B5EF4-FFF2-40B4-BE49-F238E27FC236}">
                  <a16:creationId xmlns:a16="http://schemas.microsoft.com/office/drawing/2014/main" id="{53F67457-9CDF-47EF-B9D7-BA496457FC4C}"/>
                </a:ext>
              </a:extLst>
            </p:cNvPr>
            <p:cNvCxnSpPr>
              <a:cxnSpLocks/>
            </p:cNvCxnSpPr>
            <p:nvPr/>
          </p:nvCxnSpPr>
          <p:spPr>
            <a:xfrm flipH="1" flipV="1">
              <a:off x="1782353" y="2743880"/>
              <a:ext cx="453771" cy="2106790"/>
            </a:xfrm>
            <a:prstGeom prst="straightConnector1">
              <a:avLst/>
            </a:prstGeom>
            <a:ln>
              <a:solidFill>
                <a:schemeClr val="tx1"/>
              </a:solidFill>
              <a:tailEnd type="arrow"/>
            </a:ln>
          </p:spPr>
          <p:style>
            <a:lnRef idx="2">
              <a:schemeClr val="accent2"/>
            </a:lnRef>
            <a:fillRef idx="0">
              <a:schemeClr val="accent2"/>
            </a:fillRef>
            <a:effectRef idx="1">
              <a:schemeClr val="accent2"/>
            </a:effectRef>
            <a:fontRef idx="minor">
              <a:schemeClr val="tx1"/>
            </a:fontRef>
          </p:style>
        </p:cxnSp>
      </p:grpSp>
      <p:sp>
        <p:nvSpPr>
          <p:cNvPr id="62" name="矢印: 左右 61">
            <a:extLst>
              <a:ext uri="{FF2B5EF4-FFF2-40B4-BE49-F238E27FC236}">
                <a16:creationId xmlns:a16="http://schemas.microsoft.com/office/drawing/2014/main" id="{3DCC933C-94B8-42F2-BD0E-0DF39D1F94E8}"/>
              </a:ext>
            </a:extLst>
          </p:cNvPr>
          <p:cNvSpPr/>
          <p:nvPr/>
        </p:nvSpPr>
        <p:spPr>
          <a:xfrm>
            <a:off x="7263660" y="6156117"/>
            <a:ext cx="2020080" cy="484632"/>
          </a:xfrm>
          <a:prstGeom prst="lef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2000" dirty="0">
                <a:solidFill>
                  <a:schemeClr val="bg2"/>
                </a:solidFill>
              </a:rPr>
              <a:t>energy scale</a:t>
            </a:r>
            <a:endParaRPr kumimoji="1" lang="ja-JP" altLang="en-US" sz="2000" dirty="0">
              <a:solidFill>
                <a:schemeClr val="bg2"/>
              </a:solidFill>
            </a:endParaRPr>
          </a:p>
        </p:txBody>
      </p:sp>
      <p:sp>
        <p:nvSpPr>
          <p:cNvPr id="65" name="テキスト ボックス 64">
            <a:extLst>
              <a:ext uri="{FF2B5EF4-FFF2-40B4-BE49-F238E27FC236}">
                <a16:creationId xmlns:a16="http://schemas.microsoft.com/office/drawing/2014/main" id="{AEA76E34-E14C-4125-8631-A99FC42203A0}"/>
              </a:ext>
            </a:extLst>
          </p:cNvPr>
          <p:cNvSpPr txBox="1"/>
          <p:nvPr/>
        </p:nvSpPr>
        <p:spPr>
          <a:xfrm>
            <a:off x="5092557" y="6136823"/>
            <a:ext cx="1989647" cy="523220"/>
          </a:xfrm>
          <a:prstGeom prst="rect">
            <a:avLst/>
          </a:prstGeom>
          <a:noFill/>
          <a:ln w="38100">
            <a:solidFill>
              <a:schemeClr val="tx1"/>
            </a:solidFill>
          </a:ln>
        </p:spPr>
        <p:txBody>
          <a:bodyPr wrap="none" rtlCol="0">
            <a:spAutoFit/>
          </a:bodyPr>
          <a:lstStyle/>
          <a:p>
            <a:pPr algn="l"/>
            <a:r>
              <a:rPr kumimoji="1" lang="en-US" altLang="ja-JP" sz="2800" dirty="0"/>
              <a:t>Soft sector</a:t>
            </a:r>
            <a:endParaRPr kumimoji="1" lang="ja-JP" altLang="en-US" sz="2800" dirty="0"/>
          </a:p>
        </p:txBody>
      </p:sp>
      <p:sp>
        <p:nvSpPr>
          <p:cNvPr id="68" name="テキスト ボックス 67">
            <a:extLst>
              <a:ext uri="{FF2B5EF4-FFF2-40B4-BE49-F238E27FC236}">
                <a16:creationId xmlns:a16="http://schemas.microsoft.com/office/drawing/2014/main" id="{020D3A40-52B6-4892-A6DD-3530902D9979}"/>
              </a:ext>
            </a:extLst>
          </p:cNvPr>
          <p:cNvSpPr txBox="1"/>
          <p:nvPr/>
        </p:nvSpPr>
        <p:spPr>
          <a:xfrm>
            <a:off x="9544641" y="6136823"/>
            <a:ext cx="2117887" cy="523220"/>
          </a:xfrm>
          <a:prstGeom prst="rect">
            <a:avLst/>
          </a:prstGeom>
          <a:noFill/>
          <a:ln w="38100">
            <a:solidFill>
              <a:schemeClr val="tx1"/>
            </a:solidFill>
          </a:ln>
        </p:spPr>
        <p:txBody>
          <a:bodyPr wrap="none" rtlCol="0">
            <a:spAutoFit/>
          </a:bodyPr>
          <a:lstStyle/>
          <a:p>
            <a:pPr algn="l"/>
            <a:r>
              <a:rPr kumimoji="1" lang="en-US" altLang="ja-JP" sz="2800" dirty="0"/>
              <a:t>Hard sector</a:t>
            </a:r>
            <a:endParaRPr kumimoji="1" lang="ja-JP" altLang="en-US" sz="2800" dirty="0"/>
          </a:p>
        </p:txBody>
      </p:sp>
      <p:sp>
        <p:nvSpPr>
          <p:cNvPr id="4" name="スライド番号プレースホルダー 3">
            <a:extLst>
              <a:ext uri="{FF2B5EF4-FFF2-40B4-BE49-F238E27FC236}">
                <a16:creationId xmlns:a16="http://schemas.microsoft.com/office/drawing/2014/main" id="{A89FD407-02A9-47B8-90E9-A38881DAAA88}"/>
              </a:ext>
            </a:extLst>
          </p:cNvPr>
          <p:cNvSpPr>
            <a:spLocks noGrp="1"/>
          </p:cNvSpPr>
          <p:nvPr>
            <p:ph type="sldNum" sz="quarter" idx="12"/>
          </p:nvPr>
        </p:nvSpPr>
        <p:spPr/>
        <p:txBody>
          <a:bodyPr/>
          <a:lstStyle/>
          <a:p>
            <a:fld id="{790CF57B-DD1B-4031-B9F9-0C464C9FAFED}" type="slidenum">
              <a:rPr kumimoji="1" lang="ja-JP" altLang="en-US" smtClean="0"/>
              <a:t>10</a:t>
            </a:fld>
            <a:endParaRPr kumimoji="1" lang="ja-JP" altLang="en-US"/>
          </a:p>
        </p:txBody>
      </p:sp>
      <p:sp>
        <p:nvSpPr>
          <p:cNvPr id="3" name="テキスト ボックス 2">
            <a:extLst>
              <a:ext uri="{FF2B5EF4-FFF2-40B4-BE49-F238E27FC236}">
                <a16:creationId xmlns:a16="http://schemas.microsoft.com/office/drawing/2014/main" id="{E12782C5-5827-4854-A768-63FCE512BD68}"/>
              </a:ext>
            </a:extLst>
          </p:cNvPr>
          <p:cNvSpPr txBox="1"/>
          <p:nvPr/>
        </p:nvSpPr>
        <p:spPr>
          <a:xfrm>
            <a:off x="1839085" y="3894034"/>
            <a:ext cx="1207382" cy="369332"/>
          </a:xfrm>
          <a:prstGeom prst="rect">
            <a:avLst/>
          </a:prstGeom>
          <a:noFill/>
        </p:spPr>
        <p:txBody>
          <a:bodyPr wrap="none" rtlCol="0">
            <a:spAutoFit/>
          </a:bodyPr>
          <a:lstStyle/>
          <a:p>
            <a:pPr algn="l"/>
            <a:r>
              <a:rPr kumimoji="1" lang="en-US" altLang="ja-JP" dirty="0">
                <a:effectLst>
                  <a:glow rad="139700">
                    <a:schemeClr val="accent1">
                      <a:satMod val="175000"/>
                      <a:alpha val="40000"/>
                    </a:schemeClr>
                  </a:glow>
                </a:effectLst>
              </a:rPr>
              <a:t>QGP fluid</a:t>
            </a:r>
            <a:endParaRPr kumimoji="1" lang="ja-JP" altLang="en-US" dirty="0">
              <a:effectLst>
                <a:glow rad="139700">
                  <a:schemeClr val="accent1">
                    <a:satMod val="175000"/>
                    <a:alpha val="40000"/>
                  </a:schemeClr>
                </a:glow>
              </a:effectLst>
            </a:endParaRPr>
          </a:p>
        </p:txBody>
      </p:sp>
      <p:sp>
        <p:nvSpPr>
          <p:cNvPr id="105" name="テキスト ボックス 104">
            <a:extLst>
              <a:ext uri="{FF2B5EF4-FFF2-40B4-BE49-F238E27FC236}">
                <a16:creationId xmlns:a16="http://schemas.microsoft.com/office/drawing/2014/main" id="{20B47C20-07B8-4B3F-A564-F459191D15C2}"/>
              </a:ext>
            </a:extLst>
          </p:cNvPr>
          <p:cNvSpPr txBox="1"/>
          <p:nvPr/>
        </p:nvSpPr>
        <p:spPr>
          <a:xfrm>
            <a:off x="3143779" y="2540215"/>
            <a:ext cx="1367682" cy="369332"/>
          </a:xfrm>
          <a:prstGeom prst="rect">
            <a:avLst/>
          </a:prstGeom>
          <a:noFill/>
        </p:spPr>
        <p:txBody>
          <a:bodyPr wrap="none" rtlCol="0">
            <a:spAutoFit/>
          </a:bodyPr>
          <a:lstStyle/>
          <a:p>
            <a:pPr algn="l"/>
            <a:r>
              <a:rPr kumimoji="1" lang="en-US" altLang="ja-JP" dirty="0">
                <a:effectLst>
                  <a:glow rad="139700">
                    <a:schemeClr val="accent1">
                      <a:satMod val="175000"/>
                      <a:alpha val="40000"/>
                    </a:schemeClr>
                  </a:glow>
                </a:effectLst>
              </a:rPr>
              <a:t>hadron gas</a:t>
            </a:r>
            <a:endParaRPr kumimoji="1" lang="ja-JP" altLang="en-US" dirty="0">
              <a:effectLst>
                <a:glow rad="139700">
                  <a:schemeClr val="accent1">
                    <a:satMod val="175000"/>
                    <a:alpha val="40000"/>
                  </a:schemeClr>
                </a:glow>
              </a:effectLst>
            </a:endParaRPr>
          </a:p>
        </p:txBody>
      </p:sp>
      <p:sp>
        <p:nvSpPr>
          <p:cNvPr id="106" name="テキスト ボックス 105">
            <a:extLst>
              <a:ext uri="{FF2B5EF4-FFF2-40B4-BE49-F238E27FC236}">
                <a16:creationId xmlns:a16="http://schemas.microsoft.com/office/drawing/2014/main" id="{90630D75-AD96-4579-B483-FCBDCBE77D45}"/>
              </a:ext>
            </a:extLst>
          </p:cNvPr>
          <p:cNvSpPr txBox="1"/>
          <p:nvPr/>
        </p:nvSpPr>
        <p:spPr>
          <a:xfrm>
            <a:off x="251978" y="5633088"/>
            <a:ext cx="1266693" cy="646331"/>
          </a:xfrm>
          <a:prstGeom prst="rect">
            <a:avLst/>
          </a:prstGeom>
          <a:noFill/>
        </p:spPr>
        <p:txBody>
          <a:bodyPr wrap="none" rtlCol="0">
            <a:spAutoFit/>
          </a:bodyPr>
          <a:lstStyle/>
          <a:p>
            <a:pPr algn="l"/>
            <a:r>
              <a:rPr kumimoji="1" lang="en-US" altLang="ja-JP" dirty="0">
                <a:effectLst>
                  <a:glow rad="139700">
                    <a:schemeClr val="accent1">
                      <a:satMod val="175000"/>
                      <a:alpha val="40000"/>
                    </a:schemeClr>
                  </a:glow>
                </a:effectLst>
              </a:rPr>
              <a:t>Gluon </a:t>
            </a:r>
          </a:p>
          <a:p>
            <a:pPr algn="l"/>
            <a:r>
              <a:rPr kumimoji="1" lang="en-US" altLang="ja-JP" dirty="0">
                <a:effectLst>
                  <a:glow rad="139700">
                    <a:schemeClr val="accent1">
                      <a:satMod val="175000"/>
                      <a:alpha val="40000"/>
                    </a:schemeClr>
                  </a:glow>
                </a:effectLst>
              </a:rPr>
              <a:t>saturation</a:t>
            </a:r>
            <a:endParaRPr kumimoji="1" lang="ja-JP" altLang="en-US" dirty="0">
              <a:effectLst>
                <a:glow rad="139700">
                  <a:schemeClr val="accent1">
                    <a:satMod val="175000"/>
                    <a:alpha val="40000"/>
                  </a:schemeClr>
                </a:glow>
              </a:effectLst>
            </a:endParaRPr>
          </a:p>
        </p:txBody>
      </p:sp>
      <p:sp>
        <p:nvSpPr>
          <p:cNvPr id="107" name="テキスト ボックス 106">
            <a:extLst>
              <a:ext uri="{FF2B5EF4-FFF2-40B4-BE49-F238E27FC236}">
                <a16:creationId xmlns:a16="http://schemas.microsoft.com/office/drawing/2014/main" id="{F99F1221-03EB-4848-B446-72D8DA96C377}"/>
              </a:ext>
            </a:extLst>
          </p:cNvPr>
          <p:cNvSpPr txBox="1"/>
          <p:nvPr/>
        </p:nvSpPr>
        <p:spPr>
          <a:xfrm>
            <a:off x="1579812" y="2382038"/>
            <a:ext cx="463588" cy="369332"/>
          </a:xfrm>
          <a:prstGeom prst="rect">
            <a:avLst/>
          </a:prstGeom>
          <a:noFill/>
        </p:spPr>
        <p:txBody>
          <a:bodyPr wrap="none" rtlCol="0">
            <a:spAutoFit/>
          </a:bodyPr>
          <a:lstStyle/>
          <a:p>
            <a:pPr algn="l"/>
            <a:r>
              <a:rPr kumimoji="1" lang="en-US" altLang="ja-JP" dirty="0">
                <a:effectLst>
                  <a:glow rad="139700">
                    <a:schemeClr val="accent1">
                      <a:satMod val="175000"/>
                      <a:alpha val="40000"/>
                    </a:schemeClr>
                  </a:glow>
                </a:effectLst>
              </a:rPr>
              <a:t>jet</a:t>
            </a:r>
            <a:endParaRPr kumimoji="1" lang="ja-JP" altLang="en-US" dirty="0">
              <a:effectLst>
                <a:glow rad="139700">
                  <a:schemeClr val="accent1">
                    <a:satMod val="175000"/>
                    <a:alpha val="40000"/>
                  </a:schemeClr>
                </a:glow>
              </a:effectLst>
            </a:endParaRPr>
          </a:p>
        </p:txBody>
      </p:sp>
      <p:sp>
        <p:nvSpPr>
          <p:cNvPr id="108" name="テキスト ボックス 107">
            <a:extLst>
              <a:ext uri="{FF2B5EF4-FFF2-40B4-BE49-F238E27FC236}">
                <a16:creationId xmlns:a16="http://schemas.microsoft.com/office/drawing/2014/main" id="{FE14FDF2-AFFF-4805-8718-4CDFA9814C54}"/>
              </a:ext>
            </a:extLst>
          </p:cNvPr>
          <p:cNvSpPr txBox="1"/>
          <p:nvPr/>
        </p:nvSpPr>
        <p:spPr>
          <a:xfrm>
            <a:off x="2620521" y="2360614"/>
            <a:ext cx="463588" cy="369332"/>
          </a:xfrm>
          <a:prstGeom prst="rect">
            <a:avLst/>
          </a:prstGeom>
          <a:noFill/>
        </p:spPr>
        <p:txBody>
          <a:bodyPr wrap="none" rtlCol="0">
            <a:spAutoFit/>
          </a:bodyPr>
          <a:lstStyle/>
          <a:p>
            <a:pPr algn="l"/>
            <a:r>
              <a:rPr kumimoji="1" lang="en-US" altLang="ja-JP" dirty="0">
                <a:effectLst>
                  <a:glow rad="139700">
                    <a:schemeClr val="accent1">
                      <a:satMod val="175000"/>
                      <a:alpha val="40000"/>
                    </a:schemeClr>
                  </a:glow>
                </a:effectLst>
              </a:rPr>
              <a:t>jet</a:t>
            </a:r>
            <a:endParaRPr kumimoji="1" lang="ja-JP" altLang="en-US" dirty="0">
              <a:effectLst>
                <a:glow rad="139700">
                  <a:schemeClr val="accent1">
                    <a:satMod val="175000"/>
                    <a:alpha val="40000"/>
                  </a:schemeClr>
                </a:glow>
              </a:effectLst>
            </a:endParaRPr>
          </a:p>
        </p:txBody>
      </p:sp>
      <p:sp>
        <p:nvSpPr>
          <p:cNvPr id="5" name="テキスト ボックス 4">
            <a:extLst>
              <a:ext uri="{FF2B5EF4-FFF2-40B4-BE49-F238E27FC236}">
                <a16:creationId xmlns:a16="http://schemas.microsoft.com/office/drawing/2014/main" id="{5EA4E90F-BDB2-4590-B891-FC0A2C73A173}"/>
              </a:ext>
            </a:extLst>
          </p:cNvPr>
          <p:cNvSpPr txBox="1"/>
          <p:nvPr/>
        </p:nvSpPr>
        <p:spPr>
          <a:xfrm>
            <a:off x="8070559" y="1274837"/>
            <a:ext cx="1750800" cy="830997"/>
          </a:xfrm>
          <a:prstGeom prst="rect">
            <a:avLst/>
          </a:prstGeom>
          <a:noFill/>
          <a:ln>
            <a:noFill/>
          </a:ln>
        </p:spPr>
        <p:txBody>
          <a:bodyPr wrap="none" rtlCol="0">
            <a:spAutoFit/>
          </a:bodyPr>
          <a:lstStyle/>
          <a:p>
            <a:pPr algn="ctr"/>
            <a:r>
              <a:rPr kumimoji="1" lang="en-US" altLang="ja-JP" sz="2400" dirty="0"/>
              <a:t>hadronic</a:t>
            </a:r>
          </a:p>
          <a:p>
            <a:pPr algn="ctr"/>
            <a:r>
              <a:rPr kumimoji="1" lang="en-US" altLang="ja-JP" sz="2400" dirty="0"/>
              <a:t>observables</a:t>
            </a:r>
            <a:endParaRPr kumimoji="1" lang="ja-JP" altLang="en-US" sz="2400" dirty="0"/>
          </a:p>
        </p:txBody>
      </p:sp>
      <p:sp>
        <p:nvSpPr>
          <p:cNvPr id="72" name="テキスト ボックス 71">
            <a:extLst>
              <a:ext uri="{FF2B5EF4-FFF2-40B4-BE49-F238E27FC236}">
                <a16:creationId xmlns:a16="http://schemas.microsoft.com/office/drawing/2014/main" id="{32855313-CDA3-499F-B6BB-EAC9C39F1A43}"/>
              </a:ext>
            </a:extLst>
          </p:cNvPr>
          <p:cNvSpPr txBox="1"/>
          <p:nvPr/>
        </p:nvSpPr>
        <p:spPr>
          <a:xfrm>
            <a:off x="1423858" y="4695289"/>
            <a:ext cx="910827" cy="369332"/>
          </a:xfrm>
          <a:prstGeom prst="rect">
            <a:avLst/>
          </a:prstGeom>
          <a:noFill/>
        </p:spPr>
        <p:txBody>
          <a:bodyPr wrap="none" rtlCol="0">
            <a:spAutoFit/>
          </a:bodyPr>
          <a:lstStyle/>
          <a:p>
            <a:pPr algn="l"/>
            <a:r>
              <a:rPr kumimoji="1" lang="en-US" altLang="ja-JP" dirty="0" err="1">
                <a:effectLst>
                  <a:glow rad="139700">
                    <a:schemeClr val="accent1">
                      <a:satMod val="175000"/>
                      <a:alpha val="40000"/>
                    </a:schemeClr>
                  </a:glow>
                </a:effectLst>
              </a:rPr>
              <a:t>Glasma</a:t>
            </a:r>
            <a:endParaRPr kumimoji="1" lang="ja-JP" altLang="en-US" dirty="0">
              <a:effectLst>
                <a:glow rad="139700">
                  <a:schemeClr val="accent1">
                    <a:satMod val="175000"/>
                    <a:alpha val="40000"/>
                  </a:schemeClr>
                </a:glow>
              </a:effectLst>
            </a:endParaRPr>
          </a:p>
        </p:txBody>
      </p:sp>
      <p:cxnSp>
        <p:nvCxnSpPr>
          <p:cNvPr id="109" name="直線矢印コネクタ 108">
            <a:extLst>
              <a:ext uri="{FF2B5EF4-FFF2-40B4-BE49-F238E27FC236}">
                <a16:creationId xmlns:a16="http://schemas.microsoft.com/office/drawing/2014/main" id="{1BA80E63-C769-4A6D-BADF-19514476073D}"/>
              </a:ext>
            </a:extLst>
          </p:cNvPr>
          <p:cNvCxnSpPr>
            <a:cxnSpLocks/>
            <a:stCxn id="43" idx="0"/>
          </p:cNvCxnSpPr>
          <p:nvPr/>
        </p:nvCxnSpPr>
        <p:spPr>
          <a:xfrm flipH="1" flipV="1">
            <a:off x="7911814" y="2379830"/>
            <a:ext cx="2297244" cy="20405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10" name="グループ化 109">
            <a:extLst>
              <a:ext uri="{FF2B5EF4-FFF2-40B4-BE49-F238E27FC236}">
                <a16:creationId xmlns:a16="http://schemas.microsoft.com/office/drawing/2014/main" id="{1DAE8B55-8FCB-4E6C-A82D-A7403A21F59F}"/>
              </a:ext>
            </a:extLst>
          </p:cNvPr>
          <p:cNvGrpSpPr>
            <a:grpSpLocks noChangeAspect="1"/>
          </p:cNvGrpSpPr>
          <p:nvPr/>
        </p:nvGrpSpPr>
        <p:grpSpPr>
          <a:xfrm>
            <a:off x="11162575" y="5333195"/>
            <a:ext cx="791146" cy="1728871"/>
            <a:chOff x="1795273" y="2610896"/>
            <a:chExt cx="1977865" cy="4322177"/>
          </a:xfrm>
        </p:grpSpPr>
        <p:pic>
          <p:nvPicPr>
            <p:cNvPr id="111" name="グラフィックス 110" descr="装飾的な円">
              <a:extLst>
                <a:ext uri="{FF2B5EF4-FFF2-40B4-BE49-F238E27FC236}">
                  <a16:creationId xmlns:a16="http://schemas.microsoft.com/office/drawing/2014/main" id="{D82243A5-3A7B-427B-A12F-B41703DA1EFB}"/>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112" name="グラフィックス 111" descr="中心点から放射状に広がる複数の円">
              <a:extLst>
                <a:ext uri="{FF2B5EF4-FFF2-40B4-BE49-F238E27FC236}">
                  <a16:creationId xmlns:a16="http://schemas.microsoft.com/office/drawing/2014/main" id="{E928F4CF-5BF3-4806-BA52-67D8DC36256D}"/>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1150665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62593ED-A7F5-400E-B9CF-32AE33BCDF2B}"/>
              </a:ext>
            </a:extLst>
          </p:cNvPr>
          <p:cNvSpPr>
            <a:spLocks noGrp="1"/>
          </p:cNvSpPr>
          <p:nvPr>
            <p:ph type="title"/>
          </p:nvPr>
        </p:nvSpPr>
        <p:spPr/>
        <p:txBody>
          <a:bodyPr/>
          <a:lstStyle/>
          <a:p>
            <a:pPr algn="ctr"/>
            <a:r>
              <a:rPr kumimoji="1" lang="en-US" altLang="ja-JP" dirty="0"/>
              <a:t>Purpose of present study</a:t>
            </a:r>
            <a:endParaRPr kumimoji="1" lang="ja-JP" altLang="en-US" dirty="0"/>
          </a:p>
        </p:txBody>
      </p:sp>
      <p:sp>
        <p:nvSpPr>
          <p:cNvPr id="3" name="スライド番号プレースホルダー 2">
            <a:extLst>
              <a:ext uri="{FF2B5EF4-FFF2-40B4-BE49-F238E27FC236}">
                <a16:creationId xmlns:a16="http://schemas.microsoft.com/office/drawing/2014/main" id="{144BF5E7-A4EB-4617-BA5E-D2DDD81CCA00}"/>
              </a:ext>
            </a:extLst>
          </p:cNvPr>
          <p:cNvSpPr>
            <a:spLocks noGrp="1"/>
          </p:cNvSpPr>
          <p:nvPr>
            <p:ph type="sldNum" sz="quarter" idx="12"/>
          </p:nvPr>
        </p:nvSpPr>
        <p:spPr/>
        <p:txBody>
          <a:bodyPr/>
          <a:lstStyle/>
          <a:p>
            <a:fld id="{790CF57B-DD1B-4031-B9F9-0C464C9FAFED}" type="slidenum">
              <a:rPr kumimoji="1" lang="ja-JP" altLang="en-US" smtClean="0"/>
              <a:t>11</a:t>
            </a:fld>
            <a:endParaRPr kumimoji="1" lang="ja-JP" altLang="en-US" dirty="0"/>
          </a:p>
        </p:txBody>
      </p:sp>
      <p:sp>
        <p:nvSpPr>
          <p:cNvPr id="30" name="テキスト ボックス 29">
            <a:extLst>
              <a:ext uri="{FF2B5EF4-FFF2-40B4-BE49-F238E27FC236}">
                <a16:creationId xmlns:a16="http://schemas.microsoft.com/office/drawing/2014/main" id="{787FB7F3-A08C-443E-B566-EB646273AEEC}"/>
              </a:ext>
            </a:extLst>
          </p:cNvPr>
          <p:cNvSpPr txBox="1"/>
          <p:nvPr/>
        </p:nvSpPr>
        <p:spPr>
          <a:xfrm>
            <a:off x="1063557" y="1596256"/>
            <a:ext cx="10084341" cy="2677656"/>
          </a:xfrm>
          <a:prstGeom prst="rect">
            <a:avLst/>
          </a:prstGeom>
          <a:noFill/>
          <a:ln w="38100">
            <a:noFill/>
          </a:ln>
        </p:spPr>
        <p:txBody>
          <a:bodyPr wrap="square" rtlCol="0">
            <a:spAutoFit/>
          </a:bodyPr>
          <a:lstStyle/>
          <a:p>
            <a:pPr marL="571500" indent="-571500" algn="l">
              <a:buFont typeface="Arial" panose="020B0604020202020204" pitchFamily="34" charset="0"/>
              <a:buChar char="•"/>
            </a:pPr>
            <a:r>
              <a:rPr lang="en-US" altLang="ja-JP" sz="2800" dirty="0"/>
              <a:t>Develop a unified framework of high-energy nuclear collisions </a:t>
            </a:r>
            <a:r>
              <a:rPr kumimoji="1" lang="en-US" altLang="ja-JP" sz="2800" dirty="0"/>
              <a:t>from small to large colliding systems, from low to high collision energies and from low to high </a:t>
            </a:r>
            <a:r>
              <a:rPr kumimoji="1" lang="en-US" altLang="ja-JP" sz="2800" dirty="0" err="1"/>
              <a:t>p</a:t>
            </a:r>
            <a:r>
              <a:rPr kumimoji="1" lang="en-US" altLang="ja-JP" sz="2800" baseline="-25000" dirty="0" err="1"/>
              <a:t>T</a:t>
            </a:r>
            <a:endParaRPr kumimoji="1" lang="en-US" altLang="ja-JP" sz="2800" baseline="-25000" dirty="0"/>
          </a:p>
          <a:p>
            <a:pPr marL="571500" indent="-571500" algn="l">
              <a:buFont typeface="Arial" panose="020B0604020202020204" pitchFamily="34" charset="0"/>
              <a:buChar char="•"/>
            </a:pPr>
            <a:endParaRPr kumimoji="1" lang="en-US" altLang="ja-JP" sz="2800" dirty="0"/>
          </a:p>
          <a:p>
            <a:pPr marL="571500" indent="-571500" algn="l">
              <a:buFont typeface="Arial" panose="020B0604020202020204" pitchFamily="34" charset="0"/>
              <a:buChar char="•"/>
            </a:pPr>
            <a:r>
              <a:rPr kumimoji="1" lang="en-US" altLang="ja-JP" sz="2800" dirty="0"/>
              <a:t>Investigate the effects of non-equilibrium components on bulk and flow observables</a:t>
            </a:r>
          </a:p>
        </p:txBody>
      </p:sp>
      <p:sp>
        <p:nvSpPr>
          <p:cNvPr id="4" name="テキスト ボックス 3">
            <a:extLst>
              <a:ext uri="{FF2B5EF4-FFF2-40B4-BE49-F238E27FC236}">
                <a16:creationId xmlns:a16="http://schemas.microsoft.com/office/drawing/2014/main" id="{9B45CCD6-5E6E-40F7-917C-30CD3320E230}"/>
              </a:ext>
            </a:extLst>
          </p:cNvPr>
          <p:cNvSpPr txBox="1"/>
          <p:nvPr/>
        </p:nvSpPr>
        <p:spPr>
          <a:xfrm>
            <a:off x="1417475" y="4586939"/>
            <a:ext cx="9357049" cy="1077218"/>
          </a:xfrm>
          <a:prstGeom prst="rect">
            <a:avLst/>
          </a:prstGeom>
          <a:noFill/>
        </p:spPr>
        <p:txBody>
          <a:bodyPr wrap="none" rtlCol="0">
            <a:spAutoFit/>
          </a:bodyPr>
          <a:lstStyle/>
          <a:p>
            <a:pPr algn="l"/>
            <a:r>
              <a:rPr kumimoji="1" lang="en-US" altLang="ja-JP" sz="2800" dirty="0"/>
              <a:t>To answer a question:</a:t>
            </a:r>
          </a:p>
          <a:p>
            <a:pPr algn="l"/>
            <a:r>
              <a:rPr kumimoji="1" lang="en-US" altLang="ja-JP" sz="3600" dirty="0">
                <a:solidFill>
                  <a:srgbClr val="FFFF00"/>
                </a:solidFill>
              </a:rPr>
              <a:t>How large/small multiplicity to create the QGP</a:t>
            </a:r>
            <a:endParaRPr kumimoji="1" lang="ja-JP" altLang="en-US" sz="3600" dirty="0">
              <a:solidFill>
                <a:srgbClr val="FFFF00"/>
              </a:solidFill>
            </a:endParaRPr>
          </a:p>
        </p:txBody>
      </p:sp>
      <p:grpSp>
        <p:nvGrpSpPr>
          <p:cNvPr id="6" name="グループ化 5">
            <a:extLst>
              <a:ext uri="{FF2B5EF4-FFF2-40B4-BE49-F238E27FC236}">
                <a16:creationId xmlns:a16="http://schemas.microsoft.com/office/drawing/2014/main" id="{6EF6C064-0DE1-48BD-B52F-F7C936551D22}"/>
              </a:ext>
            </a:extLst>
          </p:cNvPr>
          <p:cNvGrpSpPr>
            <a:grpSpLocks noChangeAspect="1"/>
          </p:cNvGrpSpPr>
          <p:nvPr/>
        </p:nvGrpSpPr>
        <p:grpSpPr>
          <a:xfrm>
            <a:off x="11162575" y="5333195"/>
            <a:ext cx="791146" cy="1728871"/>
            <a:chOff x="1795273" y="2610896"/>
            <a:chExt cx="1977865" cy="4322177"/>
          </a:xfrm>
        </p:grpSpPr>
        <p:pic>
          <p:nvPicPr>
            <p:cNvPr id="7" name="グラフィックス 6" descr="装飾的な円">
              <a:extLst>
                <a:ext uri="{FF2B5EF4-FFF2-40B4-BE49-F238E27FC236}">
                  <a16:creationId xmlns:a16="http://schemas.microsoft.com/office/drawing/2014/main" id="{34472318-6E04-4B88-B219-975988BCAEC7}"/>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8" name="グラフィックス 7" descr="中心点から放射状に広がる複数の円">
              <a:extLst>
                <a:ext uri="{FF2B5EF4-FFF2-40B4-BE49-F238E27FC236}">
                  <a16:creationId xmlns:a16="http://schemas.microsoft.com/office/drawing/2014/main" id="{CA9BBE2E-9E20-4937-B232-11DC8D7E0B7C}"/>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164647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9731A36-44E4-4F3C-8A53-E196745E9003}"/>
              </a:ext>
            </a:extLst>
          </p:cNvPr>
          <p:cNvSpPr>
            <a:spLocks noGrp="1"/>
          </p:cNvSpPr>
          <p:nvPr>
            <p:ph type="title"/>
          </p:nvPr>
        </p:nvSpPr>
        <p:spPr/>
        <p:txBody>
          <a:bodyPr/>
          <a:lstStyle/>
          <a:p>
            <a:pPr algn="ctr"/>
            <a:r>
              <a:rPr kumimoji="1" lang="en-US" altLang="ja-JP" dirty="0"/>
              <a:t>Outline</a:t>
            </a:r>
            <a:endParaRPr kumimoji="1" lang="ja-JP" altLang="en-US" dirty="0"/>
          </a:p>
        </p:txBody>
      </p:sp>
      <p:sp>
        <p:nvSpPr>
          <p:cNvPr id="5" name="正方形/長方形 4">
            <a:extLst>
              <a:ext uri="{FF2B5EF4-FFF2-40B4-BE49-F238E27FC236}">
                <a16:creationId xmlns:a16="http://schemas.microsoft.com/office/drawing/2014/main" id="{77B8DEE8-1FBB-4D68-A721-55C0B396F1FA}"/>
              </a:ext>
            </a:extLst>
          </p:cNvPr>
          <p:cNvSpPr/>
          <p:nvPr/>
        </p:nvSpPr>
        <p:spPr>
          <a:xfrm>
            <a:off x="1397101" y="1681738"/>
            <a:ext cx="2880000" cy="2160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Introduction</a:t>
            </a:r>
            <a:endParaRPr lang="ja-JP" altLang="en-US" sz="2800" dirty="0">
              <a:solidFill>
                <a:srgbClr val="002060"/>
              </a:solidFill>
            </a:endParaRPr>
          </a:p>
        </p:txBody>
      </p:sp>
      <p:sp>
        <p:nvSpPr>
          <p:cNvPr id="7" name="正方形/長方形 6">
            <a:extLst>
              <a:ext uri="{FF2B5EF4-FFF2-40B4-BE49-F238E27FC236}">
                <a16:creationId xmlns:a16="http://schemas.microsoft.com/office/drawing/2014/main" id="{E44A8D9C-3428-467F-8F6E-E9C08467A5A1}"/>
              </a:ext>
            </a:extLst>
          </p:cNvPr>
          <p:cNvSpPr/>
          <p:nvPr/>
        </p:nvSpPr>
        <p:spPr>
          <a:xfrm>
            <a:off x="1397101" y="4206180"/>
            <a:ext cx="2880000" cy="2160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Results</a:t>
            </a:r>
            <a:endParaRPr kumimoji="1" lang="ja-JP" altLang="en-US" sz="2800" dirty="0">
              <a:solidFill>
                <a:srgbClr val="002060"/>
              </a:solidFill>
            </a:endParaRPr>
          </a:p>
        </p:txBody>
      </p:sp>
      <p:sp>
        <p:nvSpPr>
          <p:cNvPr id="8" name="正方形/長方形 7">
            <a:extLst>
              <a:ext uri="{FF2B5EF4-FFF2-40B4-BE49-F238E27FC236}">
                <a16:creationId xmlns:a16="http://schemas.microsoft.com/office/drawing/2014/main" id="{F7E283FE-4E2A-4F76-BD01-4FEF00F54F42}"/>
              </a:ext>
            </a:extLst>
          </p:cNvPr>
          <p:cNvSpPr/>
          <p:nvPr/>
        </p:nvSpPr>
        <p:spPr>
          <a:xfrm>
            <a:off x="4656000" y="1681738"/>
            <a:ext cx="2880000" cy="2160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Dynamical Modeling</a:t>
            </a:r>
            <a:endParaRPr lang="ja-JP" altLang="en-US" sz="2800" dirty="0">
              <a:solidFill>
                <a:srgbClr val="002060"/>
              </a:solidFill>
            </a:endParaRPr>
          </a:p>
        </p:txBody>
      </p:sp>
      <p:sp>
        <p:nvSpPr>
          <p:cNvPr id="9" name="正方形/長方形 8">
            <a:extLst>
              <a:ext uri="{FF2B5EF4-FFF2-40B4-BE49-F238E27FC236}">
                <a16:creationId xmlns:a16="http://schemas.microsoft.com/office/drawing/2014/main" id="{3E609492-0488-4134-AF18-8406A4494FDF}"/>
              </a:ext>
            </a:extLst>
          </p:cNvPr>
          <p:cNvSpPr/>
          <p:nvPr/>
        </p:nvSpPr>
        <p:spPr>
          <a:xfrm>
            <a:off x="7914899" y="1678783"/>
            <a:ext cx="2880000" cy="21600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Dynamical Core-Corona Initialization Model</a:t>
            </a:r>
            <a:endParaRPr lang="ja-JP" altLang="en-US" sz="2800" dirty="0">
              <a:solidFill>
                <a:srgbClr val="002060"/>
              </a:solidFill>
            </a:endParaRPr>
          </a:p>
        </p:txBody>
      </p:sp>
      <p:sp>
        <p:nvSpPr>
          <p:cNvPr id="3" name="スライド番号プレースホルダー 2">
            <a:extLst>
              <a:ext uri="{FF2B5EF4-FFF2-40B4-BE49-F238E27FC236}">
                <a16:creationId xmlns:a16="http://schemas.microsoft.com/office/drawing/2014/main" id="{B5E542E1-2A20-4BB4-93DE-2CDCD4E40767}"/>
              </a:ext>
            </a:extLst>
          </p:cNvPr>
          <p:cNvSpPr>
            <a:spLocks noGrp="1"/>
          </p:cNvSpPr>
          <p:nvPr>
            <p:ph type="sldNum" sz="quarter" idx="12"/>
          </p:nvPr>
        </p:nvSpPr>
        <p:spPr/>
        <p:txBody>
          <a:bodyPr/>
          <a:lstStyle/>
          <a:p>
            <a:fld id="{790CF57B-DD1B-4031-B9F9-0C464C9FAFED}" type="slidenum">
              <a:rPr kumimoji="1" lang="ja-JP" altLang="en-US" smtClean="0"/>
              <a:t>12</a:t>
            </a:fld>
            <a:endParaRPr kumimoji="1" lang="ja-JP" altLang="en-US"/>
          </a:p>
        </p:txBody>
      </p:sp>
      <p:sp>
        <p:nvSpPr>
          <p:cNvPr id="11" name="正方形/長方形 10">
            <a:extLst>
              <a:ext uri="{FF2B5EF4-FFF2-40B4-BE49-F238E27FC236}">
                <a16:creationId xmlns:a16="http://schemas.microsoft.com/office/drawing/2014/main" id="{16E0DDD7-C176-49B5-8BCF-5AAC9E10AD69}"/>
              </a:ext>
            </a:extLst>
          </p:cNvPr>
          <p:cNvSpPr/>
          <p:nvPr/>
        </p:nvSpPr>
        <p:spPr>
          <a:xfrm>
            <a:off x="4656000" y="4206180"/>
            <a:ext cx="2880000" cy="216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Summary</a:t>
            </a:r>
            <a:endParaRPr kumimoji="1" lang="ja-JP" altLang="en-US" sz="2800" dirty="0">
              <a:solidFill>
                <a:srgbClr val="002060"/>
              </a:solidFill>
            </a:endParaRPr>
          </a:p>
        </p:txBody>
      </p:sp>
      <p:grpSp>
        <p:nvGrpSpPr>
          <p:cNvPr id="10" name="グループ化 9">
            <a:extLst>
              <a:ext uri="{FF2B5EF4-FFF2-40B4-BE49-F238E27FC236}">
                <a16:creationId xmlns:a16="http://schemas.microsoft.com/office/drawing/2014/main" id="{A993AF33-4003-436C-9291-6490A11E9DAD}"/>
              </a:ext>
            </a:extLst>
          </p:cNvPr>
          <p:cNvGrpSpPr>
            <a:grpSpLocks noChangeAspect="1"/>
          </p:cNvGrpSpPr>
          <p:nvPr/>
        </p:nvGrpSpPr>
        <p:grpSpPr>
          <a:xfrm>
            <a:off x="11162575" y="5333195"/>
            <a:ext cx="791146" cy="1728871"/>
            <a:chOff x="1795273" y="2610896"/>
            <a:chExt cx="1977865" cy="4322177"/>
          </a:xfrm>
        </p:grpSpPr>
        <p:pic>
          <p:nvPicPr>
            <p:cNvPr id="12" name="グラフィックス 11" descr="装飾的な円">
              <a:extLst>
                <a:ext uri="{FF2B5EF4-FFF2-40B4-BE49-F238E27FC236}">
                  <a16:creationId xmlns:a16="http://schemas.microsoft.com/office/drawing/2014/main" id="{58147297-2BF1-4420-8AA5-A4D579243EF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13" name="グラフィックス 12" descr="中心点から放射状に広がる複数の円">
              <a:extLst>
                <a:ext uri="{FF2B5EF4-FFF2-40B4-BE49-F238E27FC236}">
                  <a16:creationId xmlns:a16="http://schemas.microsoft.com/office/drawing/2014/main" id="{35F09A17-CA0C-4BA2-9F1F-2F4FF1FE68E0}"/>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409713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tx1"/>
                                      </p:to>
                                    </p:animClr>
                                  </p:childTnLst>
                                </p:cTn>
                              </p:par>
                              <p:par>
                                <p:cTn id="7" presetID="3" presetClass="emph" presetSubtype="2" fill="hold" nodeType="withEffect">
                                  <p:stCondLst>
                                    <p:cond delay="0"/>
                                  </p:stCondLst>
                                  <p:childTnLst>
                                    <p:animClr clrSpc="rgb" dir="cw">
                                      <p:cBhvr override="childStyle">
                                        <p:cTn id="8" dur="500" fill="hold"/>
                                        <p:tgtEl>
                                          <p:spTgt spid="8">
                                            <p:txEl>
                                              <p:pRg st="0" end="0"/>
                                            </p:txEl>
                                          </p:spTgt>
                                        </p:tgtEl>
                                        <p:attrNameLst>
                                          <p:attrName>style.color</p:attrName>
                                        </p:attrNameLst>
                                      </p:cBhvr>
                                      <p:to>
                                        <a:schemeClr val="tx1"/>
                                      </p:to>
                                    </p:animClr>
                                  </p:childTnLst>
                                </p:cTn>
                              </p:par>
                              <p:par>
                                <p:cTn id="9" presetID="15" presetClass="emph" presetSubtype="0" nodeType="withEffect">
                                  <p:stCondLst>
                                    <p:cond delay="0"/>
                                  </p:stCondLst>
                                  <p:iterate type="lt">
                                    <p:tmAbs val="25"/>
                                  </p:iterate>
                                  <p:childTnLst>
                                    <p:set>
                                      <p:cBhvr override="childStyle">
                                        <p:cTn id="10" dur="indefinite"/>
                                        <p:tgtEl>
                                          <p:spTgt spid="9">
                                            <p:txEl>
                                              <p:pRg st="0" end="0"/>
                                            </p:txEl>
                                          </p:spTgt>
                                        </p:tgtEl>
                                        <p:attrNameLst>
                                          <p:attrName>style.fontWeight</p:attrName>
                                        </p:attrNameLst>
                                      </p:cBhvr>
                                      <p:to>
                                        <p:strVal val="bold"/>
                                      </p:to>
                                    </p:set>
                                  </p:childTnLst>
                                </p:cTn>
                              </p:par>
                              <p:par>
                                <p:cTn id="11" presetID="3" presetClass="emph" presetSubtype="2" fill="hold" nodeType="withEffect">
                                  <p:stCondLst>
                                    <p:cond delay="0"/>
                                  </p:stCondLst>
                                  <p:childTnLst>
                                    <p:animClr clrSpc="rgb" dir="cw">
                                      <p:cBhvr override="childStyle">
                                        <p:cTn id="12" dur="500" fill="hold"/>
                                        <p:tgtEl>
                                          <p:spTgt spid="7">
                                            <p:txEl>
                                              <p:pRg st="0" end="0"/>
                                            </p:txEl>
                                          </p:spTgt>
                                        </p:tgtEl>
                                        <p:attrNameLst>
                                          <p:attrName>style.color</p:attrName>
                                        </p:attrNameLst>
                                      </p:cBhvr>
                                      <p:to>
                                        <a:srgbClr val="FFFFFF"/>
                                      </p:to>
                                    </p:animClr>
                                  </p:childTnLst>
                                </p:cTn>
                              </p:par>
                              <p:par>
                                <p:cTn id="13" presetID="3" presetClass="emph" presetSubtype="2" fill="hold" nodeType="withEffect">
                                  <p:stCondLst>
                                    <p:cond delay="0"/>
                                  </p:stCondLst>
                                  <p:childTnLst>
                                    <p:animClr clrSpc="rgb" dir="cw">
                                      <p:cBhvr override="childStyle">
                                        <p:cTn id="14" dur="500" fill="hold"/>
                                        <p:tgtEl>
                                          <p:spTgt spid="11">
                                            <p:txEl>
                                              <p:pRg st="0" end="0"/>
                                            </p:txEl>
                                          </p:spTgt>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226ED4-9F76-433D-B64E-FFFFBA809DAF}"/>
              </a:ext>
            </a:extLst>
          </p:cNvPr>
          <p:cNvSpPr>
            <a:spLocks noGrp="1"/>
          </p:cNvSpPr>
          <p:nvPr>
            <p:ph type="title"/>
          </p:nvPr>
        </p:nvSpPr>
        <p:spPr>
          <a:xfrm>
            <a:off x="838200" y="365125"/>
            <a:ext cx="10515600" cy="1325563"/>
          </a:xfrm>
        </p:spPr>
        <p:txBody>
          <a:bodyPr/>
          <a:lstStyle/>
          <a:p>
            <a:pPr algn="ctr"/>
            <a:r>
              <a:rPr kumimoji="1" lang="en-US" altLang="ja-JP" dirty="0"/>
              <a:t>C</a:t>
            </a:r>
            <a:r>
              <a:rPr lang="en-US" altLang="ja-JP" dirty="0"/>
              <a:t>ore-corona picture</a:t>
            </a:r>
            <a:endParaRPr kumimoji="1" lang="ja-JP" altLang="en-US" dirty="0"/>
          </a:p>
        </p:txBody>
      </p:sp>
      <p:grpSp>
        <p:nvGrpSpPr>
          <p:cNvPr id="3" name="グループ化 2">
            <a:extLst>
              <a:ext uri="{FF2B5EF4-FFF2-40B4-BE49-F238E27FC236}">
                <a16:creationId xmlns:a16="http://schemas.microsoft.com/office/drawing/2014/main" id="{63A2F503-30D2-4BC9-B21A-9F279D4689D7}"/>
              </a:ext>
            </a:extLst>
          </p:cNvPr>
          <p:cNvGrpSpPr/>
          <p:nvPr/>
        </p:nvGrpSpPr>
        <p:grpSpPr>
          <a:xfrm rot="20732759">
            <a:off x="8317323" y="1804332"/>
            <a:ext cx="2467520" cy="2424095"/>
            <a:chOff x="5847922" y="1822343"/>
            <a:chExt cx="2555015" cy="2510051"/>
          </a:xfrm>
        </p:grpSpPr>
        <p:grpSp>
          <p:nvGrpSpPr>
            <p:cNvPr id="4" name="グループ化 3">
              <a:extLst>
                <a:ext uri="{FF2B5EF4-FFF2-40B4-BE49-F238E27FC236}">
                  <a16:creationId xmlns:a16="http://schemas.microsoft.com/office/drawing/2014/main" id="{05A435D1-BFCE-4A3D-B634-90BD3E8CC86C}"/>
                </a:ext>
              </a:extLst>
            </p:cNvPr>
            <p:cNvGrpSpPr/>
            <p:nvPr/>
          </p:nvGrpSpPr>
          <p:grpSpPr>
            <a:xfrm rot="19477030">
              <a:off x="5915514" y="1916150"/>
              <a:ext cx="2487423" cy="2416244"/>
              <a:chOff x="6061014" y="4122443"/>
              <a:chExt cx="1883206" cy="1829318"/>
            </a:xfrm>
          </p:grpSpPr>
          <p:sp>
            <p:nvSpPr>
              <p:cNvPr id="18" name="円/楕円 20">
                <a:extLst>
                  <a:ext uri="{FF2B5EF4-FFF2-40B4-BE49-F238E27FC236}">
                    <a16:creationId xmlns:a16="http://schemas.microsoft.com/office/drawing/2014/main" id="{2AB935C0-9E69-4D9B-BF9F-4B7AA3B1FE02}"/>
                  </a:ext>
                </a:extLst>
              </p:cNvPr>
              <p:cNvSpPr/>
              <p:nvPr/>
            </p:nvSpPr>
            <p:spPr>
              <a:xfrm rot="14066384" flipH="1" flipV="1">
                <a:off x="7799142" y="4782656"/>
                <a:ext cx="39422" cy="39422"/>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9" name="円/楕円 20">
                <a:extLst>
                  <a:ext uri="{FF2B5EF4-FFF2-40B4-BE49-F238E27FC236}">
                    <a16:creationId xmlns:a16="http://schemas.microsoft.com/office/drawing/2014/main" id="{81A0E8D2-2140-405B-9D59-72842B66B940}"/>
                  </a:ext>
                </a:extLst>
              </p:cNvPr>
              <p:cNvSpPr/>
              <p:nvPr/>
            </p:nvSpPr>
            <p:spPr>
              <a:xfrm rot="14066384" flipH="1" flipV="1">
                <a:off x="7823413" y="5051917"/>
                <a:ext cx="39422" cy="39422"/>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 name="円/楕円 20">
                <a:extLst>
                  <a:ext uri="{FF2B5EF4-FFF2-40B4-BE49-F238E27FC236}">
                    <a16:creationId xmlns:a16="http://schemas.microsoft.com/office/drawing/2014/main" id="{1AD2C47C-923A-46E0-889C-41CA5F5ED938}"/>
                  </a:ext>
                </a:extLst>
              </p:cNvPr>
              <p:cNvSpPr/>
              <p:nvPr/>
            </p:nvSpPr>
            <p:spPr>
              <a:xfrm rot="14066384" flipH="1" flipV="1">
                <a:off x="6950731" y="4122443"/>
                <a:ext cx="39422" cy="39422"/>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1" name="円/楕円 20">
                <a:extLst>
                  <a:ext uri="{FF2B5EF4-FFF2-40B4-BE49-F238E27FC236}">
                    <a16:creationId xmlns:a16="http://schemas.microsoft.com/office/drawing/2014/main" id="{82550A14-3B03-49F7-BB51-0295360B9E6A}"/>
                  </a:ext>
                </a:extLst>
              </p:cNvPr>
              <p:cNvSpPr/>
              <p:nvPr/>
            </p:nvSpPr>
            <p:spPr>
              <a:xfrm rot="14066384" flipH="1" flipV="1">
                <a:off x="6797999" y="4242987"/>
                <a:ext cx="39422" cy="39422"/>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22" name="円/楕円 20">
                <a:extLst>
                  <a:ext uri="{FF2B5EF4-FFF2-40B4-BE49-F238E27FC236}">
                    <a16:creationId xmlns:a16="http://schemas.microsoft.com/office/drawing/2014/main" id="{A70001E5-2BC1-4025-8EE3-7DF848E4957D}"/>
                  </a:ext>
                </a:extLst>
              </p:cNvPr>
              <p:cNvSpPr/>
              <p:nvPr/>
            </p:nvSpPr>
            <p:spPr>
              <a:xfrm rot="14066384" flipH="1" flipV="1">
                <a:off x="7388458" y="4287235"/>
                <a:ext cx="39422" cy="39422"/>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3" name="円/楕円 20">
                <a:extLst>
                  <a:ext uri="{FF2B5EF4-FFF2-40B4-BE49-F238E27FC236}">
                    <a16:creationId xmlns:a16="http://schemas.microsoft.com/office/drawing/2014/main" id="{F922FFCD-E2B3-4BAF-87DA-61DFFD91BEA5}"/>
                  </a:ext>
                </a:extLst>
              </p:cNvPr>
              <p:cNvSpPr/>
              <p:nvPr/>
            </p:nvSpPr>
            <p:spPr>
              <a:xfrm rot="14066384" flipH="1" flipV="1">
                <a:off x="7191003" y="4285292"/>
                <a:ext cx="39422" cy="39422"/>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4" name="爆発 2 155">
                <a:extLst>
                  <a:ext uri="{FF2B5EF4-FFF2-40B4-BE49-F238E27FC236}">
                    <a16:creationId xmlns:a16="http://schemas.microsoft.com/office/drawing/2014/main" id="{87CB563C-04E0-48F1-9372-5F66F12369DA}"/>
                  </a:ext>
                </a:extLst>
              </p:cNvPr>
              <p:cNvSpPr/>
              <p:nvPr/>
            </p:nvSpPr>
            <p:spPr>
              <a:xfrm>
                <a:off x="6858460" y="4862145"/>
                <a:ext cx="277320" cy="292172"/>
              </a:xfrm>
              <a:prstGeom prst="irregularSeal2">
                <a:avLst/>
              </a:prstGeom>
              <a:solidFill>
                <a:schemeClr val="bg1"/>
              </a:solidFill>
              <a:ln w="1905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0">
                <a:extLst>
                  <a:ext uri="{FF2B5EF4-FFF2-40B4-BE49-F238E27FC236}">
                    <a16:creationId xmlns:a16="http://schemas.microsoft.com/office/drawing/2014/main" id="{64578799-D4BE-4ACD-82AD-49E11E908177}"/>
                  </a:ext>
                </a:extLst>
              </p:cNvPr>
              <p:cNvSpPr/>
              <p:nvPr/>
            </p:nvSpPr>
            <p:spPr>
              <a:xfrm rot="20949426" flipH="1" flipV="1">
                <a:off x="7638516" y="4810925"/>
                <a:ext cx="39423" cy="39423"/>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6" name="円/楕円 20">
                <a:extLst>
                  <a:ext uri="{FF2B5EF4-FFF2-40B4-BE49-F238E27FC236}">
                    <a16:creationId xmlns:a16="http://schemas.microsoft.com/office/drawing/2014/main" id="{CD7058AF-1A89-4060-8FC1-24F184E24CD4}"/>
                  </a:ext>
                </a:extLst>
              </p:cNvPr>
              <p:cNvSpPr/>
              <p:nvPr/>
            </p:nvSpPr>
            <p:spPr>
              <a:xfrm rot="20949426" flipH="1" flipV="1">
                <a:off x="7644433" y="4485122"/>
                <a:ext cx="39423" cy="39423"/>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nvGrpSpPr>
              <p:cNvPr id="27" name="グループ化 26">
                <a:extLst>
                  <a:ext uri="{FF2B5EF4-FFF2-40B4-BE49-F238E27FC236}">
                    <a16:creationId xmlns:a16="http://schemas.microsoft.com/office/drawing/2014/main" id="{D12730CF-4281-4BAB-B7AA-3C19DE4C3480}"/>
                  </a:ext>
                </a:extLst>
              </p:cNvPr>
              <p:cNvGrpSpPr/>
              <p:nvPr/>
            </p:nvGrpSpPr>
            <p:grpSpPr>
              <a:xfrm>
                <a:off x="7226801" y="5209058"/>
                <a:ext cx="717419" cy="546134"/>
                <a:chOff x="2905899" y="5206486"/>
                <a:chExt cx="934447" cy="711345"/>
              </a:xfrm>
            </p:grpSpPr>
            <p:sp>
              <p:nvSpPr>
                <p:cNvPr id="119" name="円/楕円 20">
                  <a:extLst>
                    <a:ext uri="{FF2B5EF4-FFF2-40B4-BE49-F238E27FC236}">
                      <a16:creationId xmlns:a16="http://schemas.microsoft.com/office/drawing/2014/main" id="{C7C8DE71-6314-4525-8704-5C5B3B4E5090}"/>
                    </a:ext>
                  </a:extLst>
                </p:cNvPr>
                <p:cNvSpPr/>
                <p:nvPr/>
              </p:nvSpPr>
              <p:spPr>
                <a:xfrm rot="20949426" flipH="1" flipV="1">
                  <a:off x="2905899" y="5660903"/>
                  <a:ext cx="51348" cy="51348"/>
                </a:xfrm>
                <a:prstGeom prst="ellipse">
                  <a:avLst/>
                </a:prstGeom>
                <a:solidFill>
                  <a:srgbClr val="6DDD9A"/>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20" name="円/楕円 20">
                  <a:extLst>
                    <a:ext uri="{FF2B5EF4-FFF2-40B4-BE49-F238E27FC236}">
                      <a16:creationId xmlns:a16="http://schemas.microsoft.com/office/drawing/2014/main" id="{5CA80A6C-BD38-42F4-BDEB-A13872432BEA}"/>
                    </a:ext>
                  </a:extLst>
                </p:cNvPr>
                <p:cNvSpPr/>
                <p:nvPr/>
              </p:nvSpPr>
              <p:spPr>
                <a:xfrm rot="20949426" flipH="1" flipV="1">
                  <a:off x="3369442" y="5657638"/>
                  <a:ext cx="51348" cy="51348"/>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21" name="円/楕円 20">
                  <a:extLst>
                    <a:ext uri="{FF2B5EF4-FFF2-40B4-BE49-F238E27FC236}">
                      <a16:creationId xmlns:a16="http://schemas.microsoft.com/office/drawing/2014/main" id="{9CEF1A9C-5162-4918-9F89-71DC625E6E2D}"/>
                    </a:ext>
                  </a:extLst>
                </p:cNvPr>
                <p:cNvSpPr/>
                <p:nvPr/>
              </p:nvSpPr>
              <p:spPr>
                <a:xfrm rot="20949426" flipH="1" flipV="1">
                  <a:off x="3546392" y="5556982"/>
                  <a:ext cx="51348" cy="51348"/>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22" name="円/楕円 20">
                  <a:extLst>
                    <a:ext uri="{FF2B5EF4-FFF2-40B4-BE49-F238E27FC236}">
                      <a16:creationId xmlns:a16="http://schemas.microsoft.com/office/drawing/2014/main" id="{C72F795D-F1FE-481F-8A4F-0BAE86602ED1}"/>
                    </a:ext>
                  </a:extLst>
                </p:cNvPr>
                <p:cNvSpPr/>
                <p:nvPr/>
              </p:nvSpPr>
              <p:spPr>
                <a:xfrm rot="20949426" flipH="1" flipV="1">
                  <a:off x="3152694" y="5624175"/>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23" name="円/楕円 20">
                  <a:extLst>
                    <a:ext uri="{FF2B5EF4-FFF2-40B4-BE49-F238E27FC236}">
                      <a16:creationId xmlns:a16="http://schemas.microsoft.com/office/drawing/2014/main" id="{F39FA275-F6C1-4E76-8228-12EB2C15CE97}"/>
                    </a:ext>
                  </a:extLst>
                </p:cNvPr>
                <p:cNvSpPr/>
                <p:nvPr/>
              </p:nvSpPr>
              <p:spPr>
                <a:xfrm rot="20949426" flipH="1" flipV="1">
                  <a:off x="3214590" y="5439050"/>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24" name="円/楕円 20">
                  <a:extLst>
                    <a:ext uri="{FF2B5EF4-FFF2-40B4-BE49-F238E27FC236}">
                      <a16:creationId xmlns:a16="http://schemas.microsoft.com/office/drawing/2014/main" id="{81E56B1D-B793-4A37-B943-98ED657DB44D}"/>
                    </a:ext>
                  </a:extLst>
                </p:cNvPr>
                <p:cNvSpPr/>
                <p:nvPr/>
              </p:nvSpPr>
              <p:spPr>
                <a:xfrm rot="20949426" flipH="1" flipV="1">
                  <a:off x="3788998" y="5314335"/>
                  <a:ext cx="51348" cy="51348"/>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25" name="円/楕円 20">
                  <a:extLst>
                    <a:ext uri="{FF2B5EF4-FFF2-40B4-BE49-F238E27FC236}">
                      <a16:creationId xmlns:a16="http://schemas.microsoft.com/office/drawing/2014/main" id="{C3C4E613-F9BC-4545-9D68-9A70B0683E6F}"/>
                    </a:ext>
                  </a:extLst>
                </p:cNvPr>
                <p:cNvSpPr/>
                <p:nvPr/>
              </p:nvSpPr>
              <p:spPr>
                <a:xfrm rot="20949426" flipH="1" flipV="1">
                  <a:off x="3659357" y="5409005"/>
                  <a:ext cx="51348" cy="51348"/>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26" name="円/楕円 20">
                  <a:extLst>
                    <a:ext uri="{FF2B5EF4-FFF2-40B4-BE49-F238E27FC236}">
                      <a16:creationId xmlns:a16="http://schemas.microsoft.com/office/drawing/2014/main" id="{209D5A6B-C469-49E4-87A7-1B936A3CC2B0}"/>
                    </a:ext>
                  </a:extLst>
                </p:cNvPr>
                <p:cNvSpPr/>
                <p:nvPr/>
              </p:nvSpPr>
              <p:spPr>
                <a:xfrm rot="20949426" flipH="1" flipV="1">
                  <a:off x="3412116" y="5439051"/>
                  <a:ext cx="51348" cy="51348"/>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27" name="円/楕円 20">
                  <a:extLst>
                    <a:ext uri="{FF2B5EF4-FFF2-40B4-BE49-F238E27FC236}">
                      <a16:creationId xmlns:a16="http://schemas.microsoft.com/office/drawing/2014/main" id="{4FA2FDB0-1DEE-40C8-AA96-2305BDC1AD7B}"/>
                    </a:ext>
                  </a:extLst>
                </p:cNvPr>
                <p:cNvSpPr/>
                <p:nvPr/>
              </p:nvSpPr>
              <p:spPr>
                <a:xfrm rot="20949426" flipH="1" flipV="1">
                  <a:off x="3521955" y="5206486"/>
                  <a:ext cx="51348" cy="51348"/>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28" name="円/楕円 20">
                  <a:extLst>
                    <a:ext uri="{FF2B5EF4-FFF2-40B4-BE49-F238E27FC236}">
                      <a16:creationId xmlns:a16="http://schemas.microsoft.com/office/drawing/2014/main" id="{0F7B7B0D-F080-4AC8-B390-6201549DA8CA}"/>
                    </a:ext>
                  </a:extLst>
                </p:cNvPr>
                <p:cNvSpPr/>
                <p:nvPr/>
              </p:nvSpPr>
              <p:spPr>
                <a:xfrm rot="20949426" flipH="1" flipV="1">
                  <a:off x="3212786" y="5866483"/>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sp>
            <p:nvSpPr>
              <p:cNvPr id="28" name="円/楕円 20">
                <a:extLst>
                  <a:ext uri="{FF2B5EF4-FFF2-40B4-BE49-F238E27FC236}">
                    <a16:creationId xmlns:a16="http://schemas.microsoft.com/office/drawing/2014/main" id="{3E388A13-F425-4C76-920A-A547EB2F142B}"/>
                  </a:ext>
                </a:extLst>
              </p:cNvPr>
              <p:cNvSpPr/>
              <p:nvPr/>
            </p:nvSpPr>
            <p:spPr>
              <a:xfrm rot="20949426" flipH="1" flipV="1">
                <a:off x="6482987" y="4666898"/>
                <a:ext cx="39422" cy="39422"/>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9" name="円/楕円 20">
                <a:extLst>
                  <a:ext uri="{FF2B5EF4-FFF2-40B4-BE49-F238E27FC236}">
                    <a16:creationId xmlns:a16="http://schemas.microsoft.com/office/drawing/2014/main" id="{ED88A3D6-002B-40C2-8E68-0EDB52421A84}"/>
                  </a:ext>
                </a:extLst>
              </p:cNvPr>
              <p:cNvSpPr/>
              <p:nvPr/>
            </p:nvSpPr>
            <p:spPr>
              <a:xfrm rot="20949426" flipH="1" flipV="1">
                <a:off x="6618840" y="4589620"/>
                <a:ext cx="39422" cy="39422"/>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0" name="円/楕円 20">
                <a:extLst>
                  <a:ext uri="{FF2B5EF4-FFF2-40B4-BE49-F238E27FC236}">
                    <a16:creationId xmlns:a16="http://schemas.microsoft.com/office/drawing/2014/main" id="{F470F592-9115-4FA8-8E89-1D2A29787B80}"/>
                  </a:ext>
                </a:extLst>
              </p:cNvPr>
              <p:cNvSpPr/>
              <p:nvPr/>
            </p:nvSpPr>
            <p:spPr>
              <a:xfrm rot="20949426" flipH="1" flipV="1">
                <a:off x="6805100" y="4403328"/>
                <a:ext cx="39422" cy="39422"/>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1" name="円/楕円 20">
                <a:extLst>
                  <a:ext uri="{FF2B5EF4-FFF2-40B4-BE49-F238E27FC236}">
                    <a16:creationId xmlns:a16="http://schemas.microsoft.com/office/drawing/2014/main" id="{517F6D57-5BF1-4E2D-B6AC-98D2E14882CE}"/>
                  </a:ext>
                </a:extLst>
              </p:cNvPr>
              <p:cNvSpPr/>
              <p:nvPr/>
            </p:nvSpPr>
            <p:spPr>
              <a:xfrm rot="20949426" flipH="1" flipV="1">
                <a:off x="6705568" y="4476011"/>
                <a:ext cx="39422" cy="39422"/>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2" name="円/楕円 20">
                <a:extLst>
                  <a:ext uri="{FF2B5EF4-FFF2-40B4-BE49-F238E27FC236}">
                    <a16:creationId xmlns:a16="http://schemas.microsoft.com/office/drawing/2014/main" id="{494F2F1B-1BAF-493F-A440-8C1EEF1DB28C}"/>
                  </a:ext>
                </a:extLst>
              </p:cNvPr>
              <p:cNvSpPr/>
              <p:nvPr/>
            </p:nvSpPr>
            <p:spPr>
              <a:xfrm rot="20949426" flipH="1" flipV="1">
                <a:off x="6515750" y="4499078"/>
                <a:ext cx="39422" cy="39422"/>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3" name="円/楕円 20">
                <a:extLst>
                  <a:ext uri="{FF2B5EF4-FFF2-40B4-BE49-F238E27FC236}">
                    <a16:creationId xmlns:a16="http://schemas.microsoft.com/office/drawing/2014/main" id="{133F4110-187B-4B00-8B9E-06854699115F}"/>
                  </a:ext>
                </a:extLst>
              </p:cNvPr>
              <p:cNvSpPr/>
              <p:nvPr/>
            </p:nvSpPr>
            <p:spPr>
              <a:xfrm rot="20949426" flipH="1" flipV="1">
                <a:off x="6600078" y="4320527"/>
                <a:ext cx="39422" cy="39422"/>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4" name="爆発 2 155">
                <a:extLst>
                  <a:ext uri="{FF2B5EF4-FFF2-40B4-BE49-F238E27FC236}">
                    <a16:creationId xmlns:a16="http://schemas.microsoft.com/office/drawing/2014/main" id="{5B418C78-6103-4A31-95CF-A97FFAF9E700}"/>
                  </a:ext>
                </a:extLst>
              </p:cNvPr>
              <p:cNvSpPr/>
              <p:nvPr/>
            </p:nvSpPr>
            <p:spPr>
              <a:xfrm>
                <a:off x="6858460" y="4863051"/>
                <a:ext cx="277320" cy="292172"/>
              </a:xfrm>
              <a:prstGeom prst="irregularSeal2">
                <a:avLst/>
              </a:prstGeom>
              <a:solidFill>
                <a:schemeClr val="bg1"/>
              </a:solidFill>
              <a:ln w="1905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87311D35-ADEA-414B-90F7-579ACFBD7DA0}"/>
                  </a:ext>
                </a:extLst>
              </p:cNvPr>
              <p:cNvCxnSpPr>
                <a:cxnSpLocks/>
              </p:cNvCxnSpPr>
              <p:nvPr/>
            </p:nvCxnSpPr>
            <p:spPr>
              <a:xfrm flipV="1">
                <a:off x="6061014" y="5034966"/>
                <a:ext cx="892221" cy="7834"/>
              </a:xfrm>
              <a:prstGeom prst="straightConnector1">
                <a:avLst/>
              </a:prstGeom>
              <a:ln w="19050">
                <a:noFill/>
                <a:headEnd type="none" w="lg" len="lg"/>
                <a:tailEnd type="triangle" w="lg" len="lg"/>
              </a:ln>
            </p:spPr>
            <p:style>
              <a:lnRef idx="1">
                <a:schemeClr val="accent1"/>
              </a:lnRef>
              <a:fillRef idx="0">
                <a:schemeClr val="accent1"/>
              </a:fillRef>
              <a:effectRef idx="0">
                <a:schemeClr val="accent1"/>
              </a:effectRef>
              <a:fontRef idx="minor">
                <a:schemeClr val="tx1"/>
              </a:fontRef>
            </p:style>
          </p:cxnSp>
          <p:sp>
            <p:nvSpPr>
              <p:cNvPr id="36" name="円/楕円 20">
                <a:extLst>
                  <a:ext uri="{FF2B5EF4-FFF2-40B4-BE49-F238E27FC236}">
                    <a16:creationId xmlns:a16="http://schemas.microsoft.com/office/drawing/2014/main" id="{6469BECF-76B1-4F41-87A3-9F65E7AD61D2}"/>
                  </a:ext>
                </a:extLst>
              </p:cNvPr>
              <p:cNvSpPr/>
              <p:nvPr/>
            </p:nvSpPr>
            <p:spPr>
              <a:xfrm rot="16460068" flipH="1" flipV="1">
                <a:off x="6276581" y="4959683"/>
                <a:ext cx="39422" cy="39422"/>
              </a:xfrm>
              <a:prstGeom prst="ellipse">
                <a:avLst/>
              </a:prstGeom>
              <a:solidFill>
                <a:srgbClr val="6DDD9A"/>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7" name="円/楕円 20">
                <a:extLst>
                  <a:ext uri="{FF2B5EF4-FFF2-40B4-BE49-F238E27FC236}">
                    <a16:creationId xmlns:a16="http://schemas.microsoft.com/office/drawing/2014/main" id="{EEA2EAC5-EE0A-4C27-9294-2D96747BEC64}"/>
                  </a:ext>
                </a:extLst>
              </p:cNvPr>
              <p:cNvSpPr/>
              <p:nvPr/>
            </p:nvSpPr>
            <p:spPr>
              <a:xfrm rot="16460068" flipH="1" flipV="1">
                <a:off x="6510326" y="5501892"/>
                <a:ext cx="39422" cy="39422"/>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8" name="円/楕円 20">
                <a:extLst>
                  <a:ext uri="{FF2B5EF4-FFF2-40B4-BE49-F238E27FC236}">
                    <a16:creationId xmlns:a16="http://schemas.microsoft.com/office/drawing/2014/main" id="{758576A1-E625-46DC-BCB7-313243550F84}"/>
                  </a:ext>
                </a:extLst>
              </p:cNvPr>
              <p:cNvSpPr/>
              <p:nvPr/>
            </p:nvSpPr>
            <p:spPr>
              <a:xfrm rot="16460068" flipH="1" flipV="1">
                <a:off x="6471310" y="5350545"/>
                <a:ext cx="39422" cy="39422"/>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39" name="円/楕円 20">
                <a:extLst>
                  <a:ext uri="{FF2B5EF4-FFF2-40B4-BE49-F238E27FC236}">
                    <a16:creationId xmlns:a16="http://schemas.microsoft.com/office/drawing/2014/main" id="{08CAF23E-779F-44C1-B130-4D28886884F7}"/>
                  </a:ext>
                </a:extLst>
              </p:cNvPr>
              <p:cNvSpPr/>
              <p:nvPr/>
            </p:nvSpPr>
            <p:spPr>
              <a:xfrm rot="16460068" flipH="1" flipV="1">
                <a:off x="6298973" y="4769433"/>
                <a:ext cx="39422" cy="39422"/>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40" name="円/楕円 20">
                <a:extLst>
                  <a:ext uri="{FF2B5EF4-FFF2-40B4-BE49-F238E27FC236}">
                    <a16:creationId xmlns:a16="http://schemas.microsoft.com/office/drawing/2014/main" id="{965695B0-0679-4D45-9E9C-94C7D7717C73}"/>
                  </a:ext>
                </a:extLst>
              </p:cNvPr>
              <p:cNvSpPr/>
              <p:nvPr/>
            </p:nvSpPr>
            <p:spPr>
              <a:xfrm rot="16460068" flipH="1" flipV="1">
                <a:off x="6174242" y="4686359"/>
                <a:ext cx="39422" cy="39422"/>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41" name="円/楕円 20">
                <a:extLst>
                  <a:ext uri="{FF2B5EF4-FFF2-40B4-BE49-F238E27FC236}">
                    <a16:creationId xmlns:a16="http://schemas.microsoft.com/office/drawing/2014/main" id="{3D8B7D70-68C4-4DFC-83F3-527D691C51C2}"/>
                  </a:ext>
                </a:extLst>
              </p:cNvPr>
              <p:cNvSpPr/>
              <p:nvPr/>
            </p:nvSpPr>
            <p:spPr>
              <a:xfrm rot="16460068" flipH="1" flipV="1">
                <a:off x="6340281" y="5122009"/>
                <a:ext cx="39422" cy="39422"/>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42" name="円/楕円 20">
                <a:extLst>
                  <a:ext uri="{FF2B5EF4-FFF2-40B4-BE49-F238E27FC236}">
                    <a16:creationId xmlns:a16="http://schemas.microsoft.com/office/drawing/2014/main" id="{C200FB31-40CF-4C2C-8E41-D0108BA2DFCF}"/>
                  </a:ext>
                </a:extLst>
              </p:cNvPr>
              <p:cNvSpPr/>
              <p:nvPr/>
            </p:nvSpPr>
            <p:spPr>
              <a:xfrm rot="16460068" flipH="1" flipV="1">
                <a:off x="6384370" y="5237098"/>
                <a:ext cx="39422" cy="39422"/>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43" name="円/楕円 20">
                <a:extLst>
                  <a:ext uri="{FF2B5EF4-FFF2-40B4-BE49-F238E27FC236}">
                    <a16:creationId xmlns:a16="http://schemas.microsoft.com/office/drawing/2014/main" id="{DABE2EE0-3BED-4FF8-91F8-B8B1EE18600B}"/>
                  </a:ext>
                </a:extLst>
              </p:cNvPr>
              <p:cNvSpPr/>
              <p:nvPr/>
            </p:nvSpPr>
            <p:spPr>
              <a:xfrm rot="16460068" flipH="1" flipV="1">
                <a:off x="6356937" y="5426335"/>
                <a:ext cx="39422" cy="39422"/>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44" name="円/楕円 20">
                <a:extLst>
                  <a:ext uri="{FF2B5EF4-FFF2-40B4-BE49-F238E27FC236}">
                    <a16:creationId xmlns:a16="http://schemas.microsoft.com/office/drawing/2014/main" id="{0CA6544A-26FE-4586-AA64-34BC01A4C3E2}"/>
                  </a:ext>
                </a:extLst>
              </p:cNvPr>
              <p:cNvSpPr/>
              <p:nvPr/>
            </p:nvSpPr>
            <p:spPr>
              <a:xfrm rot="16460068" flipH="1" flipV="1">
                <a:off x="6206692" y="5298201"/>
                <a:ext cx="39422" cy="39422"/>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45" name="楕円 13">
                <a:extLst>
                  <a:ext uri="{FF2B5EF4-FFF2-40B4-BE49-F238E27FC236}">
                    <a16:creationId xmlns:a16="http://schemas.microsoft.com/office/drawing/2014/main" id="{DFD9EA44-FCA2-4D5A-9015-F5C15E8E090D}"/>
                  </a:ext>
                </a:extLst>
              </p:cNvPr>
              <p:cNvSpPr/>
              <p:nvPr/>
            </p:nvSpPr>
            <p:spPr>
              <a:xfrm>
                <a:off x="7123230" y="4416212"/>
                <a:ext cx="665696"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61">
                <a:extLst>
                  <a:ext uri="{FF2B5EF4-FFF2-40B4-BE49-F238E27FC236}">
                    <a16:creationId xmlns:a16="http://schemas.microsoft.com/office/drawing/2014/main" id="{C6C47A4D-A2D5-42D2-87CF-D2C73D1BCF00}"/>
                  </a:ext>
                </a:extLst>
              </p:cNvPr>
              <p:cNvSpPr/>
              <p:nvPr/>
            </p:nvSpPr>
            <p:spPr>
              <a:xfrm>
                <a:off x="6910547" y="5257807"/>
                <a:ext cx="665697"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46">
                <a:extLst>
                  <a:ext uri="{FF2B5EF4-FFF2-40B4-BE49-F238E27FC236}">
                    <a16:creationId xmlns:a16="http://schemas.microsoft.com/office/drawing/2014/main" id="{63E7CFFA-43BC-495A-A3D8-F0C67B9031DE}"/>
                  </a:ext>
                </a:extLst>
              </p:cNvPr>
              <p:cNvSpPr/>
              <p:nvPr/>
            </p:nvSpPr>
            <p:spPr>
              <a:xfrm>
                <a:off x="6310008" y="4633074"/>
                <a:ext cx="665697"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59">
                <a:extLst>
                  <a:ext uri="{FF2B5EF4-FFF2-40B4-BE49-F238E27FC236}">
                    <a16:creationId xmlns:a16="http://schemas.microsoft.com/office/drawing/2014/main" id="{6EAAA9A9-7F79-41B9-9756-E7A648B0AEF2}"/>
                  </a:ext>
                </a:extLst>
              </p:cNvPr>
              <p:cNvSpPr/>
              <p:nvPr/>
            </p:nvSpPr>
            <p:spPr>
              <a:xfrm>
                <a:off x="7107603" y="5109557"/>
                <a:ext cx="665697"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楕円 56">
                <a:extLst>
                  <a:ext uri="{FF2B5EF4-FFF2-40B4-BE49-F238E27FC236}">
                    <a16:creationId xmlns:a16="http://schemas.microsoft.com/office/drawing/2014/main" id="{B36C0141-C1C6-4B29-9A95-66EF455F3D4C}"/>
                  </a:ext>
                </a:extLst>
              </p:cNvPr>
              <p:cNvSpPr/>
              <p:nvPr/>
            </p:nvSpPr>
            <p:spPr>
              <a:xfrm>
                <a:off x="6817711" y="4892542"/>
                <a:ext cx="665697"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楕円 57">
                <a:extLst>
                  <a:ext uri="{FF2B5EF4-FFF2-40B4-BE49-F238E27FC236}">
                    <a16:creationId xmlns:a16="http://schemas.microsoft.com/office/drawing/2014/main" id="{2761AEB2-20B6-4755-A7D9-A46DCA64618A}"/>
                  </a:ext>
                </a:extLst>
              </p:cNvPr>
              <p:cNvSpPr/>
              <p:nvPr/>
            </p:nvSpPr>
            <p:spPr>
              <a:xfrm>
                <a:off x="6734685" y="4825456"/>
                <a:ext cx="665697"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楕円 58">
                <a:extLst>
                  <a:ext uri="{FF2B5EF4-FFF2-40B4-BE49-F238E27FC236}">
                    <a16:creationId xmlns:a16="http://schemas.microsoft.com/office/drawing/2014/main" id="{F925D1C3-09AA-4015-AC40-F5200715B39F}"/>
                  </a:ext>
                </a:extLst>
              </p:cNvPr>
              <p:cNvSpPr/>
              <p:nvPr/>
            </p:nvSpPr>
            <p:spPr>
              <a:xfrm>
                <a:off x="6746483" y="4962310"/>
                <a:ext cx="665697"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楕円 54">
                <a:extLst>
                  <a:ext uri="{FF2B5EF4-FFF2-40B4-BE49-F238E27FC236}">
                    <a16:creationId xmlns:a16="http://schemas.microsoft.com/office/drawing/2014/main" id="{D0E4CFA6-07D2-45C1-9B46-0BE7FA1D5B0A}"/>
                  </a:ext>
                </a:extLst>
              </p:cNvPr>
              <p:cNvSpPr/>
              <p:nvPr/>
            </p:nvSpPr>
            <p:spPr>
              <a:xfrm>
                <a:off x="6952784" y="4850231"/>
                <a:ext cx="665697"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3">
                <a:extLst>
                  <a:ext uri="{FF2B5EF4-FFF2-40B4-BE49-F238E27FC236}">
                    <a16:creationId xmlns:a16="http://schemas.microsoft.com/office/drawing/2014/main" id="{1166C135-E219-4834-B8FC-3EE7965CA582}"/>
                  </a:ext>
                </a:extLst>
              </p:cNvPr>
              <p:cNvSpPr/>
              <p:nvPr/>
            </p:nvSpPr>
            <p:spPr>
              <a:xfrm>
                <a:off x="7216439" y="4762560"/>
                <a:ext cx="665697" cy="665696"/>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5">
                <a:extLst>
                  <a:ext uri="{FF2B5EF4-FFF2-40B4-BE49-F238E27FC236}">
                    <a16:creationId xmlns:a16="http://schemas.microsoft.com/office/drawing/2014/main" id="{0F553037-B944-4BF6-9357-36C4BCA6219C}"/>
                  </a:ext>
                </a:extLst>
              </p:cNvPr>
              <p:cNvSpPr/>
              <p:nvPr/>
            </p:nvSpPr>
            <p:spPr>
              <a:xfrm>
                <a:off x="6840978" y="4697403"/>
                <a:ext cx="665697"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14">
                <a:extLst>
                  <a:ext uri="{FF2B5EF4-FFF2-40B4-BE49-F238E27FC236}">
                    <a16:creationId xmlns:a16="http://schemas.microsoft.com/office/drawing/2014/main" id="{9048AC54-B98E-4549-B0BA-28AF82E01B38}"/>
                  </a:ext>
                </a:extLst>
              </p:cNvPr>
              <p:cNvSpPr/>
              <p:nvPr/>
            </p:nvSpPr>
            <p:spPr>
              <a:xfrm rot="2922737">
                <a:off x="7470861" y="4743348"/>
                <a:ext cx="194078" cy="302852"/>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66">
                <a:extLst>
                  <a:ext uri="{FF2B5EF4-FFF2-40B4-BE49-F238E27FC236}">
                    <a16:creationId xmlns:a16="http://schemas.microsoft.com/office/drawing/2014/main" id="{F9AC87B5-7D7F-4716-955F-B6D1F9E8F4DB}"/>
                  </a:ext>
                </a:extLst>
              </p:cNvPr>
              <p:cNvSpPr/>
              <p:nvPr/>
            </p:nvSpPr>
            <p:spPr>
              <a:xfrm rot="19678431">
                <a:off x="6928212" y="4989619"/>
                <a:ext cx="363998" cy="478582"/>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63">
                <a:extLst>
                  <a:ext uri="{FF2B5EF4-FFF2-40B4-BE49-F238E27FC236}">
                    <a16:creationId xmlns:a16="http://schemas.microsoft.com/office/drawing/2014/main" id="{F4D2151B-AFB2-47EE-813E-A4A3A7605653}"/>
                  </a:ext>
                </a:extLst>
              </p:cNvPr>
              <p:cNvSpPr/>
              <p:nvPr/>
            </p:nvSpPr>
            <p:spPr>
              <a:xfrm rot="2922737">
                <a:off x="7060754" y="5164152"/>
                <a:ext cx="221323" cy="413938"/>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楕円 64">
                <a:extLst>
                  <a:ext uri="{FF2B5EF4-FFF2-40B4-BE49-F238E27FC236}">
                    <a16:creationId xmlns:a16="http://schemas.microsoft.com/office/drawing/2014/main" id="{CA9F1C0A-FEEF-470E-837F-9A9812770565}"/>
                  </a:ext>
                </a:extLst>
              </p:cNvPr>
              <p:cNvSpPr/>
              <p:nvPr/>
            </p:nvSpPr>
            <p:spPr>
              <a:xfrm rot="8471691">
                <a:off x="7234733" y="5297388"/>
                <a:ext cx="192141" cy="41454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楕円 65">
                <a:extLst>
                  <a:ext uri="{FF2B5EF4-FFF2-40B4-BE49-F238E27FC236}">
                    <a16:creationId xmlns:a16="http://schemas.microsoft.com/office/drawing/2014/main" id="{86DA1C6F-D750-4334-BDDA-A1BF30675209}"/>
                  </a:ext>
                </a:extLst>
              </p:cNvPr>
              <p:cNvSpPr/>
              <p:nvPr/>
            </p:nvSpPr>
            <p:spPr>
              <a:xfrm rot="2922737">
                <a:off x="7256325" y="5161814"/>
                <a:ext cx="221323" cy="413938"/>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67">
                <a:extLst>
                  <a:ext uri="{FF2B5EF4-FFF2-40B4-BE49-F238E27FC236}">
                    <a16:creationId xmlns:a16="http://schemas.microsoft.com/office/drawing/2014/main" id="{7ED9042E-738B-4E4F-B610-4B269280EC41}"/>
                  </a:ext>
                </a:extLst>
              </p:cNvPr>
              <p:cNvSpPr/>
              <p:nvPr/>
            </p:nvSpPr>
            <p:spPr>
              <a:xfrm rot="19180518">
                <a:off x="7158322" y="4763227"/>
                <a:ext cx="260702" cy="413171"/>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楕円 68">
                <a:extLst>
                  <a:ext uri="{FF2B5EF4-FFF2-40B4-BE49-F238E27FC236}">
                    <a16:creationId xmlns:a16="http://schemas.microsoft.com/office/drawing/2014/main" id="{5C822FC1-5074-44FD-9F5A-037821DF68C8}"/>
                  </a:ext>
                </a:extLst>
              </p:cNvPr>
              <p:cNvSpPr/>
              <p:nvPr/>
            </p:nvSpPr>
            <p:spPr>
              <a:xfrm rot="20395640">
                <a:off x="7245215" y="4749533"/>
                <a:ext cx="171176" cy="279297"/>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楕円 69">
                <a:extLst>
                  <a:ext uri="{FF2B5EF4-FFF2-40B4-BE49-F238E27FC236}">
                    <a16:creationId xmlns:a16="http://schemas.microsoft.com/office/drawing/2014/main" id="{09B4AF2A-F8BC-4E3C-9514-B8AAD846C9C4}"/>
                  </a:ext>
                </a:extLst>
              </p:cNvPr>
              <p:cNvSpPr/>
              <p:nvPr/>
            </p:nvSpPr>
            <p:spPr>
              <a:xfrm rot="20395640">
                <a:off x="6931150" y="5096800"/>
                <a:ext cx="171176" cy="279297"/>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楕円 70">
                <a:extLst>
                  <a:ext uri="{FF2B5EF4-FFF2-40B4-BE49-F238E27FC236}">
                    <a16:creationId xmlns:a16="http://schemas.microsoft.com/office/drawing/2014/main" id="{38F5FAEE-1BDC-499F-B59A-92F79FBE0524}"/>
                  </a:ext>
                </a:extLst>
              </p:cNvPr>
              <p:cNvSpPr/>
              <p:nvPr/>
            </p:nvSpPr>
            <p:spPr>
              <a:xfrm rot="20395640">
                <a:off x="6948263" y="5011754"/>
                <a:ext cx="171176" cy="279297"/>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71">
                <a:extLst>
                  <a:ext uri="{FF2B5EF4-FFF2-40B4-BE49-F238E27FC236}">
                    <a16:creationId xmlns:a16="http://schemas.microsoft.com/office/drawing/2014/main" id="{A42EBA0D-2D45-4B2D-A0D6-F61CF049840A}"/>
                  </a:ext>
                </a:extLst>
              </p:cNvPr>
              <p:cNvSpPr/>
              <p:nvPr/>
            </p:nvSpPr>
            <p:spPr>
              <a:xfrm rot="20395640">
                <a:off x="7423837" y="5222059"/>
                <a:ext cx="162852" cy="297098"/>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楕円 72">
                <a:extLst>
                  <a:ext uri="{FF2B5EF4-FFF2-40B4-BE49-F238E27FC236}">
                    <a16:creationId xmlns:a16="http://schemas.microsoft.com/office/drawing/2014/main" id="{7795A7D4-D97C-442B-B8D6-EE9E5CA8A15A}"/>
                  </a:ext>
                </a:extLst>
              </p:cNvPr>
              <p:cNvSpPr/>
              <p:nvPr/>
            </p:nvSpPr>
            <p:spPr>
              <a:xfrm rot="20395640">
                <a:off x="7109862" y="5132343"/>
                <a:ext cx="313385" cy="279297"/>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楕円 73">
                <a:extLst>
                  <a:ext uri="{FF2B5EF4-FFF2-40B4-BE49-F238E27FC236}">
                    <a16:creationId xmlns:a16="http://schemas.microsoft.com/office/drawing/2014/main" id="{36F01D4A-515A-4910-AC8E-C1B3C51739AC}"/>
                  </a:ext>
                </a:extLst>
              </p:cNvPr>
              <p:cNvSpPr/>
              <p:nvPr/>
            </p:nvSpPr>
            <p:spPr>
              <a:xfrm rot="20395640">
                <a:off x="7031387" y="4930361"/>
                <a:ext cx="303660" cy="359107"/>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楕円 74">
                <a:extLst>
                  <a:ext uri="{FF2B5EF4-FFF2-40B4-BE49-F238E27FC236}">
                    <a16:creationId xmlns:a16="http://schemas.microsoft.com/office/drawing/2014/main" id="{AA3E304D-968D-475A-A3D2-E722CDBF1122}"/>
                  </a:ext>
                </a:extLst>
              </p:cNvPr>
              <p:cNvSpPr/>
              <p:nvPr/>
            </p:nvSpPr>
            <p:spPr>
              <a:xfrm rot="15884582">
                <a:off x="7106222" y="5343787"/>
                <a:ext cx="235320" cy="306067"/>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楕円 75">
                <a:extLst>
                  <a:ext uri="{FF2B5EF4-FFF2-40B4-BE49-F238E27FC236}">
                    <a16:creationId xmlns:a16="http://schemas.microsoft.com/office/drawing/2014/main" id="{1FF32C14-A22B-415B-A3B4-15BBD8A6C970}"/>
                  </a:ext>
                </a:extLst>
              </p:cNvPr>
              <p:cNvSpPr/>
              <p:nvPr/>
            </p:nvSpPr>
            <p:spPr>
              <a:xfrm rot="2502368">
                <a:off x="7033691" y="4993770"/>
                <a:ext cx="281550" cy="447229"/>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76">
                <a:extLst>
                  <a:ext uri="{FF2B5EF4-FFF2-40B4-BE49-F238E27FC236}">
                    <a16:creationId xmlns:a16="http://schemas.microsoft.com/office/drawing/2014/main" id="{7FA8992A-1FF8-4961-AF02-F7A4E05A8E46}"/>
                  </a:ext>
                </a:extLst>
              </p:cNvPr>
              <p:cNvSpPr/>
              <p:nvPr/>
            </p:nvSpPr>
            <p:spPr>
              <a:xfrm rot="19025580">
                <a:off x="7006867" y="4866844"/>
                <a:ext cx="281550" cy="447229"/>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77">
                <a:extLst>
                  <a:ext uri="{FF2B5EF4-FFF2-40B4-BE49-F238E27FC236}">
                    <a16:creationId xmlns:a16="http://schemas.microsoft.com/office/drawing/2014/main" id="{78AB3064-5366-47A1-BF33-827D867DD062}"/>
                  </a:ext>
                </a:extLst>
              </p:cNvPr>
              <p:cNvSpPr/>
              <p:nvPr/>
            </p:nvSpPr>
            <p:spPr>
              <a:xfrm rot="2502368">
                <a:off x="6972148" y="5043519"/>
                <a:ext cx="187864" cy="316315"/>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楕円 77">
                <a:extLst>
                  <a:ext uri="{FF2B5EF4-FFF2-40B4-BE49-F238E27FC236}">
                    <a16:creationId xmlns:a16="http://schemas.microsoft.com/office/drawing/2014/main" id="{0A05DD72-F510-43B5-9ABF-7D79A874683A}"/>
                  </a:ext>
                </a:extLst>
              </p:cNvPr>
              <p:cNvSpPr/>
              <p:nvPr/>
            </p:nvSpPr>
            <p:spPr>
              <a:xfrm rot="2502368">
                <a:off x="6911670" y="5051669"/>
                <a:ext cx="365032" cy="35156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80">
                <a:extLst>
                  <a:ext uri="{FF2B5EF4-FFF2-40B4-BE49-F238E27FC236}">
                    <a16:creationId xmlns:a16="http://schemas.microsoft.com/office/drawing/2014/main" id="{BDAD4D80-A27A-49BF-8416-DB2755C4C0C8}"/>
                  </a:ext>
                </a:extLst>
              </p:cNvPr>
              <p:cNvSpPr/>
              <p:nvPr/>
            </p:nvSpPr>
            <p:spPr>
              <a:xfrm rot="2061083">
                <a:off x="7043457" y="5064890"/>
                <a:ext cx="279216" cy="31227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楕円 40">
                <a:extLst>
                  <a:ext uri="{FF2B5EF4-FFF2-40B4-BE49-F238E27FC236}">
                    <a16:creationId xmlns:a16="http://schemas.microsoft.com/office/drawing/2014/main" id="{BD0E9CD8-D7AD-4F75-912A-B87DBC2DA5C0}"/>
                  </a:ext>
                </a:extLst>
              </p:cNvPr>
              <p:cNvSpPr/>
              <p:nvPr/>
            </p:nvSpPr>
            <p:spPr>
              <a:xfrm>
                <a:off x="6959897" y="5357044"/>
                <a:ext cx="64026" cy="64026"/>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74" name="楕円 12">
                <a:extLst>
                  <a:ext uri="{FF2B5EF4-FFF2-40B4-BE49-F238E27FC236}">
                    <a16:creationId xmlns:a16="http://schemas.microsoft.com/office/drawing/2014/main" id="{E585A4FB-7F30-43DF-9B6E-4122AB62B99D}"/>
                  </a:ext>
                </a:extLst>
              </p:cNvPr>
              <p:cNvSpPr/>
              <p:nvPr/>
            </p:nvSpPr>
            <p:spPr>
              <a:xfrm>
                <a:off x="6892143" y="5289290"/>
                <a:ext cx="64026" cy="64026"/>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75" name="楕円 446">
                <a:extLst>
                  <a:ext uri="{FF2B5EF4-FFF2-40B4-BE49-F238E27FC236}">
                    <a16:creationId xmlns:a16="http://schemas.microsoft.com/office/drawing/2014/main" id="{C6F3C4A7-851A-401F-A657-49A0BF938145}"/>
                  </a:ext>
                </a:extLst>
              </p:cNvPr>
              <p:cNvSpPr/>
              <p:nvPr/>
            </p:nvSpPr>
            <p:spPr>
              <a:xfrm rot="20826205">
                <a:off x="7112708" y="4871468"/>
                <a:ext cx="272705" cy="452323"/>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楕円 77">
                <a:extLst>
                  <a:ext uri="{FF2B5EF4-FFF2-40B4-BE49-F238E27FC236}">
                    <a16:creationId xmlns:a16="http://schemas.microsoft.com/office/drawing/2014/main" id="{6A71E919-2EA3-4FD7-87DD-3153D714985A}"/>
                  </a:ext>
                </a:extLst>
              </p:cNvPr>
              <p:cNvSpPr/>
              <p:nvPr/>
            </p:nvSpPr>
            <p:spPr>
              <a:xfrm rot="2502368">
                <a:off x="7036832" y="5011394"/>
                <a:ext cx="365032" cy="35156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楕円 77">
                <a:extLst>
                  <a:ext uri="{FF2B5EF4-FFF2-40B4-BE49-F238E27FC236}">
                    <a16:creationId xmlns:a16="http://schemas.microsoft.com/office/drawing/2014/main" id="{78F5CBF7-5F15-43CB-B877-40F50D93B11D}"/>
                  </a:ext>
                </a:extLst>
              </p:cNvPr>
              <p:cNvSpPr/>
              <p:nvPr/>
            </p:nvSpPr>
            <p:spPr>
              <a:xfrm rot="2502368">
                <a:off x="6994962" y="4891824"/>
                <a:ext cx="365032" cy="35156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楕円 77">
                <a:extLst>
                  <a:ext uri="{FF2B5EF4-FFF2-40B4-BE49-F238E27FC236}">
                    <a16:creationId xmlns:a16="http://schemas.microsoft.com/office/drawing/2014/main" id="{FF4735B6-46A2-4CF8-B7A5-9295D5FED926}"/>
                  </a:ext>
                </a:extLst>
              </p:cNvPr>
              <p:cNvSpPr/>
              <p:nvPr/>
            </p:nvSpPr>
            <p:spPr>
              <a:xfrm rot="2502368">
                <a:off x="6960493" y="4911637"/>
                <a:ext cx="431149" cy="523514"/>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9" name="楕円 79">
                <a:extLst>
                  <a:ext uri="{FF2B5EF4-FFF2-40B4-BE49-F238E27FC236}">
                    <a16:creationId xmlns:a16="http://schemas.microsoft.com/office/drawing/2014/main" id="{3E596ED3-F9B3-4CB2-8701-0E4FF1C59187}"/>
                  </a:ext>
                </a:extLst>
              </p:cNvPr>
              <p:cNvSpPr/>
              <p:nvPr/>
            </p:nvSpPr>
            <p:spPr>
              <a:xfrm rot="20395640">
                <a:off x="7312969" y="4817288"/>
                <a:ext cx="171176" cy="279297"/>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77">
                <a:extLst>
                  <a:ext uri="{FF2B5EF4-FFF2-40B4-BE49-F238E27FC236}">
                    <a16:creationId xmlns:a16="http://schemas.microsoft.com/office/drawing/2014/main" id="{CB2F03E0-BBF2-495F-BD74-1C7EC3B25864}"/>
                  </a:ext>
                </a:extLst>
              </p:cNvPr>
              <p:cNvSpPr/>
              <p:nvPr/>
            </p:nvSpPr>
            <p:spPr>
              <a:xfrm rot="19322889">
                <a:off x="7281713" y="5435694"/>
                <a:ext cx="96483" cy="19955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楕円 14">
                <a:extLst>
                  <a:ext uri="{FF2B5EF4-FFF2-40B4-BE49-F238E27FC236}">
                    <a16:creationId xmlns:a16="http://schemas.microsoft.com/office/drawing/2014/main" id="{AA6D94B2-861D-4DA5-A779-4882080FE1B7}"/>
                  </a:ext>
                </a:extLst>
              </p:cNvPr>
              <p:cNvSpPr/>
              <p:nvPr/>
            </p:nvSpPr>
            <p:spPr>
              <a:xfrm rot="2922737">
                <a:off x="7523289" y="4781600"/>
                <a:ext cx="194078" cy="302852"/>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楕円 14">
                <a:extLst>
                  <a:ext uri="{FF2B5EF4-FFF2-40B4-BE49-F238E27FC236}">
                    <a16:creationId xmlns:a16="http://schemas.microsoft.com/office/drawing/2014/main" id="{ACDC0A8B-F107-4D58-999E-1CEC0F746326}"/>
                  </a:ext>
                </a:extLst>
              </p:cNvPr>
              <p:cNvSpPr/>
              <p:nvPr/>
            </p:nvSpPr>
            <p:spPr>
              <a:xfrm rot="2922737">
                <a:off x="7447948" y="4833796"/>
                <a:ext cx="194078" cy="302852"/>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楕円 14">
                <a:extLst>
                  <a:ext uri="{FF2B5EF4-FFF2-40B4-BE49-F238E27FC236}">
                    <a16:creationId xmlns:a16="http://schemas.microsoft.com/office/drawing/2014/main" id="{B08D21B1-7027-4BD6-AE8C-B33CF189FF63}"/>
                  </a:ext>
                </a:extLst>
              </p:cNvPr>
              <p:cNvSpPr/>
              <p:nvPr/>
            </p:nvSpPr>
            <p:spPr>
              <a:xfrm rot="2238112">
                <a:off x="6681008" y="4854885"/>
                <a:ext cx="194079" cy="302852"/>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楕円 14">
                <a:extLst>
                  <a:ext uri="{FF2B5EF4-FFF2-40B4-BE49-F238E27FC236}">
                    <a16:creationId xmlns:a16="http://schemas.microsoft.com/office/drawing/2014/main" id="{E70D2761-FE1A-4E32-84E4-484F21CE498E}"/>
                  </a:ext>
                </a:extLst>
              </p:cNvPr>
              <p:cNvSpPr/>
              <p:nvPr/>
            </p:nvSpPr>
            <p:spPr>
              <a:xfrm rot="19967122">
                <a:off x="7241724" y="5393249"/>
                <a:ext cx="194079" cy="302852"/>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AC1C1223-27DC-4624-B281-BB3493F216D2}"/>
                  </a:ext>
                </a:extLst>
              </p:cNvPr>
              <p:cNvGrpSpPr/>
              <p:nvPr/>
            </p:nvGrpSpPr>
            <p:grpSpPr>
              <a:xfrm>
                <a:off x="6524135" y="4587762"/>
                <a:ext cx="914266" cy="1041945"/>
                <a:chOff x="6726718" y="5170921"/>
                <a:chExt cx="795327" cy="906396"/>
              </a:xfrm>
            </p:grpSpPr>
            <p:sp>
              <p:nvSpPr>
                <p:cNvPr id="100" name="楕円 77">
                  <a:extLst>
                    <a:ext uri="{FF2B5EF4-FFF2-40B4-BE49-F238E27FC236}">
                      <a16:creationId xmlns:a16="http://schemas.microsoft.com/office/drawing/2014/main" id="{13488F16-6916-4927-B6D0-4DC4BAF08DD8}"/>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1" name="楕円 13">
                  <a:extLst>
                    <a:ext uri="{FF2B5EF4-FFF2-40B4-BE49-F238E27FC236}">
                      <a16:creationId xmlns:a16="http://schemas.microsoft.com/office/drawing/2014/main" id="{2153E7EA-7F5E-416E-9C6F-ECCBE882E824}"/>
                    </a:ext>
                  </a:extLst>
                </p:cNvPr>
                <p:cNvSpPr/>
                <p:nvPr/>
              </p:nvSpPr>
              <p:spPr>
                <a:xfrm rot="13210021">
                  <a:off x="6726718" y="5498223"/>
                  <a:ext cx="579094" cy="579094"/>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楕円 53">
                  <a:extLst>
                    <a:ext uri="{FF2B5EF4-FFF2-40B4-BE49-F238E27FC236}">
                      <a16:creationId xmlns:a16="http://schemas.microsoft.com/office/drawing/2014/main" id="{2F841876-AB68-4A01-A320-5CE8564D5CD9}"/>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楕円 43">
                  <a:extLst>
                    <a:ext uri="{FF2B5EF4-FFF2-40B4-BE49-F238E27FC236}">
                      <a16:creationId xmlns:a16="http://schemas.microsoft.com/office/drawing/2014/main" id="{32177E63-CB74-4A82-852A-D2EA8D5E1062}"/>
                    </a:ext>
                  </a:extLst>
                </p:cNvPr>
                <p:cNvSpPr/>
                <p:nvPr/>
              </p:nvSpPr>
              <p:spPr>
                <a:xfrm rot="13210021">
                  <a:off x="7143061" y="5319950"/>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04" name="楕円 47">
                  <a:extLst>
                    <a:ext uri="{FF2B5EF4-FFF2-40B4-BE49-F238E27FC236}">
                      <a16:creationId xmlns:a16="http://schemas.microsoft.com/office/drawing/2014/main" id="{B5129607-D714-47D1-A92D-715A2187E25D}"/>
                    </a:ext>
                  </a:extLst>
                </p:cNvPr>
                <p:cNvSpPr/>
                <p:nvPr/>
              </p:nvSpPr>
              <p:spPr>
                <a:xfrm rot="13210021">
                  <a:off x="7111650" y="5319949"/>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05" name="楕円 49">
                  <a:extLst>
                    <a:ext uri="{FF2B5EF4-FFF2-40B4-BE49-F238E27FC236}">
                      <a16:creationId xmlns:a16="http://schemas.microsoft.com/office/drawing/2014/main" id="{09A64C22-8889-41AA-8F33-F14A0CA739BF}"/>
                    </a:ext>
                  </a:extLst>
                </p:cNvPr>
                <p:cNvSpPr/>
                <p:nvPr/>
              </p:nvSpPr>
              <p:spPr>
                <a:xfrm rot="13210021">
                  <a:off x="7185119" y="5285233"/>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06" name="楕円 77">
                  <a:extLst>
                    <a:ext uri="{FF2B5EF4-FFF2-40B4-BE49-F238E27FC236}">
                      <a16:creationId xmlns:a16="http://schemas.microsoft.com/office/drawing/2014/main" id="{64F9D450-D1C6-464D-AFD6-AEF4E44A5019}"/>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楕円 77">
                  <a:extLst>
                    <a:ext uri="{FF2B5EF4-FFF2-40B4-BE49-F238E27FC236}">
                      <a16:creationId xmlns:a16="http://schemas.microsoft.com/office/drawing/2014/main" id="{0D834338-8C20-4036-A184-33A7E92CB573}"/>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楕円 48" hidden="1">
                  <a:extLst>
                    <a:ext uri="{FF2B5EF4-FFF2-40B4-BE49-F238E27FC236}">
                      <a16:creationId xmlns:a16="http://schemas.microsoft.com/office/drawing/2014/main" id="{676C4E12-127C-45D0-88F7-5163BFFA7D45}"/>
                    </a:ext>
                  </a:extLst>
                </p:cNvPr>
                <p:cNvSpPr/>
                <p:nvPr/>
              </p:nvSpPr>
              <p:spPr>
                <a:xfrm rot="13210021">
                  <a:off x="6985477" y="5463174"/>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09" name="楕円 77">
                  <a:extLst>
                    <a:ext uri="{FF2B5EF4-FFF2-40B4-BE49-F238E27FC236}">
                      <a16:creationId xmlns:a16="http://schemas.microsoft.com/office/drawing/2014/main" id="{0B395370-294C-4838-B4DE-518A485E92B4}"/>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楕円 14" hidden="1">
                  <a:extLst>
                    <a:ext uri="{FF2B5EF4-FFF2-40B4-BE49-F238E27FC236}">
                      <a16:creationId xmlns:a16="http://schemas.microsoft.com/office/drawing/2014/main" id="{22ECD3DA-D735-49A7-9BDE-4DF75529619E}"/>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楕円 48" hidden="1">
                  <a:extLst>
                    <a:ext uri="{FF2B5EF4-FFF2-40B4-BE49-F238E27FC236}">
                      <a16:creationId xmlns:a16="http://schemas.microsoft.com/office/drawing/2014/main" id="{622419C9-42F7-44D2-B5FA-3E0EEE7487D8}"/>
                    </a:ext>
                  </a:extLst>
                </p:cNvPr>
                <p:cNvSpPr/>
                <p:nvPr/>
              </p:nvSpPr>
              <p:spPr>
                <a:xfrm rot="13210021">
                  <a:off x="7137877" y="5615574"/>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12" name="楕円 48" hidden="1">
                  <a:extLst>
                    <a:ext uri="{FF2B5EF4-FFF2-40B4-BE49-F238E27FC236}">
                      <a16:creationId xmlns:a16="http://schemas.microsoft.com/office/drawing/2014/main" id="{F5D5EC0F-8CF2-4F1A-AC8C-DDDEA23752E4}"/>
                    </a:ext>
                  </a:extLst>
                </p:cNvPr>
                <p:cNvSpPr/>
                <p:nvPr/>
              </p:nvSpPr>
              <p:spPr>
                <a:xfrm rot="13210021">
                  <a:off x="7290277" y="5767974"/>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13" name="parton" hidden="1">
                  <a:extLst>
                    <a:ext uri="{FF2B5EF4-FFF2-40B4-BE49-F238E27FC236}">
                      <a16:creationId xmlns:a16="http://schemas.microsoft.com/office/drawing/2014/main" id="{FB0C86AB-D9F4-417D-A9E7-9F912FE180C3}"/>
                    </a:ext>
                  </a:extLst>
                </p:cNvPr>
                <p:cNvSpPr/>
                <p:nvPr/>
              </p:nvSpPr>
              <p:spPr>
                <a:xfrm rot="13210021">
                  <a:off x="6964085" y="5812287"/>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14" name="楕円 46" hidden="1">
                  <a:extLst>
                    <a:ext uri="{FF2B5EF4-FFF2-40B4-BE49-F238E27FC236}">
                      <a16:creationId xmlns:a16="http://schemas.microsoft.com/office/drawing/2014/main" id="{D3FAA883-DAE3-4808-991C-77F1F15CF12C}"/>
                    </a:ext>
                  </a:extLst>
                </p:cNvPr>
                <p:cNvSpPr/>
                <p:nvPr/>
              </p:nvSpPr>
              <p:spPr>
                <a:xfrm rot="13210021">
                  <a:off x="7116485" y="5964687"/>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15" name="parton" hidden="1">
                  <a:extLst>
                    <a:ext uri="{FF2B5EF4-FFF2-40B4-BE49-F238E27FC236}">
                      <a16:creationId xmlns:a16="http://schemas.microsoft.com/office/drawing/2014/main" id="{F32457B4-D0D2-4C19-BE11-FEA1CB97F0B0}"/>
                    </a:ext>
                  </a:extLst>
                </p:cNvPr>
                <p:cNvSpPr/>
                <p:nvPr/>
              </p:nvSpPr>
              <p:spPr>
                <a:xfrm rot="13210021">
                  <a:off x="7161203" y="5318072"/>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16" name="parton" hidden="1">
                  <a:extLst>
                    <a:ext uri="{FF2B5EF4-FFF2-40B4-BE49-F238E27FC236}">
                      <a16:creationId xmlns:a16="http://schemas.microsoft.com/office/drawing/2014/main" id="{74765E89-330D-482B-B848-24307B5E12C8}"/>
                    </a:ext>
                  </a:extLst>
                </p:cNvPr>
                <p:cNvSpPr/>
                <p:nvPr/>
              </p:nvSpPr>
              <p:spPr>
                <a:xfrm rot="13210021">
                  <a:off x="6772772" y="5482349"/>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17" name="parton" hidden="1">
                  <a:extLst>
                    <a:ext uri="{FF2B5EF4-FFF2-40B4-BE49-F238E27FC236}">
                      <a16:creationId xmlns:a16="http://schemas.microsoft.com/office/drawing/2014/main" id="{F0D17695-FC74-4C77-A21D-4B17CA7B6C7E}"/>
                    </a:ext>
                  </a:extLst>
                </p:cNvPr>
                <p:cNvSpPr/>
                <p:nvPr/>
              </p:nvSpPr>
              <p:spPr>
                <a:xfrm rot="13210021">
                  <a:off x="7003328" y="5573032"/>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sp>
              <p:nvSpPr>
                <p:cNvPr id="118" name="parton" hidden="1">
                  <a:extLst>
                    <a:ext uri="{FF2B5EF4-FFF2-40B4-BE49-F238E27FC236}">
                      <a16:creationId xmlns:a16="http://schemas.microsoft.com/office/drawing/2014/main" id="{5555E184-62EA-4C6D-8676-AF100AE564D1}"/>
                    </a:ext>
                  </a:extLst>
                </p:cNvPr>
                <p:cNvSpPr/>
                <p:nvPr/>
              </p:nvSpPr>
              <p:spPr>
                <a:xfrm rot="13210021">
                  <a:off x="7290278" y="5539974"/>
                  <a:ext cx="55697" cy="55697"/>
                </a:xfrm>
                <a:prstGeom prst="ellips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kumimoji="1" lang="ja-JP" altLang="en-US"/>
                </a:p>
              </p:txBody>
            </p:sp>
          </p:grpSp>
          <p:sp>
            <p:nvSpPr>
              <p:cNvPr id="86" name="楕円 60">
                <a:extLst>
                  <a:ext uri="{FF2B5EF4-FFF2-40B4-BE49-F238E27FC236}">
                    <a16:creationId xmlns:a16="http://schemas.microsoft.com/office/drawing/2014/main" id="{F9867B29-83A4-401E-B8F2-BBAE374331F5}"/>
                  </a:ext>
                </a:extLst>
              </p:cNvPr>
              <p:cNvSpPr/>
              <p:nvPr/>
            </p:nvSpPr>
            <p:spPr>
              <a:xfrm rot="13210021">
                <a:off x="6592974" y="4259723"/>
                <a:ext cx="665697" cy="665696"/>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円/楕円 20">
                <a:extLst>
                  <a:ext uri="{FF2B5EF4-FFF2-40B4-BE49-F238E27FC236}">
                    <a16:creationId xmlns:a16="http://schemas.microsoft.com/office/drawing/2014/main" id="{0DB5B51E-5E30-4DCF-92E9-FF5E5B81965A}"/>
                  </a:ext>
                </a:extLst>
              </p:cNvPr>
              <p:cNvSpPr/>
              <p:nvPr/>
            </p:nvSpPr>
            <p:spPr>
              <a:xfrm rot="13152294" flipH="1" flipV="1">
                <a:off x="7454568" y="4386297"/>
                <a:ext cx="52357" cy="52357"/>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88" name="円/楕円 20">
                <a:extLst>
                  <a:ext uri="{FF2B5EF4-FFF2-40B4-BE49-F238E27FC236}">
                    <a16:creationId xmlns:a16="http://schemas.microsoft.com/office/drawing/2014/main" id="{695F5028-C279-45C7-83FF-5A34D9089FE3}"/>
                  </a:ext>
                </a:extLst>
              </p:cNvPr>
              <p:cNvSpPr/>
              <p:nvPr/>
            </p:nvSpPr>
            <p:spPr>
              <a:xfrm rot="13152294" flipH="1" flipV="1">
                <a:off x="7269339" y="4459130"/>
                <a:ext cx="52357" cy="52357"/>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89" name="円/楕円 20">
                <a:extLst>
                  <a:ext uri="{FF2B5EF4-FFF2-40B4-BE49-F238E27FC236}">
                    <a16:creationId xmlns:a16="http://schemas.microsoft.com/office/drawing/2014/main" id="{6101E11B-973C-4DDB-AF43-7167619416CF}"/>
                  </a:ext>
                </a:extLst>
              </p:cNvPr>
              <p:cNvSpPr/>
              <p:nvPr/>
            </p:nvSpPr>
            <p:spPr>
              <a:xfrm rot="13152294" flipH="1" flipV="1">
                <a:off x="6886303" y="4371156"/>
                <a:ext cx="52357" cy="52357"/>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0" name="円/楕円 20">
                <a:extLst>
                  <a:ext uri="{FF2B5EF4-FFF2-40B4-BE49-F238E27FC236}">
                    <a16:creationId xmlns:a16="http://schemas.microsoft.com/office/drawing/2014/main" id="{4F3C3144-053B-4159-96C6-F7C822941767}"/>
                  </a:ext>
                </a:extLst>
              </p:cNvPr>
              <p:cNvSpPr/>
              <p:nvPr/>
            </p:nvSpPr>
            <p:spPr>
              <a:xfrm rot="13152294" flipH="1" flipV="1">
                <a:off x="6894130" y="5600235"/>
                <a:ext cx="52357" cy="52357"/>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1" name="円/楕円 20">
                <a:extLst>
                  <a:ext uri="{FF2B5EF4-FFF2-40B4-BE49-F238E27FC236}">
                    <a16:creationId xmlns:a16="http://schemas.microsoft.com/office/drawing/2014/main" id="{D68C0647-27F3-4BA7-90ED-798EB94F9C55}"/>
                  </a:ext>
                </a:extLst>
              </p:cNvPr>
              <p:cNvSpPr/>
              <p:nvPr/>
            </p:nvSpPr>
            <p:spPr>
              <a:xfrm rot="13152294" flipH="1" flipV="1">
                <a:off x="7253018" y="5899404"/>
                <a:ext cx="52357" cy="52357"/>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2" name="円/楕円 20">
                <a:extLst>
                  <a:ext uri="{FF2B5EF4-FFF2-40B4-BE49-F238E27FC236}">
                    <a16:creationId xmlns:a16="http://schemas.microsoft.com/office/drawing/2014/main" id="{DB85332A-BB58-4B4D-BEAB-F5AF556E99D8}"/>
                  </a:ext>
                </a:extLst>
              </p:cNvPr>
              <p:cNvSpPr/>
              <p:nvPr/>
            </p:nvSpPr>
            <p:spPr>
              <a:xfrm rot="13152294" flipH="1" flipV="1">
                <a:off x="7403071" y="5693778"/>
                <a:ext cx="52357" cy="52357"/>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3" name="円/楕円 20">
                <a:extLst>
                  <a:ext uri="{FF2B5EF4-FFF2-40B4-BE49-F238E27FC236}">
                    <a16:creationId xmlns:a16="http://schemas.microsoft.com/office/drawing/2014/main" id="{33F8A6A1-4F6C-4382-BF2B-9ABA935232E6}"/>
                  </a:ext>
                </a:extLst>
              </p:cNvPr>
              <p:cNvSpPr/>
              <p:nvPr/>
            </p:nvSpPr>
            <p:spPr>
              <a:xfrm rot="6875845" flipH="1" flipV="1">
                <a:off x="6185282" y="5122885"/>
                <a:ext cx="52357" cy="52357"/>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94" name="円/楕円 20">
                <a:extLst>
                  <a:ext uri="{FF2B5EF4-FFF2-40B4-BE49-F238E27FC236}">
                    <a16:creationId xmlns:a16="http://schemas.microsoft.com/office/drawing/2014/main" id="{581DA0AF-A344-4C39-9B84-848751F4D8C7}"/>
                  </a:ext>
                </a:extLst>
              </p:cNvPr>
              <p:cNvSpPr/>
              <p:nvPr/>
            </p:nvSpPr>
            <p:spPr>
              <a:xfrm rot="19522550" flipH="1" flipV="1">
                <a:off x="7422801" y="5852012"/>
                <a:ext cx="52357" cy="52357"/>
              </a:xfrm>
              <a:prstGeom prst="ellipse">
                <a:avLst/>
              </a:prstGeom>
              <a:solidFill>
                <a:srgbClr val="6DDD9A"/>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5" name="円/楕円 20">
                <a:extLst>
                  <a:ext uri="{FF2B5EF4-FFF2-40B4-BE49-F238E27FC236}">
                    <a16:creationId xmlns:a16="http://schemas.microsoft.com/office/drawing/2014/main" id="{B2B2BD38-A322-49A4-B388-39E88728093A}"/>
                  </a:ext>
                </a:extLst>
              </p:cNvPr>
              <p:cNvSpPr/>
              <p:nvPr/>
            </p:nvSpPr>
            <p:spPr>
              <a:xfrm rot="19522550" flipH="1" flipV="1">
                <a:off x="7637978" y="5716268"/>
                <a:ext cx="52357" cy="52357"/>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6" name="円/楕円 20">
                <a:extLst>
                  <a:ext uri="{FF2B5EF4-FFF2-40B4-BE49-F238E27FC236}">
                    <a16:creationId xmlns:a16="http://schemas.microsoft.com/office/drawing/2014/main" id="{FA62EF82-FBFE-4A4E-ABDB-D27E2684F9A8}"/>
                  </a:ext>
                </a:extLst>
              </p:cNvPr>
              <p:cNvSpPr/>
              <p:nvPr/>
            </p:nvSpPr>
            <p:spPr>
              <a:xfrm rot="19522550" flipH="1" flipV="1">
                <a:off x="7619614" y="5518083"/>
                <a:ext cx="52357" cy="52357"/>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7" name="円/楕円 20">
                <a:extLst>
                  <a:ext uri="{FF2B5EF4-FFF2-40B4-BE49-F238E27FC236}">
                    <a16:creationId xmlns:a16="http://schemas.microsoft.com/office/drawing/2014/main" id="{BF8FE889-F768-452A-B60C-8707C1577F61}"/>
                  </a:ext>
                </a:extLst>
              </p:cNvPr>
              <p:cNvSpPr/>
              <p:nvPr/>
            </p:nvSpPr>
            <p:spPr>
              <a:xfrm rot="19522550" flipH="1" flipV="1">
                <a:off x="6786012" y="5635856"/>
                <a:ext cx="52357" cy="52357"/>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98" name="円/楕円 20">
                <a:extLst>
                  <a:ext uri="{FF2B5EF4-FFF2-40B4-BE49-F238E27FC236}">
                    <a16:creationId xmlns:a16="http://schemas.microsoft.com/office/drawing/2014/main" id="{814603D1-E261-4BBA-BABD-0367D7334CB7}"/>
                  </a:ext>
                </a:extLst>
              </p:cNvPr>
              <p:cNvSpPr/>
              <p:nvPr/>
            </p:nvSpPr>
            <p:spPr>
              <a:xfrm rot="19522550" flipH="1" flipV="1">
                <a:off x="6674240" y="5590916"/>
                <a:ext cx="52357" cy="52357"/>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99" name="円/楕円 20">
                <a:extLst>
                  <a:ext uri="{FF2B5EF4-FFF2-40B4-BE49-F238E27FC236}">
                    <a16:creationId xmlns:a16="http://schemas.microsoft.com/office/drawing/2014/main" id="{2A44094C-372A-4D9B-9C58-47139698116F}"/>
                  </a:ext>
                </a:extLst>
              </p:cNvPr>
              <p:cNvSpPr/>
              <p:nvPr/>
            </p:nvSpPr>
            <p:spPr>
              <a:xfrm rot="19522550" flipH="1" flipV="1">
                <a:off x="7810785" y="5174704"/>
                <a:ext cx="52357" cy="52357"/>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sp>
          <p:nvSpPr>
            <p:cNvPr id="5" name="右矢印 16">
              <a:extLst>
                <a:ext uri="{FF2B5EF4-FFF2-40B4-BE49-F238E27FC236}">
                  <a16:creationId xmlns:a16="http://schemas.microsoft.com/office/drawing/2014/main" id="{9657A224-5D7A-495D-A116-5F11D3431867}"/>
                </a:ext>
              </a:extLst>
            </p:cNvPr>
            <p:cNvSpPr/>
            <p:nvPr/>
          </p:nvSpPr>
          <p:spPr>
            <a:xfrm rot="3847393">
              <a:off x="7087985" y="3513252"/>
              <a:ext cx="904196" cy="118427"/>
            </a:xfrm>
            <a:prstGeom prst="rightArrow">
              <a:avLst>
                <a:gd name="adj1" fmla="val 44143"/>
                <a:gd name="adj2" fmla="val 734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右矢印 17">
              <a:extLst>
                <a:ext uri="{FF2B5EF4-FFF2-40B4-BE49-F238E27FC236}">
                  <a16:creationId xmlns:a16="http://schemas.microsoft.com/office/drawing/2014/main" id="{F71E4F68-746F-4C7C-A5D0-8D472EA4B010}"/>
                </a:ext>
              </a:extLst>
            </p:cNvPr>
            <p:cNvSpPr/>
            <p:nvPr/>
          </p:nvSpPr>
          <p:spPr>
            <a:xfrm rot="14063726">
              <a:off x="6359537" y="2326229"/>
              <a:ext cx="1074256" cy="105880"/>
            </a:xfrm>
            <a:prstGeom prst="rightArrow">
              <a:avLst>
                <a:gd name="adj1" fmla="val 44143"/>
                <a:gd name="adj2" fmla="val 734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右矢印 18">
              <a:extLst>
                <a:ext uri="{FF2B5EF4-FFF2-40B4-BE49-F238E27FC236}">
                  <a16:creationId xmlns:a16="http://schemas.microsoft.com/office/drawing/2014/main" id="{36E04062-8C9B-4EED-9B6C-B4A361A18021}"/>
                </a:ext>
              </a:extLst>
            </p:cNvPr>
            <p:cNvSpPr/>
            <p:nvPr/>
          </p:nvSpPr>
          <p:spPr>
            <a:xfrm rot="11294518">
              <a:off x="6002869" y="2973896"/>
              <a:ext cx="865951" cy="109760"/>
            </a:xfrm>
            <a:prstGeom prst="rightArrow">
              <a:avLst>
                <a:gd name="adj1" fmla="val 44143"/>
                <a:gd name="adj2" fmla="val 734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右矢印 19">
              <a:extLst>
                <a:ext uri="{FF2B5EF4-FFF2-40B4-BE49-F238E27FC236}">
                  <a16:creationId xmlns:a16="http://schemas.microsoft.com/office/drawing/2014/main" id="{2FC1F213-BDF5-4056-A7B9-6535F3698F02}"/>
                </a:ext>
              </a:extLst>
            </p:cNvPr>
            <p:cNvSpPr/>
            <p:nvPr/>
          </p:nvSpPr>
          <p:spPr>
            <a:xfrm rot="17480660">
              <a:off x="7334245" y="2472472"/>
              <a:ext cx="451451" cy="118202"/>
            </a:xfrm>
            <a:prstGeom prst="rightArrow">
              <a:avLst>
                <a:gd name="adj1" fmla="val 44143"/>
                <a:gd name="adj2" fmla="val 73425"/>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77">
              <a:extLst>
                <a:ext uri="{FF2B5EF4-FFF2-40B4-BE49-F238E27FC236}">
                  <a16:creationId xmlns:a16="http://schemas.microsoft.com/office/drawing/2014/main" id="{DB987B2E-ACB1-4BB4-9041-C492ACB20069}"/>
                </a:ext>
              </a:extLst>
            </p:cNvPr>
            <p:cNvSpPr/>
            <p:nvPr/>
          </p:nvSpPr>
          <p:spPr>
            <a:xfrm rot="13589419">
              <a:off x="6664948" y="2828066"/>
              <a:ext cx="482150" cy="4643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楕円 77">
              <a:extLst>
                <a:ext uri="{FF2B5EF4-FFF2-40B4-BE49-F238E27FC236}">
                  <a16:creationId xmlns:a16="http://schemas.microsoft.com/office/drawing/2014/main" id="{305C8C15-B56B-4916-86CF-8D71BC99E520}"/>
                </a:ext>
              </a:extLst>
            </p:cNvPr>
            <p:cNvSpPr/>
            <p:nvPr/>
          </p:nvSpPr>
          <p:spPr>
            <a:xfrm rot="13589419">
              <a:off x="7115133" y="2536011"/>
              <a:ext cx="482150" cy="4643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77">
              <a:extLst>
                <a:ext uri="{FF2B5EF4-FFF2-40B4-BE49-F238E27FC236}">
                  <a16:creationId xmlns:a16="http://schemas.microsoft.com/office/drawing/2014/main" id="{79BE5A57-41D5-4B5F-B35F-9FE450E9607F}"/>
                </a:ext>
              </a:extLst>
            </p:cNvPr>
            <p:cNvSpPr/>
            <p:nvPr/>
          </p:nvSpPr>
          <p:spPr>
            <a:xfrm rot="13589419">
              <a:off x="7466260" y="2956499"/>
              <a:ext cx="482150" cy="4643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77">
              <a:extLst>
                <a:ext uri="{FF2B5EF4-FFF2-40B4-BE49-F238E27FC236}">
                  <a16:creationId xmlns:a16="http://schemas.microsoft.com/office/drawing/2014/main" id="{6C0D1B60-6B31-4C68-85B6-1ADE68D623C0}"/>
                </a:ext>
              </a:extLst>
            </p:cNvPr>
            <p:cNvSpPr/>
            <p:nvPr/>
          </p:nvSpPr>
          <p:spPr>
            <a:xfrm rot="13589419">
              <a:off x="6925899" y="2494242"/>
              <a:ext cx="482150" cy="4643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円/楕円 20">
              <a:extLst>
                <a:ext uri="{FF2B5EF4-FFF2-40B4-BE49-F238E27FC236}">
                  <a16:creationId xmlns:a16="http://schemas.microsoft.com/office/drawing/2014/main" id="{759C0EFE-D1FD-4E50-9871-B76920162005}"/>
                </a:ext>
              </a:extLst>
            </p:cNvPr>
            <p:cNvSpPr/>
            <p:nvPr/>
          </p:nvSpPr>
          <p:spPr>
            <a:xfrm rot="4752875" flipH="1" flipV="1">
              <a:off x="5847922" y="2923029"/>
              <a:ext cx="69155" cy="69155"/>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4" name="円/楕円 20">
              <a:extLst>
                <a:ext uri="{FF2B5EF4-FFF2-40B4-BE49-F238E27FC236}">
                  <a16:creationId xmlns:a16="http://schemas.microsoft.com/office/drawing/2014/main" id="{10C7CCE7-DAC4-46BA-B08D-8509F3AE5780}"/>
                </a:ext>
              </a:extLst>
            </p:cNvPr>
            <p:cNvSpPr/>
            <p:nvPr/>
          </p:nvSpPr>
          <p:spPr>
            <a:xfrm rot="4752875" flipH="1" flipV="1">
              <a:off x="7734279" y="4017977"/>
              <a:ext cx="69155" cy="69155"/>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5" name="円/楕円 20">
              <a:extLst>
                <a:ext uri="{FF2B5EF4-FFF2-40B4-BE49-F238E27FC236}">
                  <a16:creationId xmlns:a16="http://schemas.microsoft.com/office/drawing/2014/main" id="{4AB720CA-5CBE-4BBA-ABBD-8787A94D25EE}"/>
                </a:ext>
              </a:extLst>
            </p:cNvPr>
            <p:cNvSpPr/>
            <p:nvPr/>
          </p:nvSpPr>
          <p:spPr>
            <a:xfrm rot="4752875" flipH="1" flipV="1">
              <a:off x="6491470" y="1822343"/>
              <a:ext cx="69155" cy="69155"/>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6" name="円/楕円 20">
              <a:extLst>
                <a:ext uri="{FF2B5EF4-FFF2-40B4-BE49-F238E27FC236}">
                  <a16:creationId xmlns:a16="http://schemas.microsoft.com/office/drawing/2014/main" id="{7FBFDA6D-EE47-4D9F-9768-3510B42425C5}"/>
                </a:ext>
              </a:extLst>
            </p:cNvPr>
            <p:cNvSpPr/>
            <p:nvPr/>
          </p:nvSpPr>
          <p:spPr>
            <a:xfrm rot="4752875" flipH="1" flipV="1">
              <a:off x="7677510" y="2177237"/>
              <a:ext cx="69155" cy="69155"/>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7" name="楕円 77">
              <a:extLst>
                <a:ext uri="{FF2B5EF4-FFF2-40B4-BE49-F238E27FC236}">
                  <a16:creationId xmlns:a16="http://schemas.microsoft.com/office/drawing/2014/main" id="{832D2EC6-E8B6-4E8B-91A4-45AAECAD5213}"/>
                </a:ext>
              </a:extLst>
            </p:cNvPr>
            <p:cNvSpPr/>
            <p:nvPr/>
          </p:nvSpPr>
          <p:spPr>
            <a:xfrm rot="13589419">
              <a:off x="7147297" y="3035830"/>
              <a:ext cx="482150" cy="4643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9" name="線吹き出し 2 247">
            <a:extLst>
              <a:ext uri="{FF2B5EF4-FFF2-40B4-BE49-F238E27FC236}">
                <a16:creationId xmlns:a16="http://schemas.microsoft.com/office/drawing/2014/main" id="{A2BA7D98-0AD6-4ECA-A623-EA93198F7E7F}"/>
              </a:ext>
            </a:extLst>
          </p:cNvPr>
          <p:cNvSpPr/>
          <p:nvPr/>
        </p:nvSpPr>
        <p:spPr>
          <a:xfrm>
            <a:off x="5811191" y="1437100"/>
            <a:ext cx="1592379" cy="491133"/>
          </a:xfrm>
          <a:prstGeom prst="callout2">
            <a:avLst>
              <a:gd name="adj1" fmla="val 56693"/>
              <a:gd name="adj2" fmla="val 1890"/>
              <a:gd name="adj3" fmla="val 98024"/>
              <a:gd name="adj4" fmla="val -12316"/>
              <a:gd name="adj5" fmla="val 276662"/>
              <a:gd name="adj6" fmla="val -11428"/>
            </a:avLst>
          </a:prstGeom>
          <a:noFill/>
          <a:ln w="9525">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2800" u="sng" dirty="0">
                <a:solidFill>
                  <a:schemeClr val="tx1"/>
                </a:solidFill>
                <a:latin typeface="Yu Gothic UI Semilight" panose="020B0400000000000000" pitchFamily="50" charset="-128"/>
                <a:ea typeface="Yu Gothic UI Semilight" panose="020B0400000000000000" pitchFamily="50" charset="-128"/>
              </a:rPr>
              <a:t>Core:</a:t>
            </a:r>
            <a:endParaRPr kumimoji="1" lang="ja-JP" altLang="en-US" sz="2800" u="sng" dirty="0">
              <a:solidFill>
                <a:schemeClr val="tx1"/>
              </a:solidFill>
              <a:latin typeface="Yu Gothic UI Semilight" panose="020B0400000000000000" pitchFamily="50" charset="-128"/>
              <a:ea typeface="Yu Gothic UI Semilight" panose="020B0400000000000000" pitchFamily="50" charset="-128"/>
            </a:endParaRPr>
          </a:p>
        </p:txBody>
      </p:sp>
      <p:sp>
        <p:nvSpPr>
          <p:cNvPr id="130" name="正方形/長方形 129">
            <a:extLst>
              <a:ext uri="{FF2B5EF4-FFF2-40B4-BE49-F238E27FC236}">
                <a16:creationId xmlns:a16="http://schemas.microsoft.com/office/drawing/2014/main" id="{6A68B53D-24A8-4955-B892-C021007F202E}"/>
              </a:ext>
            </a:extLst>
          </p:cNvPr>
          <p:cNvSpPr/>
          <p:nvPr/>
        </p:nvSpPr>
        <p:spPr>
          <a:xfrm>
            <a:off x="3468359" y="3607501"/>
            <a:ext cx="1394934" cy="523220"/>
          </a:xfrm>
          <a:prstGeom prst="rect">
            <a:avLst/>
          </a:prstGeom>
        </p:spPr>
        <p:txBody>
          <a:bodyPr wrap="none">
            <a:spAutoFit/>
          </a:bodyPr>
          <a:lstStyle/>
          <a:p>
            <a:r>
              <a:rPr lang="en-US" altLang="ja-JP" sz="2800" u="sng" dirty="0">
                <a:latin typeface="Yu Gothic UI Semilight" panose="020B0400000000000000" pitchFamily="50" charset="-128"/>
                <a:ea typeface="Yu Gothic UI Semilight" panose="020B0400000000000000" pitchFamily="50" charset="-128"/>
              </a:rPr>
              <a:t>Corona:</a:t>
            </a:r>
            <a:endParaRPr lang="ja-JP" altLang="en-US" sz="2800" u="sng" dirty="0">
              <a:latin typeface="Yu Gothic UI Semilight" panose="020B0400000000000000" pitchFamily="50" charset="-128"/>
              <a:ea typeface="Yu Gothic UI Semilight" panose="020B0400000000000000" pitchFamily="50" charset="-128"/>
            </a:endParaRPr>
          </a:p>
        </p:txBody>
      </p:sp>
      <p:sp>
        <p:nvSpPr>
          <p:cNvPr id="131" name="円/楕円 20">
            <a:extLst>
              <a:ext uri="{FF2B5EF4-FFF2-40B4-BE49-F238E27FC236}">
                <a16:creationId xmlns:a16="http://schemas.microsoft.com/office/drawing/2014/main" id="{BCB8E3C8-6F6E-4A3E-A0C8-FA7CCA917C64}"/>
              </a:ext>
            </a:extLst>
          </p:cNvPr>
          <p:cNvSpPr/>
          <p:nvPr/>
        </p:nvSpPr>
        <p:spPr>
          <a:xfrm rot="11076173" flipH="1" flipV="1">
            <a:off x="8623541" y="3080609"/>
            <a:ext cx="50287" cy="50287"/>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32" name="円/楕円 20">
            <a:extLst>
              <a:ext uri="{FF2B5EF4-FFF2-40B4-BE49-F238E27FC236}">
                <a16:creationId xmlns:a16="http://schemas.microsoft.com/office/drawing/2014/main" id="{444F7995-E08E-4918-9184-39D65499D4BE}"/>
              </a:ext>
            </a:extLst>
          </p:cNvPr>
          <p:cNvSpPr/>
          <p:nvPr/>
        </p:nvSpPr>
        <p:spPr>
          <a:xfrm rot="17959215" flipH="1" flipV="1">
            <a:off x="8465372" y="2731887"/>
            <a:ext cx="50287" cy="50287"/>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33" name="円/楕円 20">
            <a:extLst>
              <a:ext uri="{FF2B5EF4-FFF2-40B4-BE49-F238E27FC236}">
                <a16:creationId xmlns:a16="http://schemas.microsoft.com/office/drawing/2014/main" id="{47F3EC4A-7C81-41D6-901B-230E958E7593}"/>
              </a:ext>
            </a:extLst>
          </p:cNvPr>
          <p:cNvSpPr/>
          <p:nvPr/>
        </p:nvSpPr>
        <p:spPr>
          <a:xfrm rot="3885634" flipH="1" flipV="1">
            <a:off x="8484099" y="2285623"/>
            <a:ext cx="66787" cy="66787"/>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34" name="円/楕円 20">
            <a:extLst>
              <a:ext uri="{FF2B5EF4-FFF2-40B4-BE49-F238E27FC236}">
                <a16:creationId xmlns:a16="http://schemas.microsoft.com/office/drawing/2014/main" id="{A2C0820C-5549-457D-B847-6AFE5643825D}"/>
              </a:ext>
            </a:extLst>
          </p:cNvPr>
          <p:cNvSpPr/>
          <p:nvPr/>
        </p:nvSpPr>
        <p:spPr>
          <a:xfrm rot="3885634" flipH="1" flipV="1">
            <a:off x="8347460" y="2484689"/>
            <a:ext cx="66787" cy="66787"/>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37" name="テキスト ボックス 136">
            <a:extLst>
              <a:ext uri="{FF2B5EF4-FFF2-40B4-BE49-F238E27FC236}">
                <a16:creationId xmlns:a16="http://schemas.microsoft.com/office/drawing/2014/main" id="{AB875C34-70E7-4B74-A8D4-124F831AF7C6}"/>
              </a:ext>
            </a:extLst>
          </p:cNvPr>
          <p:cNvSpPr txBox="1"/>
          <p:nvPr/>
        </p:nvSpPr>
        <p:spPr>
          <a:xfrm>
            <a:off x="6709152" y="1430123"/>
            <a:ext cx="3468638" cy="523220"/>
          </a:xfrm>
          <a:prstGeom prst="rect">
            <a:avLst/>
          </a:prstGeom>
          <a:noFill/>
        </p:spPr>
        <p:txBody>
          <a:bodyPr wrap="square" rtlCol="0">
            <a:spAutoFit/>
          </a:bodyPr>
          <a:lstStyle/>
          <a:p>
            <a:r>
              <a:rPr kumimoji="1" lang="en-US" altLang="ja-JP" sz="2800" dirty="0">
                <a:ln w="0"/>
                <a:latin typeface="+mn-ea"/>
              </a:rPr>
              <a:t>E</a:t>
            </a:r>
            <a:r>
              <a:rPr lang="en-US" altLang="ja-JP" sz="2800" dirty="0">
                <a:ln w="0"/>
                <a:latin typeface="+mn-ea"/>
              </a:rPr>
              <a:t>quilibrated matter ~</a:t>
            </a:r>
            <a:endParaRPr kumimoji="1" lang="en-US" altLang="ja-JP" sz="2800" dirty="0">
              <a:ln w="0"/>
              <a:latin typeface="+mn-ea"/>
            </a:endParaRPr>
          </a:p>
        </p:txBody>
      </p:sp>
      <p:sp>
        <p:nvSpPr>
          <p:cNvPr id="138" name="テキスト ボックス 137">
            <a:extLst>
              <a:ext uri="{FF2B5EF4-FFF2-40B4-BE49-F238E27FC236}">
                <a16:creationId xmlns:a16="http://schemas.microsoft.com/office/drawing/2014/main" id="{C469D7A0-A0F1-499C-8442-AE07B6452D07}"/>
              </a:ext>
            </a:extLst>
          </p:cNvPr>
          <p:cNvSpPr txBox="1"/>
          <p:nvPr/>
        </p:nvSpPr>
        <p:spPr>
          <a:xfrm>
            <a:off x="3816449" y="4047470"/>
            <a:ext cx="4088069" cy="523220"/>
          </a:xfrm>
          <a:prstGeom prst="rect">
            <a:avLst/>
          </a:prstGeom>
          <a:noFill/>
        </p:spPr>
        <p:txBody>
          <a:bodyPr wrap="square" rtlCol="0">
            <a:spAutoFit/>
          </a:bodyPr>
          <a:lstStyle/>
          <a:p>
            <a:r>
              <a:rPr lang="en-US" altLang="ja-JP" sz="2800" dirty="0">
                <a:ln w="0"/>
                <a:latin typeface="Yu Gothic UI Semilight" panose="020B0400000000000000" pitchFamily="50" charset="-128"/>
                <a:ea typeface="Yu Gothic UI Semilight" panose="020B0400000000000000" pitchFamily="50" charset="-128"/>
              </a:rPr>
              <a:t>Non-equilibrium </a:t>
            </a:r>
            <a:r>
              <a:rPr lang="en-US" altLang="ja-JP" sz="2800" dirty="0" err="1">
                <a:ln w="0"/>
                <a:latin typeface="Yu Gothic UI Semilight" panose="020B0400000000000000" pitchFamily="50" charset="-128"/>
                <a:ea typeface="Yu Gothic UI Semilight" panose="020B0400000000000000" pitchFamily="50" charset="-128"/>
              </a:rPr>
              <a:t>partons</a:t>
            </a:r>
            <a:endParaRPr kumimoji="1" lang="ja-JP" altLang="en-US" sz="2800" dirty="0">
              <a:ln w="0"/>
              <a:latin typeface="Yu Gothic UI Semilight" panose="020B0400000000000000" pitchFamily="50" charset="-128"/>
              <a:ea typeface="Yu Gothic UI Semilight" panose="020B0400000000000000" pitchFamily="50" charset="-128"/>
            </a:endParaRPr>
          </a:p>
        </p:txBody>
      </p:sp>
      <p:sp>
        <p:nvSpPr>
          <p:cNvPr id="139" name="テキスト ボックス 138">
            <a:extLst>
              <a:ext uri="{FF2B5EF4-FFF2-40B4-BE49-F238E27FC236}">
                <a16:creationId xmlns:a16="http://schemas.microsoft.com/office/drawing/2014/main" id="{8B54AE32-86EB-453A-8E50-F8BCD6FC62F5}"/>
              </a:ext>
            </a:extLst>
          </p:cNvPr>
          <p:cNvSpPr txBox="1"/>
          <p:nvPr/>
        </p:nvSpPr>
        <p:spPr>
          <a:xfrm>
            <a:off x="4058383" y="4593970"/>
            <a:ext cx="4047903" cy="954107"/>
          </a:xfrm>
          <a:prstGeom prst="rect">
            <a:avLst/>
          </a:prstGeom>
          <a:noFill/>
        </p:spPr>
        <p:txBody>
          <a:bodyPr wrap="none" rtlCol="0">
            <a:spAutoFit/>
          </a:bodyPr>
          <a:lstStyle/>
          <a:p>
            <a:pPr algn="ctr"/>
            <a:r>
              <a:rPr kumimoji="1" lang="en-US" altLang="ja-JP" sz="2800" dirty="0"/>
              <a:t>Multiplicity</a:t>
            </a:r>
          </a:p>
          <a:p>
            <a:pPr algn="ctr"/>
            <a:r>
              <a:rPr kumimoji="1" lang="en-US" altLang="ja-JP" sz="2800" dirty="0"/>
              <a:t>(The number of particles)</a:t>
            </a:r>
            <a:endParaRPr kumimoji="1" lang="ja-JP" altLang="en-US" sz="2800" dirty="0"/>
          </a:p>
        </p:txBody>
      </p:sp>
      <p:sp>
        <p:nvSpPr>
          <p:cNvPr id="140" name="矢印: 右 139">
            <a:extLst>
              <a:ext uri="{FF2B5EF4-FFF2-40B4-BE49-F238E27FC236}">
                <a16:creationId xmlns:a16="http://schemas.microsoft.com/office/drawing/2014/main" id="{A54DB186-6226-4341-8D38-A3AE603F705C}"/>
              </a:ext>
            </a:extLst>
          </p:cNvPr>
          <p:cNvSpPr/>
          <p:nvPr/>
        </p:nvSpPr>
        <p:spPr>
          <a:xfrm>
            <a:off x="8238558" y="4876356"/>
            <a:ext cx="1502657"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1" name="矢印: 右 140">
            <a:extLst>
              <a:ext uri="{FF2B5EF4-FFF2-40B4-BE49-F238E27FC236}">
                <a16:creationId xmlns:a16="http://schemas.microsoft.com/office/drawing/2014/main" id="{1FF7810C-9706-48C5-9F8F-7BF148DA834F}"/>
              </a:ext>
            </a:extLst>
          </p:cNvPr>
          <p:cNvSpPr/>
          <p:nvPr/>
        </p:nvSpPr>
        <p:spPr>
          <a:xfrm flipH="1">
            <a:off x="2499147" y="4825808"/>
            <a:ext cx="1426964"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2" name="テキスト ボックス 141">
            <a:extLst>
              <a:ext uri="{FF2B5EF4-FFF2-40B4-BE49-F238E27FC236}">
                <a16:creationId xmlns:a16="http://schemas.microsoft.com/office/drawing/2014/main" id="{75D60F88-602E-4D6C-86AC-BFD922C46BE9}"/>
              </a:ext>
            </a:extLst>
          </p:cNvPr>
          <p:cNvSpPr txBox="1"/>
          <p:nvPr/>
        </p:nvSpPr>
        <p:spPr>
          <a:xfrm>
            <a:off x="9873486" y="4800699"/>
            <a:ext cx="954107" cy="523220"/>
          </a:xfrm>
          <a:prstGeom prst="rect">
            <a:avLst/>
          </a:prstGeom>
          <a:noFill/>
        </p:spPr>
        <p:txBody>
          <a:bodyPr wrap="none" rtlCol="0">
            <a:spAutoFit/>
          </a:bodyPr>
          <a:lstStyle/>
          <a:p>
            <a:pPr algn="l"/>
            <a:r>
              <a:rPr kumimoji="1" lang="en-US" altLang="ja-JP" sz="2800" dirty="0"/>
              <a:t>High</a:t>
            </a:r>
            <a:endParaRPr kumimoji="1" lang="ja-JP" altLang="en-US" sz="2800" dirty="0"/>
          </a:p>
        </p:txBody>
      </p:sp>
      <p:sp>
        <p:nvSpPr>
          <p:cNvPr id="143" name="テキスト ボックス 142">
            <a:extLst>
              <a:ext uri="{FF2B5EF4-FFF2-40B4-BE49-F238E27FC236}">
                <a16:creationId xmlns:a16="http://schemas.microsoft.com/office/drawing/2014/main" id="{CAE33F42-9750-4053-A2BF-5FC71392E547}"/>
              </a:ext>
            </a:extLst>
          </p:cNvPr>
          <p:cNvSpPr txBox="1"/>
          <p:nvPr/>
        </p:nvSpPr>
        <p:spPr>
          <a:xfrm>
            <a:off x="1297418" y="4784554"/>
            <a:ext cx="877163" cy="523220"/>
          </a:xfrm>
          <a:prstGeom prst="rect">
            <a:avLst/>
          </a:prstGeom>
          <a:noFill/>
        </p:spPr>
        <p:txBody>
          <a:bodyPr wrap="none" rtlCol="0">
            <a:spAutoFit/>
          </a:bodyPr>
          <a:lstStyle/>
          <a:p>
            <a:pPr algn="l"/>
            <a:r>
              <a:rPr kumimoji="1" lang="en-US" altLang="ja-JP" sz="2800" dirty="0"/>
              <a:t>Low</a:t>
            </a:r>
            <a:endParaRPr kumimoji="1" lang="ja-JP" altLang="en-US" sz="2800" dirty="0"/>
          </a:p>
        </p:txBody>
      </p:sp>
      <p:grpSp>
        <p:nvGrpSpPr>
          <p:cNvPr id="144" name="グループ化 143">
            <a:extLst>
              <a:ext uri="{FF2B5EF4-FFF2-40B4-BE49-F238E27FC236}">
                <a16:creationId xmlns:a16="http://schemas.microsoft.com/office/drawing/2014/main" id="{8B26E53A-02D9-4848-99FA-618167D56AC9}"/>
              </a:ext>
            </a:extLst>
          </p:cNvPr>
          <p:cNvGrpSpPr>
            <a:grpSpLocks noChangeAspect="1"/>
          </p:cNvGrpSpPr>
          <p:nvPr/>
        </p:nvGrpSpPr>
        <p:grpSpPr>
          <a:xfrm>
            <a:off x="1076440" y="2177941"/>
            <a:ext cx="1706880" cy="1607806"/>
            <a:chOff x="750486" y="2234007"/>
            <a:chExt cx="1546275" cy="1456524"/>
          </a:xfrm>
        </p:grpSpPr>
        <p:grpSp>
          <p:nvGrpSpPr>
            <p:cNvPr id="145" name="mul1">
              <a:extLst>
                <a:ext uri="{FF2B5EF4-FFF2-40B4-BE49-F238E27FC236}">
                  <a16:creationId xmlns:a16="http://schemas.microsoft.com/office/drawing/2014/main" id="{AD05A643-A2A6-4F34-A809-78A52D4D1FD1}"/>
                </a:ext>
              </a:extLst>
            </p:cNvPr>
            <p:cNvGrpSpPr/>
            <p:nvPr/>
          </p:nvGrpSpPr>
          <p:grpSpPr>
            <a:xfrm>
              <a:off x="1138718" y="2665539"/>
              <a:ext cx="1016674" cy="692128"/>
              <a:chOff x="3734812" y="2496762"/>
              <a:chExt cx="911681" cy="620652"/>
            </a:xfrm>
          </p:grpSpPr>
          <p:grpSp>
            <p:nvGrpSpPr>
              <p:cNvPr id="159" name="グループ化 158">
                <a:extLst>
                  <a:ext uri="{FF2B5EF4-FFF2-40B4-BE49-F238E27FC236}">
                    <a16:creationId xmlns:a16="http://schemas.microsoft.com/office/drawing/2014/main" id="{47AF7592-4680-4A86-B7B4-0A0C69E00085}"/>
                  </a:ext>
                </a:extLst>
              </p:cNvPr>
              <p:cNvGrpSpPr/>
              <p:nvPr/>
            </p:nvGrpSpPr>
            <p:grpSpPr>
              <a:xfrm rot="13793923">
                <a:off x="4140667" y="2986917"/>
                <a:ext cx="59338" cy="201655"/>
                <a:chOff x="3515807" y="5556982"/>
                <a:chExt cx="81933" cy="306744"/>
              </a:xfrm>
            </p:grpSpPr>
            <p:sp>
              <p:nvSpPr>
                <p:cNvPr id="171" name="円/楕円 20">
                  <a:extLst>
                    <a:ext uri="{FF2B5EF4-FFF2-40B4-BE49-F238E27FC236}">
                      <a16:creationId xmlns:a16="http://schemas.microsoft.com/office/drawing/2014/main" id="{B228584E-B110-44F7-B26D-0F34987D2898}"/>
                    </a:ext>
                  </a:extLst>
                </p:cNvPr>
                <p:cNvSpPr/>
                <p:nvPr/>
              </p:nvSpPr>
              <p:spPr>
                <a:xfrm rot="20949426" flipH="1" flipV="1">
                  <a:off x="3515807" y="5812379"/>
                  <a:ext cx="51348" cy="51347"/>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72" name="円/楕円 20">
                  <a:extLst>
                    <a:ext uri="{FF2B5EF4-FFF2-40B4-BE49-F238E27FC236}">
                      <a16:creationId xmlns:a16="http://schemas.microsoft.com/office/drawing/2014/main" id="{F0F7A381-3711-446E-8BB4-E194559A66EE}"/>
                    </a:ext>
                  </a:extLst>
                </p:cNvPr>
                <p:cNvSpPr/>
                <p:nvPr/>
              </p:nvSpPr>
              <p:spPr>
                <a:xfrm rot="20949426" flipH="1" flipV="1">
                  <a:off x="3546392" y="5556982"/>
                  <a:ext cx="51348" cy="51348"/>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grpSp>
            <p:nvGrpSpPr>
              <p:cNvPr id="160" name="グループ化 159">
                <a:extLst>
                  <a:ext uri="{FF2B5EF4-FFF2-40B4-BE49-F238E27FC236}">
                    <a16:creationId xmlns:a16="http://schemas.microsoft.com/office/drawing/2014/main" id="{E6DF9E91-A755-4431-A93B-AAE0AE7E7857}"/>
                  </a:ext>
                </a:extLst>
              </p:cNvPr>
              <p:cNvGrpSpPr/>
              <p:nvPr/>
            </p:nvGrpSpPr>
            <p:grpSpPr>
              <a:xfrm rot="14716958">
                <a:off x="4258804" y="2468370"/>
                <a:ext cx="359297" cy="416081"/>
                <a:chOff x="3214590" y="5206486"/>
                <a:chExt cx="496115" cy="632914"/>
              </a:xfrm>
            </p:grpSpPr>
            <p:sp>
              <p:nvSpPr>
                <p:cNvPr id="167" name="円/楕円 20">
                  <a:extLst>
                    <a:ext uri="{FF2B5EF4-FFF2-40B4-BE49-F238E27FC236}">
                      <a16:creationId xmlns:a16="http://schemas.microsoft.com/office/drawing/2014/main" id="{CB370EE5-6F44-4B68-AAB9-DC836FC4E416}"/>
                    </a:ext>
                  </a:extLst>
                </p:cNvPr>
                <p:cNvSpPr/>
                <p:nvPr/>
              </p:nvSpPr>
              <p:spPr>
                <a:xfrm rot="20949426" flipH="1" flipV="1">
                  <a:off x="3603290" y="5793681"/>
                  <a:ext cx="45719" cy="45719"/>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68" name="円/楕円 20">
                  <a:extLst>
                    <a:ext uri="{FF2B5EF4-FFF2-40B4-BE49-F238E27FC236}">
                      <a16:creationId xmlns:a16="http://schemas.microsoft.com/office/drawing/2014/main" id="{834725E8-1056-41F2-9A60-9892E48748DA}"/>
                    </a:ext>
                  </a:extLst>
                </p:cNvPr>
                <p:cNvSpPr/>
                <p:nvPr/>
              </p:nvSpPr>
              <p:spPr>
                <a:xfrm rot="20949426" flipH="1" flipV="1">
                  <a:off x="3214590" y="5439050"/>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69" name="円/楕円 20">
                  <a:extLst>
                    <a:ext uri="{FF2B5EF4-FFF2-40B4-BE49-F238E27FC236}">
                      <a16:creationId xmlns:a16="http://schemas.microsoft.com/office/drawing/2014/main" id="{0D0E5BE3-1E23-41D1-8F28-CE1F9E3536A3}"/>
                    </a:ext>
                  </a:extLst>
                </p:cNvPr>
                <p:cNvSpPr/>
                <p:nvPr/>
              </p:nvSpPr>
              <p:spPr>
                <a:xfrm rot="20949426" flipH="1" flipV="1">
                  <a:off x="3659357" y="5409005"/>
                  <a:ext cx="51348" cy="51348"/>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70" name="円/楕円 20">
                  <a:extLst>
                    <a:ext uri="{FF2B5EF4-FFF2-40B4-BE49-F238E27FC236}">
                      <a16:creationId xmlns:a16="http://schemas.microsoft.com/office/drawing/2014/main" id="{12DD9E8C-E9BF-4218-9665-6424222E28FF}"/>
                    </a:ext>
                  </a:extLst>
                </p:cNvPr>
                <p:cNvSpPr/>
                <p:nvPr/>
              </p:nvSpPr>
              <p:spPr>
                <a:xfrm rot="20949426" flipH="1" flipV="1">
                  <a:off x="3521955" y="5206486"/>
                  <a:ext cx="51348" cy="51348"/>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grpSp>
            <p:nvGrpSpPr>
              <p:cNvPr id="161" name="グループ化 160">
                <a:extLst>
                  <a:ext uri="{FF2B5EF4-FFF2-40B4-BE49-F238E27FC236}">
                    <a16:creationId xmlns:a16="http://schemas.microsoft.com/office/drawing/2014/main" id="{8DB69FAB-B0C4-4F27-AAF0-694F8DB39420}"/>
                  </a:ext>
                </a:extLst>
              </p:cNvPr>
              <p:cNvGrpSpPr/>
              <p:nvPr/>
            </p:nvGrpSpPr>
            <p:grpSpPr>
              <a:xfrm rot="5400000">
                <a:off x="3696090" y="2570140"/>
                <a:ext cx="376415" cy="298972"/>
                <a:chOff x="3320594" y="5190700"/>
                <a:chExt cx="519752" cy="454777"/>
              </a:xfrm>
            </p:grpSpPr>
            <p:sp>
              <p:nvSpPr>
                <p:cNvPr id="163" name="円/楕円 20">
                  <a:extLst>
                    <a:ext uri="{FF2B5EF4-FFF2-40B4-BE49-F238E27FC236}">
                      <a16:creationId xmlns:a16="http://schemas.microsoft.com/office/drawing/2014/main" id="{2447484E-B788-404D-851A-37DD89473014}"/>
                    </a:ext>
                  </a:extLst>
                </p:cNvPr>
                <p:cNvSpPr/>
                <p:nvPr/>
              </p:nvSpPr>
              <p:spPr>
                <a:xfrm rot="20949426" flipH="1" flipV="1">
                  <a:off x="3780253" y="5594129"/>
                  <a:ext cx="51348" cy="51348"/>
                </a:xfrm>
                <a:prstGeom prst="ellipse">
                  <a:avLst/>
                </a:prstGeom>
                <a:solidFill>
                  <a:srgbClr val="6DDD9A"/>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64" name="円/楕円 20">
                  <a:extLst>
                    <a:ext uri="{FF2B5EF4-FFF2-40B4-BE49-F238E27FC236}">
                      <a16:creationId xmlns:a16="http://schemas.microsoft.com/office/drawing/2014/main" id="{0335DF51-A0B3-4CC1-8C48-A3F307427EEB}"/>
                    </a:ext>
                  </a:extLst>
                </p:cNvPr>
                <p:cNvSpPr/>
                <p:nvPr/>
              </p:nvSpPr>
              <p:spPr>
                <a:xfrm rot="20949426" flipH="1" flipV="1">
                  <a:off x="3788998" y="5314335"/>
                  <a:ext cx="51348" cy="51348"/>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65" name="円/楕円 20">
                  <a:extLst>
                    <a:ext uri="{FF2B5EF4-FFF2-40B4-BE49-F238E27FC236}">
                      <a16:creationId xmlns:a16="http://schemas.microsoft.com/office/drawing/2014/main" id="{587E43DB-4305-49AF-AAE6-0E73187BE61D}"/>
                    </a:ext>
                  </a:extLst>
                </p:cNvPr>
                <p:cNvSpPr/>
                <p:nvPr/>
              </p:nvSpPr>
              <p:spPr>
                <a:xfrm rot="20949426" flipH="1" flipV="1">
                  <a:off x="3320594" y="5190700"/>
                  <a:ext cx="51348" cy="51348"/>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66" name="円/楕円 625">
                  <a:extLst>
                    <a:ext uri="{FF2B5EF4-FFF2-40B4-BE49-F238E27FC236}">
                      <a16:creationId xmlns:a16="http://schemas.microsoft.com/office/drawing/2014/main" id="{17198F4A-5839-43F7-A3F0-F13D4D24356E}"/>
                    </a:ext>
                  </a:extLst>
                </p:cNvPr>
                <p:cNvSpPr/>
                <p:nvPr/>
              </p:nvSpPr>
              <p:spPr>
                <a:xfrm rot="20949426" flipH="1" flipV="1">
                  <a:off x="3412116" y="5439051"/>
                  <a:ext cx="51348" cy="51348"/>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sp>
            <p:nvSpPr>
              <p:cNvPr id="162" name="円/楕円 20">
                <a:extLst>
                  <a:ext uri="{FF2B5EF4-FFF2-40B4-BE49-F238E27FC236}">
                    <a16:creationId xmlns:a16="http://schemas.microsoft.com/office/drawing/2014/main" id="{1A18DF44-E784-4F24-B041-5D62B6018F58}"/>
                  </a:ext>
                </a:extLst>
              </p:cNvPr>
              <p:cNvSpPr/>
              <p:nvPr/>
            </p:nvSpPr>
            <p:spPr>
              <a:xfrm rot="3963079" flipH="1" flipV="1">
                <a:off x="4041356" y="2684376"/>
                <a:ext cx="36640" cy="33260"/>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sp>
          <p:nvSpPr>
            <p:cNvPr id="146" name="右矢印 605">
              <a:extLst>
                <a:ext uri="{FF2B5EF4-FFF2-40B4-BE49-F238E27FC236}">
                  <a16:creationId xmlns:a16="http://schemas.microsoft.com/office/drawing/2014/main" id="{CA29F1E9-9DAF-453D-880F-1FE7579BCD08}"/>
                </a:ext>
              </a:extLst>
            </p:cNvPr>
            <p:cNvSpPr/>
            <p:nvPr/>
          </p:nvSpPr>
          <p:spPr>
            <a:xfrm rot="12938019">
              <a:off x="816011" y="2660370"/>
              <a:ext cx="643440" cy="108787"/>
            </a:xfrm>
            <a:prstGeom prst="rightArrow">
              <a:avLst>
                <a:gd name="adj1" fmla="val 35042"/>
                <a:gd name="adj2" fmla="val 97506"/>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右矢印 606">
              <a:extLst>
                <a:ext uri="{FF2B5EF4-FFF2-40B4-BE49-F238E27FC236}">
                  <a16:creationId xmlns:a16="http://schemas.microsoft.com/office/drawing/2014/main" id="{E44B815E-8016-4AC1-A9E9-DF3E38C365C5}"/>
                </a:ext>
              </a:extLst>
            </p:cNvPr>
            <p:cNvSpPr/>
            <p:nvPr/>
          </p:nvSpPr>
          <p:spPr>
            <a:xfrm rot="3347435">
              <a:off x="1540487" y="3304923"/>
              <a:ext cx="643440" cy="108786"/>
            </a:xfrm>
            <a:prstGeom prst="rightArrow">
              <a:avLst>
                <a:gd name="adj1" fmla="val 35042"/>
                <a:gd name="adj2" fmla="val 97506"/>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右矢印 607">
              <a:extLst>
                <a:ext uri="{FF2B5EF4-FFF2-40B4-BE49-F238E27FC236}">
                  <a16:creationId xmlns:a16="http://schemas.microsoft.com/office/drawing/2014/main" id="{AC27297B-8FE8-4FB5-B3CC-3ECEB6A5FC30}"/>
                </a:ext>
              </a:extLst>
            </p:cNvPr>
            <p:cNvSpPr/>
            <p:nvPr/>
          </p:nvSpPr>
          <p:spPr>
            <a:xfrm rot="18295989">
              <a:off x="1763286" y="2574394"/>
              <a:ext cx="643440" cy="108786"/>
            </a:xfrm>
            <a:prstGeom prst="rightArrow">
              <a:avLst>
                <a:gd name="adj1" fmla="val 35042"/>
                <a:gd name="adj2" fmla="val 97506"/>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右矢印 608">
              <a:extLst>
                <a:ext uri="{FF2B5EF4-FFF2-40B4-BE49-F238E27FC236}">
                  <a16:creationId xmlns:a16="http://schemas.microsoft.com/office/drawing/2014/main" id="{25251908-25F6-476B-B999-611E3296B292}"/>
                </a:ext>
              </a:extLst>
            </p:cNvPr>
            <p:cNvSpPr/>
            <p:nvPr/>
          </p:nvSpPr>
          <p:spPr>
            <a:xfrm rot="8007459">
              <a:off x="797677" y="3337021"/>
              <a:ext cx="610647" cy="96373"/>
            </a:xfrm>
            <a:prstGeom prst="rightArrow">
              <a:avLst>
                <a:gd name="adj1" fmla="val 35042"/>
                <a:gd name="adj2" fmla="val 97506"/>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円/楕円 20">
              <a:extLst>
                <a:ext uri="{FF2B5EF4-FFF2-40B4-BE49-F238E27FC236}">
                  <a16:creationId xmlns:a16="http://schemas.microsoft.com/office/drawing/2014/main" id="{0DD7397C-441B-43DC-A700-D92202E9DAFB}"/>
                </a:ext>
              </a:extLst>
            </p:cNvPr>
            <p:cNvSpPr/>
            <p:nvPr/>
          </p:nvSpPr>
          <p:spPr>
            <a:xfrm rot="4752875" flipH="1" flipV="1">
              <a:off x="2227606" y="2234007"/>
              <a:ext cx="69155" cy="69155"/>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51" name="円/楕円 20">
              <a:extLst>
                <a:ext uri="{FF2B5EF4-FFF2-40B4-BE49-F238E27FC236}">
                  <a16:creationId xmlns:a16="http://schemas.microsoft.com/office/drawing/2014/main" id="{B3AE4ED2-46B2-436F-825F-187A72F2232C}"/>
                </a:ext>
              </a:extLst>
            </p:cNvPr>
            <p:cNvSpPr/>
            <p:nvPr/>
          </p:nvSpPr>
          <p:spPr>
            <a:xfrm rot="4752875" flipH="1" flipV="1">
              <a:off x="2104102" y="3562714"/>
              <a:ext cx="56119" cy="56119"/>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52" name="円/楕円 20">
              <a:extLst>
                <a:ext uri="{FF2B5EF4-FFF2-40B4-BE49-F238E27FC236}">
                  <a16:creationId xmlns:a16="http://schemas.microsoft.com/office/drawing/2014/main" id="{7E018943-5208-4B67-A537-B4B383DDB394}"/>
                </a:ext>
              </a:extLst>
            </p:cNvPr>
            <p:cNvSpPr/>
            <p:nvPr/>
          </p:nvSpPr>
          <p:spPr>
            <a:xfrm rot="4752875" flipH="1" flipV="1">
              <a:off x="750486" y="2427318"/>
              <a:ext cx="56119" cy="56119"/>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53" name="円/楕円 20">
              <a:extLst>
                <a:ext uri="{FF2B5EF4-FFF2-40B4-BE49-F238E27FC236}">
                  <a16:creationId xmlns:a16="http://schemas.microsoft.com/office/drawing/2014/main" id="{E0240326-9DB1-4A47-ABD2-9AFE1E214AB8}"/>
                </a:ext>
              </a:extLst>
            </p:cNvPr>
            <p:cNvSpPr/>
            <p:nvPr/>
          </p:nvSpPr>
          <p:spPr>
            <a:xfrm rot="12973812" flipH="1" flipV="1">
              <a:off x="1831917" y="3512381"/>
              <a:ext cx="38017" cy="38017"/>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54" name="円/楕円 20">
              <a:extLst>
                <a:ext uri="{FF2B5EF4-FFF2-40B4-BE49-F238E27FC236}">
                  <a16:creationId xmlns:a16="http://schemas.microsoft.com/office/drawing/2014/main" id="{8567ADB7-E89E-4FED-B5FA-0DD7B0D1D11E}"/>
                </a:ext>
              </a:extLst>
            </p:cNvPr>
            <p:cNvSpPr/>
            <p:nvPr/>
          </p:nvSpPr>
          <p:spPr>
            <a:xfrm rot="12973812" flipH="1" flipV="1">
              <a:off x="2119399" y="2316582"/>
              <a:ext cx="38017" cy="38017"/>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55" name="円/楕円 20">
              <a:extLst>
                <a:ext uri="{FF2B5EF4-FFF2-40B4-BE49-F238E27FC236}">
                  <a16:creationId xmlns:a16="http://schemas.microsoft.com/office/drawing/2014/main" id="{9B20049C-16B1-4B5D-9037-ADF78D2B961F}"/>
                </a:ext>
              </a:extLst>
            </p:cNvPr>
            <p:cNvSpPr/>
            <p:nvPr/>
          </p:nvSpPr>
          <p:spPr>
            <a:xfrm rot="12973812" flipH="1" flipV="1">
              <a:off x="2115766" y="2717604"/>
              <a:ext cx="38017" cy="38017"/>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56" name="円/楕円 20">
              <a:extLst>
                <a:ext uri="{FF2B5EF4-FFF2-40B4-BE49-F238E27FC236}">
                  <a16:creationId xmlns:a16="http://schemas.microsoft.com/office/drawing/2014/main" id="{E9C1AC29-828D-4FE8-84D7-2EDB02C49989}"/>
                </a:ext>
              </a:extLst>
            </p:cNvPr>
            <p:cNvSpPr/>
            <p:nvPr/>
          </p:nvSpPr>
          <p:spPr>
            <a:xfrm rot="12973812" flipH="1" flipV="1">
              <a:off x="980370" y="2436732"/>
              <a:ext cx="38017" cy="38017"/>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57" name="円/楕円 20">
              <a:extLst>
                <a:ext uri="{FF2B5EF4-FFF2-40B4-BE49-F238E27FC236}">
                  <a16:creationId xmlns:a16="http://schemas.microsoft.com/office/drawing/2014/main" id="{E229563B-0E78-4100-8491-56CF798FE3C5}"/>
                </a:ext>
              </a:extLst>
            </p:cNvPr>
            <p:cNvSpPr/>
            <p:nvPr/>
          </p:nvSpPr>
          <p:spPr>
            <a:xfrm rot="12973812" flipH="1" flipV="1">
              <a:off x="980370" y="2774374"/>
              <a:ext cx="38017" cy="38017"/>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58" name="円/楕円 20">
              <a:extLst>
                <a:ext uri="{FF2B5EF4-FFF2-40B4-BE49-F238E27FC236}">
                  <a16:creationId xmlns:a16="http://schemas.microsoft.com/office/drawing/2014/main" id="{07DDB4AB-74A8-4EF3-B3CF-1BDF7CAD3388}"/>
                </a:ext>
              </a:extLst>
            </p:cNvPr>
            <p:cNvSpPr/>
            <p:nvPr/>
          </p:nvSpPr>
          <p:spPr>
            <a:xfrm rot="12973812" flipH="1" flipV="1">
              <a:off x="1100519" y="3508749"/>
              <a:ext cx="38017" cy="38017"/>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grpSp>
        <p:nvGrpSpPr>
          <p:cNvPr id="173" name="グループ化 172">
            <a:extLst>
              <a:ext uri="{FF2B5EF4-FFF2-40B4-BE49-F238E27FC236}">
                <a16:creationId xmlns:a16="http://schemas.microsoft.com/office/drawing/2014/main" id="{3E35D26A-34CD-452B-8D9C-62ECC551F924}"/>
              </a:ext>
            </a:extLst>
          </p:cNvPr>
          <p:cNvGrpSpPr>
            <a:grpSpLocks noChangeAspect="1"/>
          </p:cNvGrpSpPr>
          <p:nvPr/>
        </p:nvGrpSpPr>
        <p:grpSpPr>
          <a:xfrm>
            <a:off x="4816726" y="1946178"/>
            <a:ext cx="2133600" cy="1965218"/>
            <a:chOff x="3306233" y="2262685"/>
            <a:chExt cx="1577835" cy="1453314"/>
          </a:xfrm>
        </p:grpSpPr>
        <p:grpSp>
          <p:nvGrpSpPr>
            <p:cNvPr id="174" name="グループ化 173">
              <a:extLst>
                <a:ext uri="{FF2B5EF4-FFF2-40B4-BE49-F238E27FC236}">
                  <a16:creationId xmlns:a16="http://schemas.microsoft.com/office/drawing/2014/main" id="{8C053FDB-B710-49E4-8D57-FBC0EC8F7904}"/>
                </a:ext>
              </a:extLst>
            </p:cNvPr>
            <p:cNvGrpSpPr/>
            <p:nvPr/>
          </p:nvGrpSpPr>
          <p:grpSpPr>
            <a:xfrm>
              <a:off x="3562950" y="2262685"/>
              <a:ext cx="1059710" cy="1453314"/>
              <a:chOff x="5648384" y="2339616"/>
              <a:chExt cx="837791" cy="1148967"/>
            </a:xfrm>
          </p:grpSpPr>
          <p:grpSp>
            <p:nvGrpSpPr>
              <p:cNvPr id="187" name="グループ化 186">
                <a:extLst>
                  <a:ext uri="{FF2B5EF4-FFF2-40B4-BE49-F238E27FC236}">
                    <a16:creationId xmlns:a16="http://schemas.microsoft.com/office/drawing/2014/main" id="{1F34A0A0-B078-420B-B67C-CCD5D8208B18}"/>
                  </a:ext>
                </a:extLst>
              </p:cNvPr>
              <p:cNvGrpSpPr/>
              <p:nvPr/>
            </p:nvGrpSpPr>
            <p:grpSpPr>
              <a:xfrm rot="16007428">
                <a:off x="5492796" y="2495204"/>
                <a:ext cx="1148967" cy="837791"/>
                <a:chOff x="5468272" y="2762849"/>
                <a:chExt cx="1148967" cy="837791"/>
              </a:xfrm>
            </p:grpSpPr>
            <p:grpSp>
              <p:nvGrpSpPr>
                <p:cNvPr id="194" name="グループ化 193">
                  <a:extLst>
                    <a:ext uri="{FF2B5EF4-FFF2-40B4-BE49-F238E27FC236}">
                      <a16:creationId xmlns:a16="http://schemas.microsoft.com/office/drawing/2014/main" id="{0C1F8A1A-D9BF-465F-BEFA-3C951B7914E3}"/>
                    </a:ext>
                  </a:extLst>
                </p:cNvPr>
                <p:cNvGrpSpPr/>
                <p:nvPr/>
              </p:nvGrpSpPr>
              <p:grpSpPr>
                <a:xfrm rot="8612270">
                  <a:off x="5494366" y="2867298"/>
                  <a:ext cx="1122873" cy="649934"/>
                  <a:chOff x="2589972" y="5206486"/>
                  <a:chExt cx="1250374" cy="705780"/>
                </a:xfrm>
              </p:grpSpPr>
              <p:sp>
                <p:nvSpPr>
                  <p:cNvPr id="224" name="円/楕円 20">
                    <a:extLst>
                      <a:ext uri="{FF2B5EF4-FFF2-40B4-BE49-F238E27FC236}">
                        <a16:creationId xmlns:a16="http://schemas.microsoft.com/office/drawing/2014/main" id="{AB916EC2-3F18-41E8-8CAF-63E200CD7849}"/>
                      </a:ext>
                    </a:extLst>
                  </p:cNvPr>
                  <p:cNvSpPr/>
                  <p:nvPr/>
                </p:nvSpPr>
                <p:spPr>
                  <a:xfrm rot="20949426" flipH="1" flipV="1">
                    <a:off x="2905899" y="5660903"/>
                    <a:ext cx="51348" cy="51348"/>
                  </a:xfrm>
                  <a:prstGeom prst="ellipse">
                    <a:avLst/>
                  </a:prstGeom>
                  <a:solidFill>
                    <a:srgbClr val="6DDD9A"/>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5" name="円/楕円 20">
                    <a:extLst>
                      <a:ext uri="{FF2B5EF4-FFF2-40B4-BE49-F238E27FC236}">
                        <a16:creationId xmlns:a16="http://schemas.microsoft.com/office/drawing/2014/main" id="{AAAD9431-76EF-4DF9-ABD3-837ADEC98EC4}"/>
                      </a:ext>
                    </a:extLst>
                  </p:cNvPr>
                  <p:cNvSpPr/>
                  <p:nvPr/>
                </p:nvSpPr>
                <p:spPr>
                  <a:xfrm rot="20949426" flipH="1" flipV="1">
                    <a:off x="3369442" y="5657638"/>
                    <a:ext cx="51348" cy="51348"/>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6" name="円/楕円 20">
                    <a:extLst>
                      <a:ext uri="{FF2B5EF4-FFF2-40B4-BE49-F238E27FC236}">
                        <a16:creationId xmlns:a16="http://schemas.microsoft.com/office/drawing/2014/main" id="{2BCDD550-B27D-4880-9F1C-18FB589462EF}"/>
                      </a:ext>
                    </a:extLst>
                  </p:cNvPr>
                  <p:cNvSpPr/>
                  <p:nvPr/>
                </p:nvSpPr>
                <p:spPr>
                  <a:xfrm rot="20949426" flipH="1" flipV="1">
                    <a:off x="3546392" y="5556982"/>
                    <a:ext cx="51348" cy="51348"/>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7" name="円/楕円 20">
                    <a:extLst>
                      <a:ext uri="{FF2B5EF4-FFF2-40B4-BE49-F238E27FC236}">
                        <a16:creationId xmlns:a16="http://schemas.microsoft.com/office/drawing/2014/main" id="{768AA910-5199-46F1-AD5B-6B5FCF781E40}"/>
                      </a:ext>
                    </a:extLst>
                  </p:cNvPr>
                  <p:cNvSpPr/>
                  <p:nvPr/>
                </p:nvSpPr>
                <p:spPr>
                  <a:xfrm rot="20949426" flipH="1" flipV="1">
                    <a:off x="3214590" y="5439050"/>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8" name="円/楕円 20">
                    <a:extLst>
                      <a:ext uri="{FF2B5EF4-FFF2-40B4-BE49-F238E27FC236}">
                        <a16:creationId xmlns:a16="http://schemas.microsoft.com/office/drawing/2014/main" id="{2A68B6FE-D502-4036-BDCF-5A6A519A38EB}"/>
                      </a:ext>
                    </a:extLst>
                  </p:cNvPr>
                  <p:cNvSpPr/>
                  <p:nvPr/>
                </p:nvSpPr>
                <p:spPr>
                  <a:xfrm rot="20949426" flipH="1" flipV="1">
                    <a:off x="3788998" y="5314335"/>
                    <a:ext cx="51348" cy="51348"/>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9" name="円/楕円 20">
                    <a:extLst>
                      <a:ext uri="{FF2B5EF4-FFF2-40B4-BE49-F238E27FC236}">
                        <a16:creationId xmlns:a16="http://schemas.microsoft.com/office/drawing/2014/main" id="{53BE364C-9ECA-4011-8861-6AAE79E5FAF4}"/>
                      </a:ext>
                    </a:extLst>
                  </p:cNvPr>
                  <p:cNvSpPr/>
                  <p:nvPr/>
                </p:nvSpPr>
                <p:spPr>
                  <a:xfrm rot="20949426" flipH="1" flipV="1">
                    <a:off x="3521955" y="5206486"/>
                    <a:ext cx="51348" cy="51348"/>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30" name="円/楕円 20">
                    <a:extLst>
                      <a:ext uri="{FF2B5EF4-FFF2-40B4-BE49-F238E27FC236}">
                        <a16:creationId xmlns:a16="http://schemas.microsoft.com/office/drawing/2014/main" id="{6B2311AC-50C3-4E8D-9B88-7180D4DE9E39}"/>
                      </a:ext>
                    </a:extLst>
                  </p:cNvPr>
                  <p:cNvSpPr/>
                  <p:nvPr/>
                </p:nvSpPr>
                <p:spPr>
                  <a:xfrm rot="20949426" flipH="1" flipV="1">
                    <a:off x="2589972" y="5860918"/>
                    <a:ext cx="51348" cy="51348"/>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grpSp>
              <p:nvGrpSpPr>
                <p:cNvPr id="195" name="グループ化 194">
                  <a:extLst>
                    <a:ext uri="{FF2B5EF4-FFF2-40B4-BE49-F238E27FC236}">
                      <a16:creationId xmlns:a16="http://schemas.microsoft.com/office/drawing/2014/main" id="{B7F9A651-F233-4681-BC4C-0420F5DB1EEC}"/>
                    </a:ext>
                  </a:extLst>
                </p:cNvPr>
                <p:cNvGrpSpPr/>
                <p:nvPr/>
              </p:nvGrpSpPr>
              <p:grpSpPr>
                <a:xfrm rot="18293923">
                  <a:off x="5327363" y="2944742"/>
                  <a:ext cx="614310" cy="332492"/>
                  <a:chOff x="2905899" y="5206486"/>
                  <a:chExt cx="934447" cy="505765"/>
                </a:xfrm>
              </p:grpSpPr>
              <p:sp>
                <p:nvSpPr>
                  <p:cNvPr id="219" name="円/楕円 20">
                    <a:extLst>
                      <a:ext uri="{FF2B5EF4-FFF2-40B4-BE49-F238E27FC236}">
                        <a16:creationId xmlns:a16="http://schemas.microsoft.com/office/drawing/2014/main" id="{C7DE473F-1C78-4800-ACB0-98072A41C0D6}"/>
                      </a:ext>
                    </a:extLst>
                  </p:cNvPr>
                  <p:cNvSpPr/>
                  <p:nvPr/>
                </p:nvSpPr>
                <p:spPr>
                  <a:xfrm rot="20949426" flipH="1" flipV="1">
                    <a:off x="2905899" y="5660903"/>
                    <a:ext cx="51348" cy="51348"/>
                  </a:xfrm>
                  <a:prstGeom prst="ellipse">
                    <a:avLst/>
                  </a:prstGeom>
                  <a:solidFill>
                    <a:srgbClr val="6DDD9A"/>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0" name="円/楕円 20">
                    <a:extLst>
                      <a:ext uri="{FF2B5EF4-FFF2-40B4-BE49-F238E27FC236}">
                        <a16:creationId xmlns:a16="http://schemas.microsoft.com/office/drawing/2014/main" id="{DB549675-DE62-42E2-9001-5F3885DF115C}"/>
                      </a:ext>
                    </a:extLst>
                  </p:cNvPr>
                  <p:cNvSpPr/>
                  <p:nvPr/>
                </p:nvSpPr>
                <p:spPr>
                  <a:xfrm rot="20949426" flipH="1" flipV="1">
                    <a:off x="3369442" y="5657638"/>
                    <a:ext cx="51348" cy="51348"/>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1" name="円/楕円 20">
                    <a:extLst>
                      <a:ext uri="{FF2B5EF4-FFF2-40B4-BE49-F238E27FC236}">
                        <a16:creationId xmlns:a16="http://schemas.microsoft.com/office/drawing/2014/main" id="{2A09ED41-7478-49AA-AAFA-6A646C68A767}"/>
                      </a:ext>
                    </a:extLst>
                  </p:cNvPr>
                  <p:cNvSpPr/>
                  <p:nvPr/>
                </p:nvSpPr>
                <p:spPr>
                  <a:xfrm rot="20949426" flipH="1" flipV="1">
                    <a:off x="3546392" y="5556982"/>
                    <a:ext cx="51348" cy="51348"/>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2" name="円/楕円 20">
                    <a:extLst>
                      <a:ext uri="{FF2B5EF4-FFF2-40B4-BE49-F238E27FC236}">
                        <a16:creationId xmlns:a16="http://schemas.microsoft.com/office/drawing/2014/main" id="{70094A5A-044D-43FE-AC5D-93EEEB2CC252}"/>
                      </a:ext>
                    </a:extLst>
                  </p:cNvPr>
                  <p:cNvSpPr/>
                  <p:nvPr/>
                </p:nvSpPr>
                <p:spPr>
                  <a:xfrm rot="20949426" flipH="1" flipV="1">
                    <a:off x="3788998" y="5314335"/>
                    <a:ext cx="51348" cy="51348"/>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23" name="円/楕円 20">
                    <a:extLst>
                      <a:ext uri="{FF2B5EF4-FFF2-40B4-BE49-F238E27FC236}">
                        <a16:creationId xmlns:a16="http://schemas.microsoft.com/office/drawing/2014/main" id="{52A5F357-B21A-4E5B-96D6-AB35B432D499}"/>
                      </a:ext>
                    </a:extLst>
                  </p:cNvPr>
                  <p:cNvSpPr/>
                  <p:nvPr/>
                </p:nvSpPr>
                <p:spPr>
                  <a:xfrm rot="20949426" flipH="1" flipV="1">
                    <a:off x="3521955" y="5206486"/>
                    <a:ext cx="51348" cy="51348"/>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grpSp>
              <p:nvGrpSpPr>
                <p:cNvPr id="196" name="グループ化 195">
                  <a:extLst>
                    <a:ext uri="{FF2B5EF4-FFF2-40B4-BE49-F238E27FC236}">
                      <a16:creationId xmlns:a16="http://schemas.microsoft.com/office/drawing/2014/main" id="{B75E2D08-7AE8-4601-A888-4B1B337031D5}"/>
                    </a:ext>
                  </a:extLst>
                </p:cNvPr>
                <p:cNvGrpSpPr/>
                <p:nvPr/>
              </p:nvGrpSpPr>
              <p:grpSpPr>
                <a:xfrm rot="19216958">
                  <a:off x="5975886" y="3132998"/>
                  <a:ext cx="614310" cy="467642"/>
                  <a:chOff x="2905899" y="5206486"/>
                  <a:chExt cx="934447" cy="711345"/>
                </a:xfrm>
              </p:grpSpPr>
              <p:sp>
                <p:nvSpPr>
                  <p:cNvPr id="210" name="円/楕円 20">
                    <a:extLst>
                      <a:ext uri="{FF2B5EF4-FFF2-40B4-BE49-F238E27FC236}">
                        <a16:creationId xmlns:a16="http://schemas.microsoft.com/office/drawing/2014/main" id="{B6CC68CD-48E8-477C-9247-3328AAFED39C}"/>
                      </a:ext>
                    </a:extLst>
                  </p:cNvPr>
                  <p:cNvSpPr/>
                  <p:nvPr/>
                </p:nvSpPr>
                <p:spPr>
                  <a:xfrm rot="20949426" flipH="1" flipV="1">
                    <a:off x="2905899" y="5660903"/>
                    <a:ext cx="51348" cy="51348"/>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11" name="円/楕円 20">
                    <a:extLst>
                      <a:ext uri="{FF2B5EF4-FFF2-40B4-BE49-F238E27FC236}">
                        <a16:creationId xmlns:a16="http://schemas.microsoft.com/office/drawing/2014/main" id="{57E120BB-3756-4978-A25F-013E9C8CAA8E}"/>
                      </a:ext>
                    </a:extLst>
                  </p:cNvPr>
                  <p:cNvSpPr/>
                  <p:nvPr/>
                </p:nvSpPr>
                <p:spPr>
                  <a:xfrm rot="20949426" flipH="1" flipV="1">
                    <a:off x="3603290" y="5793681"/>
                    <a:ext cx="45719" cy="45719"/>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12" name="円/楕円 20">
                    <a:extLst>
                      <a:ext uri="{FF2B5EF4-FFF2-40B4-BE49-F238E27FC236}">
                        <a16:creationId xmlns:a16="http://schemas.microsoft.com/office/drawing/2014/main" id="{06458C4C-89B8-4072-98DF-DB72043E7630}"/>
                      </a:ext>
                    </a:extLst>
                  </p:cNvPr>
                  <p:cNvSpPr/>
                  <p:nvPr/>
                </p:nvSpPr>
                <p:spPr>
                  <a:xfrm rot="20949426" flipH="1" flipV="1">
                    <a:off x="3152694" y="5624175"/>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13" name="円/楕円 20">
                    <a:extLst>
                      <a:ext uri="{FF2B5EF4-FFF2-40B4-BE49-F238E27FC236}">
                        <a16:creationId xmlns:a16="http://schemas.microsoft.com/office/drawing/2014/main" id="{A2218CFE-F5F3-40B0-AC08-64A9A11DABB9}"/>
                      </a:ext>
                    </a:extLst>
                  </p:cNvPr>
                  <p:cNvSpPr/>
                  <p:nvPr/>
                </p:nvSpPr>
                <p:spPr>
                  <a:xfrm rot="20949426" flipH="1" flipV="1">
                    <a:off x="3214590" y="5439050"/>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14" name="円/楕円 20">
                    <a:extLst>
                      <a:ext uri="{FF2B5EF4-FFF2-40B4-BE49-F238E27FC236}">
                        <a16:creationId xmlns:a16="http://schemas.microsoft.com/office/drawing/2014/main" id="{093F51AD-26E8-417A-818A-4598843DFDC5}"/>
                      </a:ext>
                    </a:extLst>
                  </p:cNvPr>
                  <p:cNvSpPr/>
                  <p:nvPr/>
                </p:nvSpPr>
                <p:spPr>
                  <a:xfrm rot="20949426" flipH="1" flipV="1">
                    <a:off x="3788998" y="5314335"/>
                    <a:ext cx="51348" cy="51348"/>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15" name="円/楕円 20">
                    <a:extLst>
                      <a:ext uri="{FF2B5EF4-FFF2-40B4-BE49-F238E27FC236}">
                        <a16:creationId xmlns:a16="http://schemas.microsoft.com/office/drawing/2014/main" id="{2959BD75-A588-4E54-AD18-F03045B94F59}"/>
                      </a:ext>
                    </a:extLst>
                  </p:cNvPr>
                  <p:cNvSpPr/>
                  <p:nvPr/>
                </p:nvSpPr>
                <p:spPr>
                  <a:xfrm rot="20949426" flipH="1" flipV="1">
                    <a:off x="3659357" y="5409005"/>
                    <a:ext cx="51348" cy="51348"/>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16" name="円/楕円 20">
                    <a:extLst>
                      <a:ext uri="{FF2B5EF4-FFF2-40B4-BE49-F238E27FC236}">
                        <a16:creationId xmlns:a16="http://schemas.microsoft.com/office/drawing/2014/main" id="{B25B6E7B-0F33-4F5E-9ACD-36378AD5DB0C}"/>
                      </a:ext>
                    </a:extLst>
                  </p:cNvPr>
                  <p:cNvSpPr/>
                  <p:nvPr/>
                </p:nvSpPr>
                <p:spPr>
                  <a:xfrm rot="20949426" flipH="1" flipV="1">
                    <a:off x="3412116" y="5439051"/>
                    <a:ext cx="51348" cy="51348"/>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17" name="円/楕円 20">
                    <a:extLst>
                      <a:ext uri="{FF2B5EF4-FFF2-40B4-BE49-F238E27FC236}">
                        <a16:creationId xmlns:a16="http://schemas.microsoft.com/office/drawing/2014/main" id="{344F6D60-246E-46A7-8E11-AAB34E694D54}"/>
                      </a:ext>
                    </a:extLst>
                  </p:cNvPr>
                  <p:cNvSpPr/>
                  <p:nvPr/>
                </p:nvSpPr>
                <p:spPr>
                  <a:xfrm rot="20949426" flipH="1" flipV="1">
                    <a:off x="3521955" y="5206486"/>
                    <a:ext cx="51348" cy="51348"/>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18" name="円/楕円 20">
                    <a:extLst>
                      <a:ext uri="{FF2B5EF4-FFF2-40B4-BE49-F238E27FC236}">
                        <a16:creationId xmlns:a16="http://schemas.microsoft.com/office/drawing/2014/main" id="{4B4FA56A-433B-42C8-B835-3A74025377C1}"/>
                      </a:ext>
                    </a:extLst>
                  </p:cNvPr>
                  <p:cNvSpPr/>
                  <p:nvPr/>
                </p:nvSpPr>
                <p:spPr>
                  <a:xfrm rot="20949426" flipH="1" flipV="1">
                    <a:off x="3212786" y="5866483"/>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grpSp>
              <p:nvGrpSpPr>
                <p:cNvPr id="197" name="グループ化 196">
                  <a:extLst>
                    <a:ext uri="{FF2B5EF4-FFF2-40B4-BE49-F238E27FC236}">
                      <a16:creationId xmlns:a16="http://schemas.microsoft.com/office/drawing/2014/main" id="{1EFC1A5B-E6BC-4771-9C6B-9F13118FD94A}"/>
                    </a:ext>
                  </a:extLst>
                </p:cNvPr>
                <p:cNvGrpSpPr/>
                <p:nvPr/>
              </p:nvGrpSpPr>
              <p:grpSpPr>
                <a:xfrm rot="9900000">
                  <a:off x="5671464" y="2762849"/>
                  <a:ext cx="777655" cy="656896"/>
                  <a:chOff x="3214590" y="4491173"/>
                  <a:chExt cx="1182917" cy="999226"/>
                </a:xfrm>
              </p:grpSpPr>
              <p:sp>
                <p:nvSpPr>
                  <p:cNvPr id="203" name="円/楕円 20">
                    <a:extLst>
                      <a:ext uri="{FF2B5EF4-FFF2-40B4-BE49-F238E27FC236}">
                        <a16:creationId xmlns:a16="http://schemas.microsoft.com/office/drawing/2014/main" id="{DFCA7128-5D53-4815-8192-B9DAEA52CF3C}"/>
                      </a:ext>
                    </a:extLst>
                  </p:cNvPr>
                  <p:cNvSpPr/>
                  <p:nvPr/>
                </p:nvSpPr>
                <p:spPr>
                  <a:xfrm rot="20949426" flipH="1" flipV="1">
                    <a:off x="3695262" y="5399673"/>
                    <a:ext cx="51348" cy="51348"/>
                  </a:xfrm>
                  <a:prstGeom prst="ellipse">
                    <a:avLst/>
                  </a:prstGeom>
                  <a:solidFill>
                    <a:srgbClr val="6DDD9A"/>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4" name="円/楕円 20">
                    <a:extLst>
                      <a:ext uri="{FF2B5EF4-FFF2-40B4-BE49-F238E27FC236}">
                        <a16:creationId xmlns:a16="http://schemas.microsoft.com/office/drawing/2014/main" id="{750D4FD1-856E-4E16-883A-978CBEF8DC07}"/>
                      </a:ext>
                    </a:extLst>
                  </p:cNvPr>
                  <p:cNvSpPr/>
                  <p:nvPr/>
                </p:nvSpPr>
                <p:spPr>
                  <a:xfrm rot="20949426" flipH="1" flipV="1">
                    <a:off x="4346159" y="4575682"/>
                    <a:ext cx="51348" cy="51348"/>
                  </a:xfrm>
                  <a:prstGeom prst="ellipse">
                    <a:avLst/>
                  </a:prstGeom>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5" name="円/楕円 20">
                    <a:extLst>
                      <a:ext uri="{FF2B5EF4-FFF2-40B4-BE49-F238E27FC236}">
                        <a16:creationId xmlns:a16="http://schemas.microsoft.com/office/drawing/2014/main" id="{0966EBAB-AA0C-4A23-A1FA-B7AA9D783320}"/>
                      </a:ext>
                    </a:extLst>
                  </p:cNvPr>
                  <p:cNvSpPr/>
                  <p:nvPr/>
                </p:nvSpPr>
                <p:spPr>
                  <a:xfrm rot="20949426" flipH="1" flipV="1">
                    <a:off x="3214590" y="5439050"/>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6" name="円/楕円 20">
                    <a:extLst>
                      <a:ext uri="{FF2B5EF4-FFF2-40B4-BE49-F238E27FC236}">
                        <a16:creationId xmlns:a16="http://schemas.microsoft.com/office/drawing/2014/main" id="{7E55FF65-1710-476B-B12A-4DA458535579}"/>
                      </a:ext>
                    </a:extLst>
                  </p:cNvPr>
                  <p:cNvSpPr/>
                  <p:nvPr/>
                </p:nvSpPr>
                <p:spPr>
                  <a:xfrm rot="20949426" flipH="1" flipV="1">
                    <a:off x="3788998" y="5314335"/>
                    <a:ext cx="51348" cy="51348"/>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7" name="円/楕円 20">
                    <a:extLst>
                      <a:ext uri="{FF2B5EF4-FFF2-40B4-BE49-F238E27FC236}">
                        <a16:creationId xmlns:a16="http://schemas.microsoft.com/office/drawing/2014/main" id="{9E84E325-8EF0-4F39-B98B-5676F0C480DE}"/>
                      </a:ext>
                    </a:extLst>
                  </p:cNvPr>
                  <p:cNvSpPr/>
                  <p:nvPr/>
                </p:nvSpPr>
                <p:spPr>
                  <a:xfrm rot="20949426" flipH="1" flipV="1">
                    <a:off x="3320594" y="5190700"/>
                    <a:ext cx="51348" cy="51348"/>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8" name="円/楕円 20">
                    <a:extLst>
                      <a:ext uri="{FF2B5EF4-FFF2-40B4-BE49-F238E27FC236}">
                        <a16:creationId xmlns:a16="http://schemas.microsoft.com/office/drawing/2014/main" id="{A3AA503B-F2B9-46FB-B8C9-768DA7103D76}"/>
                      </a:ext>
                    </a:extLst>
                  </p:cNvPr>
                  <p:cNvSpPr/>
                  <p:nvPr/>
                </p:nvSpPr>
                <p:spPr>
                  <a:xfrm rot="20949426" flipH="1" flipV="1">
                    <a:off x="3412116" y="5439051"/>
                    <a:ext cx="51348" cy="51348"/>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9" name="円/楕円 20">
                    <a:extLst>
                      <a:ext uri="{FF2B5EF4-FFF2-40B4-BE49-F238E27FC236}">
                        <a16:creationId xmlns:a16="http://schemas.microsoft.com/office/drawing/2014/main" id="{AB4BCEB3-4FB5-4580-9D61-908E7CF5AD4B}"/>
                      </a:ext>
                    </a:extLst>
                  </p:cNvPr>
                  <p:cNvSpPr/>
                  <p:nvPr/>
                </p:nvSpPr>
                <p:spPr>
                  <a:xfrm rot="20949426" flipH="1" flipV="1">
                    <a:off x="4142028" y="4491173"/>
                    <a:ext cx="51348" cy="51348"/>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grpSp>
            <p:sp>
              <p:nvSpPr>
                <p:cNvPr id="198" name="円/楕円 20">
                  <a:extLst>
                    <a:ext uri="{FF2B5EF4-FFF2-40B4-BE49-F238E27FC236}">
                      <a16:creationId xmlns:a16="http://schemas.microsoft.com/office/drawing/2014/main" id="{6C056241-6AAA-4FE5-B227-32C594108C30}"/>
                    </a:ext>
                  </a:extLst>
                </p:cNvPr>
                <p:cNvSpPr/>
                <p:nvPr/>
              </p:nvSpPr>
              <p:spPr>
                <a:xfrm rot="4749426" flipH="1" flipV="1">
                  <a:off x="5864400" y="3283091"/>
                  <a:ext cx="28227" cy="25623"/>
                </a:xfrm>
                <a:prstGeom prst="ellipse">
                  <a:avLst/>
                </a:prstGeom>
                <a:solidFill>
                  <a:srgbClr val="6DDD9A"/>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199" name="円/楕円 20">
                  <a:extLst>
                    <a:ext uri="{FF2B5EF4-FFF2-40B4-BE49-F238E27FC236}">
                      <a16:creationId xmlns:a16="http://schemas.microsoft.com/office/drawing/2014/main" id="{F5191BA8-A2FE-4538-A78B-367468524D62}"/>
                    </a:ext>
                  </a:extLst>
                </p:cNvPr>
                <p:cNvSpPr/>
                <p:nvPr/>
              </p:nvSpPr>
              <p:spPr>
                <a:xfrm rot="4749426" flipH="1" flipV="1">
                  <a:off x="5941785" y="2972136"/>
                  <a:ext cx="28227" cy="25623"/>
                </a:xfrm>
                <a:prstGeom prst="ellipse">
                  <a:avLst/>
                </a:prstGeom>
                <a:solidFill>
                  <a:schemeClr val="accent6"/>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0" name="円/楕円 20">
                  <a:extLst>
                    <a:ext uri="{FF2B5EF4-FFF2-40B4-BE49-F238E27FC236}">
                      <a16:creationId xmlns:a16="http://schemas.microsoft.com/office/drawing/2014/main" id="{ECFC0E15-BB95-4247-9BAF-865D080E7B44}"/>
                    </a:ext>
                  </a:extLst>
                </p:cNvPr>
                <p:cNvSpPr/>
                <p:nvPr/>
              </p:nvSpPr>
              <p:spPr>
                <a:xfrm rot="4749426" flipH="1" flipV="1">
                  <a:off x="6004018" y="3287898"/>
                  <a:ext cx="28227" cy="25623"/>
                </a:xfrm>
                <a:prstGeom prst="ellipse">
                  <a:avLst/>
                </a:prstGeom>
                <a:solidFill>
                  <a:schemeClr val="accent3"/>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1" name="円/楕円 20">
                  <a:extLst>
                    <a:ext uri="{FF2B5EF4-FFF2-40B4-BE49-F238E27FC236}">
                      <a16:creationId xmlns:a16="http://schemas.microsoft.com/office/drawing/2014/main" id="{E59A147E-8ABC-4044-B3DC-17418042EA93}"/>
                    </a:ext>
                  </a:extLst>
                </p:cNvPr>
                <p:cNvSpPr/>
                <p:nvPr/>
              </p:nvSpPr>
              <p:spPr>
                <a:xfrm rot="4749426" flipH="1" flipV="1">
                  <a:off x="6065713" y="3030408"/>
                  <a:ext cx="28227" cy="25623"/>
                </a:xfrm>
                <a:prstGeom prst="ellipse">
                  <a:avLst/>
                </a:prstGeom>
                <a:solidFill>
                  <a:schemeClr val="accent4"/>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sp>
              <p:nvSpPr>
                <p:cNvPr id="202" name="円/楕円 20">
                  <a:extLst>
                    <a:ext uri="{FF2B5EF4-FFF2-40B4-BE49-F238E27FC236}">
                      <a16:creationId xmlns:a16="http://schemas.microsoft.com/office/drawing/2014/main" id="{B8ECBFCE-A193-4D72-B938-AB27A7979DA7}"/>
                    </a:ext>
                  </a:extLst>
                </p:cNvPr>
                <p:cNvSpPr/>
                <p:nvPr/>
              </p:nvSpPr>
              <p:spPr>
                <a:xfrm rot="4749426" flipH="1" flipV="1">
                  <a:off x="5941785" y="3080719"/>
                  <a:ext cx="28227" cy="25623"/>
                </a:xfrm>
                <a:prstGeom prst="ellipse">
                  <a:avLst/>
                </a:prstGeom>
                <a:solidFill>
                  <a:srgbClr val="FF99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a:p>
              </p:txBody>
            </p:sp>
          </p:grpSp>
          <p:sp>
            <p:nvSpPr>
              <p:cNvPr id="188" name="楕円 56">
                <a:extLst>
                  <a:ext uri="{FF2B5EF4-FFF2-40B4-BE49-F238E27FC236}">
                    <a16:creationId xmlns:a16="http://schemas.microsoft.com/office/drawing/2014/main" id="{07327B23-F41E-424C-A9A9-EB04C51A0E47}"/>
                  </a:ext>
                </a:extLst>
              </p:cNvPr>
              <p:cNvSpPr/>
              <p:nvPr/>
            </p:nvSpPr>
            <p:spPr>
              <a:xfrm>
                <a:off x="6000869" y="2865238"/>
                <a:ext cx="234203" cy="234203"/>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楕円 57">
                <a:extLst>
                  <a:ext uri="{FF2B5EF4-FFF2-40B4-BE49-F238E27FC236}">
                    <a16:creationId xmlns:a16="http://schemas.microsoft.com/office/drawing/2014/main" id="{1A034362-4EA5-404C-8B2E-BB85EF3109BC}"/>
                  </a:ext>
                </a:extLst>
              </p:cNvPr>
              <p:cNvSpPr/>
              <p:nvPr/>
            </p:nvSpPr>
            <p:spPr>
              <a:xfrm>
                <a:off x="5962202" y="2715819"/>
                <a:ext cx="299354" cy="299354"/>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楕円 53">
                <a:extLst>
                  <a:ext uri="{FF2B5EF4-FFF2-40B4-BE49-F238E27FC236}">
                    <a16:creationId xmlns:a16="http://schemas.microsoft.com/office/drawing/2014/main" id="{6885D1C5-6ECF-4B51-98E4-67E44ABDFB38}"/>
                  </a:ext>
                </a:extLst>
              </p:cNvPr>
              <p:cNvSpPr/>
              <p:nvPr/>
            </p:nvSpPr>
            <p:spPr>
              <a:xfrm>
                <a:off x="5843776" y="2779239"/>
                <a:ext cx="281282" cy="281282"/>
              </a:xfrm>
              <a:prstGeom prst="ellipse">
                <a:avLst/>
              </a:prstGeom>
              <a:gradFill flip="none" rotWithShape="1">
                <a:gsLst>
                  <a:gs pos="76000">
                    <a:srgbClr val="FACAC4">
                      <a:alpha val="8000"/>
                    </a:srgbClr>
                  </a:gs>
                  <a:gs pos="44500">
                    <a:srgbClr val="F28F84">
                      <a:alpha val="63000"/>
                    </a:srgbClr>
                  </a:gs>
                  <a:gs pos="27000">
                    <a:srgbClr val="EE7164">
                      <a:alpha val="80000"/>
                    </a:srgbClr>
                  </a:gs>
                  <a:gs pos="2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楕円 64">
                <a:extLst>
                  <a:ext uri="{FF2B5EF4-FFF2-40B4-BE49-F238E27FC236}">
                    <a16:creationId xmlns:a16="http://schemas.microsoft.com/office/drawing/2014/main" id="{5C20B417-3075-4F03-89AD-9C16646D31BF}"/>
                  </a:ext>
                </a:extLst>
              </p:cNvPr>
              <p:cNvSpPr/>
              <p:nvPr/>
            </p:nvSpPr>
            <p:spPr>
              <a:xfrm rot="8079882">
                <a:off x="5985898" y="2796759"/>
                <a:ext cx="121486" cy="25584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楕円 65">
                <a:extLst>
                  <a:ext uri="{FF2B5EF4-FFF2-40B4-BE49-F238E27FC236}">
                    <a16:creationId xmlns:a16="http://schemas.microsoft.com/office/drawing/2014/main" id="{88B3F6CE-20F2-477A-A1AD-508D6F4824E9}"/>
                  </a:ext>
                </a:extLst>
              </p:cNvPr>
              <p:cNvSpPr/>
              <p:nvPr/>
            </p:nvSpPr>
            <p:spPr>
              <a:xfrm rot="2922737">
                <a:off x="6019156" y="2740611"/>
                <a:ext cx="118306" cy="322778"/>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楕円 71">
                <a:extLst>
                  <a:ext uri="{FF2B5EF4-FFF2-40B4-BE49-F238E27FC236}">
                    <a16:creationId xmlns:a16="http://schemas.microsoft.com/office/drawing/2014/main" id="{221D2447-EB46-4D43-B5B2-A9100F20B1FE}"/>
                  </a:ext>
                </a:extLst>
              </p:cNvPr>
              <p:cNvSpPr/>
              <p:nvPr/>
            </p:nvSpPr>
            <p:spPr>
              <a:xfrm rot="20395640">
                <a:off x="6017319" y="2761423"/>
                <a:ext cx="135774" cy="247699"/>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5" name="右矢印 156">
              <a:extLst>
                <a:ext uri="{FF2B5EF4-FFF2-40B4-BE49-F238E27FC236}">
                  <a16:creationId xmlns:a16="http://schemas.microsoft.com/office/drawing/2014/main" id="{6487AC96-D482-4CCA-9DE7-775856DC2ABF}"/>
                </a:ext>
              </a:extLst>
            </p:cNvPr>
            <p:cNvSpPr/>
            <p:nvPr/>
          </p:nvSpPr>
          <p:spPr>
            <a:xfrm rot="12938019">
              <a:off x="3352981" y="2710618"/>
              <a:ext cx="643440" cy="108787"/>
            </a:xfrm>
            <a:prstGeom prst="rightArrow">
              <a:avLst>
                <a:gd name="adj1" fmla="val 35042"/>
                <a:gd name="adj2" fmla="val 97506"/>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 name="右矢印 157">
              <a:extLst>
                <a:ext uri="{FF2B5EF4-FFF2-40B4-BE49-F238E27FC236}">
                  <a16:creationId xmlns:a16="http://schemas.microsoft.com/office/drawing/2014/main" id="{EFCC157A-AAD9-4D91-B900-D50D0B1DA1CD}"/>
                </a:ext>
              </a:extLst>
            </p:cNvPr>
            <p:cNvSpPr/>
            <p:nvPr/>
          </p:nvSpPr>
          <p:spPr>
            <a:xfrm rot="1507395">
              <a:off x="4077985" y="3082437"/>
              <a:ext cx="643440" cy="108787"/>
            </a:xfrm>
            <a:prstGeom prst="rightArrow">
              <a:avLst>
                <a:gd name="adj1" fmla="val 35042"/>
                <a:gd name="adj2" fmla="val 97506"/>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 name="右矢印 158">
              <a:extLst>
                <a:ext uri="{FF2B5EF4-FFF2-40B4-BE49-F238E27FC236}">
                  <a16:creationId xmlns:a16="http://schemas.microsoft.com/office/drawing/2014/main" id="{C75FB5D8-EBD9-43BE-8BF5-47C3C44DF0A2}"/>
                </a:ext>
              </a:extLst>
            </p:cNvPr>
            <p:cNvSpPr/>
            <p:nvPr/>
          </p:nvSpPr>
          <p:spPr>
            <a:xfrm rot="21019126">
              <a:off x="4093212" y="2844901"/>
              <a:ext cx="534082" cy="96932"/>
            </a:xfrm>
            <a:prstGeom prst="rightArrow">
              <a:avLst>
                <a:gd name="adj1" fmla="val 35042"/>
                <a:gd name="adj2" fmla="val 97506"/>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8" name="右矢印 159">
              <a:extLst>
                <a:ext uri="{FF2B5EF4-FFF2-40B4-BE49-F238E27FC236}">
                  <a16:creationId xmlns:a16="http://schemas.microsoft.com/office/drawing/2014/main" id="{28E7ECAA-EC1D-416F-9C1B-782C7C68A3DA}"/>
                </a:ext>
              </a:extLst>
            </p:cNvPr>
            <p:cNvSpPr/>
            <p:nvPr/>
          </p:nvSpPr>
          <p:spPr>
            <a:xfrm rot="9832336">
              <a:off x="3476150" y="3066869"/>
              <a:ext cx="562547" cy="77418"/>
            </a:xfrm>
            <a:prstGeom prst="rightArrow">
              <a:avLst>
                <a:gd name="adj1" fmla="val 35042"/>
                <a:gd name="adj2" fmla="val 97506"/>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楕円 64">
              <a:extLst>
                <a:ext uri="{FF2B5EF4-FFF2-40B4-BE49-F238E27FC236}">
                  <a16:creationId xmlns:a16="http://schemas.microsoft.com/office/drawing/2014/main" id="{FEEB5097-A9FB-4E39-8089-1DB505CF407C}"/>
                </a:ext>
              </a:extLst>
            </p:cNvPr>
            <p:cNvSpPr/>
            <p:nvPr/>
          </p:nvSpPr>
          <p:spPr>
            <a:xfrm rot="8079882">
              <a:off x="3900635" y="2812232"/>
              <a:ext cx="153666" cy="323611"/>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楕円 65">
              <a:extLst>
                <a:ext uri="{FF2B5EF4-FFF2-40B4-BE49-F238E27FC236}">
                  <a16:creationId xmlns:a16="http://schemas.microsoft.com/office/drawing/2014/main" id="{2AEB440E-3303-471E-97B4-A5F2406FF994}"/>
                </a:ext>
              </a:extLst>
            </p:cNvPr>
            <p:cNvSpPr/>
            <p:nvPr/>
          </p:nvSpPr>
          <p:spPr>
            <a:xfrm rot="2922737">
              <a:off x="3984071" y="2787057"/>
              <a:ext cx="260782" cy="367438"/>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楕円 77">
              <a:extLst>
                <a:ext uri="{FF2B5EF4-FFF2-40B4-BE49-F238E27FC236}">
                  <a16:creationId xmlns:a16="http://schemas.microsoft.com/office/drawing/2014/main" id="{13392CB3-8BBE-425E-B95C-772BBA9F63E8}"/>
                </a:ext>
              </a:extLst>
            </p:cNvPr>
            <p:cNvSpPr/>
            <p:nvPr/>
          </p:nvSpPr>
          <p:spPr>
            <a:xfrm rot="9332795">
              <a:off x="4029873" y="2871038"/>
              <a:ext cx="169919" cy="24158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楕円 77">
              <a:extLst>
                <a:ext uri="{FF2B5EF4-FFF2-40B4-BE49-F238E27FC236}">
                  <a16:creationId xmlns:a16="http://schemas.microsoft.com/office/drawing/2014/main" id="{EAD03701-B98A-4F71-B08A-60855712A258}"/>
                </a:ext>
              </a:extLst>
            </p:cNvPr>
            <p:cNvSpPr/>
            <p:nvPr/>
          </p:nvSpPr>
          <p:spPr>
            <a:xfrm rot="9332795">
              <a:off x="3977270" y="2912870"/>
              <a:ext cx="140856" cy="19379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円/楕円 20">
              <a:extLst>
                <a:ext uri="{FF2B5EF4-FFF2-40B4-BE49-F238E27FC236}">
                  <a16:creationId xmlns:a16="http://schemas.microsoft.com/office/drawing/2014/main" id="{5B9EA37C-4CAE-4797-8765-D4385988D37B}"/>
                </a:ext>
              </a:extLst>
            </p:cNvPr>
            <p:cNvSpPr/>
            <p:nvPr/>
          </p:nvSpPr>
          <p:spPr>
            <a:xfrm rot="4752875" flipH="1" flipV="1">
              <a:off x="3306233" y="2461086"/>
              <a:ext cx="69155" cy="69155"/>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84" name="円/楕円 20">
              <a:extLst>
                <a:ext uri="{FF2B5EF4-FFF2-40B4-BE49-F238E27FC236}">
                  <a16:creationId xmlns:a16="http://schemas.microsoft.com/office/drawing/2014/main" id="{DB7F0B2F-64DB-47EE-B933-C85BDDF8F717}"/>
                </a:ext>
              </a:extLst>
            </p:cNvPr>
            <p:cNvSpPr/>
            <p:nvPr/>
          </p:nvSpPr>
          <p:spPr>
            <a:xfrm rot="4752875" flipH="1" flipV="1">
              <a:off x="4814913" y="3279970"/>
              <a:ext cx="69155" cy="69155"/>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85" name="円/楕円 20">
              <a:extLst>
                <a:ext uri="{FF2B5EF4-FFF2-40B4-BE49-F238E27FC236}">
                  <a16:creationId xmlns:a16="http://schemas.microsoft.com/office/drawing/2014/main" id="{D633984E-20CA-4E6B-8A23-B152ACEE7E16}"/>
                </a:ext>
              </a:extLst>
            </p:cNvPr>
            <p:cNvSpPr/>
            <p:nvPr/>
          </p:nvSpPr>
          <p:spPr>
            <a:xfrm rot="4752875" flipH="1" flipV="1">
              <a:off x="4726813" y="2783182"/>
              <a:ext cx="56119" cy="56119"/>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sp>
          <p:nvSpPr>
            <p:cNvPr id="186" name="円/楕円 20">
              <a:extLst>
                <a:ext uri="{FF2B5EF4-FFF2-40B4-BE49-F238E27FC236}">
                  <a16:creationId xmlns:a16="http://schemas.microsoft.com/office/drawing/2014/main" id="{3F76A8F7-92C3-4C71-9828-76094F662771}"/>
                </a:ext>
              </a:extLst>
            </p:cNvPr>
            <p:cNvSpPr/>
            <p:nvPr/>
          </p:nvSpPr>
          <p:spPr>
            <a:xfrm rot="4752875" flipH="1" flipV="1">
              <a:off x="3361898" y="3156466"/>
              <a:ext cx="56119" cy="56119"/>
            </a:xfrm>
            <a:prstGeom prst="ellipse">
              <a:avLst/>
            </a:prstGeom>
            <a:solidFill>
              <a:srgbClr val="FF330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kumimoji="1" lang="ja-JP" altLang="en-US" dirty="0"/>
            </a:p>
          </p:txBody>
        </p:sp>
      </p:grpSp>
      <p:sp>
        <p:nvSpPr>
          <p:cNvPr id="231" name="テキスト ボックス 230">
            <a:extLst>
              <a:ext uri="{FF2B5EF4-FFF2-40B4-BE49-F238E27FC236}">
                <a16:creationId xmlns:a16="http://schemas.microsoft.com/office/drawing/2014/main" id="{CCBE912F-8BFD-4336-87C8-D08B2A109E15}"/>
              </a:ext>
            </a:extLst>
          </p:cNvPr>
          <p:cNvSpPr txBox="1"/>
          <p:nvPr/>
        </p:nvSpPr>
        <p:spPr>
          <a:xfrm>
            <a:off x="8927584" y="5331096"/>
            <a:ext cx="3139989" cy="338554"/>
          </a:xfrm>
          <a:prstGeom prst="rect">
            <a:avLst/>
          </a:prstGeom>
          <a:noFill/>
        </p:spPr>
        <p:txBody>
          <a:bodyPr wrap="square" rtlCol="0">
            <a:spAutoFit/>
          </a:bodyPr>
          <a:lstStyle/>
          <a:p>
            <a:pPr algn="l"/>
            <a:r>
              <a:rPr kumimoji="1" lang="en-US" altLang="ja-JP" sz="1600" dirty="0"/>
              <a:t>Figures: Courtesy of </a:t>
            </a:r>
            <a:r>
              <a:rPr kumimoji="1" lang="en-US" altLang="ja-JP" sz="1600" dirty="0" err="1"/>
              <a:t>Y.Kanakubo</a:t>
            </a:r>
            <a:endParaRPr kumimoji="1" lang="ja-JP" altLang="en-US" sz="1600" dirty="0"/>
          </a:p>
        </p:txBody>
      </p:sp>
      <p:cxnSp>
        <p:nvCxnSpPr>
          <p:cNvPr id="236" name="直線コネクタ 235">
            <a:extLst>
              <a:ext uri="{FF2B5EF4-FFF2-40B4-BE49-F238E27FC236}">
                <a16:creationId xmlns:a16="http://schemas.microsoft.com/office/drawing/2014/main" id="{E09EA9AE-A91A-49B9-BAC4-8DCE8FE1AACA}"/>
              </a:ext>
            </a:extLst>
          </p:cNvPr>
          <p:cNvCxnSpPr>
            <a:cxnSpLocks/>
          </p:cNvCxnSpPr>
          <p:nvPr/>
        </p:nvCxnSpPr>
        <p:spPr>
          <a:xfrm flipV="1">
            <a:off x="4357805" y="3238093"/>
            <a:ext cx="785717" cy="168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直線コネクタ 239">
            <a:extLst>
              <a:ext uri="{FF2B5EF4-FFF2-40B4-BE49-F238E27FC236}">
                <a16:creationId xmlns:a16="http://schemas.microsoft.com/office/drawing/2014/main" id="{8941D0AD-649B-49E3-A1B1-B862912EECBD}"/>
              </a:ext>
            </a:extLst>
          </p:cNvPr>
          <p:cNvCxnSpPr>
            <a:cxnSpLocks/>
          </p:cNvCxnSpPr>
          <p:nvPr/>
        </p:nvCxnSpPr>
        <p:spPr>
          <a:xfrm flipH="1">
            <a:off x="4129997" y="3252706"/>
            <a:ext cx="234820" cy="4517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1" name="テキスト ボックス 240">
            <a:extLst>
              <a:ext uri="{FF2B5EF4-FFF2-40B4-BE49-F238E27FC236}">
                <a16:creationId xmlns:a16="http://schemas.microsoft.com/office/drawing/2014/main" id="{9305C4DA-E35C-4758-9F39-D70EB15D41A3}"/>
              </a:ext>
            </a:extLst>
          </p:cNvPr>
          <p:cNvSpPr txBox="1"/>
          <p:nvPr/>
        </p:nvSpPr>
        <p:spPr>
          <a:xfrm>
            <a:off x="6331196" y="93334"/>
            <a:ext cx="5681363" cy="523220"/>
          </a:xfrm>
          <a:prstGeom prst="rect">
            <a:avLst/>
          </a:prstGeom>
          <a:noFill/>
        </p:spPr>
        <p:txBody>
          <a:bodyPr wrap="none" rtlCol="0">
            <a:spAutoFit/>
          </a:bodyPr>
          <a:lstStyle/>
          <a:p>
            <a:pPr algn="r"/>
            <a:r>
              <a:rPr kumimoji="1" lang="en-US" altLang="ja-JP" sz="1400" dirty="0" err="1"/>
              <a:t>Bozek</a:t>
            </a:r>
            <a:r>
              <a:rPr kumimoji="1" lang="en-US" altLang="ja-JP" sz="1400" dirty="0"/>
              <a:t> (2005,2009), </a:t>
            </a:r>
            <a:r>
              <a:rPr kumimoji="1" lang="en-US" altLang="ja-JP" sz="1400" dirty="0" err="1"/>
              <a:t>Aichelin</a:t>
            </a:r>
            <a:r>
              <a:rPr kumimoji="1" lang="en-US" altLang="ja-JP" sz="1400" dirty="0"/>
              <a:t>, Werner (2009), </a:t>
            </a:r>
            <a:r>
              <a:rPr kumimoji="1" lang="en-US" altLang="ja-JP" sz="1400" dirty="0" err="1"/>
              <a:t>Becattini</a:t>
            </a:r>
            <a:r>
              <a:rPr kumimoji="1" lang="en-US" altLang="ja-JP" sz="1400" dirty="0"/>
              <a:t>, Manninen (2009),</a:t>
            </a:r>
          </a:p>
          <a:p>
            <a:pPr algn="r"/>
            <a:r>
              <a:rPr kumimoji="1" lang="en-US" altLang="ja-JP" sz="1400" dirty="0"/>
              <a:t> </a:t>
            </a:r>
            <a:r>
              <a:rPr kumimoji="1" lang="en-US" altLang="ja-JP" sz="1400" dirty="0" err="1"/>
              <a:t>Pierog</a:t>
            </a:r>
            <a:r>
              <a:rPr kumimoji="1" lang="en-US" altLang="ja-JP" sz="1400" i="1" dirty="0"/>
              <a:t> et al</a:t>
            </a:r>
            <a:r>
              <a:rPr kumimoji="1" lang="en-US" altLang="ja-JP" sz="1400" dirty="0"/>
              <a:t>. (2015), Akamatsu </a:t>
            </a:r>
            <a:r>
              <a:rPr kumimoji="1" lang="en-US" altLang="ja-JP" sz="1400" i="1" dirty="0"/>
              <a:t>et al</a:t>
            </a:r>
            <a:r>
              <a:rPr kumimoji="1" lang="en-US" altLang="ja-JP" sz="1400" dirty="0"/>
              <a:t>. (2018), </a:t>
            </a:r>
            <a:r>
              <a:rPr kumimoji="1" lang="en-US" altLang="ja-JP" sz="1400" dirty="0" err="1"/>
              <a:t>Kanakubo</a:t>
            </a:r>
            <a:r>
              <a:rPr kumimoji="1" lang="en-US" altLang="ja-JP" sz="1400" dirty="0"/>
              <a:t> </a:t>
            </a:r>
            <a:r>
              <a:rPr kumimoji="1" lang="en-US" altLang="ja-JP" sz="1400" i="1" dirty="0"/>
              <a:t>et al</a:t>
            </a:r>
            <a:r>
              <a:rPr kumimoji="1" lang="en-US" altLang="ja-JP" sz="1400" dirty="0"/>
              <a:t>. (2018)</a:t>
            </a:r>
          </a:p>
        </p:txBody>
      </p:sp>
      <p:sp>
        <p:nvSpPr>
          <p:cNvPr id="232" name="テキスト ボックス 231">
            <a:extLst>
              <a:ext uri="{FF2B5EF4-FFF2-40B4-BE49-F238E27FC236}">
                <a16:creationId xmlns:a16="http://schemas.microsoft.com/office/drawing/2014/main" id="{9120FE7D-0E0D-42B2-8D97-0E68E5523CB3}"/>
              </a:ext>
            </a:extLst>
          </p:cNvPr>
          <p:cNvSpPr txBox="1"/>
          <p:nvPr/>
        </p:nvSpPr>
        <p:spPr>
          <a:xfrm>
            <a:off x="10113088" y="1436620"/>
            <a:ext cx="1813317" cy="523220"/>
          </a:xfrm>
          <a:prstGeom prst="rect">
            <a:avLst/>
          </a:prstGeom>
          <a:noFill/>
        </p:spPr>
        <p:txBody>
          <a:bodyPr wrap="none" rtlCol="0">
            <a:spAutoFit/>
          </a:bodyPr>
          <a:lstStyle/>
          <a:p>
            <a:pPr algn="l"/>
            <a:r>
              <a:rPr kumimoji="1" lang="en-US" altLang="ja-JP" sz="2800" dirty="0">
                <a:sym typeface="Wingdings" panose="05000000000000000000" pitchFamily="2" charset="2"/>
              </a:rPr>
              <a:t>QGP fluids</a:t>
            </a:r>
            <a:endParaRPr kumimoji="1" lang="ja-JP" altLang="en-US" sz="2800" dirty="0"/>
          </a:p>
        </p:txBody>
      </p:sp>
      <p:sp>
        <p:nvSpPr>
          <p:cNvPr id="234" name="スライド番号プレースホルダー 233">
            <a:extLst>
              <a:ext uri="{FF2B5EF4-FFF2-40B4-BE49-F238E27FC236}">
                <a16:creationId xmlns:a16="http://schemas.microsoft.com/office/drawing/2014/main" id="{227C3084-5D07-495C-A2C0-B2A564196523}"/>
              </a:ext>
            </a:extLst>
          </p:cNvPr>
          <p:cNvSpPr>
            <a:spLocks noGrp="1"/>
          </p:cNvSpPr>
          <p:nvPr>
            <p:ph type="sldNum" sz="quarter" idx="12"/>
          </p:nvPr>
        </p:nvSpPr>
        <p:spPr/>
        <p:txBody>
          <a:bodyPr/>
          <a:lstStyle/>
          <a:p>
            <a:fld id="{790CF57B-DD1B-4031-B9F9-0C464C9FAFED}" type="slidenum">
              <a:rPr kumimoji="1" lang="ja-JP" altLang="en-US" smtClean="0"/>
              <a:t>13</a:t>
            </a:fld>
            <a:endParaRPr kumimoji="1" lang="ja-JP" altLang="en-US" dirty="0"/>
          </a:p>
        </p:txBody>
      </p:sp>
      <p:sp>
        <p:nvSpPr>
          <p:cNvPr id="233" name="テキスト ボックス 232">
            <a:extLst>
              <a:ext uri="{FF2B5EF4-FFF2-40B4-BE49-F238E27FC236}">
                <a16:creationId xmlns:a16="http://schemas.microsoft.com/office/drawing/2014/main" id="{35B7F2E1-E3E4-454F-9831-3B61A02F8298}"/>
              </a:ext>
            </a:extLst>
          </p:cNvPr>
          <p:cNvSpPr txBox="1"/>
          <p:nvPr/>
        </p:nvSpPr>
        <p:spPr>
          <a:xfrm>
            <a:off x="2019575" y="5696372"/>
            <a:ext cx="8194872" cy="954107"/>
          </a:xfrm>
          <a:prstGeom prst="rect">
            <a:avLst/>
          </a:prstGeom>
          <a:noFill/>
        </p:spPr>
        <p:txBody>
          <a:bodyPr wrap="none" rtlCol="0">
            <a:spAutoFit/>
          </a:bodyPr>
          <a:lstStyle/>
          <a:p>
            <a:pPr algn="ctr"/>
            <a:r>
              <a:rPr kumimoji="1" lang="en-US" altLang="ja-JP" sz="2800" dirty="0"/>
              <a:t>Key to describe dynamics </a:t>
            </a:r>
          </a:p>
          <a:p>
            <a:pPr algn="ctr"/>
            <a:r>
              <a:rPr kumimoji="1" lang="en-US" altLang="ja-JP" sz="2800" dirty="0">
                <a:solidFill>
                  <a:srgbClr val="FFFF00"/>
                </a:solidFill>
              </a:rPr>
              <a:t>from small (low) to large (high) systems (multiplicity)</a:t>
            </a:r>
            <a:endParaRPr kumimoji="1" lang="ja-JP" altLang="en-US" sz="2800" dirty="0">
              <a:solidFill>
                <a:srgbClr val="FFFF00"/>
              </a:solidFill>
            </a:endParaRPr>
          </a:p>
        </p:txBody>
      </p:sp>
      <p:grpSp>
        <p:nvGrpSpPr>
          <p:cNvPr id="237" name="グループ化 236">
            <a:extLst>
              <a:ext uri="{FF2B5EF4-FFF2-40B4-BE49-F238E27FC236}">
                <a16:creationId xmlns:a16="http://schemas.microsoft.com/office/drawing/2014/main" id="{2D051FED-B146-4A21-9E94-33CB0912ABB5}"/>
              </a:ext>
            </a:extLst>
          </p:cNvPr>
          <p:cNvGrpSpPr>
            <a:grpSpLocks noChangeAspect="1"/>
          </p:cNvGrpSpPr>
          <p:nvPr/>
        </p:nvGrpSpPr>
        <p:grpSpPr>
          <a:xfrm>
            <a:off x="11162575" y="5333195"/>
            <a:ext cx="791146" cy="1728871"/>
            <a:chOff x="1795273" y="2610896"/>
            <a:chExt cx="1977865" cy="4322177"/>
          </a:xfrm>
        </p:grpSpPr>
        <p:pic>
          <p:nvPicPr>
            <p:cNvPr id="238" name="グラフィックス 237" descr="装飾的な円">
              <a:extLst>
                <a:ext uri="{FF2B5EF4-FFF2-40B4-BE49-F238E27FC236}">
                  <a16:creationId xmlns:a16="http://schemas.microsoft.com/office/drawing/2014/main" id="{92E8E7DF-A0A5-4528-80EF-1AE3A1DEC4E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239" name="グラフィックス 238" descr="中心点から放射状に広がる複数の円">
              <a:extLst>
                <a:ext uri="{FF2B5EF4-FFF2-40B4-BE49-F238E27FC236}">
                  <a16:creationId xmlns:a16="http://schemas.microsoft.com/office/drawing/2014/main" id="{39E8D472-31B6-48AD-94EA-869E5C36AEDF}"/>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
        <p:nvSpPr>
          <p:cNvPr id="135" name="正方形/長方形 134">
            <a:extLst>
              <a:ext uri="{FF2B5EF4-FFF2-40B4-BE49-F238E27FC236}">
                <a16:creationId xmlns:a16="http://schemas.microsoft.com/office/drawing/2014/main" id="{7E12EF6C-FC11-42B8-B3F4-14BECA1A6165}"/>
              </a:ext>
            </a:extLst>
          </p:cNvPr>
          <p:cNvSpPr/>
          <p:nvPr/>
        </p:nvSpPr>
        <p:spPr>
          <a:xfrm>
            <a:off x="325120" y="1395411"/>
            <a:ext cx="11551919" cy="422614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63378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C5B508-40FC-4877-BBA1-1E72DF0377C4}"/>
              </a:ext>
            </a:extLst>
          </p:cNvPr>
          <p:cNvSpPr>
            <a:spLocks noGrp="1"/>
          </p:cNvSpPr>
          <p:nvPr>
            <p:ph type="title"/>
          </p:nvPr>
        </p:nvSpPr>
        <p:spPr/>
        <p:txBody>
          <a:bodyPr/>
          <a:lstStyle/>
          <a:p>
            <a:pPr algn="ctr"/>
            <a:r>
              <a:rPr kumimoji="1" lang="en-US" altLang="ja-JP" dirty="0"/>
              <a:t>D</a:t>
            </a:r>
            <a:r>
              <a:rPr kumimoji="1" lang="en-US" altLang="ja-JP" sz="2800" dirty="0"/>
              <a:t>ynamical</a:t>
            </a:r>
            <a:r>
              <a:rPr kumimoji="1" lang="en-US" altLang="ja-JP" dirty="0"/>
              <a:t> C</a:t>
            </a:r>
            <a:r>
              <a:rPr kumimoji="1" lang="en-US" altLang="ja-JP" sz="2800" dirty="0"/>
              <a:t>ore</a:t>
            </a:r>
            <a:r>
              <a:rPr kumimoji="1" lang="en-US" altLang="ja-JP" dirty="0"/>
              <a:t> C</a:t>
            </a:r>
            <a:r>
              <a:rPr kumimoji="1" lang="en-US" altLang="ja-JP" sz="2800" dirty="0"/>
              <a:t>orona</a:t>
            </a:r>
            <a:r>
              <a:rPr kumimoji="1" lang="en-US" altLang="ja-JP" dirty="0"/>
              <a:t> I</a:t>
            </a:r>
            <a:r>
              <a:rPr kumimoji="1" lang="en-US" altLang="ja-JP" sz="2400" dirty="0"/>
              <a:t>nitialization</a:t>
            </a:r>
            <a:r>
              <a:rPr kumimoji="1" lang="en-US" altLang="ja-JP" dirty="0"/>
              <a:t> (DCCI2) model</a:t>
            </a:r>
            <a:endParaRPr kumimoji="1" lang="ja-JP" altLang="en-US" dirty="0"/>
          </a:p>
        </p:txBody>
      </p:sp>
      <p:sp>
        <p:nvSpPr>
          <p:cNvPr id="3" name="スライド番号プレースホルダー 2">
            <a:extLst>
              <a:ext uri="{FF2B5EF4-FFF2-40B4-BE49-F238E27FC236}">
                <a16:creationId xmlns:a16="http://schemas.microsoft.com/office/drawing/2014/main" id="{65744497-9776-4372-B916-7CEACFB7F830}"/>
              </a:ext>
            </a:extLst>
          </p:cNvPr>
          <p:cNvSpPr>
            <a:spLocks noGrp="1"/>
          </p:cNvSpPr>
          <p:nvPr>
            <p:ph type="sldNum" sz="quarter" idx="12"/>
          </p:nvPr>
        </p:nvSpPr>
        <p:spPr/>
        <p:txBody>
          <a:bodyPr/>
          <a:lstStyle/>
          <a:p>
            <a:fld id="{790CF57B-DD1B-4031-B9F9-0C464C9FAFED}" type="slidenum">
              <a:rPr kumimoji="1" lang="ja-JP" altLang="en-US" smtClean="0"/>
              <a:t>14</a:t>
            </a:fld>
            <a:endParaRPr kumimoji="1" lang="ja-JP" altLang="en-US"/>
          </a:p>
        </p:txBody>
      </p:sp>
      <p:sp>
        <p:nvSpPr>
          <p:cNvPr id="4" name="Arrow: Down 215">
            <a:extLst>
              <a:ext uri="{FF2B5EF4-FFF2-40B4-BE49-F238E27FC236}">
                <a16:creationId xmlns:a16="http://schemas.microsoft.com/office/drawing/2014/main" id="{2CA9A79F-26B7-4AA1-AE76-CB93BC4AE55E}"/>
              </a:ext>
            </a:extLst>
          </p:cNvPr>
          <p:cNvSpPr/>
          <p:nvPr/>
        </p:nvSpPr>
        <p:spPr>
          <a:xfrm rot="10800000">
            <a:off x="5266650" y="1397514"/>
            <a:ext cx="923639" cy="5116970"/>
          </a:xfrm>
          <a:prstGeom prst="downArrow">
            <a:avLst>
              <a:gd name="adj1" fmla="val 50000"/>
              <a:gd name="adj2" fmla="val 63075"/>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正方形/長方形 187">
            <a:extLst>
              <a:ext uri="{FF2B5EF4-FFF2-40B4-BE49-F238E27FC236}">
                <a16:creationId xmlns:a16="http://schemas.microsoft.com/office/drawing/2014/main" id="{B2B7032D-0FAD-4F9C-9ECD-374B820E3B1F}"/>
              </a:ext>
            </a:extLst>
          </p:cNvPr>
          <p:cNvSpPr/>
          <p:nvPr/>
        </p:nvSpPr>
        <p:spPr>
          <a:xfrm>
            <a:off x="7149970" y="6301399"/>
            <a:ext cx="3027175" cy="307777"/>
          </a:xfrm>
          <a:prstGeom prst="rect">
            <a:avLst/>
          </a:prstGeom>
        </p:spPr>
        <p:txBody>
          <a:bodyPr wrap="none">
            <a:spAutoFit/>
          </a:bodyPr>
          <a:lstStyle/>
          <a:p>
            <a:pPr defTabSz="457200"/>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C. </a:t>
            </a:r>
            <a:r>
              <a:rPr kumimoji="0" lang="en-US" altLang="ja-JP" sz="1400" dirty="0" err="1">
                <a:latin typeface="Yu Gothic UI Semilight" panose="020B0400000000000000" pitchFamily="50" charset="-128"/>
                <a:ea typeface="Yu Gothic UI" panose="020B0500000000000000" pitchFamily="50" charset="-128"/>
                <a:cs typeface="Calibri" panose="020F0502020204030204" pitchFamily="34" charset="0"/>
              </a:rPr>
              <a:t>Bierlich</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a:t>
            </a:r>
            <a:r>
              <a:rPr kumimoji="0" lang="fr-FR" altLang="ja-JP" sz="1400" i="1" dirty="0">
                <a:latin typeface="Yu Gothic UI Semilight" panose="020B0400000000000000" pitchFamily="50" charset="-128"/>
                <a:ea typeface="Yu Gothic UI" panose="020B0500000000000000" pitchFamily="50" charset="-128"/>
                <a:cs typeface="Calibri" panose="020F0502020204030204" pitchFamily="34" charset="0"/>
              </a:rPr>
              <a:t>et al.</a:t>
            </a:r>
            <a:r>
              <a:rPr kumimoji="0" lang="fr-FR" altLang="ja-JP" sz="1400" dirty="0">
                <a:latin typeface="Yu Gothic UI Semilight" panose="020B0400000000000000" pitchFamily="50" charset="-128"/>
                <a:ea typeface="Yu Gothic UI" panose="020B0500000000000000" pitchFamily="50" charset="-128"/>
                <a:cs typeface="Calibri" panose="020F0502020204030204" pitchFamily="34" charset="0"/>
              </a:rPr>
              <a:t>,</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JHEP </a:t>
            </a:r>
            <a:r>
              <a:rPr kumimoji="0" lang="en-US" altLang="ja-JP" sz="1400" b="1" dirty="0">
                <a:latin typeface="Yu Gothic UI Semilight" panose="020B0400000000000000" pitchFamily="50" charset="-128"/>
                <a:ea typeface="Yu Gothic UI" panose="020B0500000000000000" pitchFamily="50" charset="-128"/>
                <a:cs typeface="Calibri" panose="020F0502020204030204" pitchFamily="34" charset="0"/>
              </a:rPr>
              <a:t>1610</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139</a:t>
            </a:r>
            <a:r>
              <a:rPr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(2016)</a:t>
            </a:r>
            <a:endParaRPr kumimoji="0" lang="ja-JP" altLang="en-US" sz="1400" dirty="0">
              <a:latin typeface="Yu Gothic UI Semilight" panose="020B0400000000000000" pitchFamily="50" charset="-128"/>
              <a:ea typeface="Yu Gothic UI" panose="020B0500000000000000" pitchFamily="50" charset="-128"/>
              <a:cs typeface="Calibri" panose="020F0502020204030204" pitchFamily="34" charset="0"/>
            </a:endParaRPr>
          </a:p>
        </p:txBody>
      </p:sp>
      <p:sp>
        <p:nvSpPr>
          <p:cNvPr id="198" name="TextBox 198">
            <a:extLst>
              <a:ext uri="{FF2B5EF4-FFF2-40B4-BE49-F238E27FC236}">
                <a16:creationId xmlns:a16="http://schemas.microsoft.com/office/drawing/2014/main" id="{4B6DE759-348C-45EF-B69F-20BF410B817F}"/>
              </a:ext>
            </a:extLst>
          </p:cNvPr>
          <p:cNvSpPr txBox="1"/>
          <p:nvPr/>
        </p:nvSpPr>
        <p:spPr>
          <a:xfrm>
            <a:off x="6361283" y="5625015"/>
            <a:ext cx="5721863" cy="523220"/>
          </a:xfrm>
          <a:prstGeom prst="rect">
            <a:avLst/>
          </a:prstGeom>
          <a:noFill/>
        </p:spPr>
        <p:txBody>
          <a:bodyPr wrap="square" rtlCol="0">
            <a:spAutoFit/>
          </a:bodyPr>
          <a:lstStyle/>
          <a:p>
            <a:pPr algn="ctr"/>
            <a:r>
              <a:rPr lang="en-US" sz="2800" dirty="0">
                <a:solidFill>
                  <a:schemeClr val="tx1">
                    <a:lumMod val="75000"/>
                    <a:lumOff val="25000"/>
                  </a:schemeClr>
                </a:solidFill>
                <a:latin typeface="Yu Gothic UI Semilight" panose="020B0400000000000000" pitchFamily="50" charset="-128"/>
                <a:cs typeface="Calibri" panose="020F0502020204030204" pitchFamily="34" charset="0"/>
              </a:rPr>
              <a:t>PYTHIA8/PYTHIA8 </a:t>
            </a:r>
            <a:r>
              <a:rPr lang="en-US" sz="2800" dirty="0" err="1">
                <a:solidFill>
                  <a:schemeClr val="tx1">
                    <a:lumMod val="75000"/>
                    <a:lumOff val="25000"/>
                  </a:schemeClr>
                </a:solidFill>
                <a:latin typeface="Yu Gothic UI Semilight" panose="020B0400000000000000" pitchFamily="50" charset="-128"/>
                <a:cs typeface="Calibri" panose="020F0502020204030204" pitchFamily="34" charset="0"/>
              </a:rPr>
              <a:t>Angantyr</a:t>
            </a:r>
            <a:endParaRPr lang="en-US" sz="2800" dirty="0">
              <a:solidFill>
                <a:schemeClr val="tx1">
                  <a:lumMod val="75000"/>
                  <a:lumOff val="25000"/>
                </a:schemeClr>
              </a:solidFill>
              <a:latin typeface="Yu Gothic UI Semilight" panose="020B0400000000000000" pitchFamily="50" charset="-128"/>
              <a:cs typeface="Calibri" panose="020F0502020204030204" pitchFamily="34" charset="0"/>
            </a:endParaRPr>
          </a:p>
        </p:txBody>
      </p:sp>
      <p:sp>
        <p:nvSpPr>
          <p:cNvPr id="199" name="TextBox 199">
            <a:extLst>
              <a:ext uri="{FF2B5EF4-FFF2-40B4-BE49-F238E27FC236}">
                <a16:creationId xmlns:a16="http://schemas.microsoft.com/office/drawing/2014/main" id="{320D3DE5-5D3F-4A4F-8738-348400545CDA}"/>
              </a:ext>
            </a:extLst>
          </p:cNvPr>
          <p:cNvSpPr txBox="1"/>
          <p:nvPr/>
        </p:nvSpPr>
        <p:spPr>
          <a:xfrm>
            <a:off x="6358984" y="5195108"/>
            <a:ext cx="4419597" cy="523220"/>
          </a:xfrm>
          <a:prstGeom prst="rect">
            <a:avLst/>
          </a:prstGeom>
          <a:noFill/>
        </p:spPr>
        <p:txBody>
          <a:bodyPr wrap="square" rtlCol="0">
            <a:spAutoFit/>
          </a:bodyPr>
          <a:lstStyle/>
          <a:p>
            <a:r>
              <a:rPr lang="en-US" sz="2800" u="sng"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Initial </a:t>
            </a:r>
            <a:r>
              <a:rPr lang="en-US" sz="2800" u="sng" dirty="0" err="1">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parton</a:t>
            </a:r>
            <a:r>
              <a:rPr lang="en-US" sz="2800" u="sng"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 production</a:t>
            </a:r>
          </a:p>
        </p:txBody>
      </p:sp>
      <p:sp>
        <p:nvSpPr>
          <p:cNvPr id="200" name="TextBox 201">
            <a:extLst>
              <a:ext uri="{FF2B5EF4-FFF2-40B4-BE49-F238E27FC236}">
                <a16:creationId xmlns:a16="http://schemas.microsoft.com/office/drawing/2014/main" id="{B98FE714-A151-4258-86B6-68934DAA8BED}"/>
              </a:ext>
            </a:extLst>
          </p:cNvPr>
          <p:cNvSpPr txBox="1"/>
          <p:nvPr/>
        </p:nvSpPr>
        <p:spPr>
          <a:xfrm>
            <a:off x="6361284" y="3770579"/>
            <a:ext cx="5721862" cy="1384995"/>
          </a:xfrm>
          <a:prstGeom prst="rect">
            <a:avLst/>
          </a:prstGeom>
          <a:noFill/>
        </p:spPr>
        <p:txBody>
          <a:bodyPr wrap="square" rtlCol="0">
            <a:spAutoFit/>
          </a:bodyPr>
          <a:lstStyle/>
          <a:p>
            <a:r>
              <a:rPr lang="en-US" sz="2800" u="sng" dirty="0">
                <a:solidFill>
                  <a:srgbClr val="FFFF00"/>
                </a:solidFill>
                <a:latin typeface="Yu Gothic UI Semilight" panose="020B0400000000000000" pitchFamily="50" charset="-128"/>
                <a:cs typeface="Calibri" panose="020F0502020204030204" pitchFamily="34" charset="0"/>
              </a:rPr>
              <a:t>Dynamical initialization </a:t>
            </a:r>
          </a:p>
          <a:p>
            <a:r>
              <a:rPr lang="en-US" sz="2800" u="sng" dirty="0">
                <a:solidFill>
                  <a:srgbClr val="FFFF00"/>
                </a:solidFill>
                <a:latin typeface="Yu Gothic UI Semilight" panose="020B0400000000000000" pitchFamily="50" charset="-128"/>
                <a:cs typeface="Calibri" panose="020F0502020204030204" pitchFamily="34" charset="0"/>
              </a:rPr>
              <a:t>+ QGP dynamics</a:t>
            </a:r>
          </a:p>
          <a:p>
            <a:pPr algn="ctr"/>
            <a:r>
              <a:rPr lang="en-US" sz="2800" dirty="0">
                <a:solidFill>
                  <a:srgbClr val="FFFF00"/>
                </a:solidFill>
                <a:latin typeface="Yu Gothic UI Semilight" panose="020B0400000000000000" pitchFamily="50" charset="-128"/>
                <a:cs typeface="Calibri" panose="020F0502020204030204" pitchFamily="34" charset="0"/>
              </a:rPr>
              <a:t>     (3+1)-D hydro with source terms </a:t>
            </a:r>
          </a:p>
        </p:txBody>
      </p:sp>
      <p:sp>
        <p:nvSpPr>
          <p:cNvPr id="201" name="TextBox 202">
            <a:extLst>
              <a:ext uri="{FF2B5EF4-FFF2-40B4-BE49-F238E27FC236}">
                <a16:creationId xmlns:a16="http://schemas.microsoft.com/office/drawing/2014/main" id="{C538DC4F-96A5-4EDF-9E7B-17557416263E}"/>
              </a:ext>
            </a:extLst>
          </p:cNvPr>
          <p:cNvSpPr txBox="1"/>
          <p:nvPr/>
        </p:nvSpPr>
        <p:spPr>
          <a:xfrm>
            <a:off x="6659305" y="2729794"/>
            <a:ext cx="5286026" cy="523220"/>
          </a:xfrm>
          <a:prstGeom prst="rect">
            <a:avLst/>
          </a:prstGeom>
          <a:noFill/>
        </p:spPr>
        <p:txBody>
          <a:bodyPr wrap="square" rtlCol="0">
            <a:spAutoFit/>
          </a:bodyPr>
          <a:lstStyle/>
          <a:p>
            <a:pPr algn="ctr"/>
            <a:r>
              <a:rPr lang="en-US" sz="2800"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PYTHIA8 (</a:t>
            </a:r>
            <a:r>
              <a:rPr lang="en-US" sz="2800" dirty="0">
                <a:solidFill>
                  <a:schemeClr val="tx2"/>
                </a:solidFill>
                <a:latin typeface="Yu Gothic UI Semilight" panose="020B0400000000000000" pitchFamily="50" charset="-128"/>
                <a:ea typeface="Yu Gothic UI Semilight" panose="020B0400000000000000" pitchFamily="50" charset="-128"/>
                <a:cs typeface="Calibri" panose="020F0502020204030204" pitchFamily="34" charset="0"/>
              </a:rPr>
              <a:t>string fragmentation</a:t>
            </a:r>
            <a:r>
              <a:rPr lang="en-US" sz="2800"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a:t>
            </a:r>
          </a:p>
        </p:txBody>
      </p:sp>
      <p:sp>
        <p:nvSpPr>
          <p:cNvPr id="202" name="TextBox 204">
            <a:extLst>
              <a:ext uri="{FF2B5EF4-FFF2-40B4-BE49-F238E27FC236}">
                <a16:creationId xmlns:a16="http://schemas.microsoft.com/office/drawing/2014/main" id="{C24F71C7-D592-4412-AA20-575D4812AAC1}"/>
              </a:ext>
            </a:extLst>
          </p:cNvPr>
          <p:cNvSpPr txBox="1"/>
          <p:nvPr/>
        </p:nvSpPr>
        <p:spPr>
          <a:xfrm>
            <a:off x="6609004" y="3110857"/>
            <a:ext cx="5517709" cy="523220"/>
          </a:xfrm>
          <a:prstGeom prst="rect">
            <a:avLst/>
          </a:prstGeom>
          <a:noFill/>
        </p:spPr>
        <p:txBody>
          <a:bodyPr wrap="square" rtlCol="0">
            <a:spAutoFit/>
          </a:bodyPr>
          <a:lstStyle/>
          <a:p>
            <a:pPr algn="ctr"/>
            <a:r>
              <a:rPr lang="en-US" sz="2800" dirty="0">
                <a:solidFill>
                  <a:schemeClr val="tx1">
                    <a:lumMod val="75000"/>
                    <a:lumOff val="25000"/>
                  </a:schemeClr>
                </a:solidFill>
                <a:latin typeface="Yu Gothic UI Semilight" panose="020B0400000000000000" pitchFamily="50" charset="-128"/>
                <a:cs typeface="Calibri" panose="020F0502020204030204" pitchFamily="34" charset="0"/>
              </a:rPr>
              <a:t>iS3D (</a:t>
            </a:r>
            <a:r>
              <a:rPr lang="en-US" sz="2800" dirty="0">
                <a:latin typeface="Yu Gothic UI Semilight" panose="020B0400000000000000" pitchFamily="50" charset="-128"/>
                <a:cs typeface="Calibri" panose="020F0502020204030204" pitchFamily="34" charset="0"/>
              </a:rPr>
              <a:t>thermal hadron sampling</a:t>
            </a:r>
            <a:r>
              <a:rPr lang="en-US" sz="2800" dirty="0">
                <a:solidFill>
                  <a:schemeClr val="tx1">
                    <a:lumMod val="75000"/>
                    <a:lumOff val="25000"/>
                  </a:schemeClr>
                </a:solidFill>
                <a:latin typeface="Yu Gothic UI Semilight" panose="020B0400000000000000" pitchFamily="50" charset="-128"/>
                <a:cs typeface="Calibri" panose="020F0502020204030204" pitchFamily="34" charset="0"/>
              </a:rPr>
              <a:t>)</a:t>
            </a:r>
          </a:p>
        </p:txBody>
      </p:sp>
      <p:sp>
        <p:nvSpPr>
          <p:cNvPr id="203" name="TextBox 207">
            <a:extLst>
              <a:ext uri="{FF2B5EF4-FFF2-40B4-BE49-F238E27FC236}">
                <a16:creationId xmlns:a16="http://schemas.microsoft.com/office/drawing/2014/main" id="{9CBA6521-6445-401A-995C-39BEF5621137}"/>
              </a:ext>
            </a:extLst>
          </p:cNvPr>
          <p:cNvSpPr txBox="1"/>
          <p:nvPr/>
        </p:nvSpPr>
        <p:spPr>
          <a:xfrm>
            <a:off x="6348372" y="1476171"/>
            <a:ext cx="4955839" cy="954107"/>
          </a:xfrm>
          <a:prstGeom prst="rect">
            <a:avLst/>
          </a:prstGeom>
          <a:noFill/>
        </p:spPr>
        <p:txBody>
          <a:bodyPr wrap="square" rtlCol="0">
            <a:spAutoFit/>
          </a:bodyPr>
          <a:lstStyle/>
          <a:p>
            <a:r>
              <a:rPr lang="en-US" sz="2800" u="sng"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Hadronic</a:t>
            </a:r>
            <a:r>
              <a:rPr lang="en-US" sz="2800" u="sng" dirty="0">
                <a:solidFill>
                  <a:schemeClr val="tx1">
                    <a:lumMod val="75000"/>
                    <a:lumOff val="25000"/>
                  </a:schemeClr>
                </a:solidFill>
                <a:latin typeface="Yu Gothic UI Semilight" panose="020B0400000000000000" pitchFamily="50" charset="-128"/>
                <a:cs typeface="Calibri" panose="020F0502020204030204" pitchFamily="34" charset="0"/>
              </a:rPr>
              <a:t> afterburner  </a:t>
            </a:r>
          </a:p>
          <a:p>
            <a:r>
              <a:rPr lang="en-US" sz="2800" dirty="0">
                <a:solidFill>
                  <a:schemeClr val="tx1">
                    <a:lumMod val="75000"/>
                    <a:lumOff val="25000"/>
                  </a:schemeClr>
                </a:solidFill>
                <a:latin typeface="Yu Gothic UI Semilight" panose="020B0400000000000000" pitchFamily="50" charset="-128"/>
                <a:cs typeface="Calibri" panose="020F0502020204030204" pitchFamily="34" charset="0"/>
              </a:rPr>
              <a:t>     JAM</a:t>
            </a:r>
          </a:p>
        </p:txBody>
      </p:sp>
      <p:sp>
        <p:nvSpPr>
          <p:cNvPr id="204" name="TextBox 209">
            <a:extLst>
              <a:ext uri="{FF2B5EF4-FFF2-40B4-BE49-F238E27FC236}">
                <a16:creationId xmlns:a16="http://schemas.microsoft.com/office/drawing/2014/main" id="{39175416-DD7D-4CA3-AB68-D943BDBAE59B}"/>
              </a:ext>
            </a:extLst>
          </p:cNvPr>
          <p:cNvSpPr txBox="1"/>
          <p:nvPr/>
        </p:nvSpPr>
        <p:spPr>
          <a:xfrm>
            <a:off x="8319699" y="2116143"/>
            <a:ext cx="3541614" cy="307777"/>
          </a:xfrm>
          <a:prstGeom prst="rect">
            <a:avLst/>
          </a:prstGeom>
          <a:noFill/>
        </p:spPr>
        <p:txBody>
          <a:bodyPr wrap="square">
            <a:spAutoFit/>
          </a:bodyPr>
          <a:lstStyle/>
          <a:p>
            <a:r>
              <a:rPr lang="en-US" sz="1400" dirty="0">
                <a:latin typeface="Yu Gothic UI Semilight" panose="020B0400000000000000" pitchFamily="50" charset="-128"/>
                <a:cs typeface="Calibri" panose="020F0502020204030204" pitchFamily="34" charset="0"/>
              </a:rPr>
              <a:t>Y. Nara </a:t>
            </a:r>
            <a:r>
              <a:rPr lang="en-US" sz="1400" i="1" dirty="0">
                <a:latin typeface="Yu Gothic UI Semilight" panose="020B0400000000000000" pitchFamily="50" charset="-128"/>
                <a:cs typeface="Calibri" panose="020F0502020204030204" pitchFamily="34" charset="0"/>
              </a:rPr>
              <a:t>et </a:t>
            </a:r>
            <a:r>
              <a:rPr lang="en-US" sz="1400" i="1" dirty="0" err="1">
                <a:latin typeface="Yu Gothic UI Semilight" panose="020B0400000000000000" pitchFamily="50" charset="-128"/>
                <a:cs typeface="Calibri" panose="020F0502020204030204" pitchFamily="34" charset="0"/>
              </a:rPr>
              <a:t>al</a:t>
            </a:r>
            <a:r>
              <a:rPr lang="en-US" sz="1400" dirty="0" err="1">
                <a:latin typeface="Yu Gothic UI Semilight" panose="020B0400000000000000" pitchFamily="50" charset="-128"/>
                <a:cs typeface="Calibri" panose="020F0502020204030204" pitchFamily="34" charset="0"/>
              </a:rPr>
              <a:t>.,Phys</a:t>
            </a:r>
            <a:r>
              <a:rPr lang="en-US" sz="1400" dirty="0">
                <a:latin typeface="Yu Gothic UI Semilight" panose="020B0400000000000000" pitchFamily="50" charset="-128"/>
                <a:cs typeface="Calibri" panose="020F0502020204030204" pitchFamily="34" charset="0"/>
              </a:rPr>
              <a:t>. Rev. C</a:t>
            </a:r>
            <a:r>
              <a:rPr lang="en-US" sz="1400" b="1" dirty="0">
                <a:latin typeface="Yu Gothic UI Semilight" panose="020B0400000000000000" pitchFamily="50" charset="-128"/>
                <a:cs typeface="Calibri" panose="020F0502020204030204" pitchFamily="34" charset="0"/>
              </a:rPr>
              <a:t>61</a:t>
            </a:r>
            <a:r>
              <a:rPr lang="en-US" sz="1400" dirty="0">
                <a:latin typeface="Yu Gothic UI Semilight" panose="020B0400000000000000" pitchFamily="50" charset="-128"/>
                <a:cs typeface="Calibri" panose="020F0502020204030204" pitchFamily="34" charset="0"/>
              </a:rPr>
              <a:t>, 024901 (2000) </a:t>
            </a:r>
          </a:p>
        </p:txBody>
      </p:sp>
      <p:sp>
        <p:nvSpPr>
          <p:cNvPr id="205" name="TextBox 210">
            <a:extLst>
              <a:ext uri="{FF2B5EF4-FFF2-40B4-BE49-F238E27FC236}">
                <a16:creationId xmlns:a16="http://schemas.microsoft.com/office/drawing/2014/main" id="{7BBF580F-4AC4-47E2-9C9C-DD26DFB411F5}"/>
              </a:ext>
            </a:extLst>
          </p:cNvPr>
          <p:cNvSpPr txBox="1"/>
          <p:nvPr/>
        </p:nvSpPr>
        <p:spPr>
          <a:xfrm>
            <a:off x="6358984" y="2276712"/>
            <a:ext cx="2497340" cy="523220"/>
          </a:xfrm>
          <a:prstGeom prst="rect">
            <a:avLst/>
          </a:prstGeom>
          <a:noFill/>
        </p:spPr>
        <p:txBody>
          <a:bodyPr wrap="square" rtlCol="0">
            <a:spAutoFit/>
          </a:bodyPr>
          <a:lstStyle/>
          <a:p>
            <a:r>
              <a:rPr lang="en-US" sz="2800" u="sng"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Hadronization</a:t>
            </a:r>
          </a:p>
        </p:txBody>
      </p:sp>
      <p:sp>
        <p:nvSpPr>
          <p:cNvPr id="207" name="TextBox 206">
            <a:extLst>
              <a:ext uri="{FF2B5EF4-FFF2-40B4-BE49-F238E27FC236}">
                <a16:creationId xmlns:a16="http://schemas.microsoft.com/office/drawing/2014/main" id="{27619F21-BB13-4F88-A141-93BE87BB7CC0}"/>
              </a:ext>
            </a:extLst>
          </p:cNvPr>
          <p:cNvSpPr txBox="1"/>
          <p:nvPr/>
        </p:nvSpPr>
        <p:spPr>
          <a:xfrm>
            <a:off x="7044531" y="3565871"/>
            <a:ext cx="4900800" cy="307777"/>
          </a:xfrm>
          <a:prstGeom prst="rect">
            <a:avLst/>
          </a:prstGeom>
          <a:noFill/>
        </p:spPr>
        <p:txBody>
          <a:bodyPr wrap="square">
            <a:spAutoFit/>
          </a:bodyPr>
          <a:lstStyle/>
          <a:p>
            <a:r>
              <a:rPr lang="en-US" sz="1400" dirty="0">
                <a:latin typeface="Yu Gothic UI Semilight" panose="020B0400000000000000" pitchFamily="50" charset="-128"/>
                <a:cs typeface="Calibri" panose="020F0502020204030204" pitchFamily="34" charset="0"/>
              </a:rPr>
              <a:t>M. McNelis </a:t>
            </a:r>
            <a:r>
              <a:rPr lang="en-US" sz="1400" i="1" dirty="0">
                <a:latin typeface="Yu Gothic UI Semilight" panose="020B0400000000000000" pitchFamily="50" charset="-128"/>
                <a:cs typeface="Calibri" panose="020F0502020204030204" pitchFamily="34" charset="0"/>
              </a:rPr>
              <a:t>et al</a:t>
            </a:r>
            <a:r>
              <a:rPr lang="en-US" sz="1400" dirty="0">
                <a:latin typeface="Yu Gothic UI Semilight" panose="020B0400000000000000" pitchFamily="50" charset="-128"/>
                <a:cs typeface="Calibri" panose="020F0502020204030204" pitchFamily="34" charset="0"/>
              </a:rPr>
              <a:t>., </a:t>
            </a:r>
            <a:r>
              <a:rPr lang="en-US" sz="1400" dirty="0" err="1">
                <a:latin typeface="Yu Gothic UI Semilight" panose="020B0400000000000000" pitchFamily="50" charset="-128"/>
                <a:cs typeface="Calibri" panose="020F0502020204030204" pitchFamily="34" charset="0"/>
              </a:rPr>
              <a:t>Comput</a:t>
            </a:r>
            <a:r>
              <a:rPr lang="en-US" sz="1400" dirty="0">
                <a:latin typeface="Yu Gothic UI Semilight" panose="020B0400000000000000" pitchFamily="50" charset="-128"/>
                <a:cs typeface="Calibri" panose="020F0502020204030204" pitchFamily="34" charset="0"/>
              </a:rPr>
              <a:t>. </a:t>
            </a:r>
            <a:r>
              <a:rPr lang="en-US" sz="1400" dirty="0" err="1">
                <a:latin typeface="Yu Gothic UI Semilight" panose="020B0400000000000000" pitchFamily="50" charset="-128"/>
                <a:cs typeface="Calibri" panose="020F0502020204030204" pitchFamily="34" charset="0"/>
              </a:rPr>
              <a:t>Phys.Commun</a:t>
            </a:r>
            <a:r>
              <a:rPr lang="en-US" sz="1400" dirty="0">
                <a:latin typeface="Yu Gothic UI Semilight" panose="020B0400000000000000" pitchFamily="50" charset="-128"/>
                <a:cs typeface="Calibri" panose="020F0502020204030204" pitchFamily="34" charset="0"/>
              </a:rPr>
              <a:t>. </a:t>
            </a:r>
            <a:r>
              <a:rPr lang="en-US" sz="1400" b="1" dirty="0">
                <a:latin typeface="Yu Gothic UI Semilight" panose="020B0400000000000000" pitchFamily="50" charset="-128"/>
                <a:cs typeface="Calibri" panose="020F0502020204030204" pitchFamily="34" charset="0"/>
              </a:rPr>
              <a:t>258</a:t>
            </a:r>
            <a:r>
              <a:rPr lang="en-US" sz="1400" dirty="0">
                <a:latin typeface="Yu Gothic UI Semilight" panose="020B0400000000000000" pitchFamily="50" charset="-128"/>
                <a:cs typeface="Calibri" panose="020F0502020204030204" pitchFamily="34" charset="0"/>
              </a:rPr>
              <a:t>, 107604 (2021)</a:t>
            </a:r>
          </a:p>
        </p:txBody>
      </p:sp>
      <p:sp>
        <p:nvSpPr>
          <p:cNvPr id="208" name="TextBox 217">
            <a:extLst>
              <a:ext uri="{FF2B5EF4-FFF2-40B4-BE49-F238E27FC236}">
                <a16:creationId xmlns:a16="http://schemas.microsoft.com/office/drawing/2014/main" id="{28FC8776-9C7F-4A93-B6E7-139B0CF21ABB}"/>
              </a:ext>
            </a:extLst>
          </p:cNvPr>
          <p:cNvSpPr txBox="1"/>
          <p:nvPr/>
        </p:nvSpPr>
        <p:spPr>
          <a:xfrm>
            <a:off x="7149970" y="5087871"/>
            <a:ext cx="4177367" cy="307777"/>
          </a:xfrm>
          <a:prstGeom prst="rect">
            <a:avLst/>
          </a:prstGeom>
          <a:noFill/>
        </p:spPr>
        <p:txBody>
          <a:bodyPr wrap="square">
            <a:spAutoFit/>
          </a:bodyPr>
          <a:lstStyle/>
          <a:p>
            <a:r>
              <a:rPr lang="en-US" altLang="ja-JP" sz="1400" dirty="0">
                <a:latin typeface="Yu Gothic UI Semilight" panose="020B0400000000000000" pitchFamily="50" charset="-128"/>
                <a:cs typeface="Calibri" panose="020F0502020204030204" pitchFamily="34" charset="0"/>
              </a:rPr>
              <a:t>Y. Tachibana </a:t>
            </a:r>
            <a:r>
              <a:rPr lang="en-US" altLang="ja-JP" sz="1400" i="1" dirty="0">
                <a:latin typeface="Yu Gothic UI Semilight" panose="020B0400000000000000" pitchFamily="50" charset="-128"/>
                <a:cs typeface="Calibri" panose="020F0502020204030204" pitchFamily="34" charset="0"/>
              </a:rPr>
              <a:t>et al.</a:t>
            </a:r>
            <a:r>
              <a:rPr lang="en-US" altLang="ja-JP" sz="1400" dirty="0">
                <a:latin typeface="Yu Gothic UI Semilight" panose="020B0400000000000000" pitchFamily="50" charset="-128"/>
                <a:cs typeface="Calibri" panose="020F0502020204030204" pitchFamily="34" charset="0"/>
              </a:rPr>
              <a:t>, Phys. Rev. C </a:t>
            </a:r>
            <a:r>
              <a:rPr lang="en-US" altLang="ja-JP" sz="1400" b="1" dirty="0">
                <a:latin typeface="Yu Gothic UI Semilight" panose="020B0400000000000000" pitchFamily="50" charset="-128"/>
                <a:cs typeface="Calibri" panose="020F0502020204030204" pitchFamily="34" charset="0"/>
              </a:rPr>
              <a:t>90</a:t>
            </a:r>
            <a:r>
              <a:rPr lang="en-US" altLang="ja-JP" sz="1400" dirty="0">
                <a:latin typeface="Yu Gothic UI Semilight" panose="020B0400000000000000" pitchFamily="50" charset="-128"/>
                <a:cs typeface="Calibri" panose="020F0502020204030204" pitchFamily="34" charset="0"/>
              </a:rPr>
              <a:t>, 021902 (2014)</a:t>
            </a:r>
            <a:endParaRPr lang="ja-JP" altLang="en-US" sz="1400" dirty="0">
              <a:latin typeface="Yu Gothic UI Semilight" panose="020B0400000000000000" pitchFamily="50" charset="-128"/>
              <a:cs typeface="Calibri" panose="020F0502020204030204" pitchFamily="34" charset="0"/>
            </a:endParaRPr>
          </a:p>
        </p:txBody>
      </p:sp>
      <p:sp>
        <p:nvSpPr>
          <p:cNvPr id="209" name="正方形/長方形 174">
            <a:extLst>
              <a:ext uri="{FF2B5EF4-FFF2-40B4-BE49-F238E27FC236}">
                <a16:creationId xmlns:a16="http://schemas.microsoft.com/office/drawing/2014/main" id="{77CF31C0-FC72-4265-BE32-DF2577D2968F}"/>
              </a:ext>
            </a:extLst>
          </p:cNvPr>
          <p:cNvSpPr/>
          <p:nvPr/>
        </p:nvSpPr>
        <p:spPr>
          <a:xfrm>
            <a:off x="7149970" y="6050470"/>
            <a:ext cx="5257800" cy="307777"/>
          </a:xfrm>
          <a:prstGeom prst="rect">
            <a:avLst/>
          </a:prstGeom>
        </p:spPr>
        <p:txBody>
          <a:bodyPr wrap="square">
            <a:spAutoFit/>
          </a:bodyPr>
          <a:lstStyle/>
          <a:p>
            <a:pPr defTabSz="457200"/>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T. </a:t>
            </a:r>
            <a:r>
              <a:rPr kumimoji="0" lang="en-US" altLang="ja-JP" sz="1400" dirty="0" err="1">
                <a:latin typeface="Yu Gothic UI Semilight" panose="020B0400000000000000" pitchFamily="50" charset="-128"/>
                <a:ea typeface="Yu Gothic UI" panose="020B0500000000000000" pitchFamily="50" charset="-128"/>
                <a:cs typeface="Calibri" panose="020F0502020204030204" pitchFamily="34" charset="0"/>
              </a:rPr>
              <a:t>Sjöstrand</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a:t>
            </a:r>
            <a:r>
              <a:rPr kumimoji="0" lang="en-US" altLang="ja-JP" sz="1400" i="1" dirty="0">
                <a:latin typeface="Yu Gothic UI Semilight" panose="020B0400000000000000" pitchFamily="50" charset="-128"/>
                <a:ea typeface="Yu Gothic UI" panose="020B0500000000000000" pitchFamily="50" charset="-128"/>
                <a:cs typeface="Calibri" panose="020F0502020204030204" pitchFamily="34" charset="0"/>
              </a:rPr>
              <a:t>et al</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a:t>
            </a:r>
            <a:r>
              <a:rPr kumimoji="0" lang="en-US" altLang="ja-JP" sz="1400" dirty="0" err="1">
                <a:latin typeface="Yu Gothic UI Semilight" panose="020B0400000000000000" pitchFamily="50" charset="-128"/>
                <a:ea typeface="Yu Gothic UI" panose="020B0500000000000000" pitchFamily="50" charset="-128"/>
                <a:cs typeface="Calibri" panose="020F0502020204030204" pitchFamily="34" charset="0"/>
              </a:rPr>
              <a:t>Comput</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Phys. </a:t>
            </a:r>
            <a:r>
              <a:rPr kumimoji="0" lang="en-US" altLang="ja-JP" sz="1400" dirty="0" err="1">
                <a:latin typeface="Yu Gothic UI Semilight" panose="020B0400000000000000" pitchFamily="50" charset="-128"/>
                <a:ea typeface="Yu Gothic UI" panose="020B0500000000000000" pitchFamily="50" charset="-128"/>
                <a:cs typeface="Calibri" panose="020F0502020204030204" pitchFamily="34" charset="0"/>
              </a:rPr>
              <a:t>Commun</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a:t>
            </a:r>
            <a:r>
              <a:rPr kumimoji="0" lang="en-US" altLang="ja-JP" sz="1400" b="1" dirty="0">
                <a:latin typeface="Yu Gothic UI Semilight" panose="020B0400000000000000" pitchFamily="50" charset="-128"/>
                <a:ea typeface="Yu Gothic UI" panose="020B0500000000000000" pitchFamily="50" charset="-128"/>
                <a:cs typeface="Calibri" panose="020F0502020204030204" pitchFamily="34" charset="0"/>
              </a:rPr>
              <a:t>191</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159 (2015)</a:t>
            </a:r>
            <a:endParaRPr kumimoji="0" lang="ja-JP" altLang="en-US" sz="1400" dirty="0">
              <a:latin typeface="Yu Gothic UI Semilight" panose="020B0400000000000000" pitchFamily="50" charset="-128"/>
              <a:ea typeface="Yu Gothic UI" panose="020B0500000000000000" pitchFamily="50" charset="-128"/>
              <a:cs typeface="Calibri" panose="020F0502020204030204" pitchFamily="34" charset="0"/>
            </a:endParaRPr>
          </a:p>
        </p:txBody>
      </p:sp>
      <p:grpSp>
        <p:nvGrpSpPr>
          <p:cNvPr id="210" name="グループ化 209">
            <a:extLst>
              <a:ext uri="{FF2B5EF4-FFF2-40B4-BE49-F238E27FC236}">
                <a16:creationId xmlns:a16="http://schemas.microsoft.com/office/drawing/2014/main" id="{093C2620-268A-4188-8143-6B835C4DFDD3}"/>
              </a:ext>
            </a:extLst>
          </p:cNvPr>
          <p:cNvGrpSpPr/>
          <p:nvPr/>
        </p:nvGrpSpPr>
        <p:grpSpPr>
          <a:xfrm>
            <a:off x="741400" y="2712400"/>
            <a:ext cx="1419570" cy="1880299"/>
            <a:chOff x="713734" y="2690152"/>
            <a:chExt cx="1419570" cy="1880299"/>
          </a:xfrm>
        </p:grpSpPr>
        <p:pic>
          <p:nvPicPr>
            <p:cNvPr id="211" name="図 210">
              <a:extLst>
                <a:ext uri="{FF2B5EF4-FFF2-40B4-BE49-F238E27FC236}">
                  <a16:creationId xmlns:a16="http://schemas.microsoft.com/office/drawing/2014/main" id="{6DAD3A7D-F603-4BEC-9F94-CD20448F84F8}"/>
                </a:ext>
              </a:extLst>
            </p:cNvPr>
            <p:cNvPicPr>
              <a:picLocks noChangeAspect="1"/>
            </p:cNvPicPr>
            <p:nvPr/>
          </p:nvPicPr>
          <p:blipFill rotWithShape="1">
            <a:blip r:embed="rId2">
              <a:alphaModFix amt="75000"/>
              <a:extLst>
                <a:ext uri="{28A0092B-C50C-407E-A947-70E740481C1C}">
                  <a14:useLocalDpi xmlns:a14="http://schemas.microsoft.com/office/drawing/2010/main" val="0"/>
                </a:ext>
              </a:extLst>
            </a:blip>
            <a:srcRect l="11626" t="28283" r="50254" b="-66766"/>
            <a:stretch/>
          </p:blipFill>
          <p:spPr>
            <a:xfrm>
              <a:off x="755190" y="2713078"/>
              <a:ext cx="1378114" cy="1857373"/>
            </a:xfrm>
            <a:prstGeom prst="rect">
              <a:avLst/>
            </a:prstGeom>
          </p:spPr>
        </p:pic>
        <p:pic>
          <p:nvPicPr>
            <p:cNvPr id="212" name="図 211">
              <a:extLst>
                <a:ext uri="{FF2B5EF4-FFF2-40B4-BE49-F238E27FC236}">
                  <a16:creationId xmlns:a16="http://schemas.microsoft.com/office/drawing/2014/main" id="{6AA36A29-1B69-4C16-A8C1-64373E23B351}"/>
                </a:ext>
              </a:extLst>
            </p:cNvPr>
            <p:cNvPicPr>
              <a:picLocks noChangeAspect="1"/>
            </p:cNvPicPr>
            <p:nvPr/>
          </p:nvPicPr>
          <p:blipFill rotWithShape="1">
            <a:blip r:embed="rId3">
              <a:alphaModFix amt="84000"/>
              <a:extLst>
                <a:ext uri="{28A0092B-C50C-407E-A947-70E740481C1C}">
                  <a14:useLocalDpi xmlns:a14="http://schemas.microsoft.com/office/drawing/2010/main" val="0"/>
                </a:ext>
              </a:extLst>
            </a:blip>
            <a:srcRect l="6746" t="26382" r="53656" b="-4804"/>
            <a:stretch/>
          </p:blipFill>
          <p:spPr>
            <a:xfrm>
              <a:off x="713734" y="2808174"/>
              <a:ext cx="1378933" cy="902891"/>
            </a:xfrm>
            <a:prstGeom prst="rect">
              <a:avLst/>
            </a:prstGeom>
            <a:effectLst/>
          </p:spPr>
        </p:pic>
        <p:pic>
          <p:nvPicPr>
            <p:cNvPr id="213" name="図 212">
              <a:extLst>
                <a:ext uri="{FF2B5EF4-FFF2-40B4-BE49-F238E27FC236}">
                  <a16:creationId xmlns:a16="http://schemas.microsoft.com/office/drawing/2014/main" id="{5A1E48F6-E237-4799-9A98-85688C7F6029}"/>
                </a:ext>
              </a:extLst>
            </p:cNvPr>
            <p:cNvPicPr>
              <a:picLocks noChangeAspect="1"/>
            </p:cNvPicPr>
            <p:nvPr/>
          </p:nvPicPr>
          <p:blipFill rotWithShape="1">
            <a:blip r:embed="rId4">
              <a:extLst>
                <a:ext uri="{28A0092B-C50C-407E-A947-70E740481C1C}">
                  <a14:useLocalDpi xmlns:a14="http://schemas.microsoft.com/office/drawing/2010/main" val="0"/>
                </a:ext>
              </a:extLst>
            </a:blip>
            <a:srcRect l="2312" t="5925" r="61147" b="17135"/>
            <a:stretch/>
          </p:blipFill>
          <p:spPr>
            <a:xfrm rot="21381440">
              <a:off x="801020" y="2690152"/>
              <a:ext cx="1305444" cy="989729"/>
            </a:xfrm>
            <a:prstGeom prst="rect">
              <a:avLst/>
            </a:prstGeom>
          </p:spPr>
        </p:pic>
      </p:grpSp>
      <p:cxnSp>
        <p:nvCxnSpPr>
          <p:cNvPr id="214" name="直線矢印コネクタ 213">
            <a:extLst>
              <a:ext uri="{FF2B5EF4-FFF2-40B4-BE49-F238E27FC236}">
                <a16:creationId xmlns:a16="http://schemas.microsoft.com/office/drawing/2014/main" id="{0262673E-9837-4C49-9EE9-B9846D236030}"/>
              </a:ext>
            </a:extLst>
          </p:cNvPr>
          <p:cNvCxnSpPr/>
          <p:nvPr/>
        </p:nvCxnSpPr>
        <p:spPr>
          <a:xfrm>
            <a:off x="498504" y="4676526"/>
            <a:ext cx="4500000" cy="0"/>
          </a:xfrm>
          <a:prstGeom prst="straightConnector1">
            <a:avLst/>
          </a:prstGeom>
          <a:noFill/>
          <a:ln w="9525" cap="rnd" cmpd="sng" algn="ctr">
            <a:solidFill>
              <a:schemeClr val="accent3"/>
            </a:solidFill>
            <a:prstDash val="solid"/>
            <a:tailEnd type="triangle"/>
          </a:ln>
          <a:effectLst/>
        </p:spPr>
      </p:cxnSp>
      <p:cxnSp>
        <p:nvCxnSpPr>
          <p:cNvPr id="215" name="直線矢印コネクタ 214">
            <a:extLst>
              <a:ext uri="{FF2B5EF4-FFF2-40B4-BE49-F238E27FC236}">
                <a16:creationId xmlns:a16="http://schemas.microsoft.com/office/drawing/2014/main" id="{0F400D94-F849-4783-8F99-6682F4FEF56D}"/>
              </a:ext>
            </a:extLst>
          </p:cNvPr>
          <p:cNvCxnSpPr>
            <a:cxnSpLocks/>
          </p:cNvCxnSpPr>
          <p:nvPr/>
        </p:nvCxnSpPr>
        <p:spPr>
          <a:xfrm rot="16200000">
            <a:off x="444229" y="3608862"/>
            <a:ext cx="4104000" cy="0"/>
          </a:xfrm>
          <a:prstGeom prst="straightConnector1">
            <a:avLst/>
          </a:prstGeom>
          <a:noFill/>
          <a:ln w="9525" cap="rnd" cmpd="sng" algn="ctr">
            <a:solidFill>
              <a:schemeClr val="accent3"/>
            </a:solidFill>
            <a:prstDash val="solid"/>
            <a:tailEnd type="triangle"/>
          </a:ln>
          <a:effectLst/>
        </p:spPr>
      </p:cxnSp>
      <p:cxnSp>
        <p:nvCxnSpPr>
          <p:cNvPr id="216" name="直線矢印コネクタ 215">
            <a:extLst>
              <a:ext uri="{FF2B5EF4-FFF2-40B4-BE49-F238E27FC236}">
                <a16:creationId xmlns:a16="http://schemas.microsoft.com/office/drawing/2014/main" id="{B5AA186B-7B5F-4AE3-AA54-2130D502878E}"/>
              </a:ext>
            </a:extLst>
          </p:cNvPr>
          <p:cNvCxnSpPr>
            <a:cxnSpLocks/>
          </p:cNvCxnSpPr>
          <p:nvPr/>
        </p:nvCxnSpPr>
        <p:spPr>
          <a:xfrm rot="-2700000">
            <a:off x="1118455" y="3998816"/>
            <a:ext cx="4104000" cy="0"/>
          </a:xfrm>
          <a:prstGeom prst="straightConnector1">
            <a:avLst/>
          </a:prstGeom>
          <a:noFill/>
          <a:ln w="9525" cap="rnd" cmpd="sng" algn="ctr">
            <a:solidFill>
              <a:schemeClr val="accent3"/>
            </a:solidFill>
            <a:prstDash val="solid"/>
            <a:tailEnd type="triangle"/>
          </a:ln>
          <a:effectLst/>
        </p:spPr>
      </p:cxnSp>
      <p:cxnSp>
        <p:nvCxnSpPr>
          <p:cNvPr id="217" name="直線矢印コネクタ 216">
            <a:extLst>
              <a:ext uri="{FF2B5EF4-FFF2-40B4-BE49-F238E27FC236}">
                <a16:creationId xmlns:a16="http://schemas.microsoft.com/office/drawing/2014/main" id="{9AFBE849-BF4F-4827-905D-FE8F852E13EC}"/>
              </a:ext>
            </a:extLst>
          </p:cNvPr>
          <p:cNvCxnSpPr>
            <a:cxnSpLocks/>
          </p:cNvCxnSpPr>
          <p:nvPr/>
        </p:nvCxnSpPr>
        <p:spPr>
          <a:xfrm rot="2700000" flipH="1">
            <a:off x="-225880" y="4005734"/>
            <a:ext cx="4104000" cy="0"/>
          </a:xfrm>
          <a:prstGeom prst="straightConnector1">
            <a:avLst/>
          </a:prstGeom>
          <a:noFill/>
          <a:ln w="9525" cap="rnd" cmpd="sng" algn="ctr">
            <a:solidFill>
              <a:schemeClr val="accent3"/>
            </a:solidFill>
            <a:prstDash val="solid"/>
            <a:tailEnd type="triangle"/>
          </a:ln>
          <a:effectLst/>
        </p:spPr>
      </p:cxnSp>
      <p:grpSp>
        <p:nvGrpSpPr>
          <p:cNvPr id="218" name="グループ化 217">
            <a:extLst>
              <a:ext uri="{FF2B5EF4-FFF2-40B4-BE49-F238E27FC236}">
                <a16:creationId xmlns:a16="http://schemas.microsoft.com/office/drawing/2014/main" id="{A666CF44-C80B-48A3-82C7-F93506C42255}"/>
              </a:ext>
            </a:extLst>
          </p:cNvPr>
          <p:cNvGrpSpPr/>
          <p:nvPr/>
        </p:nvGrpSpPr>
        <p:grpSpPr>
          <a:xfrm>
            <a:off x="699633" y="2755458"/>
            <a:ext cx="2984739" cy="1513200"/>
            <a:chOff x="4341667" y="2900078"/>
            <a:chExt cx="2767037" cy="1402830"/>
          </a:xfrm>
        </p:grpSpPr>
        <p:sp>
          <p:nvSpPr>
            <p:cNvPr id="219" name="円/楕円 20">
              <a:extLst>
                <a:ext uri="{FF2B5EF4-FFF2-40B4-BE49-F238E27FC236}">
                  <a16:creationId xmlns:a16="http://schemas.microsoft.com/office/drawing/2014/main" id="{24374053-E3F5-42EA-B0BB-4A59D167AB18}"/>
                </a:ext>
              </a:extLst>
            </p:cNvPr>
            <p:cNvSpPr/>
            <p:nvPr/>
          </p:nvSpPr>
          <p:spPr>
            <a:xfrm rot="20949426" flipH="1" flipV="1">
              <a:off x="6675679" y="3630146"/>
              <a:ext cx="34294" cy="34294"/>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20" name="円/楕円 20">
              <a:extLst>
                <a:ext uri="{FF2B5EF4-FFF2-40B4-BE49-F238E27FC236}">
                  <a16:creationId xmlns:a16="http://schemas.microsoft.com/office/drawing/2014/main" id="{4E5EEE5B-2184-43ED-9514-0F75D6A91B87}"/>
                </a:ext>
              </a:extLst>
            </p:cNvPr>
            <p:cNvSpPr/>
            <p:nvPr/>
          </p:nvSpPr>
          <p:spPr>
            <a:xfrm rot="20949426" flipH="1" flipV="1">
              <a:off x="6998964" y="3476494"/>
              <a:ext cx="34294" cy="34294"/>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21" name="円/楕円 20">
              <a:extLst>
                <a:ext uri="{FF2B5EF4-FFF2-40B4-BE49-F238E27FC236}">
                  <a16:creationId xmlns:a16="http://schemas.microsoft.com/office/drawing/2014/main" id="{29A6A91E-AE60-46D1-B4A3-5BBA7958F34B}"/>
                </a:ext>
              </a:extLst>
            </p:cNvPr>
            <p:cNvSpPr/>
            <p:nvPr/>
          </p:nvSpPr>
          <p:spPr>
            <a:xfrm rot="20949426" flipH="1" flipV="1">
              <a:off x="7074410" y="3377664"/>
              <a:ext cx="34294" cy="34294"/>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nvGrpSpPr>
            <p:cNvPr id="222" name="グループ化 221">
              <a:extLst>
                <a:ext uri="{FF2B5EF4-FFF2-40B4-BE49-F238E27FC236}">
                  <a16:creationId xmlns:a16="http://schemas.microsoft.com/office/drawing/2014/main" id="{9A5FE30D-DF09-431B-9025-89EDDB8520DA}"/>
                </a:ext>
              </a:extLst>
            </p:cNvPr>
            <p:cNvGrpSpPr/>
            <p:nvPr/>
          </p:nvGrpSpPr>
          <p:grpSpPr>
            <a:xfrm>
              <a:off x="6825502" y="3407661"/>
              <a:ext cx="207554" cy="180282"/>
              <a:chOff x="934061" y="3313133"/>
              <a:chExt cx="207554" cy="180282"/>
            </a:xfrm>
          </p:grpSpPr>
          <p:sp>
            <p:nvSpPr>
              <p:cNvPr id="286" name="円/楕円 20">
                <a:extLst>
                  <a:ext uri="{FF2B5EF4-FFF2-40B4-BE49-F238E27FC236}">
                    <a16:creationId xmlns:a16="http://schemas.microsoft.com/office/drawing/2014/main" id="{31749886-DBAE-4A61-ADBE-6A7A4ACB6149}"/>
                  </a:ext>
                </a:extLst>
              </p:cNvPr>
              <p:cNvSpPr/>
              <p:nvPr/>
            </p:nvSpPr>
            <p:spPr>
              <a:xfrm rot="20949426" flipH="1" flipV="1">
                <a:off x="1078820" y="3459121"/>
                <a:ext cx="34294" cy="34294"/>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7" name="円/楕円 20">
                <a:extLst>
                  <a:ext uri="{FF2B5EF4-FFF2-40B4-BE49-F238E27FC236}">
                    <a16:creationId xmlns:a16="http://schemas.microsoft.com/office/drawing/2014/main" id="{753B34B5-348A-47DF-A99E-EEAA4EACB8B7}"/>
                  </a:ext>
                </a:extLst>
              </p:cNvPr>
              <p:cNvSpPr/>
              <p:nvPr/>
            </p:nvSpPr>
            <p:spPr>
              <a:xfrm rot="20949426" flipH="1" flipV="1">
                <a:off x="934061" y="3436772"/>
                <a:ext cx="34294" cy="34294"/>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8" name="円/楕円 20">
                <a:extLst>
                  <a:ext uri="{FF2B5EF4-FFF2-40B4-BE49-F238E27FC236}">
                    <a16:creationId xmlns:a16="http://schemas.microsoft.com/office/drawing/2014/main" id="{6A89B851-C05D-4879-A02A-6BF07C5B353E}"/>
                  </a:ext>
                </a:extLst>
              </p:cNvPr>
              <p:cNvSpPr/>
              <p:nvPr/>
            </p:nvSpPr>
            <p:spPr>
              <a:xfrm rot="20949426" flipH="1" flipV="1">
                <a:off x="975399" y="3313133"/>
                <a:ext cx="34294" cy="34294"/>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9" name="円/楕円 20">
                <a:extLst>
                  <a:ext uri="{FF2B5EF4-FFF2-40B4-BE49-F238E27FC236}">
                    <a16:creationId xmlns:a16="http://schemas.microsoft.com/office/drawing/2014/main" id="{C7F1A9A2-3352-414B-9E6F-406070B70D41}"/>
                  </a:ext>
                </a:extLst>
              </p:cNvPr>
              <p:cNvSpPr/>
              <p:nvPr/>
            </p:nvSpPr>
            <p:spPr>
              <a:xfrm rot="20949426" flipH="1" flipV="1">
                <a:off x="1107321" y="3313133"/>
                <a:ext cx="34294" cy="34294"/>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sp>
          <p:nvSpPr>
            <p:cNvPr id="223" name="円/楕円 20">
              <a:extLst>
                <a:ext uri="{FF2B5EF4-FFF2-40B4-BE49-F238E27FC236}">
                  <a16:creationId xmlns:a16="http://schemas.microsoft.com/office/drawing/2014/main" id="{2138E238-155D-40C3-97DC-BD7AC08F425B}"/>
                </a:ext>
              </a:extLst>
            </p:cNvPr>
            <p:cNvSpPr/>
            <p:nvPr/>
          </p:nvSpPr>
          <p:spPr>
            <a:xfrm rot="20949426" flipH="1" flipV="1">
              <a:off x="4677884" y="3231169"/>
              <a:ext cx="34294" cy="34294"/>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24" name="円/楕円 20">
              <a:extLst>
                <a:ext uri="{FF2B5EF4-FFF2-40B4-BE49-F238E27FC236}">
                  <a16:creationId xmlns:a16="http://schemas.microsoft.com/office/drawing/2014/main" id="{CED5AE8A-9950-4C73-A301-74450E6E37E4}"/>
                </a:ext>
              </a:extLst>
            </p:cNvPr>
            <p:cNvSpPr/>
            <p:nvPr/>
          </p:nvSpPr>
          <p:spPr>
            <a:xfrm rot="6875845" flipH="1" flipV="1">
              <a:off x="6697521" y="3817469"/>
              <a:ext cx="45546" cy="45546"/>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25" name="円/楕円 20">
              <a:extLst>
                <a:ext uri="{FF2B5EF4-FFF2-40B4-BE49-F238E27FC236}">
                  <a16:creationId xmlns:a16="http://schemas.microsoft.com/office/drawing/2014/main" id="{0440DBA6-D4A8-4261-8A96-7A0125EC71D0}"/>
                </a:ext>
              </a:extLst>
            </p:cNvPr>
            <p:cNvSpPr/>
            <p:nvPr/>
          </p:nvSpPr>
          <p:spPr>
            <a:xfrm rot="6875845" flipH="1" flipV="1">
              <a:off x="5121200" y="3601893"/>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nvGrpSpPr>
            <p:cNvPr id="226" name="グループ化 225">
              <a:extLst>
                <a:ext uri="{FF2B5EF4-FFF2-40B4-BE49-F238E27FC236}">
                  <a16:creationId xmlns:a16="http://schemas.microsoft.com/office/drawing/2014/main" id="{1AC4FE4D-246B-4D1D-BC02-1F194CBCC1B6}"/>
                </a:ext>
              </a:extLst>
            </p:cNvPr>
            <p:cNvGrpSpPr/>
            <p:nvPr/>
          </p:nvGrpSpPr>
          <p:grpSpPr>
            <a:xfrm rot="15631621">
              <a:off x="5617392" y="3399631"/>
              <a:ext cx="660991" cy="1113968"/>
              <a:chOff x="1106699" y="3220092"/>
              <a:chExt cx="660991" cy="1113968"/>
            </a:xfrm>
          </p:grpSpPr>
          <p:grpSp>
            <p:nvGrpSpPr>
              <p:cNvPr id="271" name="グループ化 270">
                <a:extLst>
                  <a:ext uri="{FF2B5EF4-FFF2-40B4-BE49-F238E27FC236}">
                    <a16:creationId xmlns:a16="http://schemas.microsoft.com/office/drawing/2014/main" id="{45F0C5F4-E27C-4A31-A541-EABB194D1227}"/>
                  </a:ext>
                </a:extLst>
              </p:cNvPr>
              <p:cNvGrpSpPr/>
              <p:nvPr/>
            </p:nvGrpSpPr>
            <p:grpSpPr>
              <a:xfrm>
                <a:off x="1175646" y="3220092"/>
                <a:ext cx="592044" cy="1113968"/>
                <a:chOff x="3152694" y="4931535"/>
                <a:chExt cx="886466" cy="1667940"/>
              </a:xfrm>
            </p:grpSpPr>
            <p:sp>
              <p:nvSpPr>
                <p:cNvPr id="276" name="円/楕円 20">
                  <a:extLst>
                    <a:ext uri="{FF2B5EF4-FFF2-40B4-BE49-F238E27FC236}">
                      <a16:creationId xmlns:a16="http://schemas.microsoft.com/office/drawing/2014/main" id="{14893565-57E0-4AB4-AA40-67D2BD86C012}"/>
                    </a:ext>
                  </a:extLst>
                </p:cNvPr>
                <p:cNvSpPr/>
                <p:nvPr/>
              </p:nvSpPr>
              <p:spPr>
                <a:xfrm rot="20949426" flipH="1" flipV="1">
                  <a:off x="3541923" y="6548127"/>
                  <a:ext cx="51348" cy="51348"/>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7" name="円/楕円 20">
                  <a:extLst>
                    <a:ext uri="{FF2B5EF4-FFF2-40B4-BE49-F238E27FC236}">
                      <a16:creationId xmlns:a16="http://schemas.microsoft.com/office/drawing/2014/main" id="{DC16D739-A970-41F5-B17C-608B49E2D757}"/>
                    </a:ext>
                  </a:extLst>
                </p:cNvPr>
                <p:cNvSpPr/>
                <p:nvPr/>
              </p:nvSpPr>
              <p:spPr>
                <a:xfrm rot="20949426" flipH="1" flipV="1">
                  <a:off x="3369442" y="5657638"/>
                  <a:ext cx="51348" cy="51348"/>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8" name="円/楕円 20">
                  <a:extLst>
                    <a:ext uri="{FF2B5EF4-FFF2-40B4-BE49-F238E27FC236}">
                      <a16:creationId xmlns:a16="http://schemas.microsoft.com/office/drawing/2014/main" id="{72FB8692-6B58-4335-B605-08190B053AEF}"/>
                    </a:ext>
                  </a:extLst>
                </p:cNvPr>
                <p:cNvSpPr/>
                <p:nvPr/>
              </p:nvSpPr>
              <p:spPr>
                <a:xfrm rot="20949426" flipH="1" flipV="1">
                  <a:off x="3546392" y="5556982"/>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9" name="円/楕円 20">
                  <a:extLst>
                    <a:ext uri="{FF2B5EF4-FFF2-40B4-BE49-F238E27FC236}">
                      <a16:creationId xmlns:a16="http://schemas.microsoft.com/office/drawing/2014/main" id="{ED0DC9D7-AED6-4BE6-966F-1E74E79E096E}"/>
                    </a:ext>
                  </a:extLst>
                </p:cNvPr>
                <p:cNvSpPr/>
                <p:nvPr/>
              </p:nvSpPr>
              <p:spPr>
                <a:xfrm rot="20949426" flipH="1" flipV="1">
                  <a:off x="3152694" y="562417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0" name="円/楕円 20">
                  <a:extLst>
                    <a:ext uri="{FF2B5EF4-FFF2-40B4-BE49-F238E27FC236}">
                      <a16:creationId xmlns:a16="http://schemas.microsoft.com/office/drawing/2014/main" id="{08001B5F-D959-4230-8B2F-E0C84A2C0512}"/>
                    </a:ext>
                  </a:extLst>
                </p:cNvPr>
                <p:cNvSpPr/>
                <p:nvPr/>
              </p:nvSpPr>
              <p:spPr>
                <a:xfrm rot="20949426" flipH="1" flipV="1">
                  <a:off x="3214590" y="5439050"/>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1" name="円/楕円 20">
                  <a:extLst>
                    <a:ext uri="{FF2B5EF4-FFF2-40B4-BE49-F238E27FC236}">
                      <a16:creationId xmlns:a16="http://schemas.microsoft.com/office/drawing/2014/main" id="{35099229-D11F-401A-B4FF-3EF47B7CC915}"/>
                    </a:ext>
                  </a:extLst>
                </p:cNvPr>
                <p:cNvSpPr/>
                <p:nvPr/>
              </p:nvSpPr>
              <p:spPr>
                <a:xfrm rot="20949426" flipH="1" flipV="1">
                  <a:off x="3788998" y="5314335"/>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2" name="円/楕円 20">
                  <a:extLst>
                    <a:ext uri="{FF2B5EF4-FFF2-40B4-BE49-F238E27FC236}">
                      <a16:creationId xmlns:a16="http://schemas.microsoft.com/office/drawing/2014/main" id="{0AA7487F-4D29-4E7C-84C9-DB40A14E1018}"/>
                    </a:ext>
                  </a:extLst>
                </p:cNvPr>
                <p:cNvSpPr/>
                <p:nvPr/>
              </p:nvSpPr>
              <p:spPr>
                <a:xfrm rot="20949426" flipH="1" flipV="1">
                  <a:off x="3659357" y="5409005"/>
                  <a:ext cx="51348" cy="51348"/>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3" name="円/楕円 20">
                  <a:extLst>
                    <a:ext uri="{FF2B5EF4-FFF2-40B4-BE49-F238E27FC236}">
                      <a16:creationId xmlns:a16="http://schemas.microsoft.com/office/drawing/2014/main" id="{9DD2DFF3-FFB0-485A-8444-8E35BF1CE595}"/>
                    </a:ext>
                  </a:extLst>
                </p:cNvPr>
                <p:cNvSpPr/>
                <p:nvPr/>
              </p:nvSpPr>
              <p:spPr>
                <a:xfrm rot="20949426" flipH="1" flipV="1">
                  <a:off x="3412116" y="5439051"/>
                  <a:ext cx="51348" cy="51348"/>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4" name="円/楕円 20">
                  <a:extLst>
                    <a:ext uri="{FF2B5EF4-FFF2-40B4-BE49-F238E27FC236}">
                      <a16:creationId xmlns:a16="http://schemas.microsoft.com/office/drawing/2014/main" id="{A6BA6E52-03FC-4510-84FB-EE15E149C8BF}"/>
                    </a:ext>
                  </a:extLst>
                </p:cNvPr>
                <p:cNvSpPr/>
                <p:nvPr/>
              </p:nvSpPr>
              <p:spPr>
                <a:xfrm rot="20949426" flipH="1" flipV="1">
                  <a:off x="3521955" y="5206486"/>
                  <a:ext cx="51348" cy="51348"/>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5" name="円/楕円 20">
                  <a:extLst>
                    <a:ext uri="{FF2B5EF4-FFF2-40B4-BE49-F238E27FC236}">
                      <a16:creationId xmlns:a16="http://schemas.microsoft.com/office/drawing/2014/main" id="{DD45E044-EA79-4541-9113-6C2EE6E955DF}"/>
                    </a:ext>
                  </a:extLst>
                </p:cNvPr>
                <p:cNvSpPr/>
                <p:nvPr/>
              </p:nvSpPr>
              <p:spPr>
                <a:xfrm rot="20949426" flipH="1" flipV="1">
                  <a:off x="3987812" y="493153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sp>
            <p:nvSpPr>
              <p:cNvPr id="272" name="円/楕円 20">
                <a:extLst>
                  <a:ext uri="{FF2B5EF4-FFF2-40B4-BE49-F238E27FC236}">
                    <a16:creationId xmlns:a16="http://schemas.microsoft.com/office/drawing/2014/main" id="{2190E5D4-EEF3-41E1-9B10-F85D1C768979}"/>
                  </a:ext>
                </a:extLst>
              </p:cNvPr>
              <p:cNvSpPr/>
              <p:nvPr/>
            </p:nvSpPr>
            <p:spPr>
              <a:xfrm rot="13152294" flipH="1" flipV="1">
                <a:off x="1106699" y="3836707"/>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3" name="円/楕円 20">
                <a:extLst>
                  <a:ext uri="{FF2B5EF4-FFF2-40B4-BE49-F238E27FC236}">
                    <a16:creationId xmlns:a16="http://schemas.microsoft.com/office/drawing/2014/main" id="{FA5A74CE-95B3-4719-B7D6-3CE2292CF67E}"/>
                  </a:ext>
                </a:extLst>
              </p:cNvPr>
              <p:cNvSpPr/>
              <p:nvPr/>
            </p:nvSpPr>
            <p:spPr>
              <a:xfrm rot="6875845" flipH="1" flipV="1">
                <a:off x="1505719" y="3278945"/>
                <a:ext cx="45546" cy="45546"/>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4" name="円/楕円 20">
                <a:extLst>
                  <a:ext uri="{FF2B5EF4-FFF2-40B4-BE49-F238E27FC236}">
                    <a16:creationId xmlns:a16="http://schemas.microsoft.com/office/drawing/2014/main" id="{0784BC1D-251C-4DAA-A36A-1B8116385ABE}"/>
                  </a:ext>
                </a:extLst>
              </p:cNvPr>
              <p:cNvSpPr/>
              <p:nvPr/>
            </p:nvSpPr>
            <p:spPr>
              <a:xfrm rot="19522550" flipH="1" flipV="1">
                <a:off x="1254395" y="3795480"/>
                <a:ext cx="45546" cy="45546"/>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5" name="円/楕円 20">
                <a:extLst>
                  <a:ext uri="{FF2B5EF4-FFF2-40B4-BE49-F238E27FC236}">
                    <a16:creationId xmlns:a16="http://schemas.microsoft.com/office/drawing/2014/main" id="{26137B48-D3E8-47FF-A78A-3DE4D7A6B655}"/>
                  </a:ext>
                </a:extLst>
              </p:cNvPr>
              <p:cNvSpPr/>
              <p:nvPr/>
            </p:nvSpPr>
            <p:spPr>
              <a:xfrm rot="19522550" flipH="1" flipV="1">
                <a:off x="1577024" y="3852580"/>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grpSp>
          <p:nvGrpSpPr>
            <p:cNvPr id="227" name="グループ化 226">
              <a:extLst>
                <a:ext uri="{FF2B5EF4-FFF2-40B4-BE49-F238E27FC236}">
                  <a16:creationId xmlns:a16="http://schemas.microsoft.com/office/drawing/2014/main" id="{8D3E3416-429D-4C74-8375-5992A816B08B}"/>
                </a:ext>
              </a:extLst>
            </p:cNvPr>
            <p:cNvGrpSpPr/>
            <p:nvPr/>
          </p:nvGrpSpPr>
          <p:grpSpPr>
            <a:xfrm>
              <a:off x="5889486" y="3824375"/>
              <a:ext cx="657840" cy="478533"/>
              <a:chOff x="977068" y="3403720"/>
              <a:chExt cx="657840" cy="478533"/>
            </a:xfrm>
          </p:grpSpPr>
          <p:grpSp>
            <p:nvGrpSpPr>
              <p:cNvPr id="257" name="グループ化 256">
                <a:extLst>
                  <a:ext uri="{FF2B5EF4-FFF2-40B4-BE49-F238E27FC236}">
                    <a16:creationId xmlns:a16="http://schemas.microsoft.com/office/drawing/2014/main" id="{E5EFCFFB-1D47-491B-BE64-C6CAE0758DC5}"/>
                  </a:ext>
                </a:extLst>
              </p:cNvPr>
              <p:cNvGrpSpPr/>
              <p:nvPr/>
            </p:nvGrpSpPr>
            <p:grpSpPr>
              <a:xfrm>
                <a:off x="1010819" y="3403720"/>
                <a:ext cx="624089" cy="475086"/>
                <a:chOff x="2905899" y="5206486"/>
                <a:chExt cx="934447" cy="711345"/>
              </a:xfrm>
            </p:grpSpPr>
            <p:sp>
              <p:nvSpPr>
                <p:cNvPr id="261" name="円/楕円 20">
                  <a:extLst>
                    <a:ext uri="{FF2B5EF4-FFF2-40B4-BE49-F238E27FC236}">
                      <a16:creationId xmlns:a16="http://schemas.microsoft.com/office/drawing/2014/main" id="{1A75BE21-FE9B-4562-B629-BE07A7868A26}"/>
                    </a:ext>
                  </a:extLst>
                </p:cNvPr>
                <p:cNvSpPr/>
                <p:nvPr/>
              </p:nvSpPr>
              <p:spPr>
                <a:xfrm rot="20949426" flipH="1" flipV="1">
                  <a:off x="2905899" y="5660903"/>
                  <a:ext cx="51348" cy="51348"/>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2" name="円/楕円 20">
                  <a:extLst>
                    <a:ext uri="{FF2B5EF4-FFF2-40B4-BE49-F238E27FC236}">
                      <a16:creationId xmlns:a16="http://schemas.microsoft.com/office/drawing/2014/main" id="{E7753628-700D-4293-82FC-382E96BC6542}"/>
                    </a:ext>
                  </a:extLst>
                </p:cNvPr>
                <p:cNvSpPr/>
                <p:nvPr/>
              </p:nvSpPr>
              <p:spPr>
                <a:xfrm rot="20949426" flipH="1" flipV="1">
                  <a:off x="3369442" y="5657638"/>
                  <a:ext cx="51348" cy="51348"/>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3" name="円/楕円 20">
                  <a:extLst>
                    <a:ext uri="{FF2B5EF4-FFF2-40B4-BE49-F238E27FC236}">
                      <a16:creationId xmlns:a16="http://schemas.microsoft.com/office/drawing/2014/main" id="{48BA8538-3CB3-4AD7-BCC9-B02371C75C92}"/>
                    </a:ext>
                  </a:extLst>
                </p:cNvPr>
                <p:cNvSpPr/>
                <p:nvPr/>
              </p:nvSpPr>
              <p:spPr>
                <a:xfrm rot="20949426" flipH="1" flipV="1">
                  <a:off x="3546392" y="5556982"/>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4" name="円/楕円 20">
                  <a:extLst>
                    <a:ext uri="{FF2B5EF4-FFF2-40B4-BE49-F238E27FC236}">
                      <a16:creationId xmlns:a16="http://schemas.microsoft.com/office/drawing/2014/main" id="{487C5B32-0453-4A38-BB5A-27FD17DE9E2C}"/>
                    </a:ext>
                  </a:extLst>
                </p:cNvPr>
                <p:cNvSpPr/>
                <p:nvPr/>
              </p:nvSpPr>
              <p:spPr>
                <a:xfrm rot="20949426" flipH="1" flipV="1">
                  <a:off x="3152694" y="562417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5" name="円/楕円 20">
                  <a:extLst>
                    <a:ext uri="{FF2B5EF4-FFF2-40B4-BE49-F238E27FC236}">
                      <a16:creationId xmlns:a16="http://schemas.microsoft.com/office/drawing/2014/main" id="{9C67A500-C872-43DD-98EF-49C1D634380E}"/>
                    </a:ext>
                  </a:extLst>
                </p:cNvPr>
                <p:cNvSpPr/>
                <p:nvPr/>
              </p:nvSpPr>
              <p:spPr>
                <a:xfrm rot="20949426" flipH="1" flipV="1">
                  <a:off x="3214590" y="5439050"/>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6" name="円/楕円 20">
                  <a:extLst>
                    <a:ext uri="{FF2B5EF4-FFF2-40B4-BE49-F238E27FC236}">
                      <a16:creationId xmlns:a16="http://schemas.microsoft.com/office/drawing/2014/main" id="{10AD2615-F9B6-469D-B133-32491DFC1BA3}"/>
                    </a:ext>
                  </a:extLst>
                </p:cNvPr>
                <p:cNvSpPr/>
                <p:nvPr/>
              </p:nvSpPr>
              <p:spPr>
                <a:xfrm rot="20949426" flipH="1" flipV="1">
                  <a:off x="3788998" y="5314335"/>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7" name="円/楕円 20">
                  <a:extLst>
                    <a:ext uri="{FF2B5EF4-FFF2-40B4-BE49-F238E27FC236}">
                      <a16:creationId xmlns:a16="http://schemas.microsoft.com/office/drawing/2014/main" id="{76B6D962-4787-434A-AE08-4E177E333E98}"/>
                    </a:ext>
                  </a:extLst>
                </p:cNvPr>
                <p:cNvSpPr/>
                <p:nvPr/>
              </p:nvSpPr>
              <p:spPr>
                <a:xfrm rot="20949426" flipH="1" flipV="1">
                  <a:off x="3659357" y="5409005"/>
                  <a:ext cx="51348" cy="51348"/>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8" name="円/楕円 20">
                  <a:extLst>
                    <a:ext uri="{FF2B5EF4-FFF2-40B4-BE49-F238E27FC236}">
                      <a16:creationId xmlns:a16="http://schemas.microsoft.com/office/drawing/2014/main" id="{1CF187CF-0DDA-44AA-8EC7-8F053F58B589}"/>
                    </a:ext>
                  </a:extLst>
                </p:cNvPr>
                <p:cNvSpPr/>
                <p:nvPr/>
              </p:nvSpPr>
              <p:spPr>
                <a:xfrm rot="20949426" flipH="1" flipV="1">
                  <a:off x="3412116" y="5439051"/>
                  <a:ext cx="51348" cy="51348"/>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9" name="円/楕円 20">
                  <a:extLst>
                    <a:ext uri="{FF2B5EF4-FFF2-40B4-BE49-F238E27FC236}">
                      <a16:creationId xmlns:a16="http://schemas.microsoft.com/office/drawing/2014/main" id="{E4BDD486-0D00-4E5D-BB65-3FF9A91FA08B}"/>
                    </a:ext>
                  </a:extLst>
                </p:cNvPr>
                <p:cNvSpPr/>
                <p:nvPr/>
              </p:nvSpPr>
              <p:spPr>
                <a:xfrm rot="20949426" flipH="1" flipV="1">
                  <a:off x="3521955" y="5206486"/>
                  <a:ext cx="51348" cy="51348"/>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0" name="円/楕円 20">
                  <a:extLst>
                    <a:ext uri="{FF2B5EF4-FFF2-40B4-BE49-F238E27FC236}">
                      <a16:creationId xmlns:a16="http://schemas.microsoft.com/office/drawing/2014/main" id="{D867F898-F122-4C53-AF51-C6FBFBFAA20F}"/>
                    </a:ext>
                  </a:extLst>
                </p:cNvPr>
                <p:cNvSpPr/>
                <p:nvPr/>
              </p:nvSpPr>
              <p:spPr>
                <a:xfrm rot="20949426" flipH="1" flipV="1">
                  <a:off x="3212786" y="5866483"/>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sp>
            <p:nvSpPr>
              <p:cNvPr id="258" name="円/楕円 20">
                <a:extLst>
                  <a:ext uri="{FF2B5EF4-FFF2-40B4-BE49-F238E27FC236}">
                    <a16:creationId xmlns:a16="http://schemas.microsoft.com/office/drawing/2014/main" id="{87EE25E0-2208-4DA1-BAA0-C29A20D275FA}"/>
                  </a:ext>
                </a:extLst>
              </p:cNvPr>
              <p:cNvSpPr/>
              <p:nvPr/>
            </p:nvSpPr>
            <p:spPr>
              <a:xfrm rot="13152294" flipH="1" flipV="1">
                <a:off x="1106699" y="3836707"/>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9" name="円/楕円 20">
                <a:extLst>
                  <a:ext uri="{FF2B5EF4-FFF2-40B4-BE49-F238E27FC236}">
                    <a16:creationId xmlns:a16="http://schemas.microsoft.com/office/drawing/2014/main" id="{33E915A9-70D2-46B8-ACE5-92949296BDE9}"/>
                  </a:ext>
                </a:extLst>
              </p:cNvPr>
              <p:cNvSpPr/>
              <p:nvPr/>
            </p:nvSpPr>
            <p:spPr>
              <a:xfrm rot="19522550" flipH="1" flipV="1">
                <a:off x="1254395" y="3795480"/>
                <a:ext cx="45546" cy="45546"/>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0" name="円/楕円 20">
                <a:extLst>
                  <a:ext uri="{FF2B5EF4-FFF2-40B4-BE49-F238E27FC236}">
                    <a16:creationId xmlns:a16="http://schemas.microsoft.com/office/drawing/2014/main" id="{90245B40-E81E-4707-88E3-8E75B343EF2A}"/>
                  </a:ext>
                </a:extLst>
              </p:cNvPr>
              <p:cNvSpPr/>
              <p:nvPr/>
            </p:nvSpPr>
            <p:spPr>
              <a:xfrm rot="19522550" flipH="1" flipV="1">
                <a:off x="977068" y="3431690"/>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sp>
          <p:nvSpPr>
            <p:cNvPr id="228" name="円/楕円 20">
              <a:extLst>
                <a:ext uri="{FF2B5EF4-FFF2-40B4-BE49-F238E27FC236}">
                  <a16:creationId xmlns:a16="http://schemas.microsoft.com/office/drawing/2014/main" id="{667FC3F4-88A7-47BF-99FA-90AC72CE6E94}"/>
                </a:ext>
              </a:extLst>
            </p:cNvPr>
            <p:cNvSpPr/>
            <p:nvPr/>
          </p:nvSpPr>
          <p:spPr>
            <a:xfrm rot="15198620" flipH="1" flipV="1">
              <a:off x="4387593" y="2984385"/>
              <a:ext cx="34222" cy="34222"/>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29" name="円/楕円 20">
              <a:extLst>
                <a:ext uri="{FF2B5EF4-FFF2-40B4-BE49-F238E27FC236}">
                  <a16:creationId xmlns:a16="http://schemas.microsoft.com/office/drawing/2014/main" id="{BA469626-9333-4D8E-B683-36290E53902F}"/>
                </a:ext>
              </a:extLst>
            </p:cNvPr>
            <p:cNvSpPr/>
            <p:nvPr/>
          </p:nvSpPr>
          <p:spPr>
            <a:xfrm rot="15198620" flipH="1" flipV="1">
              <a:off x="5074867" y="3519647"/>
              <a:ext cx="34222" cy="34222"/>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30" name="円/楕円 20">
              <a:extLst>
                <a:ext uri="{FF2B5EF4-FFF2-40B4-BE49-F238E27FC236}">
                  <a16:creationId xmlns:a16="http://schemas.microsoft.com/office/drawing/2014/main" id="{E50B6EC0-2033-44C4-A198-C66C76EFB476}"/>
                </a:ext>
              </a:extLst>
            </p:cNvPr>
            <p:cNvSpPr/>
            <p:nvPr/>
          </p:nvSpPr>
          <p:spPr>
            <a:xfrm rot="15198620" flipH="1" flipV="1">
              <a:off x="4996118" y="3409162"/>
              <a:ext cx="34222" cy="34222"/>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31" name="円/楕円 20">
              <a:extLst>
                <a:ext uri="{FF2B5EF4-FFF2-40B4-BE49-F238E27FC236}">
                  <a16:creationId xmlns:a16="http://schemas.microsoft.com/office/drawing/2014/main" id="{1F73BABD-E05C-4E10-A786-9F9269703071}"/>
                </a:ext>
              </a:extLst>
            </p:cNvPr>
            <p:cNvSpPr/>
            <p:nvPr/>
          </p:nvSpPr>
          <p:spPr>
            <a:xfrm rot="15198620" flipH="1" flipV="1">
              <a:off x="4384277" y="2920043"/>
              <a:ext cx="34222" cy="34222"/>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32" name="円/楕円 20">
              <a:extLst>
                <a:ext uri="{FF2B5EF4-FFF2-40B4-BE49-F238E27FC236}">
                  <a16:creationId xmlns:a16="http://schemas.microsoft.com/office/drawing/2014/main" id="{7532399E-A570-4017-9B67-C30C2369A1BB}"/>
                </a:ext>
              </a:extLst>
            </p:cNvPr>
            <p:cNvSpPr/>
            <p:nvPr/>
          </p:nvSpPr>
          <p:spPr>
            <a:xfrm rot="15198620" flipH="1" flipV="1">
              <a:off x="4341667" y="2900078"/>
              <a:ext cx="34222" cy="34222"/>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33" name="円/楕円 20">
              <a:extLst>
                <a:ext uri="{FF2B5EF4-FFF2-40B4-BE49-F238E27FC236}">
                  <a16:creationId xmlns:a16="http://schemas.microsoft.com/office/drawing/2014/main" id="{7795E731-C459-48B4-B371-4016293BA099}"/>
                </a:ext>
              </a:extLst>
            </p:cNvPr>
            <p:cNvSpPr/>
            <p:nvPr/>
          </p:nvSpPr>
          <p:spPr>
            <a:xfrm rot="15198620" flipH="1" flipV="1">
              <a:off x="4890339" y="3344312"/>
              <a:ext cx="34222" cy="34222"/>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34" name="円/楕円 20">
              <a:extLst>
                <a:ext uri="{FF2B5EF4-FFF2-40B4-BE49-F238E27FC236}">
                  <a16:creationId xmlns:a16="http://schemas.microsoft.com/office/drawing/2014/main" id="{7DAD25C7-677A-4A1C-A037-F1DF273F3FDB}"/>
                </a:ext>
              </a:extLst>
            </p:cNvPr>
            <p:cNvSpPr/>
            <p:nvPr/>
          </p:nvSpPr>
          <p:spPr>
            <a:xfrm rot="15198620" flipH="1" flipV="1">
              <a:off x="4927045" y="3506194"/>
              <a:ext cx="34222" cy="34222"/>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nvGrpSpPr>
            <p:cNvPr id="235" name="グループ化 234">
              <a:extLst>
                <a:ext uri="{FF2B5EF4-FFF2-40B4-BE49-F238E27FC236}">
                  <a16:creationId xmlns:a16="http://schemas.microsoft.com/office/drawing/2014/main" id="{F541C67F-9A9D-4E2E-B625-D96A1A52D9EF}"/>
                </a:ext>
              </a:extLst>
            </p:cNvPr>
            <p:cNvGrpSpPr/>
            <p:nvPr/>
          </p:nvGrpSpPr>
          <p:grpSpPr>
            <a:xfrm rot="21299521">
              <a:off x="5762120" y="3787572"/>
              <a:ext cx="624089" cy="475086"/>
              <a:chOff x="2905899" y="5206486"/>
              <a:chExt cx="934447" cy="711345"/>
            </a:xfrm>
          </p:grpSpPr>
          <p:sp>
            <p:nvSpPr>
              <p:cNvPr id="247" name="円/楕円 20">
                <a:extLst>
                  <a:ext uri="{FF2B5EF4-FFF2-40B4-BE49-F238E27FC236}">
                    <a16:creationId xmlns:a16="http://schemas.microsoft.com/office/drawing/2014/main" id="{9584EE90-F250-4204-A8FE-84E83A2ABA69}"/>
                  </a:ext>
                </a:extLst>
              </p:cNvPr>
              <p:cNvSpPr/>
              <p:nvPr/>
            </p:nvSpPr>
            <p:spPr>
              <a:xfrm rot="20949426" flipH="1" flipV="1">
                <a:off x="2905899" y="5660903"/>
                <a:ext cx="51348" cy="51348"/>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8" name="円/楕円 20">
                <a:extLst>
                  <a:ext uri="{FF2B5EF4-FFF2-40B4-BE49-F238E27FC236}">
                    <a16:creationId xmlns:a16="http://schemas.microsoft.com/office/drawing/2014/main" id="{9EDAED94-651D-4313-AA7F-E95C7F70E37A}"/>
                  </a:ext>
                </a:extLst>
              </p:cNvPr>
              <p:cNvSpPr/>
              <p:nvPr/>
            </p:nvSpPr>
            <p:spPr>
              <a:xfrm rot="20949426" flipH="1" flipV="1">
                <a:off x="3369442" y="5657638"/>
                <a:ext cx="51348" cy="51348"/>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9" name="円/楕円 20">
                <a:extLst>
                  <a:ext uri="{FF2B5EF4-FFF2-40B4-BE49-F238E27FC236}">
                    <a16:creationId xmlns:a16="http://schemas.microsoft.com/office/drawing/2014/main" id="{00E0E1E1-E5B7-4799-952F-E144E2916ABE}"/>
                  </a:ext>
                </a:extLst>
              </p:cNvPr>
              <p:cNvSpPr/>
              <p:nvPr/>
            </p:nvSpPr>
            <p:spPr>
              <a:xfrm rot="20949426" flipH="1" flipV="1">
                <a:off x="3546392" y="5556982"/>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0" name="円/楕円 20">
                <a:extLst>
                  <a:ext uri="{FF2B5EF4-FFF2-40B4-BE49-F238E27FC236}">
                    <a16:creationId xmlns:a16="http://schemas.microsoft.com/office/drawing/2014/main" id="{465CC5E7-46C3-40C5-B418-C10EB41FA6D7}"/>
                  </a:ext>
                </a:extLst>
              </p:cNvPr>
              <p:cNvSpPr/>
              <p:nvPr/>
            </p:nvSpPr>
            <p:spPr>
              <a:xfrm rot="20949426" flipH="1" flipV="1">
                <a:off x="3152694" y="562417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1" name="円/楕円 20">
                <a:extLst>
                  <a:ext uri="{FF2B5EF4-FFF2-40B4-BE49-F238E27FC236}">
                    <a16:creationId xmlns:a16="http://schemas.microsoft.com/office/drawing/2014/main" id="{2846BF30-3447-46CC-A948-79380DF90C6C}"/>
                  </a:ext>
                </a:extLst>
              </p:cNvPr>
              <p:cNvSpPr/>
              <p:nvPr/>
            </p:nvSpPr>
            <p:spPr>
              <a:xfrm rot="20949426" flipH="1" flipV="1">
                <a:off x="3214590" y="5439050"/>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2" name="円/楕円 20">
                <a:extLst>
                  <a:ext uri="{FF2B5EF4-FFF2-40B4-BE49-F238E27FC236}">
                    <a16:creationId xmlns:a16="http://schemas.microsoft.com/office/drawing/2014/main" id="{5DD25F6A-8625-4A8C-A692-A2B832CFB76D}"/>
                  </a:ext>
                </a:extLst>
              </p:cNvPr>
              <p:cNvSpPr/>
              <p:nvPr/>
            </p:nvSpPr>
            <p:spPr>
              <a:xfrm rot="20949426" flipH="1" flipV="1">
                <a:off x="3788998" y="5314335"/>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3" name="円/楕円 20">
                <a:extLst>
                  <a:ext uri="{FF2B5EF4-FFF2-40B4-BE49-F238E27FC236}">
                    <a16:creationId xmlns:a16="http://schemas.microsoft.com/office/drawing/2014/main" id="{0C9A687B-18E2-4E5B-92A2-F34D65A52D3A}"/>
                  </a:ext>
                </a:extLst>
              </p:cNvPr>
              <p:cNvSpPr/>
              <p:nvPr/>
            </p:nvSpPr>
            <p:spPr>
              <a:xfrm rot="20949426" flipH="1" flipV="1">
                <a:off x="3659357" y="5409005"/>
                <a:ext cx="51348" cy="51348"/>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4" name="円/楕円 20">
                <a:extLst>
                  <a:ext uri="{FF2B5EF4-FFF2-40B4-BE49-F238E27FC236}">
                    <a16:creationId xmlns:a16="http://schemas.microsoft.com/office/drawing/2014/main" id="{23488824-B48A-4A06-B1E1-D65BED822A1B}"/>
                  </a:ext>
                </a:extLst>
              </p:cNvPr>
              <p:cNvSpPr/>
              <p:nvPr/>
            </p:nvSpPr>
            <p:spPr>
              <a:xfrm rot="20949426" flipH="1" flipV="1">
                <a:off x="3412116" y="5439051"/>
                <a:ext cx="51348" cy="51348"/>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5" name="円/楕円 20">
                <a:extLst>
                  <a:ext uri="{FF2B5EF4-FFF2-40B4-BE49-F238E27FC236}">
                    <a16:creationId xmlns:a16="http://schemas.microsoft.com/office/drawing/2014/main" id="{87FA3EE0-C5F8-4C80-BB59-38006529439D}"/>
                  </a:ext>
                </a:extLst>
              </p:cNvPr>
              <p:cNvSpPr/>
              <p:nvPr/>
            </p:nvSpPr>
            <p:spPr>
              <a:xfrm rot="20949426" flipH="1" flipV="1">
                <a:off x="3521955" y="5206486"/>
                <a:ext cx="51348" cy="51348"/>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6" name="円/楕円 20">
                <a:extLst>
                  <a:ext uri="{FF2B5EF4-FFF2-40B4-BE49-F238E27FC236}">
                    <a16:creationId xmlns:a16="http://schemas.microsoft.com/office/drawing/2014/main" id="{1A18121A-26DD-45CB-B724-8C94A3A9ADE9}"/>
                  </a:ext>
                </a:extLst>
              </p:cNvPr>
              <p:cNvSpPr/>
              <p:nvPr/>
            </p:nvSpPr>
            <p:spPr>
              <a:xfrm rot="20949426" flipH="1" flipV="1">
                <a:off x="3212786" y="5866483"/>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grpSp>
          <p:nvGrpSpPr>
            <p:cNvPr id="236" name="グループ化 235">
              <a:extLst>
                <a:ext uri="{FF2B5EF4-FFF2-40B4-BE49-F238E27FC236}">
                  <a16:creationId xmlns:a16="http://schemas.microsoft.com/office/drawing/2014/main" id="{7FAD4146-FDA2-4C21-9668-60F26F57C4B1}"/>
                </a:ext>
              </a:extLst>
            </p:cNvPr>
            <p:cNvGrpSpPr/>
            <p:nvPr/>
          </p:nvGrpSpPr>
          <p:grpSpPr>
            <a:xfrm rot="15760997">
              <a:off x="5511624" y="3553353"/>
              <a:ext cx="372679" cy="705941"/>
              <a:chOff x="3152694" y="5206486"/>
              <a:chExt cx="558011" cy="1057004"/>
            </a:xfrm>
          </p:grpSpPr>
          <p:sp>
            <p:nvSpPr>
              <p:cNvPr id="238" name="円/楕円 20">
                <a:extLst>
                  <a:ext uri="{FF2B5EF4-FFF2-40B4-BE49-F238E27FC236}">
                    <a16:creationId xmlns:a16="http://schemas.microsoft.com/office/drawing/2014/main" id="{6F70EF99-7F1D-4C9A-931C-5A0FF719089C}"/>
                  </a:ext>
                </a:extLst>
              </p:cNvPr>
              <p:cNvSpPr/>
              <p:nvPr/>
            </p:nvSpPr>
            <p:spPr>
              <a:xfrm rot="20949426" flipV="1">
                <a:off x="3375458" y="6195035"/>
                <a:ext cx="68455" cy="68455"/>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39" name="円/楕円 20">
                <a:extLst>
                  <a:ext uri="{FF2B5EF4-FFF2-40B4-BE49-F238E27FC236}">
                    <a16:creationId xmlns:a16="http://schemas.microsoft.com/office/drawing/2014/main" id="{A4E08D60-FC1F-41F1-AF43-82AD0ED6E1E5}"/>
                  </a:ext>
                </a:extLst>
              </p:cNvPr>
              <p:cNvSpPr/>
              <p:nvPr/>
            </p:nvSpPr>
            <p:spPr>
              <a:xfrm rot="20949426" flipH="1" flipV="1">
                <a:off x="3369442" y="5657638"/>
                <a:ext cx="51348" cy="51348"/>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0" name="円/楕円 20">
                <a:extLst>
                  <a:ext uri="{FF2B5EF4-FFF2-40B4-BE49-F238E27FC236}">
                    <a16:creationId xmlns:a16="http://schemas.microsoft.com/office/drawing/2014/main" id="{4DCAF5B4-F7CC-42AF-AB1F-235DC69DE64E}"/>
                  </a:ext>
                </a:extLst>
              </p:cNvPr>
              <p:cNvSpPr/>
              <p:nvPr/>
            </p:nvSpPr>
            <p:spPr>
              <a:xfrm rot="20949426" flipH="1" flipV="1">
                <a:off x="3546392" y="5556982"/>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1" name="円/楕円 20">
                <a:extLst>
                  <a:ext uri="{FF2B5EF4-FFF2-40B4-BE49-F238E27FC236}">
                    <a16:creationId xmlns:a16="http://schemas.microsoft.com/office/drawing/2014/main" id="{F1E885FD-0DEC-4A66-A47E-AA9272FBD11B}"/>
                  </a:ext>
                </a:extLst>
              </p:cNvPr>
              <p:cNvSpPr/>
              <p:nvPr/>
            </p:nvSpPr>
            <p:spPr>
              <a:xfrm rot="20949426" flipH="1" flipV="1">
                <a:off x="3152694" y="562417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2" name="円/楕円 20">
                <a:extLst>
                  <a:ext uri="{FF2B5EF4-FFF2-40B4-BE49-F238E27FC236}">
                    <a16:creationId xmlns:a16="http://schemas.microsoft.com/office/drawing/2014/main" id="{94A78438-97E3-4C14-A562-4D2AAC4CD672}"/>
                  </a:ext>
                </a:extLst>
              </p:cNvPr>
              <p:cNvSpPr/>
              <p:nvPr/>
            </p:nvSpPr>
            <p:spPr>
              <a:xfrm rot="20949426" flipH="1" flipV="1">
                <a:off x="3214590" y="5439050"/>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3" name="円/楕円 20">
                <a:extLst>
                  <a:ext uri="{FF2B5EF4-FFF2-40B4-BE49-F238E27FC236}">
                    <a16:creationId xmlns:a16="http://schemas.microsoft.com/office/drawing/2014/main" id="{C9FEB612-5596-402D-AC92-12668DC9276C}"/>
                  </a:ext>
                </a:extLst>
              </p:cNvPr>
              <p:cNvSpPr/>
              <p:nvPr/>
            </p:nvSpPr>
            <p:spPr>
              <a:xfrm rot="20949426" flipH="1" flipV="1">
                <a:off x="3659357" y="5409005"/>
                <a:ext cx="51348" cy="51348"/>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4" name="円/楕円 20">
                <a:extLst>
                  <a:ext uri="{FF2B5EF4-FFF2-40B4-BE49-F238E27FC236}">
                    <a16:creationId xmlns:a16="http://schemas.microsoft.com/office/drawing/2014/main" id="{69D9E577-E0EC-4B7D-A651-81235FA576C5}"/>
                  </a:ext>
                </a:extLst>
              </p:cNvPr>
              <p:cNvSpPr/>
              <p:nvPr/>
            </p:nvSpPr>
            <p:spPr>
              <a:xfrm rot="20949426" flipH="1" flipV="1">
                <a:off x="3412116" y="5439051"/>
                <a:ext cx="51348" cy="51348"/>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5" name="円/楕円 20">
                <a:extLst>
                  <a:ext uri="{FF2B5EF4-FFF2-40B4-BE49-F238E27FC236}">
                    <a16:creationId xmlns:a16="http://schemas.microsoft.com/office/drawing/2014/main" id="{31687C76-E904-4294-BB3E-BB5ACEE4867E}"/>
                  </a:ext>
                </a:extLst>
              </p:cNvPr>
              <p:cNvSpPr/>
              <p:nvPr/>
            </p:nvSpPr>
            <p:spPr>
              <a:xfrm rot="20949426" flipH="1" flipV="1">
                <a:off x="3521955" y="5206486"/>
                <a:ext cx="51348" cy="51348"/>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6" name="円/楕円 20">
                <a:extLst>
                  <a:ext uri="{FF2B5EF4-FFF2-40B4-BE49-F238E27FC236}">
                    <a16:creationId xmlns:a16="http://schemas.microsoft.com/office/drawing/2014/main" id="{F269383E-1853-410E-869C-92E26393D46B}"/>
                  </a:ext>
                </a:extLst>
              </p:cNvPr>
              <p:cNvSpPr/>
              <p:nvPr/>
            </p:nvSpPr>
            <p:spPr>
              <a:xfrm rot="20949426" flipH="1" flipV="1">
                <a:off x="3212786" y="5866483"/>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sp>
          <p:nvSpPr>
            <p:cNvPr id="237" name="円/楕円 20">
              <a:extLst>
                <a:ext uri="{FF2B5EF4-FFF2-40B4-BE49-F238E27FC236}">
                  <a16:creationId xmlns:a16="http://schemas.microsoft.com/office/drawing/2014/main" id="{68A8B0B1-31D2-4D9A-BE24-602646373274}"/>
                </a:ext>
              </a:extLst>
            </p:cNvPr>
            <p:cNvSpPr/>
            <p:nvPr/>
          </p:nvSpPr>
          <p:spPr>
            <a:xfrm rot="13152294" flipH="1" flipV="1">
              <a:off x="4781081" y="3356932"/>
              <a:ext cx="45546" cy="45546"/>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sp>
        <p:nvSpPr>
          <p:cNvPr id="290" name="楕円 16">
            <a:extLst>
              <a:ext uri="{FF2B5EF4-FFF2-40B4-BE49-F238E27FC236}">
                <a16:creationId xmlns:a16="http://schemas.microsoft.com/office/drawing/2014/main" id="{6B55055C-7C1A-4D7D-B368-5E8103661CB4}"/>
              </a:ext>
            </a:extLst>
          </p:cNvPr>
          <p:cNvSpPr/>
          <p:nvPr/>
        </p:nvSpPr>
        <p:spPr>
          <a:xfrm>
            <a:off x="3269901" y="5439455"/>
            <a:ext cx="576000" cy="576000"/>
          </a:xfrm>
          <a:prstGeom prst="ellipse">
            <a:avLst/>
          </a:prstGeom>
          <a:solidFill>
            <a:schemeClr val="accent6">
              <a:lumMod val="75000"/>
            </a:scheme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1" name="楕円 471">
            <a:extLst>
              <a:ext uri="{FF2B5EF4-FFF2-40B4-BE49-F238E27FC236}">
                <a16:creationId xmlns:a16="http://schemas.microsoft.com/office/drawing/2014/main" id="{C94F028F-3543-44ED-A4BB-6A8B80A82642}"/>
              </a:ext>
            </a:extLst>
          </p:cNvPr>
          <p:cNvSpPr/>
          <p:nvPr/>
        </p:nvSpPr>
        <p:spPr>
          <a:xfrm>
            <a:off x="1424031" y="5624372"/>
            <a:ext cx="180000" cy="180000"/>
          </a:xfrm>
          <a:prstGeom prst="ellipse">
            <a:avLst/>
          </a:prstGeom>
          <a:solidFill>
            <a:schemeClr val="accent6">
              <a:lumMod val="75000"/>
            </a:scheme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2" name="矢印: 右 268">
            <a:extLst>
              <a:ext uri="{FF2B5EF4-FFF2-40B4-BE49-F238E27FC236}">
                <a16:creationId xmlns:a16="http://schemas.microsoft.com/office/drawing/2014/main" id="{5A64482B-7E49-4BBB-8A3F-AC4AABF40A34}"/>
              </a:ext>
            </a:extLst>
          </p:cNvPr>
          <p:cNvSpPr/>
          <p:nvPr/>
        </p:nvSpPr>
        <p:spPr>
          <a:xfrm rot="18900000">
            <a:off x="1773723" y="4924984"/>
            <a:ext cx="603783" cy="325775"/>
          </a:xfrm>
          <a:prstGeom prst="rightArrow">
            <a:avLst>
              <a:gd name="adj1" fmla="val 60000"/>
              <a:gd name="adj2" fmla="val 50000"/>
            </a:avLst>
          </a:prstGeom>
          <a:solidFill>
            <a:srgbClr val="ED515C"/>
          </a:solidFill>
          <a:ln>
            <a:noFill/>
          </a:ln>
          <a:effec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3" name="楕円 77">
            <a:extLst>
              <a:ext uri="{FF2B5EF4-FFF2-40B4-BE49-F238E27FC236}">
                <a16:creationId xmlns:a16="http://schemas.microsoft.com/office/drawing/2014/main" id="{243574FE-BD36-44FF-A836-766E5E06CE4B}"/>
              </a:ext>
            </a:extLst>
          </p:cNvPr>
          <p:cNvSpPr/>
          <p:nvPr/>
        </p:nvSpPr>
        <p:spPr>
          <a:xfrm rot="2086717">
            <a:off x="957223" y="3179047"/>
            <a:ext cx="795602" cy="30704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nvGrpSpPr>
          <p:cNvPr id="294" name="グループ化 293">
            <a:extLst>
              <a:ext uri="{FF2B5EF4-FFF2-40B4-BE49-F238E27FC236}">
                <a16:creationId xmlns:a16="http://schemas.microsoft.com/office/drawing/2014/main" id="{83782807-1B50-4868-85DF-5EC378983797}"/>
              </a:ext>
            </a:extLst>
          </p:cNvPr>
          <p:cNvGrpSpPr/>
          <p:nvPr/>
        </p:nvGrpSpPr>
        <p:grpSpPr>
          <a:xfrm>
            <a:off x="594236" y="2629540"/>
            <a:ext cx="378293" cy="515674"/>
            <a:chOff x="6874784" y="826962"/>
            <a:chExt cx="378293" cy="515674"/>
          </a:xfrm>
        </p:grpSpPr>
        <p:sp>
          <p:nvSpPr>
            <p:cNvPr id="295" name="楕円 77">
              <a:extLst>
                <a:ext uri="{FF2B5EF4-FFF2-40B4-BE49-F238E27FC236}">
                  <a16:creationId xmlns:a16="http://schemas.microsoft.com/office/drawing/2014/main" id="{EC424C42-C744-4CD6-AA8E-8D97AF171004}"/>
                </a:ext>
              </a:extLst>
            </p:cNvPr>
            <p:cNvSpPr/>
            <p:nvPr/>
          </p:nvSpPr>
          <p:spPr>
            <a:xfrm rot="2543201">
              <a:off x="6874784" y="1002437"/>
              <a:ext cx="378293" cy="9797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6" name="楕円 14">
              <a:extLst>
                <a:ext uri="{FF2B5EF4-FFF2-40B4-BE49-F238E27FC236}">
                  <a16:creationId xmlns:a16="http://schemas.microsoft.com/office/drawing/2014/main" id="{FFB1C37B-8F18-4F88-829C-52CF1C615F6B}"/>
                </a:ext>
              </a:extLst>
            </p:cNvPr>
            <p:cNvSpPr/>
            <p:nvPr/>
          </p:nvSpPr>
          <p:spPr>
            <a:xfrm rot="18948035">
              <a:off x="6997389" y="826962"/>
              <a:ext cx="147865" cy="515674"/>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grpSp>
        <p:nvGrpSpPr>
          <p:cNvPr id="297" name="グループ化 296">
            <a:extLst>
              <a:ext uri="{FF2B5EF4-FFF2-40B4-BE49-F238E27FC236}">
                <a16:creationId xmlns:a16="http://schemas.microsoft.com/office/drawing/2014/main" id="{BB16285A-CB8A-4721-9990-24DB96CA0106}"/>
              </a:ext>
            </a:extLst>
          </p:cNvPr>
          <p:cNvGrpSpPr/>
          <p:nvPr/>
        </p:nvGrpSpPr>
        <p:grpSpPr>
          <a:xfrm>
            <a:off x="3336181" y="3131094"/>
            <a:ext cx="378293" cy="609976"/>
            <a:chOff x="10401939" y="1657904"/>
            <a:chExt cx="378293" cy="609976"/>
          </a:xfrm>
        </p:grpSpPr>
        <p:sp>
          <p:nvSpPr>
            <p:cNvPr id="298" name="楕円 77">
              <a:extLst>
                <a:ext uri="{FF2B5EF4-FFF2-40B4-BE49-F238E27FC236}">
                  <a16:creationId xmlns:a16="http://schemas.microsoft.com/office/drawing/2014/main" id="{D61B8C21-C88E-46D6-BB63-C99EFBCC8FC7}"/>
                </a:ext>
              </a:extLst>
            </p:cNvPr>
            <p:cNvSpPr/>
            <p:nvPr/>
          </p:nvSpPr>
          <p:spPr>
            <a:xfrm rot="8439112">
              <a:off x="10401939" y="1911455"/>
              <a:ext cx="378293" cy="14327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9" name="楕円 77">
              <a:extLst>
                <a:ext uri="{FF2B5EF4-FFF2-40B4-BE49-F238E27FC236}">
                  <a16:creationId xmlns:a16="http://schemas.microsoft.com/office/drawing/2014/main" id="{1AC73E61-1ADF-42E3-A572-C06D2900C449}"/>
                </a:ext>
              </a:extLst>
            </p:cNvPr>
            <p:cNvSpPr/>
            <p:nvPr/>
          </p:nvSpPr>
          <p:spPr>
            <a:xfrm rot="8056503">
              <a:off x="10423413" y="1847681"/>
              <a:ext cx="378293" cy="14327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0" name="楕円 77">
              <a:extLst>
                <a:ext uri="{FF2B5EF4-FFF2-40B4-BE49-F238E27FC236}">
                  <a16:creationId xmlns:a16="http://schemas.microsoft.com/office/drawing/2014/main" id="{70FC03FB-8DB5-430D-83D5-83169D3F71E2}"/>
                </a:ext>
              </a:extLst>
            </p:cNvPr>
            <p:cNvSpPr/>
            <p:nvPr/>
          </p:nvSpPr>
          <p:spPr>
            <a:xfrm rot="2635732">
              <a:off x="10461965" y="1657904"/>
              <a:ext cx="232033" cy="609976"/>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1" name="楕円 77">
              <a:extLst>
                <a:ext uri="{FF2B5EF4-FFF2-40B4-BE49-F238E27FC236}">
                  <a16:creationId xmlns:a16="http://schemas.microsoft.com/office/drawing/2014/main" id="{0586642A-D60A-441F-8F88-D5D999CE8ACA}"/>
                </a:ext>
              </a:extLst>
            </p:cNvPr>
            <p:cNvSpPr/>
            <p:nvPr/>
          </p:nvSpPr>
          <p:spPr>
            <a:xfrm rot="2635732">
              <a:off x="10410569" y="1921082"/>
              <a:ext cx="232033" cy="223057"/>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grpSp>
        <p:nvGrpSpPr>
          <p:cNvPr id="302" name="グループ化 301">
            <a:extLst>
              <a:ext uri="{FF2B5EF4-FFF2-40B4-BE49-F238E27FC236}">
                <a16:creationId xmlns:a16="http://schemas.microsoft.com/office/drawing/2014/main" id="{BBA60A95-5BBE-420B-8510-D5029B011992}"/>
              </a:ext>
            </a:extLst>
          </p:cNvPr>
          <p:cNvGrpSpPr/>
          <p:nvPr/>
        </p:nvGrpSpPr>
        <p:grpSpPr>
          <a:xfrm>
            <a:off x="1718061" y="3614363"/>
            <a:ext cx="1588109" cy="768145"/>
            <a:chOff x="8506614" y="2325365"/>
            <a:chExt cx="1588109" cy="768145"/>
          </a:xfrm>
        </p:grpSpPr>
        <p:sp>
          <p:nvSpPr>
            <p:cNvPr id="303" name="楕円 55">
              <a:extLst>
                <a:ext uri="{FF2B5EF4-FFF2-40B4-BE49-F238E27FC236}">
                  <a16:creationId xmlns:a16="http://schemas.microsoft.com/office/drawing/2014/main" id="{548DD612-E907-4BB9-BFE1-AB79FC06E231}"/>
                </a:ext>
              </a:extLst>
            </p:cNvPr>
            <p:cNvSpPr/>
            <p:nvPr/>
          </p:nvSpPr>
          <p:spPr>
            <a:xfrm>
              <a:off x="8869784" y="2475168"/>
              <a:ext cx="618344" cy="618342"/>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4" name="楕円 66">
              <a:extLst>
                <a:ext uri="{FF2B5EF4-FFF2-40B4-BE49-F238E27FC236}">
                  <a16:creationId xmlns:a16="http://schemas.microsoft.com/office/drawing/2014/main" id="{7ABA2B5C-43F0-400E-B84F-891BEE1598D9}"/>
                </a:ext>
              </a:extLst>
            </p:cNvPr>
            <p:cNvSpPr/>
            <p:nvPr/>
          </p:nvSpPr>
          <p:spPr>
            <a:xfrm rot="19678431">
              <a:off x="8784750" y="2530991"/>
              <a:ext cx="338106" cy="444538"/>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5" name="楕円 63">
              <a:extLst>
                <a:ext uri="{FF2B5EF4-FFF2-40B4-BE49-F238E27FC236}">
                  <a16:creationId xmlns:a16="http://schemas.microsoft.com/office/drawing/2014/main" id="{845A3D7B-5EF1-49B6-AFED-3D0A1A4E482B}"/>
                </a:ext>
              </a:extLst>
            </p:cNvPr>
            <p:cNvSpPr/>
            <p:nvPr/>
          </p:nvSpPr>
          <p:spPr>
            <a:xfrm rot="3096007">
              <a:off x="9455710" y="2645308"/>
              <a:ext cx="205580" cy="384493"/>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6" name="楕円 67">
              <a:extLst>
                <a:ext uri="{FF2B5EF4-FFF2-40B4-BE49-F238E27FC236}">
                  <a16:creationId xmlns:a16="http://schemas.microsoft.com/office/drawing/2014/main" id="{EA407F7F-EF9D-4CB8-941D-B0D2989EFA6D}"/>
                </a:ext>
              </a:extLst>
            </p:cNvPr>
            <p:cNvSpPr/>
            <p:nvPr/>
          </p:nvSpPr>
          <p:spPr>
            <a:xfrm rot="19180518">
              <a:off x="8778272" y="2574294"/>
              <a:ext cx="242158" cy="383781"/>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7" name="楕円 72">
              <a:extLst>
                <a:ext uri="{FF2B5EF4-FFF2-40B4-BE49-F238E27FC236}">
                  <a16:creationId xmlns:a16="http://schemas.microsoft.com/office/drawing/2014/main" id="{A89ACABE-3A86-407A-8B07-F1781A11AACE}"/>
                </a:ext>
              </a:extLst>
            </p:cNvPr>
            <p:cNvSpPr/>
            <p:nvPr/>
          </p:nvSpPr>
          <p:spPr>
            <a:xfrm rot="20395640">
              <a:off x="8776748" y="2455612"/>
              <a:ext cx="291093" cy="259430"/>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8" name="楕円 74">
              <a:extLst>
                <a:ext uri="{FF2B5EF4-FFF2-40B4-BE49-F238E27FC236}">
                  <a16:creationId xmlns:a16="http://schemas.microsoft.com/office/drawing/2014/main" id="{ED17AFA3-6EC2-43DF-950D-212FFB0311EA}"/>
                </a:ext>
              </a:extLst>
            </p:cNvPr>
            <p:cNvSpPr/>
            <p:nvPr/>
          </p:nvSpPr>
          <p:spPr>
            <a:xfrm rot="15884582">
              <a:off x="9466651" y="2385264"/>
              <a:ext cx="218581" cy="284295"/>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9" name="楕円 75">
              <a:extLst>
                <a:ext uri="{FF2B5EF4-FFF2-40B4-BE49-F238E27FC236}">
                  <a16:creationId xmlns:a16="http://schemas.microsoft.com/office/drawing/2014/main" id="{7C9F22A7-A8FE-483F-988F-BA4ED7C4464C}"/>
                </a:ext>
              </a:extLst>
            </p:cNvPr>
            <p:cNvSpPr/>
            <p:nvPr/>
          </p:nvSpPr>
          <p:spPr>
            <a:xfrm rot="19241282">
              <a:off x="8616739" y="244504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0" name="楕円 76">
              <a:extLst>
                <a:ext uri="{FF2B5EF4-FFF2-40B4-BE49-F238E27FC236}">
                  <a16:creationId xmlns:a16="http://schemas.microsoft.com/office/drawing/2014/main" id="{AD34186C-1CAF-4F98-8A77-8ACD322756D2}"/>
                </a:ext>
              </a:extLst>
            </p:cNvPr>
            <p:cNvSpPr/>
            <p:nvPr/>
          </p:nvSpPr>
          <p:spPr>
            <a:xfrm rot="19025580">
              <a:off x="8744108" y="2504076"/>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1" name="楕円 77">
              <a:extLst>
                <a:ext uri="{FF2B5EF4-FFF2-40B4-BE49-F238E27FC236}">
                  <a16:creationId xmlns:a16="http://schemas.microsoft.com/office/drawing/2014/main" id="{0CDF1372-CFF4-4108-86E7-EC73C5A9ABA9}"/>
                </a:ext>
              </a:extLst>
            </p:cNvPr>
            <p:cNvSpPr/>
            <p:nvPr/>
          </p:nvSpPr>
          <p:spPr>
            <a:xfrm rot="2502368">
              <a:off x="9127744" y="272307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2" name="楕円 78">
              <a:extLst>
                <a:ext uri="{FF2B5EF4-FFF2-40B4-BE49-F238E27FC236}">
                  <a16:creationId xmlns:a16="http://schemas.microsoft.com/office/drawing/2014/main" id="{188C0192-D98D-4A34-97F1-7E2F01ED0A6B}"/>
                </a:ext>
              </a:extLst>
            </p:cNvPr>
            <p:cNvSpPr/>
            <p:nvPr/>
          </p:nvSpPr>
          <p:spPr>
            <a:xfrm rot="20826205">
              <a:off x="9263218" y="2543010"/>
              <a:ext cx="253306" cy="42014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3" name="楕円 77">
              <a:extLst>
                <a:ext uri="{FF2B5EF4-FFF2-40B4-BE49-F238E27FC236}">
                  <a16:creationId xmlns:a16="http://schemas.microsoft.com/office/drawing/2014/main" id="{6CC182E5-7834-4AEC-949A-6CC86EABB513}"/>
                </a:ext>
              </a:extLst>
            </p:cNvPr>
            <p:cNvSpPr/>
            <p:nvPr/>
          </p:nvSpPr>
          <p:spPr>
            <a:xfrm rot="2502368">
              <a:off x="8991434" y="269909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4" name="楕円 77">
              <a:extLst>
                <a:ext uri="{FF2B5EF4-FFF2-40B4-BE49-F238E27FC236}">
                  <a16:creationId xmlns:a16="http://schemas.microsoft.com/office/drawing/2014/main" id="{76ADF3FF-5919-43CA-B3A9-740BD2E2E228}"/>
                </a:ext>
              </a:extLst>
            </p:cNvPr>
            <p:cNvSpPr/>
            <p:nvPr/>
          </p:nvSpPr>
          <p:spPr>
            <a:xfrm rot="2502368">
              <a:off x="8883964" y="264048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5" name="楕円 14">
              <a:extLst>
                <a:ext uri="{FF2B5EF4-FFF2-40B4-BE49-F238E27FC236}">
                  <a16:creationId xmlns:a16="http://schemas.microsoft.com/office/drawing/2014/main" id="{77D1E423-6B93-4722-B073-D5B268956BAF}"/>
                </a:ext>
              </a:extLst>
            </p:cNvPr>
            <p:cNvSpPr/>
            <p:nvPr/>
          </p:nvSpPr>
          <p:spPr>
            <a:xfrm rot="2922737">
              <a:off x="9426460" y="2602293"/>
              <a:ext cx="180273" cy="281309"/>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6" name="楕円 14">
              <a:extLst>
                <a:ext uri="{FF2B5EF4-FFF2-40B4-BE49-F238E27FC236}">
                  <a16:creationId xmlns:a16="http://schemas.microsoft.com/office/drawing/2014/main" id="{3B3C505B-B5A4-45F6-9A09-6EC066300984}"/>
                </a:ext>
              </a:extLst>
            </p:cNvPr>
            <p:cNvSpPr/>
            <p:nvPr/>
          </p:nvSpPr>
          <p:spPr>
            <a:xfrm rot="19967122">
              <a:off x="8699993" y="2358337"/>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7" name="楕円 77">
              <a:extLst>
                <a:ext uri="{FF2B5EF4-FFF2-40B4-BE49-F238E27FC236}">
                  <a16:creationId xmlns:a16="http://schemas.microsoft.com/office/drawing/2014/main" id="{C30857CE-C3DA-46E1-A397-D68A83AC64F7}"/>
                </a:ext>
              </a:extLst>
            </p:cNvPr>
            <p:cNvSpPr/>
            <p:nvPr/>
          </p:nvSpPr>
          <p:spPr>
            <a:xfrm rot="2502368">
              <a:off x="9240985" y="265736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8" name="楕円 76">
              <a:extLst>
                <a:ext uri="{FF2B5EF4-FFF2-40B4-BE49-F238E27FC236}">
                  <a16:creationId xmlns:a16="http://schemas.microsoft.com/office/drawing/2014/main" id="{8313A68D-900B-4D8E-8144-21395AE08371}"/>
                </a:ext>
              </a:extLst>
            </p:cNvPr>
            <p:cNvSpPr/>
            <p:nvPr/>
          </p:nvSpPr>
          <p:spPr>
            <a:xfrm rot="2909246">
              <a:off x="9428963" y="259942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19" name="楕円 77">
              <a:extLst>
                <a:ext uri="{FF2B5EF4-FFF2-40B4-BE49-F238E27FC236}">
                  <a16:creationId xmlns:a16="http://schemas.microsoft.com/office/drawing/2014/main" id="{77B0E667-90C0-4149-9189-AF107C133C43}"/>
                </a:ext>
              </a:extLst>
            </p:cNvPr>
            <p:cNvSpPr/>
            <p:nvPr/>
          </p:nvSpPr>
          <p:spPr>
            <a:xfrm rot="2502368">
              <a:off x="8832792" y="2446695"/>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0" name="楕円 77">
              <a:extLst>
                <a:ext uri="{FF2B5EF4-FFF2-40B4-BE49-F238E27FC236}">
                  <a16:creationId xmlns:a16="http://schemas.microsoft.com/office/drawing/2014/main" id="{4BE7D29F-02AA-4F6D-968B-D7A661964864}"/>
                </a:ext>
              </a:extLst>
            </p:cNvPr>
            <p:cNvSpPr/>
            <p:nvPr/>
          </p:nvSpPr>
          <p:spPr>
            <a:xfrm rot="2502368">
              <a:off x="9060536" y="2469882"/>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1" name="楕円 77">
              <a:extLst>
                <a:ext uri="{FF2B5EF4-FFF2-40B4-BE49-F238E27FC236}">
                  <a16:creationId xmlns:a16="http://schemas.microsoft.com/office/drawing/2014/main" id="{06F876D0-AABD-4D9C-BED3-C96BDC50872B}"/>
                </a:ext>
              </a:extLst>
            </p:cNvPr>
            <p:cNvSpPr/>
            <p:nvPr/>
          </p:nvSpPr>
          <p:spPr>
            <a:xfrm rot="2502368">
              <a:off x="9305811" y="244669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2" name="楕円 77">
              <a:extLst>
                <a:ext uri="{FF2B5EF4-FFF2-40B4-BE49-F238E27FC236}">
                  <a16:creationId xmlns:a16="http://schemas.microsoft.com/office/drawing/2014/main" id="{8957446B-8CB7-49E7-9AC6-1C22FD197DF1}"/>
                </a:ext>
              </a:extLst>
            </p:cNvPr>
            <p:cNvSpPr/>
            <p:nvPr/>
          </p:nvSpPr>
          <p:spPr>
            <a:xfrm rot="2502368">
              <a:off x="9230861" y="267876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3" name="楕円 77">
              <a:extLst>
                <a:ext uri="{FF2B5EF4-FFF2-40B4-BE49-F238E27FC236}">
                  <a16:creationId xmlns:a16="http://schemas.microsoft.com/office/drawing/2014/main" id="{F6E2C910-DFA9-4640-A330-1E3203DE11A6}"/>
                </a:ext>
              </a:extLst>
            </p:cNvPr>
            <p:cNvSpPr/>
            <p:nvPr/>
          </p:nvSpPr>
          <p:spPr>
            <a:xfrm rot="2502368">
              <a:off x="9488503" y="252587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4" name="楕円 76">
              <a:extLst>
                <a:ext uri="{FF2B5EF4-FFF2-40B4-BE49-F238E27FC236}">
                  <a16:creationId xmlns:a16="http://schemas.microsoft.com/office/drawing/2014/main" id="{F9363842-1EF9-417B-A391-11EF452494FC}"/>
                </a:ext>
              </a:extLst>
            </p:cNvPr>
            <p:cNvSpPr/>
            <p:nvPr/>
          </p:nvSpPr>
          <p:spPr>
            <a:xfrm rot="2909246">
              <a:off x="9351818" y="2559724"/>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5" name="楕円 76">
              <a:extLst>
                <a:ext uri="{FF2B5EF4-FFF2-40B4-BE49-F238E27FC236}">
                  <a16:creationId xmlns:a16="http://schemas.microsoft.com/office/drawing/2014/main" id="{CF439DAA-E6B0-439C-9478-9DDBE98DC458}"/>
                </a:ext>
              </a:extLst>
            </p:cNvPr>
            <p:cNvSpPr/>
            <p:nvPr/>
          </p:nvSpPr>
          <p:spPr>
            <a:xfrm rot="2909246">
              <a:off x="9684843" y="2424688"/>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6" name="楕円 14">
              <a:extLst>
                <a:ext uri="{FF2B5EF4-FFF2-40B4-BE49-F238E27FC236}">
                  <a16:creationId xmlns:a16="http://schemas.microsoft.com/office/drawing/2014/main" id="{D3E19C00-09C0-4C67-AA11-04769485133C}"/>
                </a:ext>
              </a:extLst>
            </p:cNvPr>
            <p:cNvSpPr/>
            <p:nvPr/>
          </p:nvSpPr>
          <p:spPr>
            <a:xfrm rot="19967122">
              <a:off x="9581082" y="2373563"/>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7" name="楕円 14">
              <a:extLst>
                <a:ext uri="{FF2B5EF4-FFF2-40B4-BE49-F238E27FC236}">
                  <a16:creationId xmlns:a16="http://schemas.microsoft.com/office/drawing/2014/main" id="{0155D194-3019-4341-95BF-A8EDBA9FFE35}"/>
                </a:ext>
              </a:extLst>
            </p:cNvPr>
            <p:cNvSpPr/>
            <p:nvPr/>
          </p:nvSpPr>
          <p:spPr>
            <a:xfrm rot="19193765">
              <a:off x="8562425" y="2325365"/>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8" name="楕円 14">
              <a:extLst>
                <a:ext uri="{FF2B5EF4-FFF2-40B4-BE49-F238E27FC236}">
                  <a16:creationId xmlns:a16="http://schemas.microsoft.com/office/drawing/2014/main" id="{7DF2D3B8-EB13-4B1A-8137-BAE71B824D40}"/>
                </a:ext>
              </a:extLst>
            </p:cNvPr>
            <p:cNvSpPr/>
            <p:nvPr/>
          </p:nvSpPr>
          <p:spPr>
            <a:xfrm rot="3026591">
              <a:off x="8695740" y="2439288"/>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29" name="楕円 14">
              <a:extLst>
                <a:ext uri="{FF2B5EF4-FFF2-40B4-BE49-F238E27FC236}">
                  <a16:creationId xmlns:a16="http://schemas.microsoft.com/office/drawing/2014/main" id="{F754E89A-62B8-4061-8E40-F059FEFEAC9A}"/>
                </a:ext>
              </a:extLst>
            </p:cNvPr>
            <p:cNvSpPr/>
            <p:nvPr/>
          </p:nvSpPr>
          <p:spPr>
            <a:xfrm rot="2752029">
              <a:off x="9713785" y="2347564"/>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30" name="楕円 77">
              <a:extLst>
                <a:ext uri="{FF2B5EF4-FFF2-40B4-BE49-F238E27FC236}">
                  <a16:creationId xmlns:a16="http://schemas.microsoft.com/office/drawing/2014/main" id="{A1E07DC1-0F7C-457C-9A2D-2DA2D777F57E}"/>
                </a:ext>
              </a:extLst>
            </p:cNvPr>
            <p:cNvSpPr/>
            <p:nvPr/>
          </p:nvSpPr>
          <p:spPr>
            <a:xfrm rot="8439112">
              <a:off x="9271943" y="2494435"/>
              <a:ext cx="822780" cy="33464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31" name="楕円 77">
              <a:extLst>
                <a:ext uri="{FF2B5EF4-FFF2-40B4-BE49-F238E27FC236}">
                  <a16:creationId xmlns:a16="http://schemas.microsoft.com/office/drawing/2014/main" id="{6F85782D-8FF3-4F45-BB83-614815A71C8B}"/>
                </a:ext>
              </a:extLst>
            </p:cNvPr>
            <p:cNvSpPr/>
            <p:nvPr/>
          </p:nvSpPr>
          <p:spPr>
            <a:xfrm rot="8439112">
              <a:off x="8970610" y="2453835"/>
              <a:ext cx="279122" cy="292196"/>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32" name="楕円 77">
              <a:extLst>
                <a:ext uri="{FF2B5EF4-FFF2-40B4-BE49-F238E27FC236}">
                  <a16:creationId xmlns:a16="http://schemas.microsoft.com/office/drawing/2014/main" id="{0CAB6D0E-28D9-4816-94ED-4665CF4D79D0}"/>
                </a:ext>
              </a:extLst>
            </p:cNvPr>
            <p:cNvSpPr/>
            <p:nvPr/>
          </p:nvSpPr>
          <p:spPr>
            <a:xfrm rot="2358808">
              <a:off x="8506614" y="2580510"/>
              <a:ext cx="732666" cy="24135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33" name="楕円 77">
              <a:extLst>
                <a:ext uri="{FF2B5EF4-FFF2-40B4-BE49-F238E27FC236}">
                  <a16:creationId xmlns:a16="http://schemas.microsoft.com/office/drawing/2014/main" id="{11F53373-4585-4E14-9487-707ABC28C18A}"/>
                </a:ext>
              </a:extLst>
            </p:cNvPr>
            <p:cNvSpPr/>
            <p:nvPr/>
          </p:nvSpPr>
          <p:spPr>
            <a:xfrm rot="3930602">
              <a:off x="9529552" y="2377433"/>
              <a:ext cx="137893" cy="23797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34" name="楕円 77">
              <a:extLst>
                <a:ext uri="{FF2B5EF4-FFF2-40B4-BE49-F238E27FC236}">
                  <a16:creationId xmlns:a16="http://schemas.microsoft.com/office/drawing/2014/main" id="{BE2D5939-2DD4-45AA-9AD0-3E3A4B51F83A}"/>
                </a:ext>
              </a:extLst>
            </p:cNvPr>
            <p:cNvSpPr/>
            <p:nvPr/>
          </p:nvSpPr>
          <p:spPr>
            <a:xfrm rot="2502368">
              <a:off x="9605389" y="2400293"/>
              <a:ext cx="224537" cy="23148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35" name="楕円 77">
              <a:extLst>
                <a:ext uri="{FF2B5EF4-FFF2-40B4-BE49-F238E27FC236}">
                  <a16:creationId xmlns:a16="http://schemas.microsoft.com/office/drawing/2014/main" id="{3AB9D295-2393-4A88-A931-69DF29917D8D}"/>
                </a:ext>
              </a:extLst>
            </p:cNvPr>
            <p:cNvSpPr/>
            <p:nvPr/>
          </p:nvSpPr>
          <p:spPr>
            <a:xfrm rot="17443448">
              <a:off x="8809495" y="2321466"/>
              <a:ext cx="147135" cy="3938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36" name="楕円 77">
              <a:extLst>
                <a:ext uri="{FF2B5EF4-FFF2-40B4-BE49-F238E27FC236}">
                  <a16:creationId xmlns:a16="http://schemas.microsoft.com/office/drawing/2014/main" id="{6A4D50FC-452C-4B95-9152-F39405A8F286}"/>
                </a:ext>
              </a:extLst>
            </p:cNvPr>
            <p:cNvSpPr/>
            <p:nvPr/>
          </p:nvSpPr>
          <p:spPr>
            <a:xfrm rot="245701">
              <a:off x="9181613" y="2479858"/>
              <a:ext cx="384422" cy="14155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37" name="楕円 64">
              <a:extLst>
                <a:ext uri="{FF2B5EF4-FFF2-40B4-BE49-F238E27FC236}">
                  <a16:creationId xmlns:a16="http://schemas.microsoft.com/office/drawing/2014/main" id="{230D6CD1-BA36-47A3-9351-00320B6FDBC6}"/>
                </a:ext>
              </a:extLst>
            </p:cNvPr>
            <p:cNvSpPr/>
            <p:nvPr/>
          </p:nvSpPr>
          <p:spPr>
            <a:xfrm rot="8471691">
              <a:off x="9341371" y="2498820"/>
              <a:ext cx="267447" cy="426158"/>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38" name="楕円 65">
              <a:extLst>
                <a:ext uri="{FF2B5EF4-FFF2-40B4-BE49-F238E27FC236}">
                  <a16:creationId xmlns:a16="http://schemas.microsoft.com/office/drawing/2014/main" id="{C0ABEFAC-CF51-4EC8-848E-B193BD790156}"/>
                </a:ext>
              </a:extLst>
            </p:cNvPr>
            <p:cNvSpPr/>
            <p:nvPr/>
          </p:nvSpPr>
          <p:spPr>
            <a:xfrm rot="2922737">
              <a:off x="8902348" y="2535732"/>
              <a:ext cx="205580" cy="384493"/>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sp>
        <p:nvSpPr>
          <p:cNvPr id="339" name="矢印: 右 269">
            <a:extLst>
              <a:ext uri="{FF2B5EF4-FFF2-40B4-BE49-F238E27FC236}">
                <a16:creationId xmlns:a16="http://schemas.microsoft.com/office/drawing/2014/main" id="{4E34977A-5541-498A-9EC3-871B7FA79B42}"/>
              </a:ext>
            </a:extLst>
          </p:cNvPr>
          <p:cNvSpPr/>
          <p:nvPr/>
        </p:nvSpPr>
        <p:spPr>
          <a:xfrm rot="13500000">
            <a:off x="2601799" y="4927555"/>
            <a:ext cx="603783" cy="325776"/>
          </a:xfrm>
          <a:prstGeom prst="rightArrow">
            <a:avLst>
              <a:gd name="adj1" fmla="val 60000"/>
              <a:gd name="adj2" fmla="val 50000"/>
            </a:avLst>
          </a:prstGeom>
          <a:solidFill>
            <a:srgbClr val="ED515C"/>
          </a:solidFill>
          <a:ln>
            <a:noFill/>
          </a:ln>
          <a:effectLst/>
        </p:spPr>
        <p:txBody>
          <a:bodyPr/>
          <a:lstStyle/>
          <a:p>
            <a:endParaRPr lang="ja-JP" altLang="en-US"/>
          </a:p>
        </p:txBody>
      </p:sp>
      <p:grpSp>
        <p:nvGrpSpPr>
          <p:cNvPr id="340" name="グループ化 339">
            <a:extLst>
              <a:ext uri="{FF2B5EF4-FFF2-40B4-BE49-F238E27FC236}">
                <a16:creationId xmlns:a16="http://schemas.microsoft.com/office/drawing/2014/main" id="{7AE353D6-2803-4A85-A7FC-0D7A04FE30A7}"/>
              </a:ext>
            </a:extLst>
          </p:cNvPr>
          <p:cNvGrpSpPr/>
          <p:nvPr/>
        </p:nvGrpSpPr>
        <p:grpSpPr>
          <a:xfrm>
            <a:off x="891580" y="2170665"/>
            <a:ext cx="3160337" cy="1407444"/>
            <a:chOff x="1411768" y="2357544"/>
            <a:chExt cx="3160337" cy="1407444"/>
          </a:xfrm>
        </p:grpSpPr>
        <p:sp>
          <p:nvSpPr>
            <p:cNvPr id="341" name="円/楕円 20">
              <a:extLst>
                <a:ext uri="{FF2B5EF4-FFF2-40B4-BE49-F238E27FC236}">
                  <a16:creationId xmlns:a16="http://schemas.microsoft.com/office/drawing/2014/main" id="{12BEF006-2AF8-48C3-8AD5-9C0EB24560EA}"/>
                </a:ext>
              </a:extLst>
            </p:cNvPr>
            <p:cNvSpPr/>
            <p:nvPr/>
          </p:nvSpPr>
          <p:spPr>
            <a:xfrm rot="16790473" flipH="1" flipV="1">
              <a:off x="2132609" y="3102157"/>
              <a:ext cx="36618" cy="3661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42" name="円/楕円 20">
              <a:extLst>
                <a:ext uri="{FF2B5EF4-FFF2-40B4-BE49-F238E27FC236}">
                  <a16:creationId xmlns:a16="http://schemas.microsoft.com/office/drawing/2014/main" id="{BF4481DA-F4D4-4603-8E41-E227378B4F59}"/>
                </a:ext>
              </a:extLst>
            </p:cNvPr>
            <p:cNvSpPr/>
            <p:nvPr/>
          </p:nvSpPr>
          <p:spPr>
            <a:xfrm rot="16790473" flipH="1" flipV="1">
              <a:off x="1892613" y="3030174"/>
              <a:ext cx="36618" cy="36618"/>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43" name="円/楕円 20">
              <a:extLst>
                <a:ext uri="{FF2B5EF4-FFF2-40B4-BE49-F238E27FC236}">
                  <a16:creationId xmlns:a16="http://schemas.microsoft.com/office/drawing/2014/main" id="{EFECCF7A-149D-42E6-8E46-BE7C71AA779A}"/>
                </a:ext>
              </a:extLst>
            </p:cNvPr>
            <p:cNvSpPr/>
            <p:nvPr/>
          </p:nvSpPr>
          <p:spPr>
            <a:xfrm rot="16790473" flipH="1" flipV="1">
              <a:off x="1773778" y="3224397"/>
              <a:ext cx="36618" cy="3661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44" name="円/楕円 20">
              <a:extLst>
                <a:ext uri="{FF2B5EF4-FFF2-40B4-BE49-F238E27FC236}">
                  <a16:creationId xmlns:a16="http://schemas.microsoft.com/office/drawing/2014/main" id="{65104C66-A112-4B31-AC23-DFD486400FD1}"/>
                </a:ext>
              </a:extLst>
            </p:cNvPr>
            <p:cNvSpPr/>
            <p:nvPr/>
          </p:nvSpPr>
          <p:spPr>
            <a:xfrm rot="20949426" flipH="1" flipV="1">
              <a:off x="4499624" y="3138523"/>
              <a:ext cx="48818" cy="4881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45" name="円/楕円 20">
              <a:extLst>
                <a:ext uri="{FF2B5EF4-FFF2-40B4-BE49-F238E27FC236}">
                  <a16:creationId xmlns:a16="http://schemas.microsoft.com/office/drawing/2014/main" id="{07C9ACF1-8CDB-4676-9486-432719C5F102}"/>
                </a:ext>
              </a:extLst>
            </p:cNvPr>
            <p:cNvSpPr/>
            <p:nvPr/>
          </p:nvSpPr>
          <p:spPr>
            <a:xfrm rot="20949426" flipH="1" flipV="1">
              <a:off x="4022170" y="3318967"/>
              <a:ext cx="36618" cy="3661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46" name="円/楕円 20">
              <a:extLst>
                <a:ext uri="{FF2B5EF4-FFF2-40B4-BE49-F238E27FC236}">
                  <a16:creationId xmlns:a16="http://schemas.microsoft.com/office/drawing/2014/main" id="{B5DA162B-A12B-404D-BD70-A7BD66B07442}"/>
                </a:ext>
              </a:extLst>
            </p:cNvPr>
            <p:cNvSpPr/>
            <p:nvPr/>
          </p:nvSpPr>
          <p:spPr>
            <a:xfrm rot="20949426" flipH="1" flipV="1">
              <a:off x="3421945" y="3475566"/>
              <a:ext cx="36618" cy="36618"/>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47" name="円/楕円 20">
              <a:extLst>
                <a:ext uri="{FF2B5EF4-FFF2-40B4-BE49-F238E27FC236}">
                  <a16:creationId xmlns:a16="http://schemas.microsoft.com/office/drawing/2014/main" id="{2977608F-C01C-4648-9360-2D1E26B7D1F0}"/>
                </a:ext>
              </a:extLst>
            </p:cNvPr>
            <p:cNvSpPr/>
            <p:nvPr/>
          </p:nvSpPr>
          <p:spPr>
            <a:xfrm rot="13152294" flipH="1" flipV="1">
              <a:off x="1695366" y="3017824"/>
              <a:ext cx="48633" cy="48633"/>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48" name="円/楕円 20">
              <a:extLst>
                <a:ext uri="{FF2B5EF4-FFF2-40B4-BE49-F238E27FC236}">
                  <a16:creationId xmlns:a16="http://schemas.microsoft.com/office/drawing/2014/main" id="{69E09A6E-E3B8-4F35-AA01-C7AB0254273C}"/>
                </a:ext>
              </a:extLst>
            </p:cNvPr>
            <p:cNvSpPr/>
            <p:nvPr/>
          </p:nvSpPr>
          <p:spPr>
            <a:xfrm rot="13152294" flipH="1" flipV="1">
              <a:off x="1626940" y="2879967"/>
              <a:ext cx="48633" cy="48633"/>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49" name="円/楕円 20">
              <a:extLst>
                <a:ext uri="{FF2B5EF4-FFF2-40B4-BE49-F238E27FC236}">
                  <a16:creationId xmlns:a16="http://schemas.microsoft.com/office/drawing/2014/main" id="{3B213D94-9445-475A-8256-CDDCB8ED2FB6}"/>
                </a:ext>
              </a:extLst>
            </p:cNvPr>
            <p:cNvSpPr/>
            <p:nvPr/>
          </p:nvSpPr>
          <p:spPr>
            <a:xfrm rot="13152294" flipH="1" flipV="1">
              <a:off x="4523472" y="2798668"/>
              <a:ext cx="48633" cy="48633"/>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0" name="円/楕円 20">
              <a:extLst>
                <a:ext uri="{FF2B5EF4-FFF2-40B4-BE49-F238E27FC236}">
                  <a16:creationId xmlns:a16="http://schemas.microsoft.com/office/drawing/2014/main" id="{8F251EDD-24C4-42C7-BE81-D88F7C1CF6E4}"/>
                </a:ext>
              </a:extLst>
            </p:cNvPr>
            <p:cNvSpPr/>
            <p:nvPr/>
          </p:nvSpPr>
          <p:spPr>
            <a:xfrm rot="6875845" flipH="1" flipV="1">
              <a:off x="3529947" y="3384344"/>
              <a:ext cx="48633" cy="48633"/>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1" name="円/楕円 20">
              <a:extLst>
                <a:ext uri="{FF2B5EF4-FFF2-40B4-BE49-F238E27FC236}">
                  <a16:creationId xmlns:a16="http://schemas.microsoft.com/office/drawing/2014/main" id="{44C3D27D-424A-4FA6-8440-9A1799CF2FCC}"/>
                </a:ext>
              </a:extLst>
            </p:cNvPr>
            <p:cNvSpPr/>
            <p:nvPr/>
          </p:nvSpPr>
          <p:spPr>
            <a:xfrm rot="19522550" flipH="1" flipV="1">
              <a:off x="3688456" y="3522124"/>
              <a:ext cx="48633" cy="48633"/>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2" name="楕円 224">
              <a:extLst>
                <a:ext uri="{FF2B5EF4-FFF2-40B4-BE49-F238E27FC236}">
                  <a16:creationId xmlns:a16="http://schemas.microsoft.com/office/drawing/2014/main" id="{A60DD5F9-EA0E-4C13-A319-76076D703133}"/>
                </a:ext>
              </a:extLst>
            </p:cNvPr>
            <p:cNvSpPr/>
            <p:nvPr/>
          </p:nvSpPr>
          <p:spPr>
            <a:xfrm>
              <a:off x="3165827" y="3362863"/>
              <a:ext cx="109735" cy="109735"/>
            </a:xfrm>
            <a:prstGeom prst="ellipse">
              <a:avLst/>
            </a:prstGeom>
            <a:solidFill>
              <a:srgbClr val="4A4A4A">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3" name="楕円 225">
              <a:extLst>
                <a:ext uri="{FF2B5EF4-FFF2-40B4-BE49-F238E27FC236}">
                  <a16:creationId xmlns:a16="http://schemas.microsoft.com/office/drawing/2014/main" id="{8F3C5215-3DE2-4DD3-8C6D-44A1A76A6B28}"/>
                </a:ext>
              </a:extLst>
            </p:cNvPr>
            <p:cNvSpPr/>
            <p:nvPr/>
          </p:nvSpPr>
          <p:spPr>
            <a:xfrm>
              <a:off x="1821609" y="2465747"/>
              <a:ext cx="109735" cy="109735"/>
            </a:xfrm>
            <a:prstGeom prst="ellipse">
              <a:avLst/>
            </a:prstGeom>
            <a:solidFill>
              <a:srgbClr val="F11C17">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4" name="楕円 226">
              <a:extLst>
                <a:ext uri="{FF2B5EF4-FFF2-40B4-BE49-F238E27FC236}">
                  <a16:creationId xmlns:a16="http://schemas.microsoft.com/office/drawing/2014/main" id="{02DEB43A-BAF0-4B38-B0B4-079748C7E3F7}"/>
                </a:ext>
              </a:extLst>
            </p:cNvPr>
            <p:cNvSpPr/>
            <p:nvPr/>
          </p:nvSpPr>
          <p:spPr>
            <a:xfrm>
              <a:off x="3258327" y="2618441"/>
              <a:ext cx="109735" cy="109735"/>
            </a:xfrm>
            <a:prstGeom prst="ellipse">
              <a:avLst/>
            </a:prstGeom>
            <a:solidFill>
              <a:srgbClr val="F27A16">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5" name="楕円 227">
              <a:extLst>
                <a:ext uri="{FF2B5EF4-FFF2-40B4-BE49-F238E27FC236}">
                  <a16:creationId xmlns:a16="http://schemas.microsoft.com/office/drawing/2014/main" id="{D33D3198-ADDE-4CEB-AADC-C17028DDE4BF}"/>
                </a:ext>
              </a:extLst>
            </p:cNvPr>
            <p:cNvSpPr/>
            <p:nvPr/>
          </p:nvSpPr>
          <p:spPr>
            <a:xfrm>
              <a:off x="4361771" y="2499510"/>
              <a:ext cx="109735" cy="109735"/>
            </a:xfrm>
            <a:prstGeom prst="ellipse">
              <a:avLst/>
            </a:prstGeom>
            <a:solidFill>
              <a:srgbClr val="F27A16">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6" name="楕円 228">
              <a:extLst>
                <a:ext uri="{FF2B5EF4-FFF2-40B4-BE49-F238E27FC236}">
                  <a16:creationId xmlns:a16="http://schemas.microsoft.com/office/drawing/2014/main" id="{2B1DB89D-01FC-4E41-9944-7832491B17A8}"/>
                </a:ext>
              </a:extLst>
            </p:cNvPr>
            <p:cNvSpPr/>
            <p:nvPr/>
          </p:nvSpPr>
          <p:spPr>
            <a:xfrm>
              <a:off x="2195662" y="2599992"/>
              <a:ext cx="109735" cy="109735"/>
            </a:xfrm>
            <a:prstGeom prst="ellipse">
              <a:avLst/>
            </a:prstGeom>
            <a:solidFill>
              <a:srgbClr val="4A4A4A">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7" name="楕円 229">
              <a:extLst>
                <a:ext uri="{FF2B5EF4-FFF2-40B4-BE49-F238E27FC236}">
                  <a16:creationId xmlns:a16="http://schemas.microsoft.com/office/drawing/2014/main" id="{106B09B6-34E5-457F-92C2-C91E11CFD0E2}"/>
                </a:ext>
              </a:extLst>
            </p:cNvPr>
            <p:cNvSpPr/>
            <p:nvPr/>
          </p:nvSpPr>
          <p:spPr>
            <a:xfrm>
              <a:off x="2240483" y="3313754"/>
              <a:ext cx="109735" cy="109735"/>
            </a:xfrm>
            <a:prstGeom prst="ellipse">
              <a:avLst/>
            </a:prstGeom>
            <a:solidFill>
              <a:srgbClr val="53B558">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8" name="楕円 230">
              <a:extLst>
                <a:ext uri="{FF2B5EF4-FFF2-40B4-BE49-F238E27FC236}">
                  <a16:creationId xmlns:a16="http://schemas.microsoft.com/office/drawing/2014/main" id="{F0A1E74F-B5C9-45DA-AE8C-4611189F327E}"/>
                </a:ext>
              </a:extLst>
            </p:cNvPr>
            <p:cNvSpPr/>
            <p:nvPr/>
          </p:nvSpPr>
          <p:spPr>
            <a:xfrm>
              <a:off x="2239073" y="3315064"/>
              <a:ext cx="109735" cy="109735"/>
            </a:xfrm>
            <a:prstGeom prst="ellipse">
              <a:avLst/>
            </a:prstGeom>
            <a:solidFill>
              <a:srgbClr val="53B558">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59" name="楕円 232">
              <a:extLst>
                <a:ext uri="{FF2B5EF4-FFF2-40B4-BE49-F238E27FC236}">
                  <a16:creationId xmlns:a16="http://schemas.microsoft.com/office/drawing/2014/main" id="{F8626061-9A7A-4784-AD02-80B1F13B89C2}"/>
                </a:ext>
              </a:extLst>
            </p:cNvPr>
            <p:cNvSpPr/>
            <p:nvPr/>
          </p:nvSpPr>
          <p:spPr>
            <a:xfrm>
              <a:off x="2239073" y="3315129"/>
              <a:ext cx="109735" cy="109735"/>
            </a:xfrm>
            <a:prstGeom prst="ellipse">
              <a:avLst/>
            </a:prstGeom>
            <a:solidFill>
              <a:srgbClr val="53B558">
                <a:alpha val="69000"/>
              </a:srgbClr>
            </a:solidFill>
            <a:ln w="15875" cap="rnd" cmpd="sng" algn="ctr">
              <a:noFill/>
              <a:prstDash val="solid"/>
            </a:ln>
            <a:effectLst>
              <a:softEdge rad="38100"/>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0" name="楕円 235">
              <a:extLst>
                <a:ext uri="{FF2B5EF4-FFF2-40B4-BE49-F238E27FC236}">
                  <a16:creationId xmlns:a16="http://schemas.microsoft.com/office/drawing/2014/main" id="{E72EE8B6-F13C-4127-8ACF-7E9348B27E22}"/>
                </a:ext>
              </a:extLst>
            </p:cNvPr>
            <p:cNvSpPr/>
            <p:nvPr/>
          </p:nvSpPr>
          <p:spPr>
            <a:xfrm>
              <a:off x="1984230" y="2845605"/>
              <a:ext cx="109735" cy="109735"/>
            </a:xfrm>
            <a:prstGeom prst="ellipse">
              <a:avLst/>
            </a:prstGeom>
            <a:solidFill>
              <a:srgbClr val="F11C17">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1" name="楕円 236">
              <a:extLst>
                <a:ext uri="{FF2B5EF4-FFF2-40B4-BE49-F238E27FC236}">
                  <a16:creationId xmlns:a16="http://schemas.microsoft.com/office/drawing/2014/main" id="{66ED449D-A109-48F3-9C24-3841F4F7B778}"/>
                </a:ext>
              </a:extLst>
            </p:cNvPr>
            <p:cNvSpPr/>
            <p:nvPr/>
          </p:nvSpPr>
          <p:spPr>
            <a:xfrm>
              <a:off x="4084156" y="2831659"/>
              <a:ext cx="109735" cy="109735"/>
            </a:xfrm>
            <a:prstGeom prst="ellipse">
              <a:avLst/>
            </a:prstGeom>
            <a:solidFill>
              <a:srgbClr val="53B558">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2" name="楕円 237">
              <a:extLst>
                <a:ext uri="{FF2B5EF4-FFF2-40B4-BE49-F238E27FC236}">
                  <a16:creationId xmlns:a16="http://schemas.microsoft.com/office/drawing/2014/main" id="{ECDE2FFC-1BED-4191-96D0-7148BF6F8FAB}"/>
                </a:ext>
              </a:extLst>
            </p:cNvPr>
            <p:cNvSpPr/>
            <p:nvPr/>
          </p:nvSpPr>
          <p:spPr>
            <a:xfrm>
              <a:off x="3888041" y="2527618"/>
              <a:ext cx="109735" cy="109735"/>
            </a:xfrm>
            <a:prstGeom prst="ellipse">
              <a:avLst/>
            </a:prstGeom>
            <a:solidFill>
              <a:srgbClr val="4A4A4A">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3" name="楕円 238">
              <a:extLst>
                <a:ext uri="{FF2B5EF4-FFF2-40B4-BE49-F238E27FC236}">
                  <a16:creationId xmlns:a16="http://schemas.microsoft.com/office/drawing/2014/main" id="{302B187A-09C1-4ED6-91B9-1C689525D083}"/>
                </a:ext>
              </a:extLst>
            </p:cNvPr>
            <p:cNvSpPr/>
            <p:nvPr/>
          </p:nvSpPr>
          <p:spPr>
            <a:xfrm>
              <a:off x="4077517" y="3128645"/>
              <a:ext cx="109735" cy="109735"/>
            </a:xfrm>
            <a:prstGeom prst="ellipse">
              <a:avLst/>
            </a:prstGeom>
            <a:solidFill>
              <a:srgbClr val="F11C17">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4" name="楕円 239">
              <a:extLst>
                <a:ext uri="{FF2B5EF4-FFF2-40B4-BE49-F238E27FC236}">
                  <a16:creationId xmlns:a16="http://schemas.microsoft.com/office/drawing/2014/main" id="{AB6F133C-EFE7-4A23-A794-48084551A9D8}"/>
                </a:ext>
              </a:extLst>
            </p:cNvPr>
            <p:cNvSpPr/>
            <p:nvPr/>
          </p:nvSpPr>
          <p:spPr>
            <a:xfrm>
              <a:off x="3256186" y="2999499"/>
              <a:ext cx="109735" cy="109735"/>
            </a:xfrm>
            <a:prstGeom prst="ellipse">
              <a:avLst/>
            </a:prstGeom>
            <a:solidFill>
              <a:srgbClr val="4A4A4A">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5" name="楕円 240">
              <a:extLst>
                <a:ext uri="{FF2B5EF4-FFF2-40B4-BE49-F238E27FC236}">
                  <a16:creationId xmlns:a16="http://schemas.microsoft.com/office/drawing/2014/main" id="{2FE97EC9-F572-4950-9BE3-D1A7AA6F0A22}"/>
                </a:ext>
              </a:extLst>
            </p:cNvPr>
            <p:cNvSpPr/>
            <p:nvPr/>
          </p:nvSpPr>
          <p:spPr>
            <a:xfrm>
              <a:off x="2370017" y="3046563"/>
              <a:ext cx="109735" cy="109735"/>
            </a:xfrm>
            <a:prstGeom prst="ellipse">
              <a:avLst/>
            </a:prstGeom>
            <a:solidFill>
              <a:srgbClr val="F27A16">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6" name="楕円 241">
              <a:extLst>
                <a:ext uri="{FF2B5EF4-FFF2-40B4-BE49-F238E27FC236}">
                  <a16:creationId xmlns:a16="http://schemas.microsoft.com/office/drawing/2014/main" id="{6710631C-A59B-4210-9628-742DB9683B84}"/>
                </a:ext>
              </a:extLst>
            </p:cNvPr>
            <p:cNvSpPr/>
            <p:nvPr/>
          </p:nvSpPr>
          <p:spPr>
            <a:xfrm>
              <a:off x="2205486" y="2885583"/>
              <a:ext cx="109735" cy="109735"/>
            </a:xfrm>
            <a:prstGeom prst="ellipse">
              <a:avLst/>
            </a:prstGeom>
            <a:solidFill>
              <a:srgbClr val="53B558">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7" name="楕円 242">
              <a:extLst>
                <a:ext uri="{FF2B5EF4-FFF2-40B4-BE49-F238E27FC236}">
                  <a16:creationId xmlns:a16="http://schemas.microsoft.com/office/drawing/2014/main" id="{907D955F-C25F-4B9F-BB6A-AB7CE309E817}"/>
                </a:ext>
              </a:extLst>
            </p:cNvPr>
            <p:cNvSpPr/>
            <p:nvPr/>
          </p:nvSpPr>
          <p:spPr>
            <a:xfrm>
              <a:off x="2368607" y="3047873"/>
              <a:ext cx="109735" cy="109735"/>
            </a:xfrm>
            <a:prstGeom prst="ellipse">
              <a:avLst/>
            </a:prstGeom>
            <a:solidFill>
              <a:srgbClr val="F27A16">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8" name="楕円 243">
              <a:extLst>
                <a:ext uri="{FF2B5EF4-FFF2-40B4-BE49-F238E27FC236}">
                  <a16:creationId xmlns:a16="http://schemas.microsoft.com/office/drawing/2014/main" id="{C28EBF90-9517-4832-A8EB-0C634CC93F09}"/>
                </a:ext>
              </a:extLst>
            </p:cNvPr>
            <p:cNvSpPr/>
            <p:nvPr/>
          </p:nvSpPr>
          <p:spPr>
            <a:xfrm>
              <a:off x="1762267" y="2712408"/>
              <a:ext cx="109735" cy="109735"/>
            </a:xfrm>
            <a:prstGeom prst="ellipse">
              <a:avLst/>
            </a:prstGeom>
            <a:solidFill>
              <a:srgbClr val="53B558">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69" name="楕円 244">
              <a:extLst>
                <a:ext uri="{FF2B5EF4-FFF2-40B4-BE49-F238E27FC236}">
                  <a16:creationId xmlns:a16="http://schemas.microsoft.com/office/drawing/2014/main" id="{A450038B-EA51-4D19-8299-01C5744846C6}"/>
                </a:ext>
              </a:extLst>
            </p:cNvPr>
            <p:cNvSpPr/>
            <p:nvPr/>
          </p:nvSpPr>
          <p:spPr>
            <a:xfrm>
              <a:off x="2368607" y="3047938"/>
              <a:ext cx="109735" cy="109735"/>
            </a:xfrm>
            <a:prstGeom prst="ellipse">
              <a:avLst/>
            </a:prstGeom>
            <a:solidFill>
              <a:srgbClr val="F27A16">
                <a:alpha val="69000"/>
              </a:srgbClr>
            </a:solidFill>
            <a:ln w="15875" cap="rnd" cmpd="sng" algn="ctr">
              <a:noFill/>
              <a:prstDash val="solid"/>
            </a:ln>
            <a:effectLst>
              <a:softEdge rad="38100"/>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70" name="楕円 245">
              <a:extLst>
                <a:ext uri="{FF2B5EF4-FFF2-40B4-BE49-F238E27FC236}">
                  <a16:creationId xmlns:a16="http://schemas.microsoft.com/office/drawing/2014/main" id="{A3B3F7DC-08C0-49D1-A795-D07D44A3AB8F}"/>
                </a:ext>
              </a:extLst>
            </p:cNvPr>
            <p:cNvSpPr/>
            <p:nvPr/>
          </p:nvSpPr>
          <p:spPr>
            <a:xfrm>
              <a:off x="1449757" y="2712408"/>
              <a:ext cx="109735" cy="109735"/>
            </a:xfrm>
            <a:prstGeom prst="ellipse">
              <a:avLst/>
            </a:prstGeom>
            <a:solidFill>
              <a:srgbClr val="53B558">
                <a:alpha val="69000"/>
              </a:srgbClr>
            </a:solidFill>
            <a:ln w="15875" cap="rnd" cmpd="sng" algn="ctr">
              <a:noFill/>
              <a:prstDash val="solid"/>
            </a:ln>
            <a:effectLst>
              <a:softEdge rad="38100"/>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71" name="楕円 246">
              <a:extLst>
                <a:ext uri="{FF2B5EF4-FFF2-40B4-BE49-F238E27FC236}">
                  <a16:creationId xmlns:a16="http://schemas.microsoft.com/office/drawing/2014/main" id="{B0624146-36BE-4E74-8C5E-D0C6DE0D8E23}"/>
                </a:ext>
              </a:extLst>
            </p:cNvPr>
            <p:cNvSpPr/>
            <p:nvPr/>
          </p:nvSpPr>
          <p:spPr>
            <a:xfrm>
              <a:off x="2593346" y="3335149"/>
              <a:ext cx="109735" cy="109735"/>
            </a:xfrm>
            <a:prstGeom prst="ellipse">
              <a:avLst/>
            </a:prstGeom>
            <a:solidFill>
              <a:srgbClr val="F11C17">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72" name="楕円 247">
              <a:extLst>
                <a:ext uri="{FF2B5EF4-FFF2-40B4-BE49-F238E27FC236}">
                  <a16:creationId xmlns:a16="http://schemas.microsoft.com/office/drawing/2014/main" id="{29522FBC-73C7-44CC-BF78-C6B6B44FBCDA}"/>
                </a:ext>
              </a:extLst>
            </p:cNvPr>
            <p:cNvSpPr/>
            <p:nvPr/>
          </p:nvSpPr>
          <p:spPr>
            <a:xfrm>
              <a:off x="2663510" y="2857012"/>
              <a:ext cx="109735" cy="109735"/>
            </a:xfrm>
            <a:prstGeom prst="ellipse">
              <a:avLst/>
            </a:prstGeom>
            <a:solidFill>
              <a:srgbClr val="F27A16">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73" name="楕円 249">
              <a:extLst>
                <a:ext uri="{FF2B5EF4-FFF2-40B4-BE49-F238E27FC236}">
                  <a16:creationId xmlns:a16="http://schemas.microsoft.com/office/drawing/2014/main" id="{E40974D7-42AA-4BA1-B535-FA62B42BCD92}"/>
                </a:ext>
              </a:extLst>
            </p:cNvPr>
            <p:cNvSpPr/>
            <p:nvPr/>
          </p:nvSpPr>
          <p:spPr>
            <a:xfrm>
              <a:off x="2747999" y="3617665"/>
              <a:ext cx="109735" cy="109735"/>
            </a:xfrm>
            <a:prstGeom prst="ellipse">
              <a:avLst/>
            </a:prstGeom>
            <a:solidFill>
              <a:srgbClr val="F27A16">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74" name="楕円 250">
              <a:extLst>
                <a:ext uri="{FF2B5EF4-FFF2-40B4-BE49-F238E27FC236}">
                  <a16:creationId xmlns:a16="http://schemas.microsoft.com/office/drawing/2014/main" id="{DF986029-D5EA-4157-A1F4-ED75A152E2B6}"/>
                </a:ext>
              </a:extLst>
            </p:cNvPr>
            <p:cNvSpPr/>
            <p:nvPr/>
          </p:nvSpPr>
          <p:spPr>
            <a:xfrm>
              <a:off x="3594991" y="2796486"/>
              <a:ext cx="109735" cy="109735"/>
            </a:xfrm>
            <a:prstGeom prst="ellipse">
              <a:avLst/>
            </a:prstGeom>
            <a:solidFill>
              <a:srgbClr val="F11C17">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75" name="楕円 251">
              <a:extLst>
                <a:ext uri="{FF2B5EF4-FFF2-40B4-BE49-F238E27FC236}">
                  <a16:creationId xmlns:a16="http://schemas.microsoft.com/office/drawing/2014/main" id="{52EC6D91-3F8A-4395-B03E-0A3E4F1339C8}"/>
                </a:ext>
              </a:extLst>
            </p:cNvPr>
            <p:cNvSpPr/>
            <p:nvPr/>
          </p:nvSpPr>
          <p:spPr>
            <a:xfrm>
              <a:off x="3522032" y="3175379"/>
              <a:ext cx="109735" cy="109735"/>
            </a:xfrm>
            <a:prstGeom prst="ellipse">
              <a:avLst/>
            </a:prstGeom>
            <a:solidFill>
              <a:srgbClr val="F27A16">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76" name="楕円 252">
              <a:extLst>
                <a:ext uri="{FF2B5EF4-FFF2-40B4-BE49-F238E27FC236}">
                  <a16:creationId xmlns:a16="http://schemas.microsoft.com/office/drawing/2014/main" id="{81C33647-48F6-4918-8D17-D297E49DCC96}"/>
                </a:ext>
              </a:extLst>
            </p:cNvPr>
            <p:cNvSpPr/>
            <p:nvPr/>
          </p:nvSpPr>
          <p:spPr>
            <a:xfrm>
              <a:off x="3188017" y="3655253"/>
              <a:ext cx="109735" cy="109735"/>
            </a:xfrm>
            <a:prstGeom prst="ellipse">
              <a:avLst/>
            </a:prstGeom>
            <a:solidFill>
              <a:srgbClr val="53B558">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77" name="楕円 253">
              <a:extLst>
                <a:ext uri="{FF2B5EF4-FFF2-40B4-BE49-F238E27FC236}">
                  <a16:creationId xmlns:a16="http://schemas.microsoft.com/office/drawing/2014/main" id="{22EC8594-D1F7-4A18-8075-B33BB6C3EEBC}"/>
                </a:ext>
              </a:extLst>
            </p:cNvPr>
            <p:cNvSpPr/>
            <p:nvPr/>
          </p:nvSpPr>
          <p:spPr>
            <a:xfrm>
              <a:off x="2854956" y="3138599"/>
              <a:ext cx="109735" cy="109735"/>
            </a:xfrm>
            <a:prstGeom prst="ellipse">
              <a:avLst/>
            </a:prstGeom>
            <a:solidFill>
              <a:srgbClr val="53B558">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78" name="楕円 254">
              <a:extLst>
                <a:ext uri="{FF2B5EF4-FFF2-40B4-BE49-F238E27FC236}">
                  <a16:creationId xmlns:a16="http://schemas.microsoft.com/office/drawing/2014/main" id="{F12FD670-8493-4C4E-B302-9746C5D9D63A}"/>
                </a:ext>
              </a:extLst>
            </p:cNvPr>
            <p:cNvSpPr/>
            <p:nvPr/>
          </p:nvSpPr>
          <p:spPr>
            <a:xfrm>
              <a:off x="1411768" y="2357544"/>
              <a:ext cx="109735" cy="109735"/>
            </a:xfrm>
            <a:prstGeom prst="ellipse">
              <a:avLst/>
            </a:prstGeom>
            <a:solidFill>
              <a:srgbClr val="4A4A4A">
                <a:alpha val="69000"/>
              </a:srgbClr>
            </a:solidFill>
            <a:ln w="1587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grpSp>
        <p:nvGrpSpPr>
          <p:cNvPr id="379" name="グループ化 378">
            <a:extLst>
              <a:ext uri="{FF2B5EF4-FFF2-40B4-BE49-F238E27FC236}">
                <a16:creationId xmlns:a16="http://schemas.microsoft.com/office/drawing/2014/main" id="{3DDD2206-5487-4242-848C-52BDE3735AD8}"/>
              </a:ext>
            </a:extLst>
          </p:cNvPr>
          <p:cNvGrpSpPr/>
          <p:nvPr/>
        </p:nvGrpSpPr>
        <p:grpSpPr>
          <a:xfrm>
            <a:off x="1394220" y="3086262"/>
            <a:ext cx="2335323" cy="1617697"/>
            <a:chOff x="6650372" y="4761501"/>
            <a:chExt cx="2601540" cy="1809753"/>
          </a:xfrm>
        </p:grpSpPr>
        <p:cxnSp>
          <p:nvCxnSpPr>
            <p:cNvPr id="380" name="直線矢印コネクタ 379">
              <a:extLst>
                <a:ext uri="{FF2B5EF4-FFF2-40B4-BE49-F238E27FC236}">
                  <a16:creationId xmlns:a16="http://schemas.microsoft.com/office/drawing/2014/main" id="{97FA96BE-838E-4E74-A6AA-45AD351BA681}"/>
                </a:ext>
              </a:extLst>
            </p:cNvPr>
            <p:cNvCxnSpPr>
              <a:cxnSpLocks/>
            </p:cNvCxnSpPr>
            <p:nvPr/>
          </p:nvCxnSpPr>
          <p:spPr>
            <a:xfrm flipH="1" flipV="1">
              <a:off x="7399641" y="5218243"/>
              <a:ext cx="496869" cy="1341410"/>
            </a:xfrm>
            <a:prstGeom prst="straightConnector1">
              <a:avLst/>
            </a:prstGeom>
            <a:noFill/>
            <a:ln w="57150" cap="rnd" cmpd="sng" algn="ctr">
              <a:solidFill>
                <a:srgbClr val="FFFF00">
                  <a:alpha val="66000"/>
                </a:srgbClr>
              </a:solidFill>
              <a:prstDash val="solid"/>
              <a:tailEnd type="stealth"/>
            </a:ln>
            <a:effectLst/>
          </p:spPr>
        </p:cxnSp>
        <p:cxnSp>
          <p:nvCxnSpPr>
            <p:cNvPr id="381" name="直線矢印コネクタ 380">
              <a:extLst>
                <a:ext uri="{FF2B5EF4-FFF2-40B4-BE49-F238E27FC236}">
                  <a16:creationId xmlns:a16="http://schemas.microsoft.com/office/drawing/2014/main" id="{AD5A775E-4133-4117-8B9D-91A600C93348}"/>
                </a:ext>
              </a:extLst>
            </p:cNvPr>
            <p:cNvCxnSpPr>
              <a:cxnSpLocks/>
            </p:cNvCxnSpPr>
            <p:nvPr/>
          </p:nvCxnSpPr>
          <p:spPr>
            <a:xfrm flipH="1" flipV="1">
              <a:off x="6650372" y="4838814"/>
              <a:ext cx="1237426" cy="1710204"/>
            </a:xfrm>
            <a:prstGeom prst="straightConnector1">
              <a:avLst/>
            </a:prstGeom>
            <a:noFill/>
            <a:ln w="57150" cap="rnd" cmpd="sng" algn="ctr">
              <a:solidFill>
                <a:srgbClr val="FFFF00">
                  <a:alpha val="66000"/>
                </a:srgbClr>
              </a:solidFill>
              <a:prstDash val="solid"/>
              <a:tailEnd type="stealth"/>
            </a:ln>
            <a:effectLst/>
          </p:spPr>
        </p:cxnSp>
        <p:cxnSp>
          <p:nvCxnSpPr>
            <p:cNvPr id="382" name="直線矢印コネクタ 381">
              <a:extLst>
                <a:ext uri="{FF2B5EF4-FFF2-40B4-BE49-F238E27FC236}">
                  <a16:creationId xmlns:a16="http://schemas.microsoft.com/office/drawing/2014/main" id="{94DC3278-863C-411D-8E7A-14901785BB28}"/>
                </a:ext>
              </a:extLst>
            </p:cNvPr>
            <p:cNvCxnSpPr>
              <a:cxnSpLocks/>
            </p:cNvCxnSpPr>
            <p:nvPr/>
          </p:nvCxnSpPr>
          <p:spPr>
            <a:xfrm flipV="1">
              <a:off x="7860495" y="4761501"/>
              <a:ext cx="1391417" cy="1809753"/>
            </a:xfrm>
            <a:prstGeom prst="straightConnector1">
              <a:avLst/>
            </a:prstGeom>
            <a:noFill/>
            <a:ln w="57150" cap="rnd" cmpd="sng" algn="ctr">
              <a:solidFill>
                <a:srgbClr val="FFFF00">
                  <a:alpha val="66000"/>
                </a:srgbClr>
              </a:solidFill>
              <a:prstDash val="solid"/>
              <a:tailEnd type="stealth"/>
            </a:ln>
            <a:effectLst/>
          </p:spPr>
        </p:cxnSp>
      </p:grpSp>
      <mc:AlternateContent xmlns:mc="http://schemas.openxmlformats.org/markup-compatibility/2006" xmlns:a14="http://schemas.microsoft.com/office/drawing/2010/main">
        <mc:Choice Requires="a14">
          <p:sp>
            <p:nvSpPr>
              <p:cNvPr id="383" name="テキスト ボックス 382">
                <a:extLst>
                  <a:ext uri="{FF2B5EF4-FFF2-40B4-BE49-F238E27FC236}">
                    <a16:creationId xmlns:a16="http://schemas.microsoft.com/office/drawing/2014/main" id="{C1F8D2C7-AD60-4D0B-BC0D-85EE7ECE6835}"/>
                  </a:ext>
                </a:extLst>
              </p:cNvPr>
              <p:cNvSpPr txBox="1"/>
              <p:nvPr/>
            </p:nvSpPr>
            <p:spPr>
              <a:xfrm>
                <a:off x="2237298" y="1604501"/>
                <a:ext cx="136232" cy="369332"/>
              </a:xfrm>
              <a:prstGeom prst="rect">
                <a:avLst/>
              </a:prstGeom>
              <a:noFill/>
            </p:spPr>
            <p:txBody>
              <a:bodyPr wrap="square" lIns="0" tIns="0" rIns="0" bIns="0" rtlCol="0">
                <a:spAutoFit/>
              </a:bodyPr>
              <a:lstStyle/>
              <a:p>
                <a:pPr defTabSz="457200"/>
                <a14:m>
                  <m:oMathPara xmlns:m="http://schemas.openxmlformats.org/officeDocument/2006/math">
                    <m:oMathParaPr>
                      <m:jc m:val="centerGroup"/>
                    </m:oMathParaPr>
                    <m:oMath xmlns:m="http://schemas.openxmlformats.org/officeDocument/2006/math">
                      <m:r>
                        <a:rPr lang="en-US" altLang="ja-JP" sz="2400" i="1" smtClean="0">
                          <a:solidFill>
                            <a:schemeClr val="tx1"/>
                          </a:solidFill>
                          <a:latin typeface="Cambria Math" panose="02040503050406030204" pitchFamily="18" charset="0"/>
                        </a:rPr>
                        <m:t>𝑡</m:t>
                      </m:r>
                    </m:oMath>
                  </m:oMathPara>
                </a14:m>
                <a:endParaRPr lang="ja-JP" altLang="en-US" sz="2000" dirty="0">
                  <a:solidFill>
                    <a:schemeClr val="tx1"/>
                  </a:solidFill>
                  <a:latin typeface="Yu Gothic UI Semilight" panose="020B0400000000000000" pitchFamily="50" charset="-128"/>
                  <a:ea typeface="Yu Gothic UI Semilight" panose="020B0400000000000000" pitchFamily="50" charset="-128"/>
                  <a:cs typeface="Spica Neue" panose="02000503000000000000" pitchFamily="2" charset="-128"/>
                </a:endParaRPr>
              </a:p>
            </p:txBody>
          </p:sp>
        </mc:Choice>
        <mc:Fallback xmlns="">
          <p:sp>
            <p:nvSpPr>
              <p:cNvPr id="383" name="テキスト ボックス 382">
                <a:extLst>
                  <a:ext uri="{FF2B5EF4-FFF2-40B4-BE49-F238E27FC236}">
                    <a16:creationId xmlns:a16="http://schemas.microsoft.com/office/drawing/2014/main" id="{C1F8D2C7-AD60-4D0B-BC0D-85EE7ECE6835}"/>
                  </a:ext>
                </a:extLst>
              </p:cNvPr>
              <p:cNvSpPr txBox="1">
                <a:spLocks noRot="1" noChangeAspect="1" noMove="1" noResize="1" noEditPoints="1" noAdjustHandles="1" noChangeArrowheads="1" noChangeShapeType="1" noTextEdit="1"/>
              </p:cNvSpPr>
              <p:nvPr/>
            </p:nvSpPr>
            <p:spPr>
              <a:xfrm>
                <a:off x="2237298" y="1604501"/>
                <a:ext cx="136232" cy="369332"/>
              </a:xfrm>
              <a:prstGeom prst="rect">
                <a:avLst/>
              </a:prstGeom>
              <a:blipFill>
                <a:blip r:embed="rId6"/>
                <a:stretch>
                  <a:fillRect l="-63636" r="-68182" b="-6557"/>
                </a:stretch>
              </a:blipFill>
            </p:spPr>
            <p:txBody>
              <a:bodyPr/>
              <a:lstStyle/>
              <a:p>
                <a:r>
                  <a:rPr lang="ja-JP" altLang="en-US">
                    <a:noFill/>
                  </a:rPr>
                  <a:t> </a:t>
                </a:r>
              </a:p>
            </p:txBody>
          </p:sp>
        </mc:Fallback>
      </mc:AlternateContent>
      <p:sp>
        <p:nvSpPr>
          <p:cNvPr id="384" name="爆発: 14 pt 270">
            <a:extLst>
              <a:ext uri="{FF2B5EF4-FFF2-40B4-BE49-F238E27FC236}">
                <a16:creationId xmlns:a16="http://schemas.microsoft.com/office/drawing/2014/main" id="{C52B26EC-1F2A-4C28-91C4-68D1C4B2E912}"/>
              </a:ext>
            </a:extLst>
          </p:cNvPr>
          <p:cNvSpPr/>
          <p:nvPr/>
        </p:nvSpPr>
        <p:spPr>
          <a:xfrm>
            <a:off x="2324849" y="4500670"/>
            <a:ext cx="371224" cy="369817"/>
          </a:xfrm>
          <a:prstGeom prst="irregularSeal2">
            <a:avLst/>
          </a:prstGeom>
          <a:solidFill>
            <a:srgbClr val="EFB251"/>
          </a:solidFill>
          <a:ln w="9525"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mc:AlternateContent xmlns:mc="http://schemas.openxmlformats.org/markup-compatibility/2006" xmlns:a14="http://schemas.microsoft.com/office/drawing/2010/main">
        <mc:Choice Requires="a14">
          <p:sp>
            <p:nvSpPr>
              <p:cNvPr id="385" name="テキスト ボックス 384">
                <a:extLst>
                  <a:ext uri="{FF2B5EF4-FFF2-40B4-BE49-F238E27FC236}">
                    <a16:creationId xmlns:a16="http://schemas.microsoft.com/office/drawing/2014/main" id="{92B3FAB6-E128-43DB-8AD0-77C2A2191D7D}"/>
                  </a:ext>
                </a:extLst>
              </p:cNvPr>
              <p:cNvSpPr txBox="1"/>
              <p:nvPr/>
            </p:nvSpPr>
            <p:spPr>
              <a:xfrm>
                <a:off x="4698493" y="4704809"/>
                <a:ext cx="242502" cy="369332"/>
              </a:xfrm>
              <a:prstGeom prst="rect">
                <a:avLst/>
              </a:prstGeom>
              <a:noFill/>
            </p:spPr>
            <p:txBody>
              <a:bodyPr wrap="none" lIns="0" tIns="0" rIns="0" bIns="0" rtlCol="0">
                <a:spAutoFit/>
              </a:bodyPr>
              <a:lstStyle/>
              <a:p>
                <a:pPr defTabSz="457200"/>
                <a14:m>
                  <m:oMathPara xmlns:m="http://schemas.openxmlformats.org/officeDocument/2006/math">
                    <m:oMathParaPr>
                      <m:jc m:val="centerGroup"/>
                    </m:oMathParaPr>
                    <m:oMath xmlns:m="http://schemas.openxmlformats.org/officeDocument/2006/math">
                      <m:r>
                        <a:rPr lang="en-US" altLang="ja-JP" sz="2400" i="1" smtClean="0">
                          <a:solidFill>
                            <a:schemeClr val="tx1"/>
                          </a:solidFill>
                          <a:latin typeface="Cambria Math" panose="02040503050406030204" pitchFamily="18" charset="0"/>
                        </a:rPr>
                        <m:t>𝑧</m:t>
                      </m:r>
                    </m:oMath>
                  </m:oMathPara>
                </a14:m>
                <a:endParaRPr lang="ja-JP" altLang="en-US" dirty="0">
                  <a:solidFill>
                    <a:schemeClr val="tx1"/>
                  </a:solidFill>
                  <a:latin typeface="+mn-ea"/>
                  <a:cs typeface="Spica Neue" panose="02000503000000000000" pitchFamily="2" charset="-128"/>
                </a:endParaRPr>
              </a:p>
            </p:txBody>
          </p:sp>
        </mc:Choice>
        <mc:Fallback xmlns="">
          <p:sp>
            <p:nvSpPr>
              <p:cNvPr id="385" name="テキスト ボックス 384">
                <a:extLst>
                  <a:ext uri="{FF2B5EF4-FFF2-40B4-BE49-F238E27FC236}">
                    <a16:creationId xmlns:a16="http://schemas.microsoft.com/office/drawing/2014/main" id="{92B3FAB6-E128-43DB-8AD0-77C2A2191D7D}"/>
                  </a:ext>
                </a:extLst>
              </p:cNvPr>
              <p:cNvSpPr txBox="1">
                <a:spLocks noRot="1" noChangeAspect="1" noMove="1" noResize="1" noEditPoints="1" noAdjustHandles="1" noChangeArrowheads="1" noChangeShapeType="1" noTextEdit="1"/>
              </p:cNvSpPr>
              <p:nvPr/>
            </p:nvSpPr>
            <p:spPr>
              <a:xfrm>
                <a:off x="4698493" y="4704809"/>
                <a:ext cx="242502" cy="369332"/>
              </a:xfrm>
              <a:prstGeom prst="rect">
                <a:avLst/>
              </a:prstGeom>
              <a:blipFill>
                <a:blip r:embed="rId7"/>
                <a:stretch>
                  <a:fillRect l="-15000" r="-7500" b="-1667"/>
                </a:stretch>
              </a:blipFill>
            </p:spPr>
            <p:txBody>
              <a:bodyPr/>
              <a:lstStyle/>
              <a:p>
                <a:r>
                  <a:rPr lang="ja-JP" altLang="en-US">
                    <a:noFill/>
                  </a:rPr>
                  <a:t> </a:t>
                </a:r>
              </a:p>
            </p:txBody>
          </p:sp>
        </mc:Fallback>
      </mc:AlternateContent>
      <p:grpSp>
        <p:nvGrpSpPr>
          <p:cNvPr id="386" name="グループ化 385">
            <a:extLst>
              <a:ext uri="{FF2B5EF4-FFF2-40B4-BE49-F238E27FC236}">
                <a16:creationId xmlns:a16="http://schemas.microsoft.com/office/drawing/2014/main" id="{9B40C088-B556-464E-AE22-00CA24640A2A}"/>
              </a:ext>
            </a:extLst>
          </p:cNvPr>
          <p:cNvGrpSpPr/>
          <p:nvPr/>
        </p:nvGrpSpPr>
        <p:grpSpPr>
          <a:xfrm>
            <a:off x="1431112" y="2966340"/>
            <a:ext cx="2255566" cy="578016"/>
            <a:chOff x="1473210" y="2992072"/>
            <a:chExt cx="2255566" cy="578016"/>
          </a:xfrm>
        </p:grpSpPr>
        <p:pic>
          <p:nvPicPr>
            <p:cNvPr id="387" name="図 386">
              <a:extLst>
                <a:ext uri="{FF2B5EF4-FFF2-40B4-BE49-F238E27FC236}">
                  <a16:creationId xmlns:a16="http://schemas.microsoft.com/office/drawing/2014/main" id="{7B16E08D-509F-4A1D-B00E-E5CB5738E80E}"/>
                </a:ext>
              </a:extLst>
            </p:cNvPr>
            <p:cNvPicPr>
              <a:picLocks noChangeAspect="1"/>
            </p:cNvPicPr>
            <p:nvPr/>
          </p:nvPicPr>
          <p:blipFill rotWithShape="1">
            <a:blip r:embed="rId8">
              <a:extLst>
                <a:ext uri="{28A0092B-C50C-407E-A947-70E740481C1C}">
                  <a14:useLocalDpi xmlns:a14="http://schemas.microsoft.com/office/drawing/2010/main" val="0"/>
                </a:ext>
              </a:extLst>
            </a:blip>
            <a:srcRect l="31301" t="41111" r="17941" b="2"/>
            <a:stretch/>
          </p:blipFill>
          <p:spPr>
            <a:xfrm>
              <a:off x="1485236" y="2992072"/>
              <a:ext cx="2243540" cy="578016"/>
            </a:xfrm>
            <a:prstGeom prst="rect">
              <a:avLst/>
            </a:prstGeom>
          </p:spPr>
        </p:pic>
        <p:pic>
          <p:nvPicPr>
            <p:cNvPr id="388" name="図 387">
              <a:extLst>
                <a:ext uri="{FF2B5EF4-FFF2-40B4-BE49-F238E27FC236}">
                  <a16:creationId xmlns:a16="http://schemas.microsoft.com/office/drawing/2014/main" id="{DD1F7E5D-17DA-4395-84F2-2AFBD3FCE485}"/>
                </a:ext>
              </a:extLst>
            </p:cNvPr>
            <p:cNvPicPr>
              <a:picLocks noChangeAspect="1"/>
            </p:cNvPicPr>
            <p:nvPr/>
          </p:nvPicPr>
          <p:blipFill rotWithShape="1">
            <a:blip r:embed="rId9">
              <a:extLst>
                <a:ext uri="{28A0092B-C50C-407E-A947-70E740481C1C}">
                  <a14:useLocalDpi xmlns:a14="http://schemas.microsoft.com/office/drawing/2010/main" val="0"/>
                </a:ext>
              </a:extLst>
            </a:blip>
            <a:srcRect l="35485" t="51243" r="13847" b="-1"/>
            <a:stretch/>
          </p:blipFill>
          <p:spPr>
            <a:xfrm rot="161795">
              <a:off x="1473210" y="3081684"/>
              <a:ext cx="2220969" cy="448851"/>
            </a:xfrm>
            <a:prstGeom prst="rect">
              <a:avLst/>
            </a:prstGeom>
          </p:spPr>
        </p:pic>
        <p:pic>
          <p:nvPicPr>
            <p:cNvPr id="389" name="図 388">
              <a:extLst>
                <a:ext uri="{FF2B5EF4-FFF2-40B4-BE49-F238E27FC236}">
                  <a16:creationId xmlns:a16="http://schemas.microsoft.com/office/drawing/2014/main" id="{191E177F-1D42-471C-BD25-5DF65A95E984}"/>
                </a:ext>
              </a:extLst>
            </p:cNvPr>
            <p:cNvPicPr>
              <a:picLocks noChangeAspect="1"/>
            </p:cNvPicPr>
            <p:nvPr/>
          </p:nvPicPr>
          <p:blipFill rotWithShape="1">
            <a:blip r:embed="rId10">
              <a:extLst>
                <a:ext uri="{28A0092B-C50C-407E-A947-70E740481C1C}">
                  <a14:useLocalDpi xmlns:a14="http://schemas.microsoft.com/office/drawing/2010/main" val="0"/>
                </a:ext>
              </a:extLst>
            </a:blip>
            <a:srcRect l="31278" t="66266" r="17484"/>
            <a:stretch/>
          </p:blipFill>
          <p:spPr>
            <a:xfrm>
              <a:off x="1473405" y="3209433"/>
              <a:ext cx="2239627" cy="302307"/>
            </a:xfrm>
            <a:prstGeom prst="rect">
              <a:avLst/>
            </a:prstGeom>
          </p:spPr>
        </p:pic>
      </p:grpSp>
      <p:cxnSp>
        <p:nvCxnSpPr>
          <p:cNvPr id="390" name="直線矢印コネクタ 389">
            <a:extLst>
              <a:ext uri="{FF2B5EF4-FFF2-40B4-BE49-F238E27FC236}">
                <a16:creationId xmlns:a16="http://schemas.microsoft.com/office/drawing/2014/main" id="{C2ED5408-00C5-4ABA-BF1E-248D94E59299}"/>
              </a:ext>
            </a:extLst>
          </p:cNvPr>
          <p:cNvCxnSpPr>
            <a:cxnSpLocks/>
          </p:cNvCxnSpPr>
          <p:nvPr/>
        </p:nvCxnSpPr>
        <p:spPr>
          <a:xfrm flipH="1" flipV="1">
            <a:off x="767261" y="2708772"/>
            <a:ext cx="1769318" cy="1997956"/>
          </a:xfrm>
          <a:prstGeom prst="straightConnector1">
            <a:avLst/>
          </a:prstGeom>
          <a:noFill/>
          <a:ln w="38100" cap="rnd" cmpd="sng" algn="ctr">
            <a:solidFill>
              <a:srgbClr val="FFFF00">
                <a:alpha val="65000"/>
              </a:srgbClr>
            </a:solidFill>
            <a:prstDash val="solid"/>
            <a:tailEnd type="stealth"/>
          </a:ln>
          <a:effectLst/>
        </p:spPr>
      </p:cxnSp>
      <p:grpSp>
        <p:nvGrpSpPr>
          <p:cNvPr id="206" name="グループ化 205">
            <a:extLst>
              <a:ext uri="{FF2B5EF4-FFF2-40B4-BE49-F238E27FC236}">
                <a16:creationId xmlns:a16="http://schemas.microsoft.com/office/drawing/2014/main" id="{D498A43B-7A1D-4D42-99B5-B1002BA69C3D}"/>
              </a:ext>
            </a:extLst>
          </p:cNvPr>
          <p:cNvGrpSpPr>
            <a:grpSpLocks noChangeAspect="1"/>
          </p:cNvGrpSpPr>
          <p:nvPr/>
        </p:nvGrpSpPr>
        <p:grpSpPr>
          <a:xfrm>
            <a:off x="11162575" y="5333195"/>
            <a:ext cx="791146" cy="1728871"/>
            <a:chOff x="1795273" y="2610896"/>
            <a:chExt cx="1977865" cy="4322177"/>
          </a:xfrm>
        </p:grpSpPr>
        <p:pic>
          <p:nvPicPr>
            <p:cNvPr id="391" name="グラフィックス 390" descr="装飾的な円">
              <a:extLst>
                <a:ext uri="{FF2B5EF4-FFF2-40B4-BE49-F238E27FC236}">
                  <a16:creationId xmlns:a16="http://schemas.microsoft.com/office/drawing/2014/main" id="{643F6CD5-6E9E-4C3C-95AB-4F31291C8DE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rot="2400000">
              <a:off x="2444035" y="2610896"/>
              <a:ext cx="680338" cy="4322177"/>
            </a:xfrm>
            <a:prstGeom prst="rect">
              <a:avLst/>
            </a:prstGeom>
          </p:spPr>
        </p:pic>
        <p:pic>
          <p:nvPicPr>
            <p:cNvPr id="392" name="グラフィックス 391" descr="中心点から放射状に広がる複数の円">
              <a:extLst>
                <a:ext uri="{FF2B5EF4-FFF2-40B4-BE49-F238E27FC236}">
                  <a16:creationId xmlns:a16="http://schemas.microsoft.com/office/drawing/2014/main" id="{0E3B52EA-E847-4750-B1CC-51146D3FA343}"/>
                </a:ext>
              </a:extLst>
            </p:cNvPr>
            <p:cNvPicPr>
              <a:picLocks noChangeAspect="1"/>
            </p:cNvPicPr>
            <p:nvPr/>
          </p:nvPicPr>
          <p:blipFill>
            <a:blip r:embed="rId13"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795273" y="3331796"/>
              <a:ext cx="1977865" cy="2880000"/>
            </a:xfrm>
            <a:prstGeom prst="rect">
              <a:avLst/>
            </a:prstGeom>
          </p:spPr>
        </p:pic>
      </p:grpSp>
      <p:sp>
        <p:nvSpPr>
          <p:cNvPr id="5" name="テキスト ボックス 4">
            <a:extLst>
              <a:ext uri="{FF2B5EF4-FFF2-40B4-BE49-F238E27FC236}">
                <a16:creationId xmlns:a16="http://schemas.microsoft.com/office/drawing/2014/main" id="{BAA08988-24FB-592B-E965-ED931FBB7FCC}"/>
              </a:ext>
            </a:extLst>
          </p:cNvPr>
          <p:cNvSpPr txBox="1"/>
          <p:nvPr/>
        </p:nvSpPr>
        <p:spPr>
          <a:xfrm>
            <a:off x="2091415" y="6299297"/>
            <a:ext cx="3139989" cy="338554"/>
          </a:xfrm>
          <a:prstGeom prst="rect">
            <a:avLst/>
          </a:prstGeom>
          <a:noFill/>
        </p:spPr>
        <p:txBody>
          <a:bodyPr wrap="square" rtlCol="0">
            <a:spAutoFit/>
          </a:bodyPr>
          <a:lstStyle/>
          <a:p>
            <a:pPr algn="l"/>
            <a:r>
              <a:rPr kumimoji="1" lang="en-US" altLang="ja-JP" sz="1600" dirty="0"/>
              <a:t>Figures: Courtesy of </a:t>
            </a:r>
            <a:r>
              <a:rPr kumimoji="1" lang="en-US" altLang="ja-JP" sz="1600" dirty="0" err="1"/>
              <a:t>Y.Kanakubo</a:t>
            </a:r>
            <a:endParaRPr kumimoji="1" lang="ja-JP" altLang="en-US" sz="1600" dirty="0"/>
          </a:p>
        </p:txBody>
      </p:sp>
    </p:spTree>
    <p:extLst>
      <p:ext uri="{BB962C8B-B14F-4D97-AF65-F5344CB8AC3E}">
        <p14:creationId xmlns:p14="http://schemas.microsoft.com/office/powerpoint/2010/main" val="4147083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FCFBD2-BEAC-46DE-811B-42CA8D8B59B8}"/>
              </a:ext>
            </a:extLst>
          </p:cNvPr>
          <p:cNvSpPr>
            <a:spLocks noGrp="1"/>
          </p:cNvSpPr>
          <p:nvPr>
            <p:ph type="title"/>
          </p:nvPr>
        </p:nvSpPr>
        <p:spPr/>
        <p:txBody>
          <a:bodyPr/>
          <a:lstStyle/>
          <a:p>
            <a:pPr algn="ctr"/>
            <a:r>
              <a:rPr kumimoji="1" lang="en-US" altLang="ja-JP" dirty="0"/>
              <a:t>Dynamical initialization</a:t>
            </a:r>
            <a:endParaRPr kumimoji="1" lang="ja-JP" altLang="en-US" dirty="0"/>
          </a:p>
        </p:txBody>
      </p:sp>
      <p:sp>
        <p:nvSpPr>
          <p:cNvPr id="3" name="スライド番号プレースホルダー 2">
            <a:extLst>
              <a:ext uri="{FF2B5EF4-FFF2-40B4-BE49-F238E27FC236}">
                <a16:creationId xmlns:a16="http://schemas.microsoft.com/office/drawing/2014/main" id="{03DF7092-1087-493C-8A6B-C5BD4A30474D}"/>
              </a:ext>
            </a:extLst>
          </p:cNvPr>
          <p:cNvSpPr>
            <a:spLocks noGrp="1"/>
          </p:cNvSpPr>
          <p:nvPr>
            <p:ph type="sldNum" sz="quarter" idx="12"/>
          </p:nvPr>
        </p:nvSpPr>
        <p:spPr/>
        <p:txBody>
          <a:bodyPr/>
          <a:lstStyle/>
          <a:p>
            <a:fld id="{790CF57B-DD1B-4031-B9F9-0C464C9FAFED}" type="slidenum">
              <a:rPr kumimoji="1" lang="ja-JP" altLang="en-US" smtClean="0"/>
              <a:t>15</a:t>
            </a:fld>
            <a:endParaRPr kumimoji="1" lang="ja-JP" altLang="en-US" dirty="0"/>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37EDCAE5-CA54-4C47-83FA-4A0C69380EC7}"/>
                  </a:ext>
                </a:extLst>
              </p:cNvPr>
              <p:cNvSpPr txBox="1"/>
              <p:nvPr/>
            </p:nvSpPr>
            <p:spPr>
              <a:xfrm>
                <a:off x="511256" y="2074753"/>
                <a:ext cx="5914761" cy="1013354"/>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4400" b="0" i="1" smtClean="0">
                              <a:latin typeface="Cambria Math" panose="02040503050406030204" pitchFamily="18" charset="0"/>
                            </a:rPr>
                          </m:ctrlPr>
                        </m:sSubPr>
                        <m:e>
                          <m:r>
                            <a:rPr kumimoji="1" lang="ja-JP" altLang="en-US" sz="4400" i="1" smtClean="0">
                              <a:latin typeface="Cambria Math" panose="02040503050406030204" pitchFamily="18" charset="0"/>
                            </a:rPr>
                            <m:t>𝜕</m:t>
                          </m:r>
                        </m:e>
                        <m:sub>
                          <m:r>
                            <a:rPr kumimoji="1" lang="en-US" altLang="ja-JP" sz="4400" b="0" i="1" smtClean="0">
                              <a:latin typeface="Cambria Math" panose="02040503050406030204" pitchFamily="18" charset="0"/>
                            </a:rPr>
                            <m:t>𝜇</m:t>
                          </m:r>
                        </m:sub>
                      </m:sSub>
                      <m:d>
                        <m:dPr>
                          <m:ctrlPr>
                            <a:rPr kumimoji="1" lang="en-US" altLang="ja-JP" sz="4400" b="0" i="1" smtClean="0">
                              <a:latin typeface="Cambria Math" panose="02040503050406030204" pitchFamily="18" charset="0"/>
                            </a:rPr>
                          </m:ctrlPr>
                        </m:dPr>
                        <m:e>
                          <m:sSubSup>
                            <m:sSubSupPr>
                              <m:ctrlPr>
                                <a:rPr kumimoji="1" lang="en-US" altLang="ja-JP" sz="4400" i="1">
                                  <a:latin typeface="Cambria Math" panose="02040503050406030204" pitchFamily="18" charset="0"/>
                                </a:rPr>
                              </m:ctrlPr>
                            </m:sSubSupPr>
                            <m:e>
                              <m:r>
                                <a:rPr kumimoji="1" lang="en-US" altLang="ja-JP" sz="4400" i="1">
                                  <a:latin typeface="Cambria Math" panose="02040503050406030204" pitchFamily="18" charset="0"/>
                                </a:rPr>
                                <m:t>𝑇</m:t>
                              </m:r>
                            </m:e>
                            <m:sub>
                              <m:r>
                                <m:rPr>
                                  <m:sty m:val="p"/>
                                </m:rPr>
                                <a:rPr kumimoji="1" lang="en-US" altLang="ja-JP" sz="4400">
                                  <a:latin typeface="Cambria Math" panose="02040503050406030204" pitchFamily="18" charset="0"/>
                                </a:rPr>
                                <m:t>f</m:t>
                              </m:r>
                              <m:r>
                                <m:rPr>
                                  <m:sty m:val="p"/>
                                </m:rPr>
                                <a:rPr kumimoji="1" lang="en-US" altLang="ja-JP" sz="4400" b="0" i="0" smtClean="0">
                                  <a:latin typeface="Cambria Math" panose="02040503050406030204" pitchFamily="18" charset="0"/>
                                </a:rPr>
                                <m:t>luid</m:t>
                              </m:r>
                            </m:sub>
                            <m:sup>
                              <m:r>
                                <a:rPr kumimoji="1" lang="en-US" altLang="ja-JP" sz="4400" i="1">
                                  <a:latin typeface="Cambria Math" panose="02040503050406030204" pitchFamily="18" charset="0"/>
                                </a:rPr>
                                <m:t>𝜇𝜈</m:t>
                              </m:r>
                            </m:sup>
                          </m:sSubSup>
                          <m:r>
                            <a:rPr kumimoji="1" lang="en-US" altLang="ja-JP" sz="4400" b="0" i="1" smtClean="0">
                              <a:latin typeface="Cambria Math" panose="02040503050406030204" pitchFamily="18" charset="0"/>
                            </a:rPr>
                            <m:t>+</m:t>
                          </m:r>
                          <m:sSubSup>
                            <m:sSubSupPr>
                              <m:ctrlPr>
                                <a:rPr kumimoji="1" lang="en-US" altLang="ja-JP" sz="4400" i="1">
                                  <a:latin typeface="Cambria Math" panose="02040503050406030204" pitchFamily="18" charset="0"/>
                                </a:rPr>
                              </m:ctrlPr>
                            </m:sSubSupPr>
                            <m:e>
                              <m:r>
                                <a:rPr kumimoji="1" lang="en-US" altLang="ja-JP" sz="4400" i="1">
                                  <a:latin typeface="Cambria Math" panose="02040503050406030204" pitchFamily="18" charset="0"/>
                                </a:rPr>
                                <m:t>𝑇</m:t>
                              </m:r>
                            </m:e>
                            <m:sub>
                              <m:r>
                                <m:rPr>
                                  <m:sty m:val="p"/>
                                </m:rPr>
                                <a:rPr kumimoji="1" lang="en-US" altLang="ja-JP" sz="4400" b="0" i="0" smtClean="0">
                                  <a:latin typeface="Cambria Math" panose="02040503050406030204" pitchFamily="18" charset="0"/>
                                </a:rPr>
                                <m:t>parton</m:t>
                              </m:r>
                            </m:sub>
                            <m:sup>
                              <m:r>
                                <a:rPr kumimoji="1" lang="en-US" altLang="ja-JP" sz="4400" i="1">
                                  <a:latin typeface="Cambria Math" panose="02040503050406030204" pitchFamily="18" charset="0"/>
                                </a:rPr>
                                <m:t>𝜇𝜈</m:t>
                              </m:r>
                            </m:sup>
                          </m:sSubSup>
                        </m:e>
                      </m:d>
                      <m:r>
                        <a:rPr kumimoji="1" lang="en-US" altLang="ja-JP" sz="4400" b="0" i="1" smtClean="0">
                          <a:latin typeface="Cambria Math" panose="02040503050406030204" pitchFamily="18" charset="0"/>
                        </a:rPr>
                        <m:t>=0</m:t>
                      </m:r>
                    </m:oMath>
                  </m:oMathPara>
                </a14:m>
                <a:endParaRPr kumimoji="1" lang="ja-JP" altLang="en-US" sz="4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mc:Choice>
        <mc:Fallback xmlns="">
          <p:sp>
            <p:nvSpPr>
              <p:cNvPr id="4" name="テキスト ボックス 3">
                <a:extLst>
                  <a:ext uri="{FF2B5EF4-FFF2-40B4-BE49-F238E27FC236}">
                    <a16:creationId xmlns:a16="http://schemas.microsoft.com/office/drawing/2014/main" id="{37EDCAE5-CA54-4C47-83FA-4A0C69380EC7}"/>
                  </a:ext>
                </a:extLst>
              </p:cNvPr>
              <p:cNvSpPr txBox="1">
                <a:spLocks noRot="1" noChangeAspect="1" noMove="1" noResize="1" noEditPoints="1" noAdjustHandles="1" noChangeArrowheads="1" noChangeShapeType="1" noTextEdit="1"/>
              </p:cNvSpPr>
              <p:nvPr/>
            </p:nvSpPr>
            <p:spPr>
              <a:xfrm>
                <a:off x="511256" y="2074753"/>
                <a:ext cx="5914761" cy="1013354"/>
              </a:xfrm>
              <a:prstGeom prst="rect">
                <a:avLst/>
              </a:prstGeom>
              <a:blipFill>
                <a:blip r:embed="rId2"/>
                <a:stretch>
                  <a:fillRect/>
                </a:stretch>
              </a:blipFill>
              <a:ln>
                <a:noFill/>
              </a:ln>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 name="テキスト ボックス 4">
                <a:extLst>
                  <a:ext uri="{FF2B5EF4-FFF2-40B4-BE49-F238E27FC236}">
                    <a16:creationId xmlns:a16="http://schemas.microsoft.com/office/drawing/2014/main" id="{B0D53027-F695-4CFA-B160-BB002C4D234E}"/>
                  </a:ext>
                </a:extLst>
              </p:cNvPr>
              <p:cNvSpPr txBox="1"/>
              <p:nvPr/>
            </p:nvSpPr>
            <p:spPr>
              <a:xfrm>
                <a:off x="7647898" y="1690688"/>
                <a:ext cx="3606757" cy="809645"/>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4400" b="0" i="1" smtClean="0">
                              <a:latin typeface="Cambria Math" panose="02040503050406030204" pitchFamily="18" charset="0"/>
                            </a:rPr>
                          </m:ctrlPr>
                        </m:sSubPr>
                        <m:e>
                          <m:r>
                            <a:rPr kumimoji="1" lang="ja-JP" altLang="en-US" sz="4400" i="1" smtClean="0">
                              <a:latin typeface="Cambria Math" panose="02040503050406030204" pitchFamily="18" charset="0"/>
                            </a:rPr>
                            <m:t>𝜕</m:t>
                          </m:r>
                        </m:e>
                        <m:sub>
                          <m:r>
                            <a:rPr kumimoji="1" lang="en-US" altLang="ja-JP" sz="4400" b="0" i="1" smtClean="0">
                              <a:latin typeface="Cambria Math" panose="02040503050406030204" pitchFamily="18" charset="0"/>
                            </a:rPr>
                            <m:t>𝜇</m:t>
                          </m:r>
                        </m:sub>
                      </m:sSub>
                      <m:sSubSup>
                        <m:sSubSupPr>
                          <m:ctrlPr>
                            <a:rPr kumimoji="1" lang="en-US" altLang="ja-JP" sz="4400" b="0" i="1" smtClean="0">
                              <a:latin typeface="Cambria Math" panose="02040503050406030204" pitchFamily="18" charset="0"/>
                            </a:rPr>
                          </m:ctrlPr>
                        </m:sSubSupPr>
                        <m:e>
                          <m:r>
                            <a:rPr kumimoji="1" lang="en-US" altLang="ja-JP" sz="4400" b="0" i="1" smtClean="0">
                              <a:latin typeface="Cambria Math" panose="02040503050406030204" pitchFamily="18" charset="0"/>
                            </a:rPr>
                            <m:t>𝑇</m:t>
                          </m:r>
                        </m:e>
                        <m:sub>
                          <m:r>
                            <m:rPr>
                              <m:sty m:val="p"/>
                            </m:rPr>
                            <a:rPr kumimoji="1" lang="en-US" altLang="ja-JP" sz="4400" b="0" i="0" smtClean="0">
                              <a:latin typeface="Cambria Math" panose="02040503050406030204" pitchFamily="18" charset="0"/>
                            </a:rPr>
                            <m:t>fluid</m:t>
                          </m:r>
                        </m:sub>
                        <m:sup>
                          <m:r>
                            <a:rPr kumimoji="1" lang="en-US" altLang="ja-JP" sz="4400" b="0" i="1" smtClean="0">
                              <a:latin typeface="Cambria Math" panose="02040503050406030204" pitchFamily="18" charset="0"/>
                            </a:rPr>
                            <m:t>𝜇𝜈</m:t>
                          </m:r>
                        </m:sup>
                      </m:sSubSup>
                      <m:r>
                        <a:rPr kumimoji="1" lang="en-US" altLang="ja-JP" sz="4400" b="0" i="1" smtClean="0">
                          <a:latin typeface="Cambria Math" panose="02040503050406030204" pitchFamily="18" charset="0"/>
                        </a:rPr>
                        <m:t>=</m:t>
                      </m:r>
                      <m:sSubSup>
                        <m:sSubSupPr>
                          <m:ctrlPr>
                            <a:rPr kumimoji="1" lang="en-US" altLang="ja-JP" sz="4400" i="1" smtClean="0">
                              <a:solidFill>
                                <a:srgbClr val="FFFF00"/>
                              </a:solidFill>
                              <a:latin typeface="Cambria Math" panose="02040503050406030204" pitchFamily="18" charset="0"/>
                            </a:rPr>
                          </m:ctrlPr>
                        </m:sSubSupPr>
                        <m:e>
                          <m:r>
                            <a:rPr kumimoji="1" lang="en-US" altLang="ja-JP" sz="4400" i="1">
                              <a:solidFill>
                                <a:srgbClr val="FFFF00"/>
                              </a:solidFill>
                              <a:latin typeface="Cambria Math" panose="02040503050406030204" pitchFamily="18" charset="0"/>
                            </a:rPr>
                            <m:t>𝐽</m:t>
                          </m:r>
                        </m:e>
                        <m:sub>
                          <m:r>
                            <m:rPr>
                              <m:sty m:val="p"/>
                            </m:rPr>
                            <a:rPr kumimoji="1" lang="en-US" altLang="ja-JP" sz="4400" i="0" smtClean="0">
                              <a:solidFill>
                                <a:srgbClr val="FFFF00"/>
                              </a:solidFill>
                              <a:latin typeface="Cambria Math" panose="02040503050406030204" pitchFamily="18" charset="0"/>
                            </a:rPr>
                            <m:t>p</m:t>
                          </m:r>
                          <m:r>
                            <a:rPr kumimoji="1" lang="en-US" altLang="ja-JP" sz="4400" i="0" smtClean="0">
                              <a:solidFill>
                                <a:srgbClr val="FFFF00"/>
                              </a:solidFill>
                              <a:latin typeface="Cambria Math" panose="02040503050406030204" pitchFamily="18" charset="0"/>
                              <a:ea typeface="Cambria Math" panose="02040503050406030204" pitchFamily="18" charset="0"/>
                            </a:rPr>
                            <m:t>→</m:t>
                          </m:r>
                          <m:r>
                            <m:rPr>
                              <m:sty m:val="p"/>
                            </m:rPr>
                            <a:rPr kumimoji="1" lang="en-US" altLang="ja-JP" sz="4400" i="0" smtClean="0">
                              <a:solidFill>
                                <a:srgbClr val="FFFF00"/>
                              </a:solidFill>
                              <a:latin typeface="Cambria Math" panose="02040503050406030204" pitchFamily="18" charset="0"/>
                              <a:ea typeface="Cambria Math" panose="02040503050406030204" pitchFamily="18" charset="0"/>
                            </a:rPr>
                            <m:t>f</m:t>
                          </m:r>
                        </m:sub>
                        <m:sup>
                          <m:r>
                            <a:rPr kumimoji="1" lang="en-US" altLang="ja-JP" sz="4400" i="1">
                              <a:solidFill>
                                <a:srgbClr val="FFFF00"/>
                              </a:solidFill>
                              <a:latin typeface="Cambria Math" panose="02040503050406030204" pitchFamily="18" charset="0"/>
                            </a:rPr>
                            <m:t>𝜈</m:t>
                          </m:r>
                        </m:sup>
                      </m:sSubSup>
                    </m:oMath>
                  </m:oMathPara>
                </a14:m>
                <a:endParaRPr kumimoji="1" lang="ja-JP" altLang="en-US" sz="44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mc:Choice>
        <mc:Fallback xmlns="">
          <p:sp>
            <p:nvSpPr>
              <p:cNvPr id="5" name="テキスト ボックス 4">
                <a:extLst>
                  <a:ext uri="{FF2B5EF4-FFF2-40B4-BE49-F238E27FC236}">
                    <a16:creationId xmlns:a16="http://schemas.microsoft.com/office/drawing/2014/main" id="{B0D53027-F695-4CFA-B160-BB002C4D234E}"/>
                  </a:ext>
                </a:extLst>
              </p:cNvPr>
              <p:cNvSpPr txBox="1">
                <a:spLocks noRot="1" noChangeAspect="1" noMove="1" noResize="1" noEditPoints="1" noAdjustHandles="1" noChangeArrowheads="1" noChangeShapeType="1" noTextEdit="1"/>
              </p:cNvSpPr>
              <p:nvPr/>
            </p:nvSpPr>
            <p:spPr>
              <a:xfrm>
                <a:off x="7647898" y="1690688"/>
                <a:ext cx="3606757" cy="809645"/>
              </a:xfrm>
              <a:prstGeom prst="rect">
                <a:avLst/>
              </a:prstGeom>
              <a:blipFill>
                <a:blip r:embed="rId3"/>
                <a:stretch>
                  <a:fillRect/>
                </a:stretch>
              </a:blipFill>
              <a:ln>
                <a:noFill/>
              </a:ln>
            </p:spPr>
            <p:txBody>
              <a:bodyPr/>
              <a:lstStyle/>
              <a:p>
                <a:r>
                  <a:rPr lang="ja-JP" altLang="en-US">
                    <a:noFill/>
                  </a:rPr>
                  <a:t> </a:t>
                </a:r>
              </a:p>
            </p:txBody>
          </p:sp>
        </mc:Fallback>
      </mc:AlternateContent>
      <p:sp>
        <p:nvSpPr>
          <p:cNvPr id="6" name="矢印: 右 5">
            <a:extLst>
              <a:ext uri="{FF2B5EF4-FFF2-40B4-BE49-F238E27FC236}">
                <a16:creationId xmlns:a16="http://schemas.microsoft.com/office/drawing/2014/main" id="{E1684D48-238E-4CE0-A051-AA9A3CF7B673}"/>
              </a:ext>
            </a:extLst>
          </p:cNvPr>
          <p:cNvSpPr/>
          <p:nvPr/>
        </p:nvSpPr>
        <p:spPr>
          <a:xfrm>
            <a:off x="6570345" y="2065825"/>
            <a:ext cx="978408" cy="1032602"/>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36BB8B0E-32C7-4FBD-BED2-37CB0DF91B5D}"/>
                  </a:ext>
                </a:extLst>
              </p:cNvPr>
              <p:cNvSpPr txBox="1"/>
              <p:nvPr/>
            </p:nvSpPr>
            <p:spPr>
              <a:xfrm>
                <a:off x="7647898" y="2623757"/>
                <a:ext cx="4453142" cy="82682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4400" b="0" i="1" smtClean="0">
                              <a:latin typeface="Cambria Math" panose="02040503050406030204" pitchFamily="18" charset="0"/>
                            </a:rPr>
                          </m:ctrlPr>
                        </m:sSubPr>
                        <m:e>
                          <m:r>
                            <a:rPr kumimoji="1" lang="ja-JP" altLang="en-US" sz="4400" i="1" smtClean="0">
                              <a:latin typeface="Cambria Math" panose="02040503050406030204" pitchFamily="18" charset="0"/>
                            </a:rPr>
                            <m:t>𝜕</m:t>
                          </m:r>
                        </m:e>
                        <m:sub>
                          <m:r>
                            <a:rPr kumimoji="1" lang="en-US" altLang="ja-JP" sz="4400" b="0" i="1" smtClean="0">
                              <a:latin typeface="Cambria Math" panose="02040503050406030204" pitchFamily="18" charset="0"/>
                            </a:rPr>
                            <m:t>𝜇</m:t>
                          </m:r>
                        </m:sub>
                      </m:sSub>
                      <m:sSubSup>
                        <m:sSubSupPr>
                          <m:ctrlPr>
                            <a:rPr kumimoji="1" lang="en-US" altLang="ja-JP" sz="4400" b="0" i="1" smtClean="0">
                              <a:latin typeface="Cambria Math" panose="02040503050406030204" pitchFamily="18" charset="0"/>
                            </a:rPr>
                          </m:ctrlPr>
                        </m:sSubSupPr>
                        <m:e>
                          <m:r>
                            <a:rPr kumimoji="1" lang="en-US" altLang="ja-JP" sz="4400" b="0" i="1" smtClean="0">
                              <a:latin typeface="Cambria Math" panose="02040503050406030204" pitchFamily="18" charset="0"/>
                            </a:rPr>
                            <m:t>𝑇</m:t>
                          </m:r>
                        </m:e>
                        <m:sub>
                          <m:r>
                            <m:rPr>
                              <m:sty m:val="p"/>
                            </m:rPr>
                            <a:rPr kumimoji="1" lang="en-US" altLang="ja-JP" sz="4400" b="0" i="0" smtClean="0">
                              <a:latin typeface="Cambria Math" panose="02040503050406030204" pitchFamily="18" charset="0"/>
                            </a:rPr>
                            <m:t>parton</m:t>
                          </m:r>
                        </m:sub>
                        <m:sup>
                          <m:r>
                            <a:rPr kumimoji="1" lang="en-US" altLang="ja-JP" sz="4400" b="0" i="1" smtClean="0">
                              <a:latin typeface="Cambria Math" panose="02040503050406030204" pitchFamily="18" charset="0"/>
                            </a:rPr>
                            <m:t>𝜇𝜈</m:t>
                          </m:r>
                        </m:sup>
                      </m:sSubSup>
                      <m:r>
                        <a:rPr kumimoji="1" lang="en-US" altLang="ja-JP" sz="4400" b="0" i="1" smtClean="0">
                          <a:latin typeface="Cambria Math" panose="02040503050406030204" pitchFamily="18" charset="0"/>
                        </a:rPr>
                        <m:t>=</m:t>
                      </m:r>
                      <m:r>
                        <a:rPr kumimoji="1" lang="en-US" altLang="ja-JP" sz="4400" b="1" i="1" smtClean="0">
                          <a:latin typeface="Cambria Math" panose="02040503050406030204" pitchFamily="18" charset="0"/>
                        </a:rPr>
                        <m:t>−</m:t>
                      </m:r>
                      <m:sSubSup>
                        <m:sSubSupPr>
                          <m:ctrlPr>
                            <a:rPr lang="en-US" altLang="ja-JP" sz="4400" b="1" i="1">
                              <a:latin typeface="Cambria Math" panose="02040503050406030204" pitchFamily="18" charset="0"/>
                            </a:rPr>
                          </m:ctrlPr>
                        </m:sSubSupPr>
                        <m:e>
                          <m:r>
                            <a:rPr lang="en-US" altLang="ja-JP" sz="4400" b="1" i="1">
                              <a:latin typeface="Cambria Math" panose="02040503050406030204" pitchFamily="18" charset="0"/>
                            </a:rPr>
                            <m:t>𝐽</m:t>
                          </m:r>
                        </m:e>
                        <m:sub>
                          <m:r>
                            <m:rPr>
                              <m:sty m:val="p"/>
                            </m:rPr>
                            <a:rPr lang="en-US" altLang="ja-JP" sz="4400" b="1">
                              <a:latin typeface="Cambria Math" panose="02040503050406030204" pitchFamily="18" charset="0"/>
                            </a:rPr>
                            <m:t>p</m:t>
                          </m:r>
                          <m:r>
                            <a:rPr lang="en-US" altLang="ja-JP" sz="4400" b="1">
                              <a:latin typeface="Cambria Math" panose="02040503050406030204" pitchFamily="18" charset="0"/>
                            </a:rPr>
                            <m:t>→</m:t>
                          </m:r>
                          <m:r>
                            <m:rPr>
                              <m:sty m:val="p"/>
                            </m:rPr>
                            <a:rPr lang="en-US" altLang="ja-JP" sz="4400" b="1">
                              <a:latin typeface="Cambria Math" panose="02040503050406030204" pitchFamily="18" charset="0"/>
                            </a:rPr>
                            <m:t>f</m:t>
                          </m:r>
                        </m:sub>
                        <m:sup>
                          <m:r>
                            <a:rPr lang="en-US" altLang="ja-JP" sz="4400" b="1" i="1">
                              <a:latin typeface="Cambria Math" panose="02040503050406030204" pitchFamily="18" charset="0"/>
                            </a:rPr>
                            <m:t>𝜈</m:t>
                          </m:r>
                        </m:sup>
                      </m:sSubSup>
                    </m:oMath>
                  </m:oMathPara>
                </a14:m>
                <a:endParaRPr lang="ja-JP" altLang="en-US" sz="4400" dirty="0"/>
              </a:p>
            </p:txBody>
          </p:sp>
        </mc:Choice>
        <mc:Fallback xmlns="">
          <p:sp>
            <p:nvSpPr>
              <p:cNvPr id="7" name="テキスト ボックス 6">
                <a:extLst>
                  <a:ext uri="{FF2B5EF4-FFF2-40B4-BE49-F238E27FC236}">
                    <a16:creationId xmlns:a16="http://schemas.microsoft.com/office/drawing/2014/main" id="{36BB8B0E-32C7-4FBD-BED2-37CB0DF91B5D}"/>
                  </a:ext>
                </a:extLst>
              </p:cNvPr>
              <p:cNvSpPr txBox="1">
                <a:spLocks noRot="1" noChangeAspect="1" noMove="1" noResize="1" noEditPoints="1" noAdjustHandles="1" noChangeArrowheads="1" noChangeShapeType="1" noTextEdit="1"/>
              </p:cNvSpPr>
              <p:nvPr/>
            </p:nvSpPr>
            <p:spPr>
              <a:xfrm>
                <a:off x="7647898" y="2623757"/>
                <a:ext cx="4453142" cy="826829"/>
              </a:xfrm>
              <a:prstGeom prst="rect">
                <a:avLst/>
              </a:prstGeom>
              <a:blipFill>
                <a:blip r:embed="rId4"/>
                <a:stretch>
                  <a:fillRect/>
                </a:stretch>
              </a:blipFill>
              <a:ln>
                <a:noFill/>
              </a:ln>
            </p:spPr>
            <p:txBody>
              <a:bodyPr/>
              <a:lstStyle/>
              <a:p>
                <a:r>
                  <a:rPr lang="ja-JP" altLang="en-US">
                    <a:noFill/>
                  </a:rPr>
                  <a:t> </a:t>
                </a:r>
              </a:p>
            </p:txBody>
          </p:sp>
        </mc:Fallback>
      </mc:AlternateContent>
      <p:sp>
        <p:nvSpPr>
          <p:cNvPr id="8" name="テキスト ボックス 7">
            <a:extLst>
              <a:ext uri="{FF2B5EF4-FFF2-40B4-BE49-F238E27FC236}">
                <a16:creationId xmlns:a16="http://schemas.microsoft.com/office/drawing/2014/main" id="{3C512B90-0013-4503-83C5-C53D9F208879}"/>
              </a:ext>
            </a:extLst>
          </p:cNvPr>
          <p:cNvSpPr txBox="1"/>
          <p:nvPr/>
        </p:nvSpPr>
        <p:spPr>
          <a:xfrm>
            <a:off x="2666342" y="3450586"/>
            <a:ext cx="6867983" cy="523220"/>
          </a:xfrm>
          <a:prstGeom prst="rect">
            <a:avLst/>
          </a:prstGeom>
          <a:noFill/>
        </p:spPr>
        <p:txBody>
          <a:bodyPr wrap="square" rtlCol="0">
            <a:spAutoFit/>
          </a:bodyPr>
          <a:lstStyle/>
          <a:p>
            <a:pPr algn="l"/>
            <a:r>
              <a:rPr kumimoji="1" lang="en-US" altLang="ja-JP" sz="2800" dirty="0"/>
              <a:t>Hydrodynamic equations </a:t>
            </a:r>
            <a:r>
              <a:rPr kumimoji="1" lang="en-US" altLang="ja-JP" sz="2800" dirty="0">
                <a:solidFill>
                  <a:srgbClr val="FFFF00"/>
                </a:solidFill>
              </a:rPr>
              <a:t>with source terms</a:t>
            </a:r>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A308F7E1-C522-4DE0-937A-4ADFCC771EC3}"/>
                  </a:ext>
                </a:extLst>
              </p:cNvPr>
              <p:cNvSpPr txBox="1"/>
              <p:nvPr/>
            </p:nvSpPr>
            <p:spPr>
              <a:xfrm>
                <a:off x="241847" y="5612773"/>
                <a:ext cx="1835182" cy="526234"/>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2800" b="0" i="1" smtClean="0">
                              <a:latin typeface="Cambria Math" panose="02040503050406030204" pitchFamily="18" charset="0"/>
                            </a:rPr>
                          </m:ctrlPr>
                        </m:sSubSupPr>
                        <m:e>
                          <m:r>
                            <a:rPr kumimoji="1" lang="en-US" altLang="ja-JP" sz="2800" b="0" i="1" smtClean="0">
                              <a:latin typeface="Cambria Math" panose="02040503050406030204" pitchFamily="18" charset="0"/>
                            </a:rPr>
                            <m:t>𝑇</m:t>
                          </m:r>
                        </m:e>
                        <m:sub>
                          <m:r>
                            <m:rPr>
                              <m:sty m:val="p"/>
                            </m:rPr>
                            <a:rPr kumimoji="1" lang="en-US" altLang="ja-JP" sz="2800" b="0" i="0" smtClean="0">
                              <a:latin typeface="Cambria Math" panose="02040503050406030204" pitchFamily="18" charset="0"/>
                            </a:rPr>
                            <m:t>parton</m:t>
                          </m:r>
                        </m:sub>
                        <m:sup>
                          <m:r>
                            <a:rPr kumimoji="1" lang="en-US" altLang="ja-JP" sz="2800" b="0" i="1" smtClean="0">
                              <a:latin typeface="Cambria Math" panose="02040503050406030204" pitchFamily="18" charset="0"/>
                            </a:rPr>
                            <m:t>𝜇𝜈</m:t>
                          </m:r>
                        </m:sup>
                      </m:sSubSup>
                      <m:d>
                        <m:dPr>
                          <m:ctrlPr>
                            <a:rPr kumimoji="1" lang="en-US" altLang="ja-JP" sz="2800" b="0" i="1" smtClean="0">
                              <a:latin typeface="Cambria Math" panose="02040503050406030204" pitchFamily="18" charset="0"/>
                            </a:rPr>
                          </m:ctrlPr>
                        </m:dPr>
                        <m:e>
                          <m:sSup>
                            <m:sSupPr>
                              <m:ctrlPr>
                                <a:rPr kumimoji="1" lang="en-US" altLang="ja-JP" sz="2800" b="0" i="1" smtClean="0">
                                  <a:latin typeface="Cambria Math" panose="02040503050406030204" pitchFamily="18" charset="0"/>
                                </a:rPr>
                              </m:ctrlPr>
                            </m:sSupPr>
                            <m:e>
                              <m:r>
                                <a:rPr kumimoji="1" lang="en-US" altLang="ja-JP" sz="2800" b="0" i="1" smtClean="0">
                                  <a:latin typeface="Cambria Math" panose="02040503050406030204" pitchFamily="18" charset="0"/>
                                </a:rPr>
                                <m:t>0</m:t>
                              </m:r>
                            </m:e>
                            <m:sup>
                              <m:r>
                                <a:rPr kumimoji="1" lang="en-US" altLang="ja-JP" sz="2800" b="0" i="1" smtClean="0">
                                  <a:latin typeface="Cambria Math" panose="02040503050406030204" pitchFamily="18" charset="0"/>
                                </a:rPr>
                                <m:t>+</m:t>
                              </m:r>
                            </m:sup>
                          </m:sSup>
                        </m:e>
                      </m:d>
                    </m:oMath>
                  </m:oMathPara>
                </a14:m>
                <a:endParaRPr lang="ja-JP" altLang="en-US" sz="2800" dirty="0"/>
              </a:p>
            </p:txBody>
          </p:sp>
        </mc:Choice>
        <mc:Fallback xmlns="">
          <p:sp>
            <p:nvSpPr>
              <p:cNvPr id="9" name="テキスト ボックス 8">
                <a:extLst>
                  <a:ext uri="{FF2B5EF4-FFF2-40B4-BE49-F238E27FC236}">
                    <a16:creationId xmlns:a16="http://schemas.microsoft.com/office/drawing/2014/main" id="{A308F7E1-C522-4DE0-937A-4ADFCC771EC3}"/>
                  </a:ext>
                </a:extLst>
              </p:cNvPr>
              <p:cNvSpPr txBox="1">
                <a:spLocks noRot="1" noChangeAspect="1" noMove="1" noResize="1" noEditPoints="1" noAdjustHandles="1" noChangeArrowheads="1" noChangeShapeType="1" noTextEdit="1"/>
              </p:cNvSpPr>
              <p:nvPr/>
            </p:nvSpPr>
            <p:spPr>
              <a:xfrm>
                <a:off x="241847" y="5612773"/>
                <a:ext cx="1835182" cy="526234"/>
              </a:xfrm>
              <a:prstGeom prst="rect">
                <a:avLst/>
              </a:prstGeom>
              <a:blipFill>
                <a:blip r:embed="rId5"/>
                <a:stretch>
                  <a:fillRect/>
                </a:stretch>
              </a:blipFill>
              <a:ln>
                <a:noFill/>
              </a:ln>
            </p:spPr>
            <p:txBody>
              <a:bodyPr/>
              <a:lstStyle/>
              <a:p>
                <a:r>
                  <a:rPr lang="ja-JP" altLang="en-US">
                    <a:noFill/>
                  </a:rPr>
                  <a:t> </a:t>
                </a:r>
              </a:p>
            </p:txBody>
          </p:sp>
        </mc:Fallback>
      </mc:AlternateContent>
      <p:sp>
        <p:nvSpPr>
          <p:cNvPr id="11" name="テキスト ボックス 10">
            <a:extLst>
              <a:ext uri="{FF2B5EF4-FFF2-40B4-BE49-F238E27FC236}">
                <a16:creationId xmlns:a16="http://schemas.microsoft.com/office/drawing/2014/main" id="{606795E1-F4B3-453B-9ADC-6CD097307A9E}"/>
              </a:ext>
            </a:extLst>
          </p:cNvPr>
          <p:cNvSpPr txBox="1"/>
          <p:nvPr/>
        </p:nvSpPr>
        <p:spPr>
          <a:xfrm>
            <a:off x="2804641" y="4153070"/>
            <a:ext cx="3291359" cy="954107"/>
          </a:xfrm>
          <a:prstGeom prst="rect">
            <a:avLst/>
          </a:prstGeom>
          <a:noFill/>
        </p:spPr>
        <p:txBody>
          <a:bodyPr wrap="square" rtlCol="0">
            <a:spAutoFit/>
          </a:bodyPr>
          <a:lstStyle/>
          <a:p>
            <a:pPr algn="ctr"/>
            <a:r>
              <a:rPr kumimoji="1" lang="en-US" altLang="ja-JP" sz="2800" u="sng" dirty="0"/>
              <a:t>Step 2</a:t>
            </a:r>
            <a:r>
              <a:rPr kumimoji="1" lang="en-US" altLang="ja-JP" sz="2800" dirty="0"/>
              <a:t> </a:t>
            </a:r>
          </a:p>
          <a:p>
            <a:pPr algn="ctr"/>
            <a:r>
              <a:rPr kumimoji="1" lang="en-US" altLang="ja-JP" sz="2800" dirty="0"/>
              <a:t>Model source term</a:t>
            </a:r>
            <a:endParaRPr kumimoji="1" lang="ja-JP" altLang="en-US" sz="2800" dirty="0"/>
          </a:p>
        </p:txBody>
      </p:sp>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4B7C7483-93E8-45B8-9354-05E250B71578}"/>
                  </a:ext>
                </a:extLst>
              </p:cNvPr>
              <p:cNvSpPr txBox="1"/>
              <p:nvPr/>
            </p:nvSpPr>
            <p:spPr>
              <a:xfrm>
                <a:off x="3005254" y="5612773"/>
                <a:ext cx="3351815" cy="526234"/>
              </a:xfrm>
              <a:prstGeom prst="rect">
                <a:avLst/>
              </a:prstGeom>
              <a:noFill/>
              <a:ln>
                <a:noFill/>
              </a:ln>
            </p:spPr>
            <p:txBody>
              <a:bodyPr wrap="none" lIns="0" tIns="0" rIns="0" bIns="0" rtlCol="0">
                <a:spAutoFit/>
              </a:bodyPr>
              <a:lstStyle/>
              <a:p>
                <a14:m>
                  <m:oMath xmlns:m="http://schemas.openxmlformats.org/officeDocument/2006/math">
                    <m:sSubSup>
                      <m:sSubSupPr>
                        <m:ctrlPr>
                          <a:rPr kumimoji="1" lang="en-US" altLang="ja-JP" sz="2800" b="0" i="1" smtClean="0">
                            <a:latin typeface="Cambria Math" panose="02040503050406030204" pitchFamily="18" charset="0"/>
                          </a:rPr>
                        </m:ctrlPr>
                      </m:sSubSupPr>
                      <m:e>
                        <m:r>
                          <a:rPr kumimoji="1" lang="en-US" altLang="ja-JP" sz="2800" b="0" i="1" smtClean="0">
                            <a:latin typeface="Cambria Math" panose="02040503050406030204" pitchFamily="18" charset="0"/>
                          </a:rPr>
                          <m:t>𝐽</m:t>
                        </m:r>
                      </m:e>
                      <m:sub>
                        <m:r>
                          <m:rPr>
                            <m:sty m:val="p"/>
                          </m:rPr>
                          <a:rPr kumimoji="1" lang="en-US" altLang="ja-JP" sz="2800" b="0" i="0" smtClean="0">
                            <a:latin typeface="Cambria Math" panose="02040503050406030204" pitchFamily="18" charset="0"/>
                          </a:rPr>
                          <m:t>p</m:t>
                        </m:r>
                        <m:r>
                          <a:rPr kumimoji="1" lang="en-US" altLang="ja-JP" sz="2800" b="0" i="1" smtClean="0">
                            <a:latin typeface="Cambria Math" panose="02040503050406030204" pitchFamily="18" charset="0"/>
                            <a:ea typeface="Cambria Math" panose="02040503050406030204" pitchFamily="18" charset="0"/>
                          </a:rPr>
                          <m:t>→</m:t>
                        </m:r>
                        <m:r>
                          <a:rPr kumimoji="1" lang="en-US" altLang="ja-JP" sz="2800" b="0" i="1" smtClean="0">
                            <a:latin typeface="Cambria Math" panose="02040503050406030204" pitchFamily="18" charset="0"/>
                            <a:ea typeface="Cambria Math" panose="02040503050406030204" pitchFamily="18" charset="0"/>
                          </a:rPr>
                          <m:t>𝑓</m:t>
                        </m:r>
                      </m:sub>
                      <m:sup>
                        <m:r>
                          <a:rPr kumimoji="1" lang="en-US" altLang="ja-JP" sz="2800" b="0" i="1" smtClean="0">
                            <a:latin typeface="Cambria Math" panose="02040503050406030204" pitchFamily="18" charset="0"/>
                            <a:ea typeface="Cambria Math" panose="02040503050406030204" pitchFamily="18" charset="0"/>
                          </a:rPr>
                          <m:t>𝜈</m:t>
                        </m:r>
                      </m:sup>
                    </m:sSubSup>
                    <m:r>
                      <a:rPr kumimoji="1" lang="en-US" altLang="ja-JP" sz="2800" b="0" i="1" smtClean="0">
                        <a:latin typeface="Cambria Math" panose="02040503050406030204" pitchFamily="18" charset="0"/>
                      </a:rPr>
                      <m:t>=−</m:t>
                    </m:r>
                    <m:sSub>
                      <m:sSubPr>
                        <m:ctrlPr>
                          <a:rPr kumimoji="1" lang="en-US" altLang="ja-JP" sz="2800" b="0" i="1" smtClean="0">
                            <a:latin typeface="Cambria Math" panose="02040503050406030204" pitchFamily="18" charset="0"/>
                          </a:rPr>
                        </m:ctrlPr>
                      </m:sSubPr>
                      <m:e>
                        <m:r>
                          <a:rPr kumimoji="1" lang="en-US" altLang="ja-JP" sz="2800" b="0" i="1" smtClean="0">
                            <a:latin typeface="Cambria Math" panose="02040503050406030204" pitchFamily="18" charset="0"/>
                          </a:rPr>
                          <m:t>𝜕</m:t>
                        </m:r>
                      </m:e>
                      <m:sub>
                        <m:r>
                          <a:rPr kumimoji="1" lang="en-US" altLang="ja-JP" sz="2800" b="0" i="1" smtClean="0">
                            <a:latin typeface="Cambria Math" panose="02040503050406030204" pitchFamily="18" charset="0"/>
                          </a:rPr>
                          <m:t>𝜇</m:t>
                        </m:r>
                      </m:sub>
                    </m:sSub>
                    <m:sSubSup>
                      <m:sSubSupPr>
                        <m:ctrlPr>
                          <a:rPr kumimoji="1" lang="en-US" altLang="ja-JP" sz="2800" b="0" i="1" smtClean="0">
                            <a:latin typeface="Cambria Math" panose="02040503050406030204" pitchFamily="18" charset="0"/>
                          </a:rPr>
                        </m:ctrlPr>
                      </m:sSubSupPr>
                      <m:e>
                        <m:r>
                          <a:rPr kumimoji="1" lang="en-US" altLang="ja-JP" sz="2800" b="0" i="1" smtClean="0">
                            <a:latin typeface="Cambria Math" panose="02040503050406030204" pitchFamily="18" charset="0"/>
                          </a:rPr>
                          <m:t>𝑇</m:t>
                        </m:r>
                      </m:e>
                      <m:sub>
                        <m:r>
                          <m:rPr>
                            <m:sty m:val="p"/>
                          </m:rPr>
                          <a:rPr kumimoji="1" lang="en-US" altLang="ja-JP" sz="2800" b="0" i="0" smtClean="0">
                            <a:latin typeface="Cambria Math" panose="02040503050406030204" pitchFamily="18" charset="0"/>
                          </a:rPr>
                          <m:t>parton</m:t>
                        </m:r>
                      </m:sub>
                      <m:sup>
                        <m:r>
                          <a:rPr kumimoji="1" lang="en-US" altLang="ja-JP" sz="2800" b="0" i="1" smtClean="0">
                            <a:latin typeface="Cambria Math" panose="02040503050406030204" pitchFamily="18" charset="0"/>
                          </a:rPr>
                          <m:t>𝜇𝜈</m:t>
                        </m:r>
                      </m:sup>
                    </m:sSubSup>
                    <m:r>
                      <a:rPr kumimoji="1" lang="en-US" altLang="ja-JP" sz="2800" b="0" i="1" smtClean="0">
                        <a:latin typeface="Cambria Math" panose="02040503050406030204" pitchFamily="18" charset="0"/>
                      </a:rPr>
                      <m:t>(</m:t>
                    </m:r>
                    <m:r>
                      <a:rPr kumimoji="1" lang="en-US" altLang="ja-JP" sz="2800" b="0" i="1" smtClean="0">
                        <a:latin typeface="Cambria Math" panose="02040503050406030204" pitchFamily="18" charset="0"/>
                      </a:rPr>
                      <m:t>𝑡</m:t>
                    </m:r>
                    <m:r>
                      <a:rPr kumimoji="1" lang="en-US" altLang="ja-JP" sz="2800" b="0" i="1" smtClean="0">
                        <a:latin typeface="Cambria Math" panose="02040503050406030204" pitchFamily="18" charset="0"/>
                      </a:rPr>
                      <m:t>)</m:t>
                    </m:r>
                  </m:oMath>
                </a14:m>
                <a:r>
                  <a:rPr lang="ja-JP" altLang="en-US" sz="2800" dirty="0"/>
                  <a:t> </a:t>
                </a:r>
              </a:p>
            </p:txBody>
          </p:sp>
        </mc:Choice>
        <mc:Fallback xmlns="">
          <p:sp>
            <p:nvSpPr>
              <p:cNvPr id="12" name="テキスト ボックス 11">
                <a:extLst>
                  <a:ext uri="{FF2B5EF4-FFF2-40B4-BE49-F238E27FC236}">
                    <a16:creationId xmlns:a16="http://schemas.microsoft.com/office/drawing/2014/main" id="{4B7C7483-93E8-45B8-9354-05E250B71578}"/>
                  </a:ext>
                </a:extLst>
              </p:cNvPr>
              <p:cNvSpPr txBox="1">
                <a:spLocks noRot="1" noChangeAspect="1" noMove="1" noResize="1" noEditPoints="1" noAdjustHandles="1" noChangeArrowheads="1" noChangeShapeType="1" noTextEdit="1"/>
              </p:cNvSpPr>
              <p:nvPr/>
            </p:nvSpPr>
            <p:spPr>
              <a:xfrm>
                <a:off x="3005254" y="5612773"/>
                <a:ext cx="3351815" cy="526234"/>
              </a:xfrm>
              <a:prstGeom prst="rect">
                <a:avLst/>
              </a:prstGeom>
              <a:blipFill>
                <a:blip r:embed="rId6"/>
                <a:stretch>
                  <a:fillRect l="-1091"/>
                </a:stretch>
              </a:blipFill>
              <a:ln>
                <a:noFill/>
              </a:ln>
            </p:spPr>
            <p:txBody>
              <a:bodyPr/>
              <a:lstStyle/>
              <a:p>
                <a:r>
                  <a:rPr lang="ja-JP" altLang="en-US">
                    <a:noFill/>
                  </a:rPr>
                  <a:t> </a:t>
                </a:r>
              </a:p>
            </p:txBody>
          </p:sp>
        </mc:Fallback>
      </mc:AlternateContent>
      <p:sp>
        <p:nvSpPr>
          <p:cNvPr id="13" name="テキスト ボックス 12">
            <a:extLst>
              <a:ext uri="{FF2B5EF4-FFF2-40B4-BE49-F238E27FC236}">
                <a16:creationId xmlns:a16="http://schemas.microsoft.com/office/drawing/2014/main" id="{A75C0349-4B34-4B55-BEA1-868858F032C8}"/>
              </a:ext>
            </a:extLst>
          </p:cNvPr>
          <p:cNvSpPr txBox="1"/>
          <p:nvPr/>
        </p:nvSpPr>
        <p:spPr>
          <a:xfrm>
            <a:off x="6822602" y="4153071"/>
            <a:ext cx="4908564" cy="1384995"/>
          </a:xfrm>
          <a:prstGeom prst="rect">
            <a:avLst/>
          </a:prstGeom>
          <a:noFill/>
        </p:spPr>
        <p:txBody>
          <a:bodyPr wrap="square" rtlCol="0">
            <a:spAutoFit/>
          </a:bodyPr>
          <a:lstStyle/>
          <a:p>
            <a:pPr algn="l"/>
            <a:r>
              <a:rPr kumimoji="1" lang="en-US" altLang="ja-JP" sz="2800" u="sng" dirty="0"/>
              <a:t>Step 3</a:t>
            </a:r>
          </a:p>
          <a:p>
            <a:pPr algn="l"/>
            <a:r>
              <a:rPr kumimoji="1" lang="en-US" altLang="ja-JP" sz="2800" dirty="0"/>
              <a:t>Solve hydro </a:t>
            </a:r>
            <a:r>
              <a:rPr kumimoji="1" lang="en-US" altLang="ja-JP" sz="2800" dirty="0" err="1"/>
              <a:t>eqs</a:t>
            </a:r>
            <a:r>
              <a:rPr kumimoji="1" lang="en-US" altLang="ja-JP" sz="2800" dirty="0"/>
              <a:t>. with vacuum initial condition</a:t>
            </a:r>
            <a:endParaRPr kumimoji="1" lang="ja-JP" altLang="en-US" sz="2800" dirty="0"/>
          </a:p>
        </p:txBody>
      </p: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86D0E959-1E45-4C97-9851-586E9623B8C3}"/>
                  </a:ext>
                </a:extLst>
              </p:cNvPr>
              <p:cNvSpPr txBox="1"/>
              <p:nvPr/>
            </p:nvSpPr>
            <p:spPr>
              <a:xfrm>
                <a:off x="8038932" y="5610768"/>
                <a:ext cx="2295628" cy="515269"/>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2800" b="0" i="1" smtClean="0">
                              <a:latin typeface="Cambria Math" panose="02040503050406030204" pitchFamily="18" charset="0"/>
                            </a:rPr>
                          </m:ctrlPr>
                        </m:sSubPr>
                        <m:e>
                          <m:r>
                            <a:rPr kumimoji="1" lang="ja-JP" altLang="en-US" sz="2800" i="1" smtClean="0">
                              <a:latin typeface="Cambria Math" panose="02040503050406030204" pitchFamily="18" charset="0"/>
                            </a:rPr>
                            <m:t>𝜕</m:t>
                          </m:r>
                        </m:e>
                        <m:sub>
                          <m:r>
                            <a:rPr kumimoji="1" lang="en-US" altLang="ja-JP" sz="2800" b="0" i="1" smtClean="0">
                              <a:latin typeface="Cambria Math" panose="02040503050406030204" pitchFamily="18" charset="0"/>
                            </a:rPr>
                            <m:t>𝜇</m:t>
                          </m:r>
                        </m:sub>
                      </m:sSub>
                      <m:sSubSup>
                        <m:sSubSupPr>
                          <m:ctrlPr>
                            <a:rPr kumimoji="1" lang="en-US" altLang="ja-JP" sz="2800" b="0" i="1" smtClean="0">
                              <a:latin typeface="Cambria Math" panose="02040503050406030204" pitchFamily="18" charset="0"/>
                            </a:rPr>
                          </m:ctrlPr>
                        </m:sSubSupPr>
                        <m:e>
                          <m:r>
                            <a:rPr kumimoji="1" lang="en-US" altLang="ja-JP" sz="2800" b="0" i="1" smtClean="0">
                              <a:latin typeface="Cambria Math" panose="02040503050406030204" pitchFamily="18" charset="0"/>
                            </a:rPr>
                            <m:t>𝑇</m:t>
                          </m:r>
                        </m:e>
                        <m:sub>
                          <m:r>
                            <m:rPr>
                              <m:sty m:val="p"/>
                            </m:rPr>
                            <a:rPr kumimoji="1" lang="en-US" altLang="ja-JP" sz="2800" b="0" i="0" smtClean="0">
                              <a:latin typeface="Cambria Math" panose="02040503050406030204" pitchFamily="18" charset="0"/>
                            </a:rPr>
                            <m:t>fluid</m:t>
                          </m:r>
                        </m:sub>
                        <m:sup>
                          <m:r>
                            <a:rPr kumimoji="1" lang="en-US" altLang="ja-JP" sz="2800" b="0" i="1" smtClean="0">
                              <a:latin typeface="Cambria Math" panose="02040503050406030204" pitchFamily="18" charset="0"/>
                            </a:rPr>
                            <m:t>𝜇𝜈</m:t>
                          </m:r>
                        </m:sup>
                      </m:sSubSup>
                      <m:r>
                        <a:rPr kumimoji="1" lang="en-US" altLang="ja-JP" sz="2800" b="0" i="1" smtClean="0">
                          <a:latin typeface="Cambria Math" panose="02040503050406030204" pitchFamily="18" charset="0"/>
                        </a:rPr>
                        <m:t>=</m:t>
                      </m:r>
                      <m:sSubSup>
                        <m:sSubSupPr>
                          <m:ctrlPr>
                            <a:rPr kumimoji="1" lang="en-US" altLang="ja-JP" sz="2800" i="1" smtClean="0">
                              <a:solidFill>
                                <a:srgbClr val="FFFF00"/>
                              </a:solidFill>
                              <a:latin typeface="Cambria Math" panose="02040503050406030204" pitchFamily="18" charset="0"/>
                            </a:rPr>
                          </m:ctrlPr>
                        </m:sSubSupPr>
                        <m:e>
                          <m:r>
                            <a:rPr kumimoji="1" lang="en-US" altLang="ja-JP" sz="2800" i="1">
                              <a:solidFill>
                                <a:srgbClr val="FFFF00"/>
                              </a:solidFill>
                              <a:latin typeface="Cambria Math" panose="02040503050406030204" pitchFamily="18" charset="0"/>
                            </a:rPr>
                            <m:t>𝐽</m:t>
                          </m:r>
                        </m:e>
                        <m:sub>
                          <m:r>
                            <m:rPr>
                              <m:sty m:val="p"/>
                            </m:rPr>
                            <a:rPr kumimoji="1" lang="en-US" altLang="ja-JP" sz="2800" i="0" smtClean="0">
                              <a:solidFill>
                                <a:srgbClr val="FFFF00"/>
                              </a:solidFill>
                              <a:latin typeface="Cambria Math" panose="02040503050406030204" pitchFamily="18" charset="0"/>
                            </a:rPr>
                            <m:t>p</m:t>
                          </m:r>
                          <m:r>
                            <a:rPr kumimoji="1" lang="en-US" altLang="ja-JP" sz="2800" i="0" smtClean="0">
                              <a:solidFill>
                                <a:srgbClr val="FFFF00"/>
                              </a:solidFill>
                              <a:latin typeface="Cambria Math" panose="02040503050406030204" pitchFamily="18" charset="0"/>
                              <a:ea typeface="Cambria Math" panose="02040503050406030204" pitchFamily="18" charset="0"/>
                            </a:rPr>
                            <m:t>→</m:t>
                          </m:r>
                          <m:r>
                            <m:rPr>
                              <m:sty m:val="p"/>
                            </m:rPr>
                            <a:rPr kumimoji="1" lang="en-US" altLang="ja-JP" sz="2800" i="0" smtClean="0">
                              <a:solidFill>
                                <a:srgbClr val="FFFF00"/>
                              </a:solidFill>
                              <a:latin typeface="Cambria Math" panose="02040503050406030204" pitchFamily="18" charset="0"/>
                              <a:ea typeface="Cambria Math" panose="02040503050406030204" pitchFamily="18" charset="0"/>
                            </a:rPr>
                            <m:t>f</m:t>
                          </m:r>
                        </m:sub>
                        <m:sup>
                          <m:r>
                            <a:rPr kumimoji="1" lang="en-US" altLang="ja-JP" sz="2800" i="1">
                              <a:solidFill>
                                <a:srgbClr val="FFFF00"/>
                              </a:solidFill>
                              <a:latin typeface="Cambria Math" panose="02040503050406030204" pitchFamily="18" charset="0"/>
                            </a:rPr>
                            <m:t>𝜈</m:t>
                          </m:r>
                        </m:sup>
                      </m:sSubSup>
                    </m:oMath>
                  </m:oMathPara>
                </a14:m>
                <a:endParaRPr kumimoji="1" lang="ja-JP" altLang="en-US"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mc:Choice>
        <mc:Fallback xmlns="">
          <p:sp>
            <p:nvSpPr>
              <p:cNvPr id="14" name="テキスト ボックス 13">
                <a:extLst>
                  <a:ext uri="{FF2B5EF4-FFF2-40B4-BE49-F238E27FC236}">
                    <a16:creationId xmlns:a16="http://schemas.microsoft.com/office/drawing/2014/main" id="{86D0E959-1E45-4C97-9851-586E9623B8C3}"/>
                  </a:ext>
                </a:extLst>
              </p:cNvPr>
              <p:cNvSpPr txBox="1">
                <a:spLocks noRot="1" noChangeAspect="1" noMove="1" noResize="1" noEditPoints="1" noAdjustHandles="1" noChangeArrowheads="1" noChangeShapeType="1" noTextEdit="1"/>
              </p:cNvSpPr>
              <p:nvPr/>
            </p:nvSpPr>
            <p:spPr>
              <a:xfrm>
                <a:off x="8038932" y="5610768"/>
                <a:ext cx="2295628" cy="515269"/>
              </a:xfrm>
              <a:prstGeom prst="rect">
                <a:avLst/>
              </a:prstGeom>
              <a:blipFill>
                <a:blip r:embed="rId7"/>
                <a:stretch>
                  <a:fillRect/>
                </a:stretch>
              </a:blipFill>
              <a:ln>
                <a:noFill/>
              </a:ln>
            </p:spPr>
            <p:txBody>
              <a:bodyPr/>
              <a:lstStyle/>
              <a:p>
                <a:r>
                  <a:rPr lang="ja-JP" altLang="en-US">
                    <a:noFill/>
                  </a:rPr>
                  <a:t> </a:t>
                </a:r>
              </a:p>
            </p:txBody>
          </p:sp>
        </mc:Fallback>
      </mc:AlternateContent>
      <p:sp>
        <p:nvSpPr>
          <p:cNvPr id="15" name="矢印: 下 14">
            <a:extLst>
              <a:ext uri="{FF2B5EF4-FFF2-40B4-BE49-F238E27FC236}">
                <a16:creationId xmlns:a16="http://schemas.microsoft.com/office/drawing/2014/main" id="{55A02194-E74C-4E14-A56F-4B85A2425A4A}"/>
              </a:ext>
            </a:extLst>
          </p:cNvPr>
          <p:cNvSpPr/>
          <p:nvPr/>
        </p:nvSpPr>
        <p:spPr>
          <a:xfrm rot="16200000">
            <a:off x="2038538" y="4854069"/>
            <a:ext cx="1063689" cy="365126"/>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下 15">
            <a:extLst>
              <a:ext uri="{FF2B5EF4-FFF2-40B4-BE49-F238E27FC236}">
                <a16:creationId xmlns:a16="http://schemas.microsoft.com/office/drawing/2014/main" id="{2F8168D3-C8B7-4ABD-B958-82AC8A6E45D5}"/>
              </a:ext>
            </a:extLst>
          </p:cNvPr>
          <p:cNvSpPr/>
          <p:nvPr/>
        </p:nvSpPr>
        <p:spPr>
          <a:xfrm rot="16200000">
            <a:off x="5916462" y="4854068"/>
            <a:ext cx="1063689" cy="365126"/>
          </a:xfrm>
          <a:prstGeom prst="down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B5D4BC0E-595D-4983-A93E-3586A3CEC9F3}"/>
                  </a:ext>
                </a:extLst>
              </p:cNvPr>
              <p:cNvSpPr txBox="1"/>
              <p:nvPr/>
            </p:nvSpPr>
            <p:spPr>
              <a:xfrm>
                <a:off x="8501898" y="6217003"/>
                <a:ext cx="2132058" cy="487378"/>
              </a:xfrm>
              <a:prstGeom prst="rect">
                <a:avLst/>
              </a:prstGeom>
              <a:noFill/>
              <a:ln>
                <a:no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2800" b="0" i="1" smtClean="0">
                              <a:latin typeface="Cambria Math" panose="02040503050406030204" pitchFamily="18" charset="0"/>
                            </a:rPr>
                          </m:ctrlPr>
                        </m:sSubSupPr>
                        <m:e>
                          <m:r>
                            <a:rPr kumimoji="1" lang="en-US" altLang="ja-JP" sz="2800" b="0" i="1" smtClean="0">
                              <a:latin typeface="Cambria Math" panose="02040503050406030204" pitchFamily="18" charset="0"/>
                            </a:rPr>
                            <m:t>𝑇</m:t>
                          </m:r>
                        </m:e>
                        <m:sub>
                          <m:r>
                            <m:rPr>
                              <m:sty m:val="p"/>
                            </m:rPr>
                            <a:rPr kumimoji="1" lang="en-US" altLang="ja-JP" sz="2800" b="0" i="0" smtClean="0">
                              <a:latin typeface="Cambria Math" panose="02040503050406030204" pitchFamily="18" charset="0"/>
                            </a:rPr>
                            <m:t>fluid</m:t>
                          </m:r>
                        </m:sub>
                        <m:sup>
                          <m:r>
                            <a:rPr kumimoji="1" lang="en-US" altLang="ja-JP" sz="2800" b="0" i="1" smtClean="0">
                              <a:latin typeface="Cambria Math" panose="02040503050406030204" pitchFamily="18" charset="0"/>
                            </a:rPr>
                            <m:t>𝜇𝜈</m:t>
                          </m:r>
                        </m:sup>
                      </m:sSubSup>
                      <m:d>
                        <m:dPr>
                          <m:ctrlPr>
                            <a:rPr kumimoji="1" lang="en-US" altLang="ja-JP" sz="2800" b="0" i="1" smtClean="0">
                              <a:latin typeface="Cambria Math" panose="02040503050406030204" pitchFamily="18" charset="0"/>
                            </a:rPr>
                          </m:ctrlPr>
                        </m:dPr>
                        <m:e>
                          <m:sSub>
                            <m:sSubPr>
                              <m:ctrlPr>
                                <a:rPr kumimoji="1" lang="en-US" altLang="ja-JP" sz="2800" b="0" i="1" smtClean="0">
                                  <a:latin typeface="Cambria Math" panose="02040503050406030204" pitchFamily="18" charset="0"/>
                                </a:rPr>
                              </m:ctrlPr>
                            </m:sSubPr>
                            <m:e>
                              <m:r>
                                <a:rPr kumimoji="1" lang="en-US" altLang="ja-JP" sz="2800" b="0" i="1" smtClean="0">
                                  <a:latin typeface="Cambria Math" panose="02040503050406030204" pitchFamily="18" charset="0"/>
                                </a:rPr>
                                <m:t>𝑡</m:t>
                              </m:r>
                            </m:e>
                            <m:sub>
                              <m:r>
                                <a:rPr kumimoji="1" lang="en-US" altLang="ja-JP" sz="2800" b="0" i="1" smtClean="0">
                                  <a:latin typeface="Cambria Math" panose="02040503050406030204" pitchFamily="18" charset="0"/>
                                </a:rPr>
                                <m:t>0</m:t>
                              </m:r>
                            </m:sub>
                          </m:sSub>
                        </m:e>
                      </m:d>
                      <m:r>
                        <a:rPr kumimoji="1" lang="en-US" altLang="ja-JP" sz="2800" b="0" i="0" smtClean="0">
                          <a:latin typeface="Cambria Math" panose="02040503050406030204" pitchFamily="18" charset="0"/>
                        </a:rPr>
                        <m:t>=0</m:t>
                      </m:r>
                    </m:oMath>
                  </m:oMathPara>
                </a14:m>
                <a:endParaRPr lang="ja-JP" altLang="en-US" sz="2800" dirty="0"/>
              </a:p>
            </p:txBody>
          </p:sp>
        </mc:Choice>
        <mc:Fallback xmlns="">
          <p:sp>
            <p:nvSpPr>
              <p:cNvPr id="18" name="テキスト ボックス 17">
                <a:extLst>
                  <a:ext uri="{FF2B5EF4-FFF2-40B4-BE49-F238E27FC236}">
                    <a16:creationId xmlns:a16="http://schemas.microsoft.com/office/drawing/2014/main" id="{B5D4BC0E-595D-4983-A93E-3586A3CEC9F3}"/>
                  </a:ext>
                </a:extLst>
              </p:cNvPr>
              <p:cNvSpPr txBox="1">
                <a:spLocks noRot="1" noChangeAspect="1" noMove="1" noResize="1" noEditPoints="1" noAdjustHandles="1" noChangeArrowheads="1" noChangeShapeType="1" noTextEdit="1"/>
              </p:cNvSpPr>
              <p:nvPr/>
            </p:nvSpPr>
            <p:spPr>
              <a:xfrm>
                <a:off x="8501898" y="6217003"/>
                <a:ext cx="2132058" cy="487378"/>
              </a:xfrm>
              <a:prstGeom prst="rect">
                <a:avLst/>
              </a:prstGeom>
              <a:blipFill>
                <a:blip r:embed="rId8"/>
                <a:stretch>
                  <a:fillRect/>
                </a:stretch>
              </a:blipFill>
              <a:ln>
                <a:noFill/>
              </a:ln>
            </p:spPr>
            <p:txBody>
              <a:bodyPr/>
              <a:lstStyle/>
              <a:p>
                <a:r>
                  <a:rPr lang="ja-JP" altLang="en-US">
                    <a:noFill/>
                  </a:rPr>
                  <a:t> </a:t>
                </a:r>
              </a:p>
            </p:txBody>
          </p:sp>
        </mc:Fallback>
      </mc:AlternateContent>
      <p:sp>
        <p:nvSpPr>
          <p:cNvPr id="19" name="テキスト ボックス 18">
            <a:extLst>
              <a:ext uri="{FF2B5EF4-FFF2-40B4-BE49-F238E27FC236}">
                <a16:creationId xmlns:a16="http://schemas.microsoft.com/office/drawing/2014/main" id="{E5265E20-4657-40C0-908F-1D57842FF14E}"/>
              </a:ext>
            </a:extLst>
          </p:cNvPr>
          <p:cNvSpPr txBox="1"/>
          <p:nvPr/>
        </p:nvSpPr>
        <p:spPr>
          <a:xfrm>
            <a:off x="445456" y="1361810"/>
            <a:ext cx="5379999" cy="523220"/>
          </a:xfrm>
          <a:prstGeom prst="rect">
            <a:avLst/>
          </a:prstGeom>
          <a:noFill/>
        </p:spPr>
        <p:txBody>
          <a:bodyPr wrap="none" rtlCol="0">
            <a:spAutoFit/>
          </a:bodyPr>
          <a:lstStyle/>
          <a:p>
            <a:pPr algn="l"/>
            <a:r>
              <a:rPr kumimoji="1" lang="en-US" altLang="ja-JP" sz="2800" u="sng" dirty="0"/>
              <a:t>Conservation of the whole system</a:t>
            </a:r>
            <a:endParaRPr kumimoji="1" lang="ja-JP" altLang="en-US" sz="2800" u="sng" dirty="0"/>
          </a:p>
        </p:txBody>
      </p:sp>
      <p:sp>
        <p:nvSpPr>
          <p:cNvPr id="21" name="テキスト ボックス 20">
            <a:extLst>
              <a:ext uri="{FF2B5EF4-FFF2-40B4-BE49-F238E27FC236}">
                <a16:creationId xmlns:a16="http://schemas.microsoft.com/office/drawing/2014/main" id="{77F9B6FB-222D-41F0-8F49-2E4764B4F667}"/>
              </a:ext>
            </a:extLst>
          </p:cNvPr>
          <p:cNvSpPr txBox="1"/>
          <p:nvPr/>
        </p:nvSpPr>
        <p:spPr>
          <a:xfrm>
            <a:off x="26981" y="4153065"/>
            <a:ext cx="2264914" cy="1384995"/>
          </a:xfrm>
          <a:prstGeom prst="rect">
            <a:avLst/>
          </a:prstGeom>
          <a:noFill/>
        </p:spPr>
        <p:txBody>
          <a:bodyPr wrap="square" rtlCol="0">
            <a:spAutoFit/>
          </a:bodyPr>
          <a:lstStyle/>
          <a:p>
            <a:pPr algn="ctr"/>
            <a:r>
              <a:rPr kumimoji="1" lang="en-US" altLang="ja-JP" sz="2800" u="sng" dirty="0"/>
              <a:t>Step 1</a:t>
            </a:r>
            <a:r>
              <a:rPr kumimoji="1" lang="en-US" altLang="ja-JP" sz="2800" dirty="0"/>
              <a:t> Generate</a:t>
            </a:r>
          </a:p>
          <a:p>
            <a:pPr algn="ctr"/>
            <a:r>
              <a:rPr kumimoji="1" lang="en-US" altLang="ja-JP" sz="2800" dirty="0"/>
              <a:t>initial </a:t>
            </a:r>
            <a:r>
              <a:rPr kumimoji="1" lang="en-US" altLang="ja-JP" sz="2800" dirty="0" err="1"/>
              <a:t>partons</a:t>
            </a:r>
            <a:endParaRPr kumimoji="1" lang="ja-JP" altLang="en-US" sz="2800" dirty="0"/>
          </a:p>
        </p:txBody>
      </p:sp>
      <p:sp>
        <p:nvSpPr>
          <p:cNvPr id="22" name="テキスト ボックス 21">
            <a:extLst>
              <a:ext uri="{FF2B5EF4-FFF2-40B4-BE49-F238E27FC236}">
                <a16:creationId xmlns:a16="http://schemas.microsoft.com/office/drawing/2014/main" id="{E73B286E-55F0-4CC0-9403-2AFC04CAFA2F}"/>
              </a:ext>
            </a:extLst>
          </p:cNvPr>
          <p:cNvSpPr txBox="1"/>
          <p:nvPr/>
        </p:nvSpPr>
        <p:spPr>
          <a:xfrm>
            <a:off x="7637503" y="6252559"/>
            <a:ext cx="827471" cy="523220"/>
          </a:xfrm>
          <a:prstGeom prst="rect">
            <a:avLst/>
          </a:prstGeom>
          <a:noFill/>
        </p:spPr>
        <p:txBody>
          <a:bodyPr wrap="none" rtlCol="0">
            <a:spAutoFit/>
          </a:bodyPr>
          <a:lstStyle/>
          <a:p>
            <a:pPr algn="l"/>
            <a:r>
              <a:rPr kumimoji="1" lang="en-US" altLang="ja-JP" sz="2800" dirty="0"/>
              <a:t>with</a:t>
            </a:r>
            <a:endParaRPr kumimoji="1" lang="ja-JP" altLang="en-US" sz="2800" dirty="0"/>
          </a:p>
        </p:txBody>
      </p:sp>
      <p:grpSp>
        <p:nvGrpSpPr>
          <p:cNvPr id="23" name="グループ化 22">
            <a:extLst>
              <a:ext uri="{FF2B5EF4-FFF2-40B4-BE49-F238E27FC236}">
                <a16:creationId xmlns:a16="http://schemas.microsoft.com/office/drawing/2014/main" id="{05B0EA51-3F9D-4C7A-9F92-9FAB8E15084C}"/>
              </a:ext>
            </a:extLst>
          </p:cNvPr>
          <p:cNvGrpSpPr>
            <a:grpSpLocks noChangeAspect="1"/>
          </p:cNvGrpSpPr>
          <p:nvPr/>
        </p:nvGrpSpPr>
        <p:grpSpPr>
          <a:xfrm>
            <a:off x="11162575" y="5333195"/>
            <a:ext cx="791146" cy="1728871"/>
            <a:chOff x="1795273" y="2610896"/>
            <a:chExt cx="1977865" cy="4322177"/>
          </a:xfrm>
        </p:grpSpPr>
        <p:pic>
          <p:nvPicPr>
            <p:cNvPr id="24" name="グラフィックス 23" descr="装飾的な円">
              <a:extLst>
                <a:ext uri="{FF2B5EF4-FFF2-40B4-BE49-F238E27FC236}">
                  <a16:creationId xmlns:a16="http://schemas.microsoft.com/office/drawing/2014/main" id="{5660F9E5-DB33-45EF-BD24-1E3DDAA6C598}"/>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2400000">
              <a:off x="2444035" y="2610896"/>
              <a:ext cx="680338" cy="4322177"/>
            </a:xfrm>
            <a:prstGeom prst="rect">
              <a:avLst/>
            </a:prstGeom>
          </p:spPr>
        </p:pic>
        <p:pic>
          <p:nvPicPr>
            <p:cNvPr id="25" name="グラフィックス 24" descr="中心点から放射状に広がる複数の円">
              <a:extLst>
                <a:ext uri="{FF2B5EF4-FFF2-40B4-BE49-F238E27FC236}">
                  <a16:creationId xmlns:a16="http://schemas.microsoft.com/office/drawing/2014/main" id="{45FDD669-EE48-40AD-B4EA-81760BEA5C0D}"/>
                </a:ext>
              </a:extLst>
            </p:cNvPr>
            <p:cNvPicPr>
              <a:picLocks noChangeAspect="1"/>
            </p:cNvPicPr>
            <p:nvPr/>
          </p:nvPicPr>
          <p:blipFill>
            <a:blip r:embed="rId11"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795273" y="3331796"/>
              <a:ext cx="1977865" cy="2880000"/>
            </a:xfrm>
            <a:prstGeom prst="rect">
              <a:avLst/>
            </a:prstGeom>
          </p:spPr>
        </p:pic>
      </p:grpSp>
      <p:sp>
        <p:nvSpPr>
          <p:cNvPr id="26" name="テキスト ボックス 25">
            <a:extLst>
              <a:ext uri="{FF2B5EF4-FFF2-40B4-BE49-F238E27FC236}">
                <a16:creationId xmlns:a16="http://schemas.microsoft.com/office/drawing/2014/main" id="{FB939724-6E9B-4CED-B573-8E75126C870D}"/>
              </a:ext>
            </a:extLst>
          </p:cNvPr>
          <p:cNvSpPr txBox="1"/>
          <p:nvPr/>
        </p:nvSpPr>
        <p:spPr>
          <a:xfrm>
            <a:off x="9982200" y="322664"/>
            <a:ext cx="2071401" cy="369332"/>
          </a:xfrm>
          <a:prstGeom prst="rect">
            <a:avLst/>
          </a:prstGeom>
          <a:noFill/>
        </p:spPr>
        <p:txBody>
          <a:bodyPr wrap="none" rtlCol="0">
            <a:spAutoFit/>
          </a:bodyPr>
          <a:lstStyle/>
          <a:p>
            <a:pPr algn="l"/>
            <a:r>
              <a:rPr kumimoji="1" lang="en-US" altLang="ja-JP" dirty="0" err="1"/>
              <a:t>M.Okai</a:t>
            </a:r>
            <a:r>
              <a:rPr kumimoji="1" lang="en-US" altLang="ja-JP" dirty="0"/>
              <a:t> </a:t>
            </a:r>
            <a:r>
              <a:rPr kumimoji="1" lang="en-US" altLang="ja-JP" i="1" dirty="0"/>
              <a:t>et al</a:t>
            </a:r>
            <a:r>
              <a:rPr kumimoji="1" lang="en-US" altLang="ja-JP" dirty="0"/>
              <a:t>. (2018)</a:t>
            </a:r>
            <a:endParaRPr kumimoji="1" lang="ja-JP" altLang="en-US" dirty="0"/>
          </a:p>
        </p:txBody>
      </p:sp>
    </p:spTree>
    <p:extLst>
      <p:ext uri="{BB962C8B-B14F-4D97-AF65-F5344CB8AC3E}">
        <p14:creationId xmlns:p14="http://schemas.microsoft.com/office/powerpoint/2010/main" val="30623814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DAE439-5AA1-4893-960B-D178B6289DF3}"/>
              </a:ext>
            </a:extLst>
          </p:cNvPr>
          <p:cNvSpPr>
            <a:spLocks noGrp="1"/>
          </p:cNvSpPr>
          <p:nvPr>
            <p:ph type="title"/>
          </p:nvPr>
        </p:nvSpPr>
        <p:spPr/>
        <p:txBody>
          <a:bodyPr/>
          <a:lstStyle/>
          <a:p>
            <a:pPr algn="ctr"/>
            <a:r>
              <a:rPr kumimoji="1" lang="en-US" altLang="ja-JP" dirty="0"/>
              <a:t>Step 1: Generation of initial </a:t>
            </a:r>
            <a:r>
              <a:rPr kumimoji="1" lang="en-US" altLang="ja-JP" dirty="0" err="1"/>
              <a:t>partons</a:t>
            </a:r>
            <a:endParaRPr kumimoji="1" lang="ja-JP" altLang="en-US" dirty="0"/>
          </a:p>
        </p:txBody>
      </p:sp>
      <p:sp>
        <p:nvSpPr>
          <p:cNvPr id="3" name="スライド番号プレースホルダー 2">
            <a:extLst>
              <a:ext uri="{FF2B5EF4-FFF2-40B4-BE49-F238E27FC236}">
                <a16:creationId xmlns:a16="http://schemas.microsoft.com/office/drawing/2014/main" id="{BB5AE2E1-C1D5-4204-B2D4-3974AFFCE3EC}"/>
              </a:ext>
            </a:extLst>
          </p:cNvPr>
          <p:cNvSpPr>
            <a:spLocks noGrp="1"/>
          </p:cNvSpPr>
          <p:nvPr>
            <p:ph type="sldNum" sz="quarter" idx="12"/>
          </p:nvPr>
        </p:nvSpPr>
        <p:spPr/>
        <p:txBody>
          <a:bodyPr/>
          <a:lstStyle/>
          <a:p>
            <a:fld id="{790CF57B-DD1B-4031-B9F9-0C464C9FAFED}" type="slidenum">
              <a:rPr kumimoji="1" lang="ja-JP" altLang="en-US" smtClean="0"/>
              <a:t>16</a:t>
            </a:fld>
            <a:endParaRPr kumimoji="1" lang="ja-JP" altLang="en-US" dirty="0"/>
          </a:p>
        </p:txBody>
      </p:sp>
      <p:pic>
        <p:nvPicPr>
          <p:cNvPr id="4" name="図 3">
            <a:extLst>
              <a:ext uri="{FF2B5EF4-FFF2-40B4-BE49-F238E27FC236}">
                <a16:creationId xmlns:a16="http://schemas.microsoft.com/office/drawing/2014/main" id="{BCCC6198-2005-494B-8678-847E0985E8D5}"/>
              </a:ext>
            </a:extLst>
          </p:cNvPr>
          <p:cNvPicPr>
            <a:picLocks noChangeAspect="1"/>
          </p:cNvPicPr>
          <p:nvPr/>
        </p:nvPicPr>
        <p:blipFill rotWithShape="1">
          <a:blip r:embed="rId2">
            <a:extLst>
              <a:ext uri="{28A0092B-C50C-407E-A947-70E740481C1C}">
                <a14:useLocalDpi xmlns:a14="http://schemas.microsoft.com/office/drawing/2010/main" val="0"/>
              </a:ext>
            </a:extLst>
          </a:blip>
          <a:srcRect l="11449" r="9850"/>
          <a:stretch/>
        </p:blipFill>
        <p:spPr>
          <a:xfrm>
            <a:off x="1365889" y="2628419"/>
            <a:ext cx="3925269" cy="374067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テキスト ボックス 4">
            <a:extLst>
              <a:ext uri="{FF2B5EF4-FFF2-40B4-BE49-F238E27FC236}">
                <a16:creationId xmlns:a16="http://schemas.microsoft.com/office/drawing/2014/main" id="{029C8DFC-7EB8-4654-8D88-FE70CA7BBDF6}"/>
              </a:ext>
            </a:extLst>
          </p:cNvPr>
          <p:cNvSpPr txBox="1"/>
          <p:nvPr/>
        </p:nvSpPr>
        <p:spPr>
          <a:xfrm>
            <a:off x="872563" y="1479994"/>
            <a:ext cx="4698722" cy="523220"/>
          </a:xfrm>
          <a:prstGeom prst="rect">
            <a:avLst/>
          </a:prstGeom>
          <a:noFill/>
        </p:spPr>
        <p:txBody>
          <a:bodyPr wrap="none" rtlCol="0">
            <a:spAutoFit/>
          </a:bodyPr>
          <a:lstStyle/>
          <a:p>
            <a:pPr algn="l"/>
            <a:r>
              <a:rPr kumimoji="1" lang="en-US" altLang="ja-JP" sz="2800" dirty="0"/>
              <a:t>PYTHIA 8/PYTHIA 8 </a:t>
            </a:r>
            <a:r>
              <a:rPr kumimoji="1" lang="en-US" altLang="ja-JP" sz="2800" dirty="0" err="1"/>
              <a:t>Angantyr</a:t>
            </a:r>
            <a:endParaRPr kumimoji="1" lang="en-US" altLang="ja-JP" sz="2800" dirty="0"/>
          </a:p>
        </p:txBody>
      </p:sp>
      <p:sp>
        <p:nvSpPr>
          <p:cNvPr id="7" name="テキスト ボックス 6">
            <a:extLst>
              <a:ext uri="{FF2B5EF4-FFF2-40B4-BE49-F238E27FC236}">
                <a16:creationId xmlns:a16="http://schemas.microsoft.com/office/drawing/2014/main" id="{472A5130-5A29-4307-B229-757E68B494D7}"/>
              </a:ext>
            </a:extLst>
          </p:cNvPr>
          <p:cNvSpPr txBox="1"/>
          <p:nvPr/>
        </p:nvSpPr>
        <p:spPr>
          <a:xfrm>
            <a:off x="3170506" y="5733654"/>
            <a:ext cx="1909497" cy="369332"/>
          </a:xfrm>
          <a:prstGeom prst="rect">
            <a:avLst/>
          </a:prstGeom>
          <a:noFill/>
        </p:spPr>
        <p:txBody>
          <a:bodyPr wrap="none" rtlCol="0">
            <a:spAutoFit/>
          </a:bodyPr>
          <a:lstStyle/>
          <a:p>
            <a:pPr algn="l"/>
            <a:r>
              <a:rPr kumimoji="1" lang="en-US" altLang="ja-JP" dirty="0" err="1">
                <a:solidFill>
                  <a:schemeClr val="bg1"/>
                </a:solidFill>
              </a:rPr>
              <a:t>Pb+Pb</a:t>
            </a:r>
            <a:r>
              <a:rPr kumimoji="1" lang="en-US" altLang="ja-JP" dirty="0">
                <a:solidFill>
                  <a:schemeClr val="bg1"/>
                </a:solidFill>
              </a:rPr>
              <a:t> (2.76 </a:t>
            </a:r>
            <a:r>
              <a:rPr kumimoji="1" lang="en-US" altLang="ja-JP" dirty="0" err="1">
                <a:solidFill>
                  <a:schemeClr val="bg1"/>
                </a:solidFill>
              </a:rPr>
              <a:t>TeV</a:t>
            </a:r>
            <a:r>
              <a:rPr kumimoji="1" lang="en-US" altLang="ja-JP" dirty="0">
                <a:solidFill>
                  <a:schemeClr val="bg1"/>
                </a:solidFill>
              </a:rPr>
              <a:t>)</a:t>
            </a:r>
            <a:endParaRPr kumimoji="1" lang="ja-JP" altLang="en-US" dirty="0">
              <a:solidFill>
                <a:schemeClr val="bg1"/>
              </a:solidFill>
            </a:endParaRPr>
          </a:p>
        </p:txBody>
      </p:sp>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292FCED6-4F98-490E-A51C-61F57A55F7CA}"/>
                  </a:ext>
                </a:extLst>
              </p:cNvPr>
              <p:cNvSpPr txBox="1"/>
              <p:nvPr/>
            </p:nvSpPr>
            <p:spPr>
              <a:xfrm>
                <a:off x="2786868" y="6401288"/>
                <a:ext cx="1083310" cy="43088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kumimoji="1" lang="en-US" altLang="ja-JP" sz="2800" b="0" i="1" smtClean="0">
                          <a:latin typeface="Cambria Math" panose="02040503050406030204" pitchFamily="18" charset="0"/>
                        </a:rPr>
                        <m:t>𝑥</m:t>
                      </m:r>
                      <m:r>
                        <a:rPr kumimoji="1" lang="en-US" altLang="ja-JP" sz="2800" b="0" i="0" smtClean="0">
                          <a:latin typeface="Cambria Math" panose="02040503050406030204" pitchFamily="18" charset="0"/>
                        </a:rPr>
                        <m:t> (</m:t>
                      </m:r>
                      <m:r>
                        <m:rPr>
                          <m:sty m:val="p"/>
                        </m:rPr>
                        <a:rPr kumimoji="1" lang="en-US" altLang="ja-JP" sz="2800" b="0" i="0" smtClean="0">
                          <a:latin typeface="Cambria Math" panose="02040503050406030204" pitchFamily="18" charset="0"/>
                        </a:rPr>
                        <m:t>fm</m:t>
                      </m:r>
                      <m:r>
                        <a:rPr kumimoji="1" lang="en-US" altLang="ja-JP" sz="2800" b="0" i="0" smtClean="0">
                          <a:latin typeface="Cambria Math" panose="02040503050406030204" pitchFamily="18" charset="0"/>
                        </a:rPr>
                        <m:t>)</m:t>
                      </m:r>
                    </m:oMath>
                  </m:oMathPara>
                </a14:m>
                <a:endParaRPr kumimoji="1" lang="ja-JP" altLang="en-US" sz="2800" dirty="0"/>
              </a:p>
            </p:txBody>
          </p:sp>
        </mc:Choice>
        <mc:Fallback xmlns="">
          <p:sp>
            <p:nvSpPr>
              <p:cNvPr id="8" name="テキスト ボックス 7">
                <a:extLst>
                  <a:ext uri="{FF2B5EF4-FFF2-40B4-BE49-F238E27FC236}">
                    <a16:creationId xmlns:a16="http://schemas.microsoft.com/office/drawing/2014/main" id="{292FCED6-4F98-490E-A51C-61F57A55F7CA}"/>
                  </a:ext>
                </a:extLst>
              </p:cNvPr>
              <p:cNvSpPr txBox="1">
                <a:spLocks noRot="1" noChangeAspect="1" noMove="1" noResize="1" noEditPoints="1" noAdjustHandles="1" noChangeArrowheads="1" noChangeShapeType="1" noTextEdit="1"/>
              </p:cNvSpPr>
              <p:nvPr/>
            </p:nvSpPr>
            <p:spPr>
              <a:xfrm>
                <a:off x="2786868" y="6401288"/>
                <a:ext cx="1083310" cy="430887"/>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5903256B-3871-4D94-934A-0E18F836A630}"/>
                  </a:ext>
                </a:extLst>
              </p:cNvPr>
              <p:cNvSpPr txBox="1"/>
              <p:nvPr/>
            </p:nvSpPr>
            <p:spPr>
              <a:xfrm rot="16200000">
                <a:off x="509553" y="4187559"/>
                <a:ext cx="1088182" cy="43088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kumimoji="1" lang="en-US" altLang="ja-JP" sz="2800" b="0" i="1" smtClean="0">
                          <a:latin typeface="Cambria Math" panose="02040503050406030204" pitchFamily="18" charset="0"/>
                        </a:rPr>
                        <m:t>𝑦</m:t>
                      </m:r>
                      <m:r>
                        <a:rPr kumimoji="1" lang="en-US" altLang="ja-JP" sz="2800" b="0" i="0" smtClean="0">
                          <a:latin typeface="Cambria Math" panose="02040503050406030204" pitchFamily="18" charset="0"/>
                        </a:rPr>
                        <m:t> (</m:t>
                      </m:r>
                      <m:r>
                        <m:rPr>
                          <m:sty m:val="p"/>
                        </m:rPr>
                        <a:rPr kumimoji="1" lang="en-US" altLang="ja-JP" sz="2800" b="0" i="0" smtClean="0">
                          <a:latin typeface="Cambria Math" panose="02040503050406030204" pitchFamily="18" charset="0"/>
                        </a:rPr>
                        <m:t>fm</m:t>
                      </m:r>
                      <m:r>
                        <a:rPr kumimoji="1" lang="en-US" altLang="ja-JP" sz="2800" b="0" i="0" smtClean="0">
                          <a:latin typeface="Cambria Math" panose="02040503050406030204" pitchFamily="18" charset="0"/>
                        </a:rPr>
                        <m:t>)</m:t>
                      </m:r>
                    </m:oMath>
                  </m:oMathPara>
                </a14:m>
                <a:endParaRPr kumimoji="1" lang="ja-JP" altLang="en-US" sz="2800" dirty="0"/>
              </a:p>
            </p:txBody>
          </p:sp>
        </mc:Choice>
        <mc:Fallback xmlns="">
          <p:sp>
            <p:nvSpPr>
              <p:cNvPr id="9" name="テキスト ボックス 8">
                <a:extLst>
                  <a:ext uri="{FF2B5EF4-FFF2-40B4-BE49-F238E27FC236}">
                    <a16:creationId xmlns:a16="http://schemas.microsoft.com/office/drawing/2014/main" id="{5903256B-3871-4D94-934A-0E18F836A630}"/>
                  </a:ext>
                </a:extLst>
              </p:cNvPr>
              <p:cNvSpPr txBox="1">
                <a:spLocks noRot="1" noChangeAspect="1" noMove="1" noResize="1" noEditPoints="1" noAdjustHandles="1" noChangeArrowheads="1" noChangeShapeType="1" noTextEdit="1"/>
              </p:cNvSpPr>
              <p:nvPr/>
            </p:nvSpPr>
            <p:spPr>
              <a:xfrm rot="16200000">
                <a:off x="509553" y="4187559"/>
                <a:ext cx="1088182" cy="430887"/>
              </a:xfrm>
              <a:prstGeom prst="rect">
                <a:avLst/>
              </a:prstGeom>
              <a:blipFill>
                <a:blip r:embed="rId4"/>
                <a:stretch>
                  <a:fillRect/>
                </a:stretch>
              </a:blipFill>
            </p:spPr>
            <p:txBody>
              <a:bodyPr/>
              <a:lstStyle/>
              <a:p>
                <a:r>
                  <a:rPr lang="ja-JP" altLang="en-US">
                    <a:noFill/>
                  </a:rPr>
                  <a:t> </a:t>
                </a:r>
              </a:p>
            </p:txBody>
          </p:sp>
        </mc:Fallback>
      </mc:AlternateContent>
      <p:sp>
        <p:nvSpPr>
          <p:cNvPr id="10" name="正方形/長方形 187">
            <a:extLst>
              <a:ext uri="{FF2B5EF4-FFF2-40B4-BE49-F238E27FC236}">
                <a16:creationId xmlns:a16="http://schemas.microsoft.com/office/drawing/2014/main" id="{9BD2A401-4243-4B3B-826E-22186F0BE1BC}"/>
              </a:ext>
            </a:extLst>
          </p:cNvPr>
          <p:cNvSpPr/>
          <p:nvPr/>
        </p:nvSpPr>
        <p:spPr>
          <a:xfrm>
            <a:off x="872563" y="2277870"/>
            <a:ext cx="3027175" cy="307777"/>
          </a:xfrm>
          <a:prstGeom prst="rect">
            <a:avLst/>
          </a:prstGeom>
        </p:spPr>
        <p:txBody>
          <a:bodyPr wrap="none">
            <a:spAutoFit/>
          </a:bodyPr>
          <a:lstStyle/>
          <a:p>
            <a:pPr defTabSz="457200"/>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C. </a:t>
            </a:r>
            <a:r>
              <a:rPr kumimoji="0" lang="en-US" altLang="ja-JP" sz="1400" dirty="0" err="1">
                <a:latin typeface="Yu Gothic UI Semilight" panose="020B0400000000000000" pitchFamily="50" charset="-128"/>
                <a:ea typeface="Yu Gothic UI" panose="020B0500000000000000" pitchFamily="50" charset="-128"/>
                <a:cs typeface="Calibri" panose="020F0502020204030204" pitchFamily="34" charset="0"/>
              </a:rPr>
              <a:t>Bierlich</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a:t>
            </a:r>
            <a:r>
              <a:rPr kumimoji="0" lang="fr-FR" altLang="ja-JP" sz="1400" i="1" dirty="0">
                <a:latin typeface="Yu Gothic UI Semilight" panose="020B0400000000000000" pitchFamily="50" charset="-128"/>
                <a:ea typeface="Yu Gothic UI" panose="020B0500000000000000" pitchFamily="50" charset="-128"/>
                <a:cs typeface="Calibri" panose="020F0502020204030204" pitchFamily="34" charset="0"/>
              </a:rPr>
              <a:t>et al.</a:t>
            </a:r>
            <a:r>
              <a:rPr kumimoji="0" lang="fr-FR" altLang="ja-JP" sz="1400" dirty="0">
                <a:latin typeface="Yu Gothic UI Semilight" panose="020B0400000000000000" pitchFamily="50" charset="-128"/>
                <a:ea typeface="Yu Gothic UI" panose="020B0500000000000000" pitchFamily="50" charset="-128"/>
                <a:cs typeface="Calibri" panose="020F0502020204030204" pitchFamily="34" charset="0"/>
              </a:rPr>
              <a:t>,</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JHEP 1610 139</a:t>
            </a:r>
            <a:r>
              <a:rPr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(2016)</a:t>
            </a:r>
            <a:endParaRPr kumimoji="0" lang="ja-JP" altLang="en-US" sz="1400" dirty="0">
              <a:latin typeface="Yu Gothic UI Semilight" panose="020B0400000000000000" pitchFamily="50" charset="-128"/>
              <a:ea typeface="Yu Gothic UI" panose="020B0500000000000000" pitchFamily="50" charset="-128"/>
              <a:cs typeface="Calibri" panose="020F0502020204030204" pitchFamily="34" charset="0"/>
            </a:endParaRPr>
          </a:p>
        </p:txBody>
      </p:sp>
      <p:sp>
        <p:nvSpPr>
          <p:cNvPr id="11" name="正方形/長方形 174">
            <a:extLst>
              <a:ext uri="{FF2B5EF4-FFF2-40B4-BE49-F238E27FC236}">
                <a16:creationId xmlns:a16="http://schemas.microsoft.com/office/drawing/2014/main" id="{83C177E9-51AB-45D8-8DF5-26B5EAA77CA9}"/>
              </a:ext>
            </a:extLst>
          </p:cNvPr>
          <p:cNvSpPr/>
          <p:nvPr/>
        </p:nvSpPr>
        <p:spPr>
          <a:xfrm>
            <a:off x="872563" y="2026941"/>
            <a:ext cx="5257800" cy="307777"/>
          </a:xfrm>
          <a:prstGeom prst="rect">
            <a:avLst/>
          </a:prstGeom>
        </p:spPr>
        <p:txBody>
          <a:bodyPr wrap="square">
            <a:spAutoFit/>
          </a:bodyPr>
          <a:lstStyle/>
          <a:p>
            <a:pPr defTabSz="457200"/>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T. </a:t>
            </a:r>
            <a:r>
              <a:rPr kumimoji="0" lang="en-US" altLang="ja-JP" sz="1400" dirty="0" err="1">
                <a:latin typeface="Yu Gothic UI Semilight" panose="020B0400000000000000" pitchFamily="50" charset="-128"/>
                <a:ea typeface="Yu Gothic UI" panose="020B0500000000000000" pitchFamily="50" charset="-128"/>
                <a:cs typeface="Calibri" panose="020F0502020204030204" pitchFamily="34" charset="0"/>
              </a:rPr>
              <a:t>Sjöstrand</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a:t>
            </a:r>
            <a:r>
              <a:rPr kumimoji="0" lang="en-US" altLang="ja-JP" sz="1400" i="1" dirty="0">
                <a:latin typeface="Yu Gothic UI Semilight" panose="020B0400000000000000" pitchFamily="50" charset="-128"/>
                <a:ea typeface="Yu Gothic UI" panose="020B0500000000000000" pitchFamily="50" charset="-128"/>
                <a:cs typeface="Calibri" panose="020F0502020204030204" pitchFamily="34" charset="0"/>
              </a:rPr>
              <a:t>et al</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a:t>
            </a:r>
            <a:r>
              <a:rPr kumimoji="0" lang="en-US" altLang="ja-JP" sz="1400" dirty="0" err="1">
                <a:latin typeface="Yu Gothic UI Semilight" panose="020B0400000000000000" pitchFamily="50" charset="-128"/>
                <a:ea typeface="Yu Gothic UI" panose="020B0500000000000000" pitchFamily="50" charset="-128"/>
                <a:cs typeface="Calibri" panose="020F0502020204030204" pitchFamily="34" charset="0"/>
              </a:rPr>
              <a:t>Comput</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Phys. </a:t>
            </a:r>
            <a:r>
              <a:rPr kumimoji="0" lang="en-US" altLang="ja-JP" sz="1400" dirty="0" err="1">
                <a:latin typeface="Yu Gothic UI Semilight" panose="020B0400000000000000" pitchFamily="50" charset="-128"/>
                <a:ea typeface="Yu Gothic UI" panose="020B0500000000000000" pitchFamily="50" charset="-128"/>
                <a:cs typeface="Calibri" panose="020F0502020204030204" pitchFamily="34" charset="0"/>
              </a:rPr>
              <a:t>Commun</a:t>
            </a:r>
            <a:r>
              <a:rPr kumimoji="0" lang="en-US" altLang="ja-JP" sz="1400" dirty="0">
                <a:latin typeface="Yu Gothic UI Semilight" panose="020B0400000000000000" pitchFamily="50" charset="-128"/>
                <a:ea typeface="Yu Gothic UI" panose="020B0500000000000000" pitchFamily="50" charset="-128"/>
                <a:cs typeface="Calibri" panose="020F0502020204030204" pitchFamily="34" charset="0"/>
              </a:rPr>
              <a:t>. 191, 159 (2015)</a:t>
            </a:r>
            <a:endParaRPr kumimoji="0" lang="ja-JP" altLang="en-US" sz="1400" dirty="0">
              <a:latin typeface="Yu Gothic UI Semilight" panose="020B0400000000000000" pitchFamily="50" charset="-128"/>
              <a:ea typeface="Yu Gothic UI" panose="020B0500000000000000" pitchFamily="50" charset="-128"/>
              <a:cs typeface="Calibri" panose="020F0502020204030204" pitchFamily="34" charset="0"/>
            </a:endParaRPr>
          </a:p>
        </p:txBody>
      </p:sp>
      <p:sp>
        <p:nvSpPr>
          <p:cNvPr id="12" name="テキスト ボックス 11">
            <a:extLst>
              <a:ext uri="{FF2B5EF4-FFF2-40B4-BE49-F238E27FC236}">
                <a16:creationId xmlns:a16="http://schemas.microsoft.com/office/drawing/2014/main" id="{D308C1EE-8F53-47C7-86F9-48BB9778F51E}"/>
              </a:ext>
            </a:extLst>
          </p:cNvPr>
          <p:cNvSpPr txBox="1"/>
          <p:nvPr/>
        </p:nvSpPr>
        <p:spPr>
          <a:xfrm>
            <a:off x="6096000" y="1545413"/>
            <a:ext cx="5737382" cy="3908762"/>
          </a:xfrm>
          <a:prstGeom prst="rect">
            <a:avLst/>
          </a:prstGeom>
          <a:noFill/>
        </p:spPr>
        <p:txBody>
          <a:bodyPr wrap="square" rtlCol="0">
            <a:spAutoFit/>
          </a:bodyPr>
          <a:lstStyle/>
          <a:p>
            <a:pPr marL="457200" indent="-457200" algn="l">
              <a:buFont typeface="Arial" panose="020B0604020202020204" pitchFamily="34" charset="0"/>
              <a:buChar char="•"/>
            </a:pPr>
            <a:r>
              <a:rPr kumimoji="1" lang="en-US" altLang="ja-JP" sz="2800" dirty="0"/>
              <a:t>General purpose event generator</a:t>
            </a:r>
          </a:p>
          <a:p>
            <a:pPr marL="457200" indent="-457200" algn="l">
              <a:buFont typeface="Arial" panose="020B0604020202020204" pitchFamily="34" charset="0"/>
              <a:buChar char="•"/>
            </a:pPr>
            <a:r>
              <a:rPr kumimoji="1" lang="en-US" altLang="ja-JP" sz="2800" dirty="0"/>
              <a:t>Meaningful after tuning</a:t>
            </a:r>
          </a:p>
          <a:p>
            <a:pPr marL="457200" indent="-457200" algn="l">
              <a:buFont typeface="Arial" panose="020B0604020202020204" pitchFamily="34" charset="0"/>
              <a:buChar char="•"/>
            </a:pPr>
            <a:r>
              <a:rPr kumimoji="1" lang="en-US" altLang="ja-JP" sz="2800" dirty="0"/>
              <a:t>Heavy-ion mode available as </a:t>
            </a:r>
            <a:r>
              <a:rPr kumimoji="1" lang="en-US" altLang="ja-JP" sz="2800" dirty="0" err="1"/>
              <a:t>Angantyr</a:t>
            </a:r>
            <a:r>
              <a:rPr kumimoji="1" lang="en-US" altLang="ja-JP" sz="2800" dirty="0"/>
              <a:t> model (Note: no hydro evolution)</a:t>
            </a:r>
          </a:p>
          <a:p>
            <a:pPr marL="457200" indent="-457200">
              <a:buFont typeface="Arial" panose="020B0604020202020204" pitchFamily="34" charset="0"/>
              <a:buChar char="•"/>
            </a:pPr>
            <a:r>
              <a:rPr kumimoji="1" lang="en-GB" altLang="ja-JP" sz="2800" dirty="0">
                <a:latin typeface="+mn-ea"/>
              </a:rPr>
              <a:t>(“Almost” default) setting:</a:t>
            </a:r>
          </a:p>
          <a:p>
            <a:pPr lvl="1"/>
            <a:r>
              <a:rPr kumimoji="1" lang="en-GB" altLang="ja-JP" sz="2000" dirty="0" err="1">
                <a:latin typeface="Courier New" panose="02070309020205020404" pitchFamily="49" charset="0"/>
                <a:cs typeface="Courier New" panose="02070309020205020404" pitchFamily="49" charset="0"/>
              </a:rPr>
              <a:t>HadronLevel:all</a:t>
            </a:r>
            <a:r>
              <a:rPr kumimoji="1" lang="en-GB" altLang="ja-JP" sz="2000" dirty="0">
                <a:latin typeface="Courier New" panose="02070309020205020404" pitchFamily="49" charset="0"/>
                <a:cs typeface="Courier New" panose="02070309020205020404" pitchFamily="49" charset="0"/>
              </a:rPr>
              <a:t> = off</a:t>
            </a:r>
          </a:p>
          <a:p>
            <a:pPr lvl="1"/>
            <a:r>
              <a:rPr kumimoji="1" lang="en-GB" altLang="ja-JP" sz="2000" dirty="0" err="1">
                <a:latin typeface="Courier New" panose="02070309020205020404" pitchFamily="49" charset="0"/>
                <a:cs typeface="Courier New" panose="02070309020205020404" pitchFamily="49" charset="0"/>
              </a:rPr>
              <a:t>PartonVertex:setVertex</a:t>
            </a:r>
            <a:r>
              <a:rPr kumimoji="1" lang="en-GB" altLang="ja-JP" sz="2000" dirty="0">
                <a:latin typeface="Courier New" panose="02070309020205020404" pitchFamily="49" charset="0"/>
                <a:cs typeface="Courier New" panose="02070309020205020404" pitchFamily="49" charset="0"/>
              </a:rPr>
              <a:t> = on</a:t>
            </a:r>
          </a:p>
          <a:p>
            <a:pPr lvl="1"/>
            <a:r>
              <a:rPr kumimoji="1" lang="en-GB" altLang="ja-JP" sz="2000" dirty="0">
                <a:latin typeface="Courier New" panose="02070309020205020404" pitchFamily="49" charset="0"/>
                <a:cs typeface="Courier New" panose="02070309020205020404" pitchFamily="49" charset="0"/>
              </a:rPr>
              <a:t>MultipartonInteractions:pT0Ref</a:t>
            </a:r>
          </a:p>
          <a:p>
            <a:pPr lvl="1"/>
            <a:r>
              <a:rPr kumimoji="1" lang="en-GB" altLang="ja-JP" sz="2000" dirty="0">
                <a:latin typeface="Courier New" panose="02070309020205020404" pitchFamily="49" charset="0"/>
                <a:cs typeface="Courier New" panose="02070309020205020404" pitchFamily="49" charset="0"/>
              </a:rPr>
              <a:t>SpaceShower:pT0Ref</a:t>
            </a:r>
          </a:p>
        </p:txBody>
      </p:sp>
      <p:sp>
        <p:nvSpPr>
          <p:cNvPr id="13" name="テキスト ボックス 12">
            <a:extLst>
              <a:ext uri="{FF2B5EF4-FFF2-40B4-BE49-F238E27FC236}">
                <a16:creationId xmlns:a16="http://schemas.microsoft.com/office/drawing/2014/main" id="{3BA4BCBC-B9F1-40A8-9867-49854ADABC0D}"/>
              </a:ext>
            </a:extLst>
          </p:cNvPr>
          <p:cNvSpPr txBox="1"/>
          <p:nvPr/>
        </p:nvSpPr>
        <p:spPr>
          <a:xfrm>
            <a:off x="6884620" y="5584805"/>
            <a:ext cx="4097597" cy="954107"/>
          </a:xfrm>
          <a:prstGeom prst="rect">
            <a:avLst/>
          </a:prstGeom>
          <a:noFill/>
        </p:spPr>
        <p:txBody>
          <a:bodyPr wrap="none" rtlCol="0">
            <a:spAutoFit/>
          </a:bodyPr>
          <a:lstStyle/>
          <a:p>
            <a:pPr algn="l"/>
            <a:r>
              <a:rPr kumimoji="1" lang="en-US" altLang="ja-JP" sz="2800" dirty="0">
                <a:solidFill>
                  <a:srgbClr val="FFFF00"/>
                </a:solidFill>
              </a:rPr>
              <a:t>DCCI2 as “hydrodynamic </a:t>
            </a:r>
          </a:p>
          <a:p>
            <a:pPr algn="l"/>
            <a:r>
              <a:rPr kumimoji="1" lang="en-US" altLang="ja-JP" sz="2800" dirty="0">
                <a:solidFill>
                  <a:srgbClr val="FFFF00"/>
                </a:solidFill>
              </a:rPr>
              <a:t>afterburner for PYTHIA”</a:t>
            </a:r>
            <a:endParaRPr kumimoji="1" lang="ja-JP" altLang="en-US" sz="2800" dirty="0">
              <a:solidFill>
                <a:srgbClr val="FFFF00"/>
              </a:solidFill>
            </a:endParaRPr>
          </a:p>
        </p:txBody>
      </p:sp>
      <p:grpSp>
        <p:nvGrpSpPr>
          <p:cNvPr id="14" name="グループ化 13">
            <a:extLst>
              <a:ext uri="{FF2B5EF4-FFF2-40B4-BE49-F238E27FC236}">
                <a16:creationId xmlns:a16="http://schemas.microsoft.com/office/drawing/2014/main" id="{A3A0FC0B-3DA3-4AF7-8DED-033190C0F41D}"/>
              </a:ext>
            </a:extLst>
          </p:cNvPr>
          <p:cNvGrpSpPr>
            <a:grpSpLocks noChangeAspect="1"/>
          </p:cNvGrpSpPr>
          <p:nvPr/>
        </p:nvGrpSpPr>
        <p:grpSpPr>
          <a:xfrm>
            <a:off x="11162575" y="5333195"/>
            <a:ext cx="791146" cy="1728871"/>
            <a:chOff x="1795273" y="2610896"/>
            <a:chExt cx="1977865" cy="4322177"/>
          </a:xfrm>
        </p:grpSpPr>
        <p:pic>
          <p:nvPicPr>
            <p:cNvPr id="15" name="グラフィックス 14" descr="装飾的な円">
              <a:extLst>
                <a:ext uri="{FF2B5EF4-FFF2-40B4-BE49-F238E27FC236}">
                  <a16:creationId xmlns:a16="http://schemas.microsoft.com/office/drawing/2014/main" id="{56C124BB-CB9B-4DCC-9333-4510D9B1223E}"/>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2400000">
              <a:off x="2444035" y="2610896"/>
              <a:ext cx="680338" cy="4322177"/>
            </a:xfrm>
            <a:prstGeom prst="rect">
              <a:avLst/>
            </a:prstGeom>
          </p:spPr>
        </p:pic>
        <p:pic>
          <p:nvPicPr>
            <p:cNvPr id="16" name="グラフィックス 15" descr="中心点から放射状に広がる複数の円">
              <a:extLst>
                <a:ext uri="{FF2B5EF4-FFF2-40B4-BE49-F238E27FC236}">
                  <a16:creationId xmlns:a16="http://schemas.microsoft.com/office/drawing/2014/main" id="{9F1BA1A9-E5BA-4AC1-8A10-993723709535}"/>
                </a:ext>
              </a:extLst>
            </p:cNvPr>
            <p:cNvPicPr>
              <a:picLocks noChangeAspect="1"/>
            </p:cNvPicPr>
            <p:nvPr/>
          </p:nvPicPr>
          <p:blipFill>
            <a:blip r:embed="rId7"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95273" y="3331796"/>
              <a:ext cx="1977865" cy="2880000"/>
            </a:xfrm>
            <a:prstGeom prst="rect">
              <a:avLst/>
            </a:prstGeom>
          </p:spPr>
        </p:pic>
      </p:grpSp>
      <p:sp>
        <p:nvSpPr>
          <p:cNvPr id="17" name="テキスト ボックス 16">
            <a:extLst>
              <a:ext uri="{FF2B5EF4-FFF2-40B4-BE49-F238E27FC236}">
                <a16:creationId xmlns:a16="http://schemas.microsoft.com/office/drawing/2014/main" id="{6350199D-B8F4-4456-A997-BB1B5EA1E974}"/>
              </a:ext>
            </a:extLst>
          </p:cNvPr>
          <p:cNvSpPr txBox="1"/>
          <p:nvPr/>
        </p:nvSpPr>
        <p:spPr>
          <a:xfrm>
            <a:off x="1687133" y="2748751"/>
            <a:ext cx="2028119" cy="369332"/>
          </a:xfrm>
          <a:prstGeom prst="rect">
            <a:avLst/>
          </a:prstGeom>
          <a:noFill/>
        </p:spPr>
        <p:txBody>
          <a:bodyPr wrap="none" rtlCol="0">
            <a:spAutoFit/>
          </a:bodyPr>
          <a:lstStyle/>
          <a:p>
            <a:pPr algn="l"/>
            <a:r>
              <a:rPr kumimoji="1" lang="en-US" altLang="ja-JP" dirty="0">
                <a:solidFill>
                  <a:schemeClr val="bg1"/>
                </a:solidFill>
              </a:rPr>
              <a:t>Parton distribution</a:t>
            </a:r>
            <a:endParaRPr kumimoji="1" lang="ja-JP" altLang="en-US" dirty="0">
              <a:solidFill>
                <a:schemeClr val="bg1"/>
              </a:solidFill>
            </a:endParaRPr>
          </a:p>
        </p:txBody>
      </p:sp>
    </p:spTree>
    <p:extLst>
      <p:ext uri="{BB962C8B-B14F-4D97-AF65-F5344CB8AC3E}">
        <p14:creationId xmlns:p14="http://schemas.microsoft.com/office/powerpoint/2010/main" val="384332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912C71-2995-49D3-A815-42B53604714E}"/>
              </a:ext>
            </a:extLst>
          </p:cNvPr>
          <p:cNvSpPr>
            <a:spLocks noGrp="1"/>
          </p:cNvSpPr>
          <p:nvPr>
            <p:ph type="title"/>
          </p:nvPr>
        </p:nvSpPr>
        <p:spPr/>
        <p:txBody>
          <a:bodyPr/>
          <a:lstStyle/>
          <a:p>
            <a:pPr algn="ctr"/>
            <a:r>
              <a:rPr kumimoji="1" lang="en-US" altLang="ja-JP" dirty="0"/>
              <a:t>Step 2: Modeling of source terms</a:t>
            </a:r>
            <a:endParaRPr kumimoji="1" lang="ja-JP" altLang="en-US" dirty="0"/>
          </a:p>
        </p:txBody>
      </p:sp>
      <p:sp>
        <p:nvSpPr>
          <p:cNvPr id="3" name="スライド番号プレースホルダー 2">
            <a:extLst>
              <a:ext uri="{FF2B5EF4-FFF2-40B4-BE49-F238E27FC236}">
                <a16:creationId xmlns:a16="http://schemas.microsoft.com/office/drawing/2014/main" id="{7C452851-F443-4C69-9235-A9C85D32A870}"/>
              </a:ext>
            </a:extLst>
          </p:cNvPr>
          <p:cNvSpPr>
            <a:spLocks noGrp="1"/>
          </p:cNvSpPr>
          <p:nvPr>
            <p:ph type="sldNum" sz="quarter" idx="12"/>
          </p:nvPr>
        </p:nvSpPr>
        <p:spPr/>
        <p:txBody>
          <a:bodyPr/>
          <a:lstStyle/>
          <a:p>
            <a:fld id="{790CF57B-DD1B-4031-B9F9-0C464C9FAFED}" type="slidenum">
              <a:rPr kumimoji="1" lang="ja-JP" altLang="en-US" smtClean="0"/>
              <a:t>17</a:t>
            </a:fld>
            <a:endParaRPr kumimoji="1" lang="ja-JP" altLang="en-US"/>
          </a:p>
        </p:txBody>
      </p:sp>
      <mc:AlternateContent xmlns:mc="http://schemas.openxmlformats.org/markup-compatibility/2006" xmlns:a14="http://schemas.microsoft.com/office/drawing/2010/main">
        <mc:Choice Requires="a14">
          <p:sp>
            <p:nvSpPr>
              <p:cNvPr id="4" name="テキスト ボックス 3">
                <a:extLst>
                  <a:ext uri="{FF2B5EF4-FFF2-40B4-BE49-F238E27FC236}">
                    <a16:creationId xmlns:a16="http://schemas.microsoft.com/office/drawing/2014/main" id="{B8FE2A62-3B56-4E43-96A5-BB8778ED48A2}"/>
                  </a:ext>
                </a:extLst>
              </p:cNvPr>
              <p:cNvSpPr txBox="1"/>
              <p:nvPr/>
            </p:nvSpPr>
            <p:spPr>
              <a:xfrm>
                <a:off x="996965" y="2383265"/>
                <a:ext cx="5738655" cy="113787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kumimoji="1" lang="en-US" altLang="ja-JP" sz="2800" b="0" i="1" smtClean="0">
                              <a:latin typeface="Cambria Math" panose="02040503050406030204" pitchFamily="18" charset="0"/>
                              <a:ea typeface="Cambria Math"/>
                            </a:rPr>
                          </m:ctrlPr>
                        </m:sSubSupPr>
                        <m:e>
                          <m:r>
                            <a:rPr kumimoji="1" lang="en-US" altLang="ja-JP" sz="2800" b="0" i="1" smtClean="0">
                              <a:latin typeface="Cambria Math" panose="02040503050406030204" pitchFamily="18" charset="0"/>
                              <a:ea typeface="Cambria Math"/>
                            </a:rPr>
                            <m:t>𝐽</m:t>
                          </m:r>
                        </m:e>
                        <m:sub>
                          <m:r>
                            <m:rPr>
                              <m:sty m:val="p"/>
                            </m:rPr>
                            <a:rPr kumimoji="1" lang="en-US" altLang="ja-JP" sz="2800" b="0" i="0" smtClean="0">
                              <a:latin typeface="Cambria Math" panose="02040503050406030204" pitchFamily="18" charset="0"/>
                              <a:ea typeface="Cambria Math"/>
                            </a:rPr>
                            <m:t>p</m:t>
                          </m:r>
                          <m:r>
                            <a:rPr kumimoji="1" lang="en-US" altLang="ja-JP" sz="2800" b="0" i="1" smtClean="0">
                              <a:latin typeface="Cambria Math" panose="02040503050406030204" pitchFamily="18" charset="0"/>
                              <a:ea typeface="Cambria Math" panose="02040503050406030204" pitchFamily="18" charset="0"/>
                            </a:rPr>
                            <m:t>→</m:t>
                          </m:r>
                          <m:r>
                            <m:rPr>
                              <m:sty m:val="p"/>
                            </m:rPr>
                            <a:rPr kumimoji="1" lang="en-US" altLang="ja-JP" sz="2800" b="0" i="0" smtClean="0">
                              <a:latin typeface="Cambria Math" panose="02040503050406030204" pitchFamily="18" charset="0"/>
                              <a:ea typeface="Cambria Math"/>
                            </a:rPr>
                            <m:t>f</m:t>
                          </m:r>
                        </m:sub>
                        <m:sup>
                          <m:r>
                            <a:rPr kumimoji="1" lang="ja-JP" altLang="en-US" sz="2800" i="1" smtClean="0">
                              <a:latin typeface="Cambria Math" panose="02040503050406030204" pitchFamily="18" charset="0"/>
                              <a:ea typeface="Cambria Math"/>
                            </a:rPr>
                            <m:t>𝜇</m:t>
                          </m:r>
                        </m:sup>
                      </m:sSubSup>
                      <m:r>
                        <a:rPr kumimoji="1" lang="en-US" altLang="ja-JP" sz="2800" i="1" smtClean="0">
                          <a:latin typeface="Cambria Math"/>
                          <a:ea typeface="Cambria Math"/>
                        </a:rPr>
                        <m:t>=</m:t>
                      </m:r>
                      <m:r>
                        <a:rPr kumimoji="1" lang="en-US" altLang="ja-JP" sz="2800" b="0" i="1" smtClean="0">
                          <a:latin typeface="Cambria Math" panose="02040503050406030204" pitchFamily="18" charset="0"/>
                          <a:ea typeface="Cambria Math"/>
                        </a:rPr>
                        <m:t>−</m:t>
                      </m:r>
                      <m:nary>
                        <m:naryPr>
                          <m:chr m:val="∑"/>
                          <m:supHide m:val="on"/>
                          <m:ctrlPr>
                            <a:rPr kumimoji="1" lang="en-US" altLang="ja-JP" sz="2800" i="1" smtClean="0">
                              <a:latin typeface="Cambria Math" panose="02040503050406030204" pitchFamily="18" charset="0"/>
                              <a:ea typeface="Cambria Math"/>
                            </a:rPr>
                          </m:ctrlPr>
                        </m:naryPr>
                        <m:sub>
                          <m:r>
                            <a:rPr kumimoji="1" lang="en-US" altLang="ja-JP" sz="2800" b="0" i="1" smtClean="0">
                              <a:latin typeface="Cambria Math"/>
                              <a:ea typeface="Cambria Math"/>
                            </a:rPr>
                            <m:t>𝑖</m:t>
                          </m:r>
                        </m:sub>
                        <m:sup/>
                        <m:e>
                          <m:f>
                            <m:fPr>
                              <m:ctrlPr>
                                <a:rPr kumimoji="1" lang="en-US" altLang="ja-JP" sz="2800" b="0" i="1" smtClean="0">
                                  <a:latin typeface="Cambria Math" panose="02040503050406030204" pitchFamily="18" charset="0"/>
                                  <a:ea typeface="Cambria Math"/>
                                </a:rPr>
                              </m:ctrlPr>
                            </m:fPr>
                            <m:num>
                              <m:r>
                                <a:rPr kumimoji="1" lang="en-US" altLang="ja-JP" sz="2800" b="0" i="1" smtClean="0">
                                  <a:latin typeface="Cambria Math"/>
                                  <a:ea typeface="Cambria Math"/>
                                </a:rPr>
                                <m:t>𝑑</m:t>
                              </m:r>
                              <m:sSup>
                                <m:sSupPr>
                                  <m:ctrlPr>
                                    <a:rPr kumimoji="1" lang="en-US" altLang="ja-JP" sz="2800" b="0" i="1" smtClean="0">
                                      <a:latin typeface="Cambria Math" panose="02040503050406030204" pitchFamily="18" charset="0"/>
                                      <a:ea typeface="Cambria Math"/>
                                    </a:rPr>
                                  </m:ctrlPr>
                                </m:sSupPr>
                                <m:e>
                                  <m:sSub>
                                    <m:sSubPr>
                                      <m:ctrlPr>
                                        <a:rPr kumimoji="1" lang="en-US" altLang="ja-JP" sz="2800" b="0" i="1" smtClean="0">
                                          <a:latin typeface="Cambria Math" panose="02040503050406030204" pitchFamily="18" charset="0"/>
                                          <a:ea typeface="Cambria Math"/>
                                        </a:rPr>
                                      </m:ctrlPr>
                                    </m:sSubPr>
                                    <m:e>
                                      <m:r>
                                        <a:rPr lang="en-US" altLang="ja-JP" sz="2800" i="1">
                                          <a:latin typeface="Cambria Math" panose="02040503050406030204" pitchFamily="18" charset="0"/>
                                          <a:ea typeface="Cambria Math"/>
                                        </a:rPr>
                                        <m:t>𝑝</m:t>
                                      </m:r>
                                    </m:e>
                                    <m:sub>
                                      <m:r>
                                        <a:rPr kumimoji="1" lang="en-US" altLang="ja-JP" sz="2800" b="0" i="1" smtClean="0">
                                          <a:latin typeface="Cambria Math" panose="02040503050406030204" pitchFamily="18" charset="0"/>
                                          <a:ea typeface="Cambria Math"/>
                                        </a:rPr>
                                        <m:t>𝑖</m:t>
                                      </m:r>
                                    </m:sub>
                                  </m:sSub>
                                </m:e>
                                <m:sup>
                                  <m:r>
                                    <a:rPr kumimoji="1" lang="ja-JP" altLang="en-US" sz="2800" b="0" i="1" smtClean="0">
                                      <a:latin typeface="Cambria Math" panose="02040503050406030204" pitchFamily="18" charset="0"/>
                                      <a:ea typeface="Cambria Math"/>
                                    </a:rPr>
                                    <m:t>𝜇</m:t>
                                  </m:r>
                                </m:sup>
                              </m:sSup>
                            </m:num>
                            <m:den>
                              <m:r>
                                <a:rPr kumimoji="1" lang="en-US" altLang="ja-JP" sz="2800" b="0" i="1" smtClean="0">
                                  <a:latin typeface="Cambria Math"/>
                                  <a:ea typeface="Cambria Math"/>
                                </a:rPr>
                                <m:t>𝑑</m:t>
                              </m:r>
                              <m:r>
                                <a:rPr kumimoji="1" lang="en-US" altLang="ja-JP" sz="2800" b="0" i="1" smtClean="0">
                                  <a:latin typeface="Cambria Math" panose="02040503050406030204" pitchFamily="18" charset="0"/>
                                  <a:ea typeface="Cambria Math"/>
                                </a:rPr>
                                <m:t>𝑡</m:t>
                              </m:r>
                            </m:den>
                          </m:f>
                        </m:e>
                      </m:nary>
                      <m:r>
                        <a:rPr kumimoji="1" lang="en-US" altLang="ja-JP" sz="2800" b="0" i="1" smtClean="0">
                          <a:latin typeface="Cambria Math"/>
                          <a:ea typeface="Cambria Math"/>
                        </a:rPr>
                        <m:t>𝐺</m:t>
                      </m:r>
                      <m:r>
                        <a:rPr kumimoji="1" lang="en-US" altLang="ja-JP" sz="2800" b="0" i="1" smtClean="0">
                          <a:latin typeface="Cambria Math"/>
                          <a:ea typeface="Cambria Math"/>
                        </a:rPr>
                        <m:t>(</m:t>
                      </m:r>
                      <m:r>
                        <a:rPr kumimoji="1" lang="en-US" altLang="ja-JP" sz="2800" b="1" i="1" smtClean="0">
                          <a:latin typeface="Cambria Math"/>
                          <a:ea typeface="Cambria Math"/>
                        </a:rPr>
                        <m:t>𝒙</m:t>
                      </m:r>
                      <m:r>
                        <a:rPr kumimoji="1" lang="en-US" altLang="ja-JP" sz="2800" b="0" i="1" smtClean="0">
                          <a:latin typeface="Cambria Math"/>
                          <a:ea typeface="Cambria Math"/>
                        </a:rPr>
                        <m:t>−</m:t>
                      </m:r>
                      <m:sSub>
                        <m:sSubPr>
                          <m:ctrlPr>
                            <a:rPr kumimoji="1" lang="en-US" altLang="ja-JP" sz="2800" b="0" i="1" smtClean="0">
                              <a:latin typeface="Cambria Math" panose="02040503050406030204" pitchFamily="18" charset="0"/>
                              <a:ea typeface="Cambria Math"/>
                            </a:rPr>
                          </m:ctrlPr>
                        </m:sSubPr>
                        <m:e>
                          <m:r>
                            <a:rPr kumimoji="1" lang="en-US" altLang="ja-JP" sz="2800" b="1" i="1" smtClean="0">
                              <a:latin typeface="Cambria Math"/>
                              <a:ea typeface="Cambria Math"/>
                            </a:rPr>
                            <m:t>𝒙</m:t>
                          </m:r>
                        </m:e>
                        <m:sub>
                          <m:r>
                            <a:rPr kumimoji="1" lang="en-US" altLang="ja-JP" sz="2800" b="0" i="1" smtClean="0">
                              <a:latin typeface="Cambria Math"/>
                              <a:ea typeface="Cambria Math"/>
                            </a:rPr>
                            <m:t>𝑖</m:t>
                          </m:r>
                        </m:sub>
                      </m:sSub>
                      <m:r>
                        <a:rPr kumimoji="1" lang="en-US" altLang="ja-JP" sz="2800" b="0" i="1" smtClean="0">
                          <a:latin typeface="Cambria Math"/>
                          <a:ea typeface="Cambria Math"/>
                        </a:rPr>
                        <m:t>(</m:t>
                      </m:r>
                      <m:r>
                        <a:rPr kumimoji="1" lang="en-US" altLang="ja-JP" sz="2800" b="0" i="1" smtClean="0">
                          <a:latin typeface="Cambria Math"/>
                          <a:ea typeface="Cambria Math"/>
                        </a:rPr>
                        <m:t>𝑡</m:t>
                      </m:r>
                      <m:r>
                        <a:rPr kumimoji="1" lang="en-US" altLang="ja-JP" sz="2800" b="0" i="1" smtClean="0">
                          <a:latin typeface="Cambria Math"/>
                          <a:ea typeface="Cambria Math"/>
                        </a:rPr>
                        <m:t>))</m:t>
                      </m:r>
                    </m:oMath>
                  </m:oMathPara>
                </a14:m>
                <a:endParaRPr lang="en-US" altLang="ja-JP" sz="2800" b="0" i="0" dirty="0">
                  <a:latin typeface="Cambria Math"/>
                  <a:ea typeface="Cambria Math"/>
                </a:endParaRPr>
              </a:p>
            </p:txBody>
          </p:sp>
        </mc:Choice>
        <mc:Fallback xmlns="">
          <p:sp>
            <p:nvSpPr>
              <p:cNvPr id="4" name="テキスト ボックス 3">
                <a:extLst>
                  <a:ext uri="{FF2B5EF4-FFF2-40B4-BE49-F238E27FC236}">
                    <a16:creationId xmlns:a16="http://schemas.microsoft.com/office/drawing/2014/main" id="{B8FE2A62-3B56-4E43-96A5-BB8778ED48A2}"/>
                  </a:ext>
                </a:extLst>
              </p:cNvPr>
              <p:cNvSpPr txBox="1">
                <a:spLocks noRot="1" noChangeAspect="1" noMove="1" noResize="1" noEditPoints="1" noAdjustHandles="1" noChangeArrowheads="1" noChangeShapeType="1" noTextEdit="1"/>
              </p:cNvSpPr>
              <p:nvPr/>
            </p:nvSpPr>
            <p:spPr>
              <a:xfrm>
                <a:off x="996965" y="2383265"/>
                <a:ext cx="5738655" cy="1137876"/>
              </a:xfrm>
              <a:prstGeom prst="rect">
                <a:avLst/>
              </a:prstGeom>
              <a:blipFill>
                <a:blip r:embed="rId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6">
                <a:extLst>
                  <a:ext uri="{FF2B5EF4-FFF2-40B4-BE49-F238E27FC236}">
                    <a16:creationId xmlns:a16="http://schemas.microsoft.com/office/drawing/2014/main" id="{C2CEBAD4-9100-4C87-8720-09133DA4FB83}"/>
                  </a:ext>
                </a:extLst>
              </p:cNvPr>
              <p:cNvSpPr txBox="1"/>
              <p:nvPr/>
            </p:nvSpPr>
            <p:spPr>
              <a:xfrm>
                <a:off x="7564322" y="2311806"/>
                <a:ext cx="243720"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𝐺</m:t>
                      </m:r>
                    </m:oMath>
                  </m:oMathPara>
                </a14:m>
                <a:endParaRPr kumimoji="1" lang="ja-JP" altLang="en-US" sz="2000" dirty="0"/>
              </a:p>
            </p:txBody>
          </p:sp>
        </mc:Choice>
        <mc:Fallback xmlns="">
          <p:sp>
            <p:nvSpPr>
              <p:cNvPr id="7" name="テキスト ボックス 6">
                <a:extLst>
                  <a:ext uri="{FF2B5EF4-FFF2-40B4-BE49-F238E27FC236}">
                    <a16:creationId xmlns:a16="http://schemas.microsoft.com/office/drawing/2014/main" id="{C2CEBAD4-9100-4C87-8720-09133DA4FB83}"/>
                  </a:ext>
                </a:extLst>
              </p:cNvPr>
              <p:cNvSpPr txBox="1">
                <a:spLocks noRot="1" noChangeAspect="1" noMove="1" noResize="1" noEditPoints="1" noAdjustHandles="1" noChangeArrowheads="1" noChangeShapeType="1" noTextEdit="1"/>
              </p:cNvSpPr>
              <p:nvPr/>
            </p:nvSpPr>
            <p:spPr>
              <a:xfrm>
                <a:off x="7564322" y="2311806"/>
                <a:ext cx="243720" cy="307777"/>
              </a:xfrm>
              <a:prstGeom prst="rect">
                <a:avLst/>
              </a:prstGeom>
              <a:blipFill>
                <a:blip r:embed="rId3"/>
                <a:stretch>
                  <a:fillRect l="-22500" r="-15000" b="-980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7">
                <a:extLst>
                  <a:ext uri="{FF2B5EF4-FFF2-40B4-BE49-F238E27FC236}">
                    <a16:creationId xmlns:a16="http://schemas.microsoft.com/office/drawing/2014/main" id="{57EEA8EC-CE00-451A-B26D-071BFC902BFD}"/>
                  </a:ext>
                </a:extLst>
              </p:cNvPr>
              <p:cNvSpPr txBox="1"/>
              <p:nvPr/>
            </p:nvSpPr>
            <p:spPr>
              <a:xfrm>
                <a:off x="7722782" y="2255112"/>
                <a:ext cx="4378891" cy="412934"/>
              </a:xfrm>
              <a:prstGeom prst="rect">
                <a:avLst/>
              </a:prstGeom>
              <a:noFill/>
            </p:spPr>
            <p:txBody>
              <a:bodyPr wrap="none" rtlCol="0">
                <a:spAutoFit/>
              </a:bodyPr>
              <a:lstStyle/>
              <a:p>
                <a:pPr algn="l"/>
                <a:r>
                  <a:rPr kumimoji="1" lang="en-US" altLang="ja-JP" sz="2000" dirty="0"/>
                  <a:t>: Gaussian smearing of </a:t>
                </a:r>
                <a14:m>
                  <m:oMath xmlns:m="http://schemas.openxmlformats.org/officeDocument/2006/math">
                    <m:sSup>
                      <m:sSupPr>
                        <m:ctrlPr>
                          <a:rPr kumimoji="1" lang="en-US" altLang="ja-JP" sz="2000" b="0" i="1" smtClean="0">
                            <a:latin typeface="Cambria Math" panose="02040503050406030204" pitchFamily="18" charset="0"/>
                          </a:rPr>
                        </m:ctrlPr>
                      </m:sSupPr>
                      <m:e>
                        <m:r>
                          <a:rPr kumimoji="1" lang="en-US" altLang="ja-JP" sz="2000" b="0" i="1" smtClean="0">
                            <a:latin typeface="Cambria Math" panose="02040503050406030204" pitchFamily="18" charset="0"/>
                          </a:rPr>
                          <m:t>𝛿</m:t>
                        </m:r>
                      </m:e>
                      <m:sup>
                        <m:r>
                          <a:rPr kumimoji="1" lang="en-US" altLang="ja-JP" sz="2000" b="0" i="1" smtClean="0">
                            <a:latin typeface="Cambria Math" panose="02040503050406030204" pitchFamily="18" charset="0"/>
                          </a:rPr>
                          <m:t>(3)</m:t>
                        </m:r>
                      </m:sup>
                    </m:sSup>
                    <m:r>
                      <a:rPr kumimoji="1" lang="en-US" altLang="ja-JP" sz="2000" b="0" i="1" smtClean="0">
                        <a:latin typeface="Cambria Math" panose="02040503050406030204" pitchFamily="18" charset="0"/>
                      </a:rPr>
                      <m:t>(</m:t>
                    </m:r>
                    <m:r>
                      <a:rPr kumimoji="1" lang="en-US" altLang="ja-JP" sz="2000" b="1" i="1" smtClean="0">
                        <a:latin typeface="Cambria Math" panose="02040503050406030204" pitchFamily="18" charset="0"/>
                      </a:rPr>
                      <m:t>𝒙</m:t>
                    </m:r>
                    <m:r>
                      <a:rPr kumimoji="1" lang="en-US" altLang="ja-JP" sz="2000" b="0" i="1" smtClean="0">
                        <a:latin typeface="Cambria Math" panose="02040503050406030204" pitchFamily="18" charset="0"/>
                      </a:rPr>
                      <m:t>−</m:t>
                    </m:r>
                    <m:sSub>
                      <m:sSubPr>
                        <m:ctrlPr>
                          <a:rPr kumimoji="1" lang="en-US" altLang="ja-JP" sz="2000" b="0" i="1" smtClean="0">
                            <a:latin typeface="Cambria Math" panose="02040503050406030204" pitchFamily="18" charset="0"/>
                          </a:rPr>
                        </m:ctrlPr>
                      </m:sSubPr>
                      <m:e>
                        <m:r>
                          <a:rPr kumimoji="1" lang="en-US" altLang="ja-JP" sz="2000" b="1" i="1" smtClean="0">
                            <a:latin typeface="Cambria Math" panose="02040503050406030204" pitchFamily="18" charset="0"/>
                          </a:rPr>
                          <m:t>𝒙</m:t>
                        </m:r>
                      </m:e>
                      <m:sub>
                        <m:r>
                          <a:rPr kumimoji="1" lang="en-US" altLang="ja-JP" sz="2000" b="0" i="1" smtClean="0">
                            <a:latin typeface="Cambria Math" panose="02040503050406030204" pitchFamily="18" charset="0"/>
                          </a:rPr>
                          <m:t>𝑖</m:t>
                        </m:r>
                      </m:sub>
                    </m:sSub>
                    <m:d>
                      <m:dPr>
                        <m:ctrlPr>
                          <a:rPr kumimoji="1" lang="en-US" altLang="ja-JP" sz="2000" b="0" i="1" smtClean="0">
                            <a:latin typeface="Cambria Math" panose="02040503050406030204" pitchFamily="18" charset="0"/>
                          </a:rPr>
                        </m:ctrlPr>
                      </m:dPr>
                      <m:e>
                        <m:r>
                          <a:rPr kumimoji="1" lang="en-US" altLang="ja-JP" sz="2000" b="0" i="1" smtClean="0">
                            <a:latin typeface="Cambria Math" panose="02040503050406030204" pitchFamily="18" charset="0"/>
                          </a:rPr>
                          <m:t>𝑡</m:t>
                        </m:r>
                      </m:e>
                    </m:d>
                    <m:r>
                      <a:rPr kumimoji="1" lang="en-US" altLang="ja-JP" sz="2000" b="0" i="1" smtClean="0">
                        <a:latin typeface="Cambria Math" panose="02040503050406030204" pitchFamily="18" charset="0"/>
                      </a:rPr>
                      <m:t>)</m:t>
                    </m:r>
                  </m:oMath>
                </a14:m>
                <a:endParaRPr kumimoji="1" lang="ja-JP" altLang="en-US" sz="2000" dirty="0"/>
              </a:p>
            </p:txBody>
          </p:sp>
        </mc:Choice>
        <mc:Fallback xmlns="">
          <p:sp>
            <p:nvSpPr>
              <p:cNvPr id="8" name="テキスト ボックス 7">
                <a:extLst>
                  <a:ext uri="{FF2B5EF4-FFF2-40B4-BE49-F238E27FC236}">
                    <a16:creationId xmlns:a16="http://schemas.microsoft.com/office/drawing/2014/main" id="{57EEA8EC-CE00-451A-B26D-071BFC902BFD}"/>
                  </a:ext>
                </a:extLst>
              </p:cNvPr>
              <p:cNvSpPr txBox="1">
                <a:spLocks noRot="1" noChangeAspect="1" noMove="1" noResize="1" noEditPoints="1" noAdjustHandles="1" noChangeArrowheads="1" noChangeShapeType="1" noTextEdit="1"/>
              </p:cNvSpPr>
              <p:nvPr/>
            </p:nvSpPr>
            <p:spPr>
              <a:xfrm>
                <a:off x="7722782" y="2255112"/>
                <a:ext cx="4378891" cy="412934"/>
              </a:xfrm>
              <a:prstGeom prst="rect">
                <a:avLst/>
              </a:prstGeom>
              <a:blipFill>
                <a:blip r:embed="rId4"/>
                <a:stretch>
                  <a:fillRect l="-1532" t="-4412" b="-2647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DB502571-993A-4441-BA79-8D97441BB6BF}"/>
                  </a:ext>
                </a:extLst>
              </p:cNvPr>
              <p:cNvSpPr txBox="1"/>
              <p:nvPr/>
            </p:nvSpPr>
            <p:spPr>
              <a:xfrm>
                <a:off x="7519864" y="2648254"/>
                <a:ext cx="287835"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𝑝</m:t>
                          </m:r>
                        </m:e>
                        <m:sub>
                          <m:r>
                            <a:rPr kumimoji="1" lang="en-US" altLang="ja-JP" sz="2000" b="0" i="1" smtClean="0">
                              <a:latin typeface="Cambria Math" panose="02040503050406030204" pitchFamily="18" charset="0"/>
                            </a:rPr>
                            <m:t>𝑖</m:t>
                          </m:r>
                        </m:sub>
                      </m:sSub>
                    </m:oMath>
                  </m:oMathPara>
                </a14:m>
                <a:endParaRPr kumimoji="1" lang="ja-JP" altLang="en-US" sz="2000" dirty="0"/>
              </a:p>
            </p:txBody>
          </p:sp>
        </mc:Choice>
        <mc:Fallback xmlns="">
          <p:sp>
            <p:nvSpPr>
              <p:cNvPr id="9" name="テキスト ボックス 8">
                <a:extLst>
                  <a:ext uri="{FF2B5EF4-FFF2-40B4-BE49-F238E27FC236}">
                    <a16:creationId xmlns:a16="http://schemas.microsoft.com/office/drawing/2014/main" id="{DB502571-993A-4441-BA79-8D97441BB6BF}"/>
                  </a:ext>
                </a:extLst>
              </p:cNvPr>
              <p:cNvSpPr txBox="1">
                <a:spLocks noRot="1" noChangeAspect="1" noMove="1" noResize="1" noEditPoints="1" noAdjustHandles="1" noChangeArrowheads="1" noChangeShapeType="1" noTextEdit="1"/>
              </p:cNvSpPr>
              <p:nvPr/>
            </p:nvSpPr>
            <p:spPr>
              <a:xfrm>
                <a:off x="7519864" y="2648254"/>
                <a:ext cx="287835" cy="307777"/>
              </a:xfrm>
              <a:prstGeom prst="rect">
                <a:avLst/>
              </a:prstGeom>
              <a:blipFill>
                <a:blip r:embed="rId5"/>
                <a:stretch>
                  <a:fillRect l="-19149" r="-6383" b="-27451"/>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テキスト ボックス 9">
                <a:extLst>
                  <a:ext uri="{FF2B5EF4-FFF2-40B4-BE49-F238E27FC236}">
                    <a16:creationId xmlns:a16="http://schemas.microsoft.com/office/drawing/2014/main" id="{22CA84DE-A2F7-4CC3-9085-EF4F08F76681}"/>
                  </a:ext>
                </a:extLst>
              </p:cNvPr>
              <p:cNvSpPr txBox="1"/>
              <p:nvPr/>
            </p:nvSpPr>
            <p:spPr>
              <a:xfrm>
                <a:off x="7722782" y="2639828"/>
                <a:ext cx="3650487" cy="400110"/>
              </a:xfrm>
              <a:prstGeom prst="rect">
                <a:avLst/>
              </a:prstGeom>
              <a:noFill/>
            </p:spPr>
            <p:txBody>
              <a:bodyPr wrap="none" rtlCol="0">
                <a:spAutoFit/>
              </a:bodyPr>
              <a:lstStyle/>
              <a:p>
                <a:pPr algn="l"/>
                <a:r>
                  <a:rPr kumimoji="1" lang="en-US" altLang="ja-JP" sz="2000" dirty="0"/>
                  <a:t>: Four momentum of </a:t>
                </a:r>
                <a14:m>
                  <m:oMath xmlns:m="http://schemas.openxmlformats.org/officeDocument/2006/math">
                    <m:r>
                      <a:rPr kumimoji="1" lang="en-US" altLang="ja-JP" sz="2000" b="0" i="1" smtClean="0">
                        <a:latin typeface="Cambria Math" panose="02040503050406030204" pitchFamily="18" charset="0"/>
                      </a:rPr>
                      <m:t>𝑖</m:t>
                    </m:r>
                  </m:oMath>
                </a14:m>
                <a:r>
                  <a:rPr kumimoji="1" lang="en-US" altLang="ja-JP" sz="2000" dirty="0" err="1"/>
                  <a:t>th</a:t>
                </a:r>
                <a:r>
                  <a:rPr kumimoji="1" lang="en-US" altLang="ja-JP" sz="2000" dirty="0"/>
                  <a:t> </a:t>
                </a:r>
                <a:r>
                  <a:rPr kumimoji="1" lang="en-US" altLang="ja-JP" sz="2000" dirty="0" err="1"/>
                  <a:t>parton</a:t>
                </a:r>
                <a:endParaRPr kumimoji="1" lang="ja-JP" altLang="en-US" sz="2000" dirty="0"/>
              </a:p>
            </p:txBody>
          </p:sp>
        </mc:Choice>
        <mc:Fallback xmlns="">
          <p:sp>
            <p:nvSpPr>
              <p:cNvPr id="10" name="テキスト ボックス 9">
                <a:extLst>
                  <a:ext uri="{FF2B5EF4-FFF2-40B4-BE49-F238E27FC236}">
                    <a16:creationId xmlns:a16="http://schemas.microsoft.com/office/drawing/2014/main" id="{22CA84DE-A2F7-4CC3-9085-EF4F08F76681}"/>
                  </a:ext>
                </a:extLst>
              </p:cNvPr>
              <p:cNvSpPr txBox="1">
                <a:spLocks noRot="1" noChangeAspect="1" noMove="1" noResize="1" noEditPoints="1" noAdjustHandles="1" noChangeArrowheads="1" noChangeShapeType="1" noTextEdit="1"/>
              </p:cNvSpPr>
              <p:nvPr/>
            </p:nvSpPr>
            <p:spPr>
              <a:xfrm>
                <a:off x="7722782" y="2639828"/>
                <a:ext cx="3650487" cy="400110"/>
              </a:xfrm>
              <a:prstGeom prst="rect">
                <a:avLst/>
              </a:prstGeom>
              <a:blipFill>
                <a:blip r:embed="rId6"/>
                <a:stretch>
                  <a:fillRect l="-1836" t="-6061" r="-668" b="-2727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8FAB0930-8F07-42C0-8853-F1E0126F2C29}"/>
                  </a:ext>
                </a:extLst>
              </p:cNvPr>
              <p:cNvSpPr txBox="1"/>
              <p:nvPr/>
            </p:nvSpPr>
            <p:spPr>
              <a:xfrm>
                <a:off x="7519864" y="3040941"/>
                <a:ext cx="300788"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rPr>
                          </m:ctrlPr>
                        </m:sSubPr>
                        <m:e>
                          <m:r>
                            <a:rPr kumimoji="1" lang="en-US" altLang="ja-JP" sz="2000" b="1" i="1" smtClean="0">
                              <a:latin typeface="Cambria Math" panose="02040503050406030204" pitchFamily="18" charset="0"/>
                            </a:rPr>
                            <m:t>𝒙</m:t>
                          </m:r>
                        </m:e>
                        <m:sub>
                          <m:r>
                            <a:rPr kumimoji="1" lang="en-US" altLang="ja-JP" sz="2000" b="0" i="1" smtClean="0">
                              <a:latin typeface="Cambria Math" panose="02040503050406030204" pitchFamily="18" charset="0"/>
                            </a:rPr>
                            <m:t>𝑖</m:t>
                          </m:r>
                        </m:sub>
                      </m:sSub>
                    </m:oMath>
                  </m:oMathPara>
                </a14:m>
                <a:endParaRPr kumimoji="1" lang="ja-JP" altLang="en-US" sz="2000" dirty="0"/>
              </a:p>
            </p:txBody>
          </p:sp>
        </mc:Choice>
        <mc:Fallback xmlns="">
          <p:sp>
            <p:nvSpPr>
              <p:cNvPr id="11" name="テキスト ボックス 10">
                <a:extLst>
                  <a:ext uri="{FF2B5EF4-FFF2-40B4-BE49-F238E27FC236}">
                    <a16:creationId xmlns:a16="http://schemas.microsoft.com/office/drawing/2014/main" id="{8FAB0930-8F07-42C0-8853-F1E0126F2C29}"/>
                  </a:ext>
                </a:extLst>
              </p:cNvPr>
              <p:cNvSpPr txBox="1">
                <a:spLocks noRot="1" noChangeAspect="1" noMove="1" noResize="1" noEditPoints="1" noAdjustHandles="1" noChangeArrowheads="1" noChangeShapeType="1" noTextEdit="1"/>
              </p:cNvSpPr>
              <p:nvPr/>
            </p:nvSpPr>
            <p:spPr>
              <a:xfrm>
                <a:off x="7519864" y="3040941"/>
                <a:ext cx="300788" cy="307777"/>
              </a:xfrm>
              <a:prstGeom prst="rect">
                <a:avLst/>
              </a:prstGeom>
              <a:blipFill>
                <a:blip r:embed="rId7"/>
                <a:stretch>
                  <a:fillRect l="-10204" r="-6122" b="-22000"/>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 name="テキスト ボックス 11">
                <a:extLst>
                  <a:ext uri="{FF2B5EF4-FFF2-40B4-BE49-F238E27FC236}">
                    <a16:creationId xmlns:a16="http://schemas.microsoft.com/office/drawing/2014/main" id="{EA4B732A-E030-4479-9940-D8429159A3EB}"/>
                  </a:ext>
                </a:extLst>
              </p:cNvPr>
              <p:cNvSpPr txBox="1"/>
              <p:nvPr/>
            </p:nvSpPr>
            <p:spPr>
              <a:xfrm>
                <a:off x="7743036" y="2994774"/>
                <a:ext cx="2669449" cy="400110"/>
              </a:xfrm>
              <a:prstGeom prst="rect">
                <a:avLst/>
              </a:prstGeom>
              <a:noFill/>
            </p:spPr>
            <p:txBody>
              <a:bodyPr wrap="none" rtlCol="0">
                <a:spAutoFit/>
              </a:bodyPr>
              <a:lstStyle/>
              <a:p>
                <a:r>
                  <a:rPr kumimoji="1" lang="en-US" altLang="ja-JP" sz="2000" dirty="0"/>
                  <a:t>: Position of </a:t>
                </a:r>
                <a14:m>
                  <m:oMath xmlns:m="http://schemas.openxmlformats.org/officeDocument/2006/math">
                    <m:r>
                      <a:rPr kumimoji="1" lang="en-US" altLang="ja-JP" sz="2000" i="1">
                        <a:latin typeface="Cambria Math" panose="02040503050406030204" pitchFamily="18" charset="0"/>
                      </a:rPr>
                      <m:t>𝑖</m:t>
                    </m:r>
                  </m:oMath>
                </a14:m>
                <a:r>
                  <a:rPr kumimoji="1" lang="en-US" altLang="ja-JP" sz="2000" dirty="0" err="1"/>
                  <a:t>th</a:t>
                </a:r>
                <a:r>
                  <a:rPr kumimoji="1" lang="en-US" altLang="ja-JP" sz="2000" dirty="0"/>
                  <a:t> </a:t>
                </a:r>
                <a:r>
                  <a:rPr kumimoji="1" lang="en-US" altLang="ja-JP" sz="2000" dirty="0" err="1"/>
                  <a:t>parton</a:t>
                </a:r>
                <a:endParaRPr kumimoji="1" lang="ja-JP" altLang="en-US" sz="2000" dirty="0"/>
              </a:p>
            </p:txBody>
          </p:sp>
        </mc:Choice>
        <mc:Fallback xmlns="">
          <p:sp>
            <p:nvSpPr>
              <p:cNvPr id="12" name="テキスト ボックス 11">
                <a:extLst>
                  <a:ext uri="{FF2B5EF4-FFF2-40B4-BE49-F238E27FC236}">
                    <a16:creationId xmlns:a16="http://schemas.microsoft.com/office/drawing/2014/main" id="{EA4B732A-E030-4479-9940-D8429159A3EB}"/>
                  </a:ext>
                </a:extLst>
              </p:cNvPr>
              <p:cNvSpPr txBox="1">
                <a:spLocks noRot="1" noChangeAspect="1" noMove="1" noResize="1" noEditPoints="1" noAdjustHandles="1" noChangeArrowheads="1" noChangeShapeType="1" noTextEdit="1"/>
              </p:cNvSpPr>
              <p:nvPr/>
            </p:nvSpPr>
            <p:spPr>
              <a:xfrm>
                <a:off x="7743036" y="2994774"/>
                <a:ext cx="2669449" cy="400110"/>
              </a:xfrm>
              <a:prstGeom prst="rect">
                <a:avLst/>
              </a:prstGeom>
              <a:blipFill>
                <a:blip r:embed="rId8"/>
                <a:stretch>
                  <a:fillRect l="-2283" t="-6061" r="-1598" b="-27273"/>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3" name="テキスト ボックス 12">
                <a:extLst>
                  <a:ext uri="{FF2B5EF4-FFF2-40B4-BE49-F238E27FC236}">
                    <a16:creationId xmlns:a16="http://schemas.microsoft.com/office/drawing/2014/main" id="{A23ED61F-DCE7-4719-8837-1177B200FE05}"/>
                  </a:ext>
                </a:extLst>
              </p:cNvPr>
              <p:cNvSpPr txBox="1"/>
              <p:nvPr/>
            </p:nvSpPr>
            <p:spPr>
              <a:xfrm>
                <a:off x="7540629" y="4419254"/>
                <a:ext cx="422488" cy="332463"/>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𝜌</m:t>
                          </m:r>
                        </m:e>
                        <m:sub>
                          <m:r>
                            <a:rPr kumimoji="1" lang="en-US" altLang="ja-JP" sz="2000" b="0" i="1" smtClean="0">
                              <a:latin typeface="Cambria Math" panose="02040503050406030204" pitchFamily="18" charset="0"/>
                            </a:rPr>
                            <m:t>𝑖</m:t>
                          </m:r>
                          <m:r>
                            <a:rPr kumimoji="1" lang="en-US" altLang="ja-JP" sz="2000" b="0" i="1" smtClean="0">
                              <a:latin typeface="Cambria Math" panose="02040503050406030204" pitchFamily="18" charset="0"/>
                            </a:rPr>
                            <m:t>,</m:t>
                          </m:r>
                          <m:r>
                            <a:rPr kumimoji="1" lang="en-US" altLang="ja-JP" sz="2000" b="0" i="1" smtClean="0">
                              <a:latin typeface="Cambria Math" panose="02040503050406030204" pitchFamily="18" charset="0"/>
                            </a:rPr>
                            <m:t>𝑗</m:t>
                          </m:r>
                        </m:sub>
                      </m:sSub>
                    </m:oMath>
                  </m:oMathPara>
                </a14:m>
                <a:endParaRPr kumimoji="1" lang="ja-JP" altLang="en-US" sz="2000" dirty="0"/>
              </a:p>
            </p:txBody>
          </p:sp>
        </mc:Choice>
        <mc:Fallback>
          <p:sp>
            <p:nvSpPr>
              <p:cNvPr id="13" name="テキスト ボックス 12">
                <a:extLst>
                  <a:ext uri="{FF2B5EF4-FFF2-40B4-BE49-F238E27FC236}">
                    <a16:creationId xmlns:a16="http://schemas.microsoft.com/office/drawing/2014/main" id="{A23ED61F-DCE7-4719-8837-1177B200FE05}"/>
                  </a:ext>
                </a:extLst>
              </p:cNvPr>
              <p:cNvSpPr txBox="1">
                <a:spLocks noRot="1" noChangeAspect="1" noMove="1" noResize="1" noEditPoints="1" noAdjustHandles="1" noChangeArrowheads="1" noChangeShapeType="1" noTextEdit="1"/>
              </p:cNvSpPr>
              <p:nvPr/>
            </p:nvSpPr>
            <p:spPr>
              <a:xfrm>
                <a:off x="7540629" y="4419254"/>
                <a:ext cx="422488" cy="332463"/>
              </a:xfrm>
              <a:prstGeom prst="rect">
                <a:avLst/>
              </a:prstGeom>
              <a:blipFill>
                <a:blip r:embed="rId9"/>
                <a:stretch>
                  <a:fillRect l="-13043" r="-8696" b="-27778"/>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14" name="テキスト ボックス 13">
                <a:extLst>
                  <a:ext uri="{FF2B5EF4-FFF2-40B4-BE49-F238E27FC236}">
                    <a16:creationId xmlns:a16="http://schemas.microsoft.com/office/drawing/2014/main" id="{C3198717-09EE-4AEC-88F6-F58496FA20C9}"/>
                  </a:ext>
                </a:extLst>
              </p:cNvPr>
              <p:cNvSpPr txBox="1"/>
              <p:nvPr/>
            </p:nvSpPr>
            <p:spPr>
              <a:xfrm>
                <a:off x="7837802" y="4414475"/>
                <a:ext cx="2566280" cy="400110"/>
              </a:xfrm>
              <a:prstGeom prst="rect">
                <a:avLst/>
              </a:prstGeom>
              <a:noFill/>
            </p:spPr>
            <p:txBody>
              <a:bodyPr wrap="none" rtlCol="0">
                <a:spAutoFit/>
              </a:bodyPr>
              <a:lstStyle/>
              <a:p>
                <a:r>
                  <a:rPr kumimoji="1" lang="en-US" altLang="ja-JP" sz="2000" dirty="0"/>
                  <a:t>: Profile of </a:t>
                </a:r>
                <a14:m>
                  <m:oMath xmlns:m="http://schemas.openxmlformats.org/officeDocument/2006/math">
                    <m:r>
                      <a:rPr kumimoji="1" lang="en-US" altLang="ja-JP" sz="2000" b="0" i="1" smtClean="0">
                        <a:latin typeface="Cambria Math" panose="02040503050406030204" pitchFamily="18" charset="0"/>
                      </a:rPr>
                      <m:t>𝑗</m:t>
                    </m:r>
                  </m:oMath>
                </a14:m>
                <a:r>
                  <a:rPr kumimoji="1" lang="en-US" altLang="ja-JP" sz="2000" dirty="0" err="1"/>
                  <a:t>th</a:t>
                </a:r>
                <a:r>
                  <a:rPr kumimoji="1" lang="en-US" altLang="ja-JP" sz="2000" dirty="0"/>
                  <a:t> </a:t>
                </a:r>
                <a:r>
                  <a:rPr kumimoji="1" lang="en-US" altLang="ja-JP" sz="2000" dirty="0" err="1"/>
                  <a:t>parton</a:t>
                </a:r>
                <a:endParaRPr kumimoji="1" lang="ja-JP" altLang="en-US" sz="2000" dirty="0"/>
              </a:p>
            </p:txBody>
          </p:sp>
        </mc:Choice>
        <mc:Fallback>
          <p:sp>
            <p:nvSpPr>
              <p:cNvPr id="14" name="テキスト ボックス 13">
                <a:extLst>
                  <a:ext uri="{FF2B5EF4-FFF2-40B4-BE49-F238E27FC236}">
                    <a16:creationId xmlns:a16="http://schemas.microsoft.com/office/drawing/2014/main" id="{C3198717-09EE-4AEC-88F6-F58496FA20C9}"/>
                  </a:ext>
                </a:extLst>
              </p:cNvPr>
              <p:cNvSpPr txBox="1">
                <a:spLocks noRot="1" noChangeAspect="1" noMove="1" noResize="1" noEditPoints="1" noAdjustHandles="1" noChangeArrowheads="1" noChangeShapeType="1" noTextEdit="1"/>
              </p:cNvSpPr>
              <p:nvPr/>
            </p:nvSpPr>
            <p:spPr>
              <a:xfrm>
                <a:off x="7837802" y="4414475"/>
                <a:ext cx="2566280" cy="400110"/>
              </a:xfrm>
              <a:prstGeom prst="rect">
                <a:avLst/>
              </a:prstGeom>
              <a:blipFill>
                <a:blip r:embed="rId10"/>
                <a:stretch>
                  <a:fillRect l="-2613" t="-6061" b="-27273"/>
                </a:stretch>
              </a:blipFill>
            </p:spPr>
            <p:txBody>
              <a:bodyPr/>
              <a:lstStyle/>
              <a:p>
                <a:r>
                  <a:rPr lang="ja-JP" altLang="en-US">
                    <a:noFill/>
                  </a:rPr>
                  <a:t> </a:t>
                </a:r>
              </a:p>
            </p:txBody>
          </p:sp>
        </mc:Fallback>
      </mc:AlternateContent>
      <p:sp>
        <p:nvSpPr>
          <p:cNvPr id="6" name="テキスト ボックス 5">
            <a:extLst>
              <a:ext uri="{FF2B5EF4-FFF2-40B4-BE49-F238E27FC236}">
                <a16:creationId xmlns:a16="http://schemas.microsoft.com/office/drawing/2014/main" id="{368DBEB8-A6AA-4287-A78D-090971C8A7C4}"/>
              </a:ext>
            </a:extLst>
          </p:cNvPr>
          <p:cNvSpPr txBox="1"/>
          <p:nvPr/>
        </p:nvSpPr>
        <p:spPr>
          <a:xfrm>
            <a:off x="1066804" y="1739779"/>
            <a:ext cx="5530681" cy="523220"/>
          </a:xfrm>
          <a:prstGeom prst="rect">
            <a:avLst/>
          </a:prstGeom>
          <a:noFill/>
        </p:spPr>
        <p:txBody>
          <a:bodyPr wrap="none" rtlCol="0">
            <a:spAutoFit/>
          </a:bodyPr>
          <a:lstStyle/>
          <a:p>
            <a:pPr algn="l"/>
            <a:r>
              <a:rPr kumimoji="1" lang="en-US" altLang="ja-JP" sz="2800" dirty="0"/>
              <a:t>Source term from kinetic approach</a:t>
            </a:r>
            <a:endParaRPr kumimoji="1" lang="ja-JP" altLang="en-US" sz="2800" dirty="0"/>
          </a:p>
        </p:txBody>
      </p:sp>
      <p:sp>
        <p:nvSpPr>
          <p:cNvPr id="81" name="テキスト ボックス 80">
            <a:extLst>
              <a:ext uri="{FF2B5EF4-FFF2-40B4-BE49-F238E27FC236}">
                <a16:creationId xmlns:a16="http://schemas.microsoft.com/office/drawing/2014/main" id="{10AEF3AC-EE5C-4288-8111-1B03D5790B52}"/>
              </a:ext>
            </a:extLst>
          </p:cNvPr>
          <p:cNvSpPr txBox="1"/>
          <p:nvPr/>
        </p:nvSpPr>
        <p:spPr>
          <a:xfrm>
            <a:off x="1066804" y="3515530"/>
            <a:ext cx="10895932" cy="523220"/>
          </a:xfrm>
          <a:prstGeom prst="rect">
            <a:avLst/>
          </a:prstGeom>
          <a:noFill/>
        </p:spPr>
        <p:txBody>
          <a:bodyPr wrap="none" rtlCol="0">
            <a:spAutoFit/>
          </a:bodyPr>
          <a:lstStyle/>
          <a:p>
            <a:r>
              <a:rPr kumimoji="1" lang="en-US" altLang="ja-JP" sz="2800" dirty="0">
                <a:solidFill>
                  <a:srgbClr val="FFFF00"/>
                </a:solidFill>
              </a:rPr>
              <a:t>Phenomenological</a:t>
            </a:r>
            <a:r>
              <a:rPr kumimoji="1" lang="en-US" altLang="ja-JP" sz="2800" dirty="0"/>
              <a:t> fluidization rate per particle in core-corona picture</a:t>
            </a:r>
          </a:p>
        </p:txBody>
      </p:sp>
      <p:sp>
        <p:nvSpPr>
          <p:cNvPr id="15" name="テキスト ボックス 14">
            <a:extLst>
              <a:ext uri="{FF2B5EF4-FFF2-40B4-BE49-F238E27FC236}">
                <a16:creationId xmlns:a16="http://schemas.microsoft.com/office/drawing/2014/main" id="{3D3E4E63-E6DE-4B1F-8CA0-D9571E4B9265}"/>
              </a:ext>
            </a:extLst>
          </p:cNvPr>
          <p:cNvSpPr txBox="1"/>
          <p:nvPr/>
        </p:nvSpPr>
        <p:spPr>
          <a:xfrm>
            <a:off x="2193396" y="6015953"/>
            <a:ext cx="4911922" cy="523220"/>
          </a:xfrm>
          <a:prstGeom prst="rect">
            <a:avLst/>
          </a:prstGeom>
          <a:noFill/>
        </p:spPr>
        <p:txBody>
          <a:bodyPr wrap="none" rtlCol="0">
            <a:spAutoFit/>
          </a:bodyPr>
          <a:lstStyle/>
          <a:p>
            <a:pPr algn="l"/>
            <a:r>
              <a:rPr kumimoji="1" lang="en-US" altLang="ja-JP" sz="2800" dirty="0">
                <a:solidFill>
                  <a:srgbClr val="FFFF00"/>
                </a:solidFill>
              </a:rPr>
              <a:t>Dynamical separation</a:t>
            </a:r>
            <a:r>
              <a:rPr kumimoji="1" lang="en-US" altLang="ja-JP" sz="2800" dirty="0"/>
              <a:t> between</a:t>
            </a:r>
            <a:endParaRPr kumimoji="1" lang="ja-JP" altLang="en-US" sz="2800" dirty="0"/>
          </a:p>
        </p:txBody>
      </p:sp>
      <p:sp>
        <p:nvSpPr>
          <p:cNvPr id="16" name="左中かっこ 15">
            <a:extLst>
              <a:ext uri="{FF2B5EF4-FFF2-40B4-BE49-F238E27FC236}">
                <a16:creationId xmlns:a16="http://schemas.microsoft.com/office/drawing/2014/main" id="{4B0B76F6-5211-4D45-BAC8-BCB05772B30D}"/>
              </a:ext>
            </a:extLst>
          </p:cNvPr>
          <p:cNvSpPr/>
          <p:nvPr/>
        </p:nvSpPr>
        <p:spPr>
          <a:xfrm>
            <a:off x="7208649" y="5920703"/>
            <a:ext cx="130459" cy="751820"/>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2" name="テキスト ボックス 81">
            <a:extLst>
              <a:ext uri="{FF2B5EF4-FFF2-40B4-BE49-F238E27FC236}">
                <a16:creationId xmlns:a16="http://schemas.microsoft.com/office/drawing/2014/main" id="{70C97A4A-69C3-4810-AF64-771AF6A2F624}"/>
              </a:ext>
            </a:extLst>
          </p:cNvPr>
          <p:cNvSpPr txBox="1"/>
          <p:nvPr/>
        </p:nvSpPr>
        <p:spPr>
          <a:xfrm>
            <a:off x="7462348" y="5800509"/>
            <a:ext cx="2707793" cy="954107"/>
          </a:xfrm>
          <a:prstGeom prst="rect">
            <a:avLst/>
          </a:prstGeom>
          <a:noFill/>
        </p:spPr>
        <p:txBody>
          <a:bodyPr wrap="none" rtlCol="0">
            <a:spAutoFit/>
          </a:bodyPr>
          <a:lstStyle/>
          <a:p>
            <a:pPr algn="l"/>
            <a:r>
              <a:rPr kumimoji="1" lang="en-US" altLang="ja-JP" sz="2800" dirty="0"/>
              <a:t>soft and hard</a:t>
            </a:r>
          </a:p>
          <a:p>
            <a:r>
              <a:rPr kumimoji="1" lang="en-US" altLang="ja-JP" sz="2800" dirty="0"/>
              <a:t>core and corona</a:t>
            </a:r>
          </a:p>
        </p:txBody>
      </p:sp>
      <p:sp>
        <p:nvSpPr>
          <p:cNvPr id="25" name="テキスト ボックス 24">
            <a:extLst>
              <a:ext uri="{FF2B5EF4-FFF2-40B4-BE49-F238E27FC236}">
                <a16:creationId xmlns:a16="http://schemas.microsoft.com/office/drawing/2014/main" id="{A6224D89-6BF6-4ED1-9E18-DC97ED5FD025}"/>
              </a:ext>
            </a:extLst>
          </p:cNvPr>
          <p:cNvSpPr txBox="1"/>
          <p:nvPr/>
        </p:nvSpPr>
        <p:spPr>
          <a:xfrm>
            <a:off x="9716518" y="4056850"/>
            <a:ext cx="2363494" cy="338554"/>
          </a:xfrm>
          <a:prstGeom prst="rect">
            <a:avLst/>
          </a:prstGeom>
          <a:noFill/>
        </p:spPr>
        <p:txBody>
          <a:bodyPr wrap="square" rtlCol="0">
            <a:spAutoFit/>
          </a:bodyPr>
          <a:lstStyle/>
          <a:p>
            <a:pPr algn="l"/>
            <a:r>
              <a:rPr kumimoji="1" lang="en-US" altLang="ja-JP" sz="1600" dirty="0" err="1"/>
              <a:t>Y.Kanakubo</a:t>
            </a:r>
            <a:r>
              <a:rPr kumimoji="1" lang="en-US" altLang="ja-JP" sz="1600" dirty="0"/>
              <a:t> </a:t>
            </a:r>
            <a:r>
              <a:rPr kumimoji="1" lang="en-US" altLang="ja-JP" sz="1600" i="1" dirty="0"/>
              <a:t>et al</a:t>
            </a:r>
            <a:r>
              <a:rPr kumimoji="1" lang="en-US" altLang="ja-JP" sz="1600" dirty="0"/>
              <a:t>. (2022).</a:t>
            </a:r>
            <a:endParaRPr kumimoji="1" lang="ja-JP" altLang="en-US" sz="1600" dirty="0"/>
          </a:p>
        </p:txBody>
      </p:sp>
      <mc:AlternateContent xmlns:mc="http://schemas.openxmlformats.org/markup-compatibility/2006">
        <mc:Choice xmlns:a14="http://schemas.microsoft.com/office/drawing/2010/main" Requires="a14">
          <p:sp>
            <p:nvSpPr>
              <p:cNvPr id="26" name="テキスト ボックス 12">
                <a:extLst>
                  <a:ext uri="{FF2B5EF4-FFF2-40B4-BE49-F238E27FC236}">
                    <a16:creationId xmlns:a16="http://schemas.microsoft.com/office/drawing/2014/main" id="{46303FA9-96BC-4889-AA30-02A8F0D0ED79}"/>
                  </a:ext>
                </a:extLst>
              </p:cNvPr>
              <p:cNvSpPr txBox="1"/>
              <p:nvPr/>
            </p:nvSpPr>
            <p:spPr>
              <a:xfrm>
                <a:off x="1010257" y="4359044"/>
                <a:ext cx="6130548" cy="153279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sz="3200" i="1" smtClean="0">
                              <a:solidFill>
                                <a:schemeClr val="tx1"/>
                              </a:solidFill>
                              <a:latin typeface="Cambria Math" panose="02040503050406030204" pitchFamily="18" charset="0"/>
                            </a:rPr>
                          </m:ctrlPr>
                        </m:fPr>
                        <m:num>
                          <m:r>
                            <a:rPr kumimoji="1" lang="en-US" altLang="ja-JP" sz="3200" b="0" i="1" smtClean="0">
                              <a:solidFill>
                                <a:schemeClr val="tx1"/>
                              </a:solidFill>
                              <a:latin typeface="Cambria Math" panose="02040503050406030204" pitchFamily="18" charset="0"/>
                            </a:rPr>
                            <m:t>𝑑</m:t>
                          </m:r>
                          <m:sSup>
                            <m:sSupPr>
                              <m:ctrlPr>
                                <a:rPr kumimoji="1" lang="en-US" altLang="ja-JP" sz="3200" i="1" smtClean="0">
                                  <a:solidFill>
                                    <a:schemeClr val="tx1"/>
                                  </a:solidFill>
                                  <a:latin typeface="Cambria Math" panose="02040503050406030204" pitchFamily="18" charset="0"/>
                                </a:rPr>
                              </m:ctrlPr>
                            </m:sSupPr>
                            <m:e>
                              <m:sSub>
                                <m:sSubPr>
                                  <m:ctrlPr>
                                    <a:rPr kumimoji="1" lang="en-US" altLang="ja-JP" sz="3200" i="1" smtClean="0">
                                      <a:solidFill>
                                        <a:schemeClr val="tx1"/>
                                      </a:solidFill>
                                      <a:latin typeface="Cambria Math" panose="02040503050406030204" pitchFamily="18" charset="0"/>
                                    </a:rPr>
                                  </m:ctrlPr>
                                </m:sSubPr>
                                <m:e>
                                  <m:r>
                                    <a:rPr kumimoji="1" lang="en-US" altLang="ja-JP" sz="3200" b="0" i="1" smtClean="0">
                                      <a:solidFill>
                                        <a:schemeClr val="tx1"/>
                                      </a:solidFill>
                                      <a:latin typeface="Cambria Math" panose="02040503050406030204" pitchFamily="18" charset="0"/>
                                    </a:rPr>
                                    <m:t>𝑝</m:t>
                                  </m:r>
                                </m:e>
                                <m:sub>
                                  <m:r>
                                    <a:rPr kumimoji="1" lang="en-US" altLang="ja-JP" sz="3200" b="0" i="1" smtClean="0">
                                      <a:solidFill>
                                        <a:schemeClr val="tx1"/>
                                      </a:solidFill>
                                      <a:latin typeface="Cambria Math" panose="02040503050406030204" pitchFamily="18" charset="0"/>
                                    </a:rPr>
                                    <m:t>𝑖</m:t>
                                  </m:r>
                                </m:sub>
                              </m:sSub>
                            </m:e>
                            <m:sup>
                              <m:r>
                                <a:rPr kumimoji="1" lang="en-US" altLang="ja-JP" sz="3200" b="0" i="1" smtClean="0">
                                  <a:solidFill>
                                    <a:schemeClr val="tx1"/>
                                  </a:solidFill>
                                  <a:latin typeface="Cambria Math" panose="02040503050406030204" pitchFamily="18" charset="0"/>
                                </a:rPr>
                                <m:t>𝜇</m:t>
                              </m:r>
                            </m:sup>
                          </m:sSup>
                        </m:num>
                        <m:den>
                          <m:r>
                            <a:rPr kumimoji="1" lang="en-US" altLang="ja-JP" sz="3200" b="0" i="1" smtClean="0">
                              <a:solidFill>
                                <a:schemeClr val="tx1"/>
                              </a:solidFill>
                              <a:latin typeface="Cambria Math" panose="02040503050406030204" pitchFamily="18" charset="0"/>
                            </a:rPr>
                            <m:t>𝑑</m:t>
                          </m:r>
                          <m:r>
                            <a:rPr kumimoji="1" lang="en-US" altLang="ja-JP" sz="3200" b="0" i="1" smtClean="0">
                              <a:solidFill>
                                <a:schemeClr val="tx1"/>
                              </a:solidFill>
                              <a:latin typeface="Cambria Math" panose="02040503050406030204" pitchFamily="18" charset="0"/>
                            </a:rPr>
                            <m:t>𝜏</m:t>
                          </m:r>
                        </m:den>
                      </m:f>
                      <m:r>
                        <a:rPr kumimoji="1" lang="en-US" altLang="ja-JP" sz="3200" b="0" i="1" smtClean="0">
                          <a:solidFill>
                            <a:schemeClr val="tx1"/>
                          </a:solidFill>
                          <a:latin typeface="Cambria Math" panose="02040503050406030204" pitchFamily="18" charset="0"/>
                        </a:rPr>
                        <m:t>=−</m:t>
                      </m:r>
                      <m:nary>
                        <m:naryPr>
                          <m:chr m:val="∑"/>
                          <m:ctrlPr>
                            <a:rPr kumimoji="1" lang="en-US" altLang="ja-JP" sz="3200" i="1" smtClean="0">
                              <a:solidFill>
                                <a:schemeClr val="tx1"/>
                              </a:solidFill>
                              <a:latin typeface="Cambria Math" panose="02040503050406030204" pitchFamily="18" charset="0"/>
                            </a:rPr>
                          </m:ctrlPr>
                        </m:naryPr>
                        <m:sub>
                          <m:r>
                            <m:rPr>
                              <m:brk m:alnAt="23"/>
                            </m:rPr>
                            <a:rPr kumimoji="1" lang="en-US" altLang="ja-JP" sz="3200" b="0" i="1" smtClean="0">
                              <a:solidFill>
                                <a:schemeClr val="tx1"/>
                              </a:solidFill>
                              <a:latin typeface="Cambria Math" panose="02040503050406030204" pitchFamily="18" charset="0"/>
                            </a:rPr>
                            <m:t>𝑗</m:t>
                          </m:r>
                        </m:sub>
                        <m:sup>
                          <m:sSub>
                            <m:sSubPr>
                              <m:ctrlPr>
                                <a:rPr kumimoji="1" lang="en-US" altLang="ja-JP" sz="3200" i="1" smtClean="0">
                                  <a:solidFill>
                                    <a:schemeClr val="tx1"/>
                                  </a:solidFill>
                                  <a:latin typeface="Cambria Math" panose="02040503050406030204" pitchFamily="18" charset="0"/>
                                </a:rPr>
                              </m:ctrlPr>
                            </m:sSubPr>
                            <m:e>
                              <m:r>
                                <a:rPr kumimoji="1" lang="en-US" altLang="ja-JP" sz="3200" b="0" i="1" smtClean="0">
                                  <a:solidFill>
                                    <a:schemeClr val="tx1"/>
                                  </a:solidFill>
                                  <a:latin typeface="Cambria Math" panose="02040503050406030204" pitchFamily="18" charset="0"/>
                                </a:rPr>
                                <m:t>𝑁</m:t>
                              </m:r>
                            </m:e>
                            <m:sub>
                              <m:r>
                                <m:rPr>
                                  <m:sty m:val="p"/>
                                </m:rPr>
                                <a:rPr kumimoji="1" lang="en-US" altLang="ja-JP" sz="3200" b="0" i="0" smtClean="0">
                                  <a:solidFill>
                                    <a:schemeClr val="tx1"/>
                                  </a:solidFill>
                                  <a:latin typeface="Cambria Math" panose="02040503050406030204" pitchFamily="18" charset="0"/>
                                </a:rPr>
                                <m:t>scat</m:t>
                              </m:r>
                            </m:sub>
                          </m:sSub>
                        </m:sup>
                        <m:e>
                          <m:sSub>
                            <m:sSubPr>
                              <m:ctrlPr>
                                <a:rPr kumimoji="1" lang="en-US" altLang="ja-JP" sz="3200" b="0" i="1" smtClean="0">
                                  <a:solidFill>
                                    <a:schemeClr val="tx1"/>
                                  </a:solidFill>
                                  <a:latin typeface="Cambria Math" panose="02040503050406030204" pitchFamily="18" charset="0"/>
                                </a:rPr>
                              </m:ctrlPr>
                            </m:sSubPr>
                            <m:e>
                              <m:r>
                                <a:rPr kumimoji="1" lang="en-US" altLang="ja-JP" sz="3200" b="0" i="1" smtClean="0">
                                  <a:solidFill>
                                    <a:schemeClr val="tx1"/>
                                  </a:solidFill>
                                  <a:latin typeface="Cambria Math" panose="02040503050406030204" pitchFamily="18" charset="0"/>
                                </a:rPr>
                                <m:t>𝜌</m:t>
                              </m:r>
                            </m:e>
                            <m:sub>
                              <m:r>
                                <a:rPr kumimoji="1" lang="en-US" altLang="ja-JP" sz="3200" b="0" i="1" smtClean="0">
                                  <a:solidFill>
                                    <a:schemeClr val="tx1"/>
                                  </a:solidFill>
                                  <a:latin typeface="Cambria Math" panose="02040503050406030204" pitchFamily="18" charset="0"/>
                                </a:rPr>
                                <m:t>𝑖</m:t>
                              </m:r>
                              <m:r>
                                <a:rPr kumimoji="1" lang="en-US" altLang="ja-JP" sz="3200" b="0" i="1" smtClean="0">
                                  <a:solidFill>
                                    <a:schemeClr val="tx1"/>
                                  </a:solidFill>
                                  <a:latin typeface="Cambria Math" panose="02040503050406030204" pitchFamily="18" charset="0"/>
                                </a:rPr>
                                <m:t>,</m:t>
                              </m:r>
                              <m:r>
                                <a:rPr kumimoji="1" lang="en-US" altLang="ja-JP" sz="3200" b="0" i="1" smtClean="0">
                                  <a:solidFill>
                                    <a:schemeClr val="tx1"/>
                                  </a:solidFill>
                                  <a:latin typeface="Cambria Math" panose="02040503050406030204" pitchFamily="18" charset="0"/>
                                </a:rPr>
                                <m:t>𝑗</m:t>
                              </m:r>
                            </m:sub>
                          </m:sSub>
                          <m:sSub>
                            <m:sSubPr>
                              <m:ctrlPr>
                                <a:rPr kumimoji="1" lang="en-US" altLang="ja-JP" sz="3200" b="0" i="1" smtClean="0">
                                  <a:solidFill>
                                    <a:schemeClr val="tx1"/>
                                  </a:solidFill>
                                  <a:latin typeface="Cambria Math" panose="02040503050406030204" pitchFamily="18" charset="0"/>
                                </a:rPr>
                              </m:ctrlPr>
                            </m:sSubPr>
                            <m:e>
                              <m:r>
                                <a:rPr kumimoji="1" lang="en-US" altLang="ja-JP" sz="3200" b="0" i="1" smtClean="0">
                                  <a:solidFill>
                                    <a:schemeClr val="tx1"/>
                                  </a:solidFill>
                                  <a:latin typeface="Cambria Math" panose="02040503050406030204" pitchFamily="18" charset="0"/>
                                </a:rPr>
                                <m:t>𝜎</m:t>
                              </m:r>
                            </m:e>
                            <m:sub>
                              <m:r>
                                <a:rPr kumimoji="1" lang="en-US" altLang="ja-JP" sz="3200" b="0" i="1" smtClean="0">
                                  <a:solidFill>
                                    <a:schemeClr val="tx1"/>
                                  </a:solidFill>
                                  <a:latin typeface="Cambria Math" panose="02040503050406030204" pitchFamily="18" charset="0"/>
                                </a:rPr>
                                <m:t>𝑖</m:t>
                              </m:r>
                              <m:r>
                                <a:rPr kumimoji="1" lang="en-US" altLang="ja-JP" sz="3200" b="0" i="1" smtClean="0">
                                  <a:solidFill>
                                    <a:schemeClr val="tx1"/>
                                  </a:solidFill>
                                  <a:latin typeface="Cambria Math" panose="02040503050406030204" pitchFamily="18" charset="0"/>
                                </a:rPr>
                                <m:t>,</m:t>
                              </m:r>
                              <m:r>
                                <a:rPr kumimoji="1" lang="en-US" altLang="ja-JP" sz="3200" b="0" i="1" smtClean="0">
                                  <a:solidFill>
                                    <a:schemeClr val="tx1"/>
                                  </a:solidFill>
                                  <a:latin typeface="Cambria Math" panose="02040503050406030204" pitchFamily="18" charset="0"/>
                                </a:rPr>
                                <m:t>𝑗</m:t>
                              </m:r>
                            </m:sub>
                          </m:sSub>
                          <m:d>
                            <m:dPr>
                              <m:begChr m:val="|"/>
                              <m:endChr m:val="|"/>
                              <m:ctrlPr>
                                <a:rPr kumimoji="1" lang="en-US" altLang="ja-JP" sz="3200" i="1">
                                  <a:solidFill>
                                    <a:schemeClr val="tx1"/>
                                  </a:solidFill>
                                  <a:latin typeface="Cambria Math" panose="02040503050406030204" pitchFamily="18" charset="0"/>
                                </a:rPr>
                              </m:ctrlPr>
                            </m:dPr>
                            <m:e>
                              <m:sSub>
                                <m:sSubPr>
                                  <m:ctrlPr>
                                    <a:rPr kumimoji="1" lang="en-US" altLang="ja-JP" sz="3200" b="0" i="1" smtClean="0">
                                      <a:solidFill>
                                        <a:schemeClr val="tx1"/>
                                      </a:solidFill>
                                      <a:latin typeface="Cambria Math" panose="02040503050406030204" pitchFamily="18" charset="0"/>
                                    </a:rPr>
                                  </m:ctrlPr>
                                </m:sSubPr>
                                <m:e>
                                  <m:r>
                                    <a:rPr kumimoji="1" lang="en-US" altLang="ja-JP" sz="3200" b="0" i="1" smtClean="0">
                                      <a:solidFill>
                                        <a:schemeClr val="tx1"/>
                                      </a:solidFill>
                                      <a:latin typeface="Cambria Math" panose="02040503050406030204" pitchFamily="18" charset="0"/>
                                    </a:rPr>
                                    <m:t>𝑣</m:t>
                                  </m:r>
                                </m:e>
                                <m:sub>
                                  <m:r>
                                    <m:rPr>
                                      <m:sty m:val="p"/>
                                    </m:rPr>
                                    <a:rPr kumimoji="1" lang="en-US" altLang="ja-JP" sz="3200" b="0" i="0" smtClean="0">
                                      <a:solidFill>
                                        <a:schemeClr val="tx1"/>
                                      </a:solidFill>
                                      <a:latin typeface="Cambria Math" panose="02040503050406030204" pitchFamily="18" charset="0"/>
                                    </a:rPr>
                                    <m:t>rel</m:t>
                                  </m:r>
                                  <m:r>
                                    <a:rPr kumimoji="1" lang="en-US" altLang="ja-JP" sz="3200" b="0" i="1" smtClean="0">
                                      <a:solidFill>
                                        <a:schemeClr val="tx1"/>
                                      </a:solidFill>
                                      <a:latin typeface="Cambria Math" panose="02040503050406030204" pitchFamily="18" charset="0"/>
                                    </a:rPr>
                                    <m:t>,</m:t>
                                  </m:r>
                                  <m:r>
                                    <a:rPr kumimoji="1" lang="en-US" altLang="ja-JP" sz="3200" b="0" i="1" smtClean="0">
                                      <a:solidFill>
                                        <a:schemeClr val="tx1"/>
                                      </a:solidFill>
                                      <a:latin typeface="Cambria Math" panose="02040503050406030204" pitchFamily="18" charset="0"/>
                                    </a:rPr>
                                    <m:t>𝑖</m:t>
                                  </m:r>
                                  <m:r>
                                    <a:rPr kumimoji="1" lang="en-US" altLang="ja-JP" sz="3200" b="0" i="1" smtClean="0">
                                      <a:solidFill>
                                        <a:schemeClr val="tx1"/>
                                      </a:solidFill>
                                      <a:latin typeface="Cambria Math" panose="02040503050406030204" pitchFamily="18" charset="0"/>
                                    </a:rPr>
                                    <m:t>,</m:t>
                                  </m:r>
                                  <m:r>
                                    <a:rPr kumimoji="1" lang="en-US" altLang="ja-JP" sz="3200" b="0" i="1" smtClean="0">
                                      <a:solidFill>
                                        <a:schemeClr val="tx1"/>
                                      </a:solidFill>
                                      <a:latin typeface="Cambria Math" panose="02040503050406030204" pitchFamily="18" charset="0"/>
                                    </a:rPr>
                                    <m:t>𝑗</m:t>
                                  </m:r>
                                </m:sub>
                              </m:sSub>
                            </m:e>
                          </m:d>
                        </m:e>
                      </m:nary>
                      <m:sSup>
                        <m:sSupPr>
                          <m:ctrlPr>
                            <a:rPr kumimoji="1" lang="en-US" altLang="ja-JP" sz="3200" i="1" smtClean="0">
                              <a:solidFill>
                                <a:schemeClr val="tx1"/>
                              </a:solidFill>
                              <a:latin typeface="Cambria Math" panose="02040503050406030204" pitchFamily="18" charset="0"/>
                            </a:rPr>
                          </m:ctrlPr>
                        </m:sSupPr>
                        <m:e>
                          <m:sSub>
                            <m:sSubPr>
                              <m:ctrlPr>
                                <a:rPr kumimoji="1" lang="en-US" altLang="ja-JP" sz="3200" i="1" smtClean="0">
                                  <a:solidFill>
                                    <a:schemeClr val="tx1"/>
                                  </a:solidFill>
                                  <a:latin typeface="Cambria Math" panose="02040503050406030204" pitchFamily="18" charset="0"/>
                                </a:rPr>
                              </m:ctrlPr>
                            </m:sSubPr>
                            <m:e>
                              <m:r>
                                <a:rPr kumimoji="1" lang="en-US" altLang="ja-JP" sz="3200" b="0" i="1" smtClean="0">
                                  <a:solidFill>
                                    <a:schemeClr val="tx1"/>
                                  </a:solidFill>
                                  <a:latin typeface="Cambria Math" panose="02040503050406030204" pitchFamily="18" charset="0"/>
                                </a:rPr>
                                <m:t>𝑝</m:t>
                              </m:r>
                            </m:e>
                            <m:sub>
                              <m:r>
                                <a:rPr kumimoji="1" lang="en-US" altLang="ja-JP" sz="3200" b="0" i="1" smtClean="0">
                                  <a:solidFill>
                                    <a:schemeClr val="tx1"/>
                                  </a:solidFill>
                                  <a:latin typeface="Cambria Math" panose="02040503050406030204" pitchFamily="18" charset="0"/>
                                </a:rPr>
                                <m:t>𝑖</m:t>
                              </m:r>
                            </m:sub>
                          </m:sSub>
                        </m:e>
                        <m:sup>
                          <m:r>
                            <a:rPr kumimoji="1" lang="en-US" altLang="ja-JP" sz="3200" b="0" i="1" smtClean="0">
                              <a:solidFill>
                                <a:schemeClr val="tx1"/>
                              </a:solidFill>
                              <a:latin typeface="Cambria Math" panose="02040503050406030204" pitchFamily="18" charset="0"/>
                            </a:rPr>
                            <m:t>𝜇</m:t>
                          </m:r>
                        </m:sup>
                      </m:sSup>
                    </m:oMath>
                  </m:oMathPara>
                </a14:m>
                <a:endParaRPr kumimoji="1" lang="en-US" altLang="ja-JP" sz="3200" dirty="0">
                  <a:solidFill>
                    <a:schemeClr val="tx1"/>
                  </a:solidFill>
                  <a:latin typeface="Calibri" panose="020F0502020204030204" pitchFamily="34" charset="0"/>
                  <a:cs typeface="Calibri" panose="020F0502020204030204" pitchFamily="34" charset="0"/>
                </a:endParaRPr>
              </a:p>
            </p:txBody>
          </p:sp>
        </mc:Choice>
        <mc:Fallback>
          <p:sp>
            <p:nvSpPr>
              <p:cNvPr id="26" name="テキスト ボックス 12">
                <a:extLst>
                  <a:ext uri="{FF2B5EF4-FFF2-40B4-BE49-F238E27FC236}">
                    <a16:creationId xmlns:a16="http://schemas.microsoft.com/office/drawing/2014/main" id="{46303FA9-96BC-4889-AA30-02A8F0D0ED79}"/>
                  </a:ext>
                </a:extLst>
              </p:cNvPr>
              <p:cNvSpPr txBox="1">
                <a:spLocks noRot="1" noChangeAspect="1" noMove="1" noResize="1" noEditPoints="1" noAdjustHandles="1" noChangeArrowheads="1" noChangeShapeType="1" noTextEdit="1"/>
              </p:cNvSpPr>
              <p:nvPr/>
            </p:nvSpPr>
            <p:spPr>
              <a:xfrm>
                <a:off x="1010257" y="4359044"/>
                <a:ext cx="6130548" cy="1532792"/>
              </a:xfrm>
              <a:prstGeom prst="rect">
                <a:avLst/>
              </a:prstGeom>
              <a:blipFill>
                <a:blip r:embed="rId11"/>
                <a:stretch>
                  <a:fillRect/>
                </a:stretch>
              </a:blipFill>
            </p:spPr>
            <p:txBody>
              <a:bodyPr/>
              <a:lstStyle/>
              <a:p>
                <a:r>
                  <a:rPr lang="ja-JP" altLang="en-US">
                    <a:noFill/>
                  </a:rPr>
                  <a:t> </a:t>
                </a:r>
              </a:p>
            </p:txBody>
          </p:sp>
        </mc:Fallback>
      </mc:AlternateContent>
      <p:sp>
        <p:nvSpPr>
          <p:cNvPr id="27" name="テキスト ボックス 26">
            <a:extLst>
              <a:ext uri="{FF2B5EF4-FFF2-40B4-BE49-F238E27FC236}">
                <a16:creationId xmlns:a16="http://schemas.microsoft.com/office/drawing/2014/main" id="{4AB287B6-2821-4852-BA24-F874A7F9659C}"/>
              </a:ext>
            </a:extLst>
          </p:cNvPr>
          <p:cNvSpPr txBox="1"/>
          <p:nvPr/>
        </p:nvSpPr>
        <p:spPr>
          <a:xfrm>
            <a:off x="6707959" y="1871221"/>
            <a:ext cx="2363494" cy="338554"/>
          </a:xfrm>
          <a:prstGeom prst="rect">
            <a:avLst/>
          </a:prstGeom>
          <a:noFill/>
        </p:spPr>
        <p:txBody>
          <a:bodyPr wrap="square" rtlCol="0">
            <a:spAutoFit/>
          </a:bodyPr>
          <a:lstStyle/>
          <a:p>
            <a:pPr algn="l"/>
            <a:r>
              <a:rPr kumimoji="1" lang="en-US" altLang="ja-JP" sz="1600" dirty="0" err="1"/>
              <a:t>Y.Kanakubo</a:t>
            </a:r>
            <a:r>
              <a:rPr kumimoji="1" lang="en-US" altLang="ja-JP" sz="1600" dirty="0"/>
              <a:t> </a:t>
            </a:r>
            <a:r>
              <a:rPr kumimoji="1" lang="en-US" altLang="ja-JP" sz="1600" i="1" dirty="0"/>
              <a:t>et al</a:t>
            </a:r>
            <a:r>
              <a:rPr kumimoji="1" lang="en-US" altLang="ja-JP" sz="1600" dirty="0"/>
              <a:t>. (2020).</a:t>
            </a:r>
            <a:endParaRPr kumimoji="1" lang="ja-JP" altLang="en-US" sz="1600" dirty="0"/>
          </a:p>
        </p:txBody>
      </p:sp>
      <mc:AlternateContent xmlns:mc="http://schemas.openxmlformats.org/markup-compatibility/2006">
        <mc:Choice xmlns:a14="http://schemas.microsoft.com/office/drawing/2010/main" Requires="a14">
          <p:sp>
            <p:nvSpPr>
              <p:cNvPr id="28" name="テキスト ボックス 27">
                <a:extLst>
                  <a:ext uri="{FF2B5EF4-FFF2-40B4-BE49-F238E27FC236}">
                    <a16:creationId xmlns:a16="http://schemas.microsoft.com/office/drawing/2014/main" id="{F4C42DC0-2F60-4ADB-A4F9-1659E543B5EE}"/>
                  </a:ext>
                </a:extLst>
              </p:cNvPr>
              <p:cNvSpPr txBox="1"/>
              <p:nvPr/>
            </p:nvSpPr>
            <p:spPr>
              <a:xfrm>
                <a:off x="7540629" y="4842274"/>
                <a:ext cx="419538" cy="332463"/>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𝜎</m:t>
                          </m:r>
                        </m:e>
                        <m:sub>
                          <m:r>
                            <a:rPr kumimoji="1" lang="en-US" altLang="ja-JP" sz="2000" b="0" i="1" smtClean="0">
                              <a:latin typeface="Cambria Math" panose="02040503050406030204" pitchFamily="18" charset="0"/>
                            </a:rPr>
                            <m:t>𝑖</m:t>
                          </m:r>
                          <m:r>
                            <a:rPr kumimoji="1" lang="en-US" altLang="ja-JP" sz="2000" b="0" i="1" smtClean="0">
                              <a:latin typeface="Cambria Math" panose="02040503050406030204" pitchFamily="18" charset="0"/>
                            </a:rPr>
                            <m:t>,</m:t>
                          </m:r>
                          <m:r>
                            <a:rPr kumimoji="1" lang="en-US" altLang="ja-JP" sz="2000" b="0" i="1" smtClean="0">
                              <a:latin typeface="Cambria Math" panose="02040503050406030204" pitchFamily="18" charset="0"/>
                            </a:rPr>
                            <m:t>𝑗</m:t>
                          </m:r>
                        </m:sub>
                      </m:sSub>
                    </m:oMath>
                  </m:oMathPara>
                </a14:m>
                <a:endParaRPr kumimoji="1" lang="ja-JP" altLang="en-US" sz="2000" dirty="0"/>
              </a:p>
            </p:txBody>
          </p:sp>
        </mc:Choice>
        <mc:Fallback>
          <p:sp>
            <p:nvSpPr>
              <p:cNvPr id="28" name="テキスト ボックス 27">
                <a:extLst>
                  <a:ext uri="{FF2B5EF4-FFF2-40B4-BE49-F238E27FC236}">
                    <a16:creationId xmlns:a16="http://schemas.microsoft.com/office/drawing/2014/main" id="{F4C42DC0-2F60-4ADB-A4F9-1659E543B5EE}"/>
                  </a:ext>
                </a:extLst>
              </p:cNvPr>
              <p:cNvSpPr txBox="1">
                <a:spLocks noRot="1" noChangeAspect="1" noMove="1" noResize="1" noEditPoints="1" noAdjustHandles="1" noChangeArrowheads="1" noChangeShapeType="1" noTextEdit="1"/>
              </p:cNvSpPr>
              <p:nvPr/>
            </p:nvSpPr>
            <p:spPr>
              <a:xfrm>
                <a:off x="7540629" y="4842274"/>
                <a:ext cx="419538" cy="332463"/>
              </a:xfrm>
              <a:prstGeom prst="rect">
                <a:avLst/>
              </a:prstGeom>
              <a:blipFill>
                <a:blip r:embed="rId12"/>
                <a:stretch>
                  <a:fillRect l="-7246" r="-8696" b="-25455"/>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29" name="テキスト ボックス 28">
                <a:extLst>
                  <a:ext uri="{FF2B5EF4-FFF2-40B4-BE49-F238E27FC236}">
                    <a16:creationId xmlns:a16="http://schemas.microsoft.com/office/drawing/2014/main" id="{2EDA70A7-940C-4458-8C8F-853EF62006A4}"/>
                  </a:ext>
                </a:extLst>
              </p:cNvPr>
              <p:cNvSpPr txBox="1"/>
              <p:nvPr/>
            </p:nvSpPr>
            <p:spPr>
              <a:xfrm>
                <a:off x="7837802" y="4816292"/>
                <a:ext cx="3775072" cy="400110"/>
              </a:xfrm>
              <a:prstGeom prst="rect">
                <a:avLst/>
              </a:prstGeom>
              <a:noFill/>
            </p:spPr>
            <p:txBody>
              <a:bodyPr wrap="none" rtlCol="0">
                <a:spAutoFit/>
              </a:bodyPr>
              <a:lstStyle/>
              <a:p>
                <a:pPr algn="l"/>
                <a:r>
                  <a:rPr kumimoji="1" lang="en-US" altLang="ja-JP" sz="2000" dirty="0"/>
                  <a:t>: Cross section </a:t>
                </a:r>
                <a:r>
                  <a:rPr kumimoji="1" lang="en-US" altLang="ja-JP" sz="2000" dirty="0" err="1"/>
                  <a:t>btwn</a:t>
                </a:r>
                <a:r>
                  <a:rPr kumimoji="1" lang="en-US" altLang="ja-JP" sz="2000" dirty="0"/>
                  <a:t>. </a:t>
                </a:r>
                <a14:m>
                  <m:oMath xmlns:m="http://schemas.openxmlformats.org/officeDocument/2006/math">
                    <m:r>
                      <a:rPr kumimoji="1" lang="en-US" altLang="ja-JP" sz="2000" b="0" i="1" smtClean="0">
                        <a:latin typeface="Cambria Math" panose="02040503050406030204" pitchFamily="18" charset="0"/>
                      </a:rPr>
                      <m:t>𝑖</m:t>
                    </m:r>
                  </m:oMath>
                </a14:m>
                <a:r>
                  <a:rPr kumimoji="1" lang="en-US" altLang="ja-JP" sz="2000" dirty="0"/>
                  <a:t>th and </a:t>
                </a:r>
                <a14:m>
                  <m:oMath xmlns:m="http://schemas.openxmlformats.org/officeDocument/2006/math">
                    <m:r>
                      <a:rPr kumimoji="1" lang="en-US" altLang="ja-JP" sz="2000" b="0" i="1" smtClean="0">
                        <a:latin typeface="Cambria Math" panose="02040503050406030204" pitchFamily="18" charset="0"/>
                      </a:rPr>
                      <m:t>𝑗</m:t>
                    </m:r>
                  </m:oMath>
                </a14:m>
                <a:r>
                  <a:rPr kumimoji="1" lang="en-US" altLang="ja-JP" sz="2000" dirty="0"/>
                  <a:t>th</a:t>
                </a:r>
                <a:endParaRPr kumimoji="1" lang="ja-JP" altLang="en-US" sz="2000" dirty="0"/>
              </a:p>
            </p:txBody>
          </p:sp>
        </mc:Choice>
        <mc:Fallback>
          <p:sp>
            <p:nvSpPr>
              <p:cNvPr id="29" name="テキスト ボックス 28">
                <a:extLst>
                  <a:ext uri="{FF2B5EF4-FFF2-40B4-BE49-F238E27FC236}">
                    <a16:creationId xmlns:a16="http://schemas.microsoft.com/office/drawing/2014/main" id="{2EDA70A7-940C-4458-8C8F-853EF62006A4}"/>
                  </a:ext>
                </a:extLst>
              </p:cNvPr>
              <p:cNvSpPr txBox="1">
                <a:spLocks noRot="1" noChangeAspect="1" noMove="1" noResize="1" noEditPoints="1" noAdjustHandles="1" noChangeArrowheads="1" noChangeShapeType="1" noTextEdit="1"/>
              </p:cNvSpPr>
              <p:nvPr/>
            </p:nvSpPr>
            <p:spPr>
              <a:xfrm>
                <a:off x="7837802" y="4816292"/>
                <a:ext cx="3775072" cy="400110"/>
              </a:xfrm>
              <a:prstGeom prst="rect">
                <a:avLst/>
              </a:prstGeom>
              <a:blipFill>
                <a:blip r:embed="rId13"/>
                <a:stretch>
                  <a:fillRect l="-1777" t="-6061" b="-27273"/>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30" name="テキスト ボックス 29">
                <a:extLst>
                  <a:ext uri="{FF2B5EF4-FFF2-40B4-BE49-F238E27FC236}">
                    <a16:creationId xmlns:a16="http://schemas.microsoft.com/office/drawing/2014/main" id="{D2794C2E-EC92-4258-804E-90A65C2F4D0C}"/>
                  </a:ext>
                </a:extLst>
              </p:cNvPr>
              <p:cNvSpPr txBox="1"/>
              <p:nvPr/>
            </p:nvSpPr>
            <p:spPr>
              <a:xfrm>
                <a:off x="7540629" y="5288368"/>
                <a:ext cx="734304" cy="332463"/>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𝑣</m:t>
                          </m:r>
                        </m:e>
                        <m:sub>
                          <m:r>
                            <m:rPr>
                              <m:sty m:val="p"/>
                            </m:rPr>
                            <a:rPr kumimoji="1" lang="en-US" altLang="ja-JP" sz="2000" b="0" i="0" smtClean="0">
                              <a:latin typeface="Cambria Math" panose="02040503050406030204" pitchFamily="18" charset="0"/>
                            </a:rPr>
                            <m:t>rel</m:t>
                          </m:r>
                          <m:r>
                            <a:rPr kumimoji="1" lang="en-US" altLang="ja-JP" sz="2000" b="0" i="1" smtClean="0">
                              <a:latin typeface="Cambria Math" panose="02040503050406030204" pitchFamily="18" charset="0"/>
                            </a:rPr>
                            <m:t>,</m:t>
                          </m:r>
                          <m:r>
                            <a:rPr kumimoji="1" lang="en-US" altLang="ja-JP" sz="2000" b="0" i="1" smtClean="0">
                              <a:latin typeface="Cambria Math" panose="02040503050406030204" pitchFamily="18" charset="0"/>
                            </a:rPr>
                            <m:t>𝑖</m:t>
                          </m:r>
                          <m:r>
                            <a:rPr kumimoji="1" lang="en-US" altLang="ja-JP" sz="2000" b="0" i="1" smtClean="0">
                              <a:latin typeface="Cambria Math" panose="02040503050406030204" pitchFamily="18" charset="0"/>
                            </a:rPr>
                            <m:t>,</m:t>
                          </m:r>
                          <m:r>
                            <a:rPr kumimoji="1" lang="en-US" altLang="ja-JP" sz="2000" b="0" i="1" smtClean="0">
                              <a:latin typeface="Cambria Math" panose="02040503050406030204" pitchFamily="18" charset="0"/>
                            </a:rPr>
                            <m:t>𝑗</m:t>
                          </m:r>
                        </m:sub>
                      </m:sSub>
                    </m:oMath>
                  </m:oMathPara>
                </a14:m>
                <a:endParaRPr kumimoji="1" lang="ja-JP" altLang="en-US" sz="2000" dirty="0"/>
              </a:p>
            </p:txBody>
          </p:sp>
        </mc:Choice>
        <mc:Fallback>
          <p:sp>
            <p:nvSpPr>
              <p:cNvPr id="30" name="テキスト ボックス 29">
                <a:extLst>
                  <a:ext uri="{FF2B5EF4-FFF2-40B4-BE49-F238E27FC236}">
                    <a16:creationId xmlns:a16="http://schemas.microsoft.com/office/drawing/2014/main" id="{D2794C2E-EC92-4258-804E-90A65C2F4D0C}"/>
                  </a:ext>
                </a:extLst>
              </p:cNvPr>
              <p:cNvSpPr txBox="1">
                <a:spLocks noRot="1" noChangeAspect="1" noMove="1" noResize="1" noEditPoints="1" noAdjustHandles="1" noChangeArrowheads="1" noChangeShapeType="1" noTextEdit="1"/>
              </p:cNvSpPr>
              <p:nvPr/>
            </p:nvSpPr>
            <p:spPr>
              <a:xfrm>
                <a:off x="7540629" y="5288368"/>
                <a:ext cx="734304" cy="332463"/>
              </a:xfrm>
              <a:prstGeom prst="rect">
                <a:avLst/>
              </a:prstGeom>
              <a:blipFill>
                <a:blip r:embed="rId14"/>
                <a:stretch>
                  <a:fillRect l="-2500" r="-3333" b="-27778"/>
                </a:stretch>
              </a:blipFill>
            </p:spPr>
            <p:txBody>
              <a:bodyPr/>
              <a:lstStyle/>
              <a:p>
                <a:r>
                  <a:rPr lang="ja-JP" altLang="en-US">
                    <a:noFill/>
                  </a:rPr>
                  <a:t> </a:t>
                </a:r>
              </a:p>
            </p:txBody>
          </p:sp>
        </mc:Fallback>
      </mc:AlternateContent>
      <mc:AlternateContent xmlns:mc="http://schemas.openxmlformats.org/markup-compatibility/2006">
        <mc:Choice xmlns:a14="http://schemas.microsoft.com/office/drawing/2010/main" Requires="a14">
          <p:sp>
            <p:nvSpPr>
              <p:cNvPr id="31" name="テキスト ボックス 30">
                <a:extLst>
                  <a:ext uri="{FF2B5EF4-FFF2-40B4-BE49-F238E27FC236}">
                    <a16:creationId xmlns:a16="http://schemas.microsoft.com/office/drawing/2014/main" id="{26466E79-BCF7-4C6E-A14F-074E468D63CD}"/>
                  </a:ext>
                </a:extLst>
              </p:cNvPr>
              <p:cNvSpPr txBox="1"/>
              <p:nvPr/>
            </p:nvSpPr>
            <p:spPr>
              <a:xfrm>
                <a:off x="8154035" y="5254544"/>
                <a:ext cx="3544240" cy="400110"/>
              </a:xfrm>
              <a:prstGeom prst="rect">
                <a:avLst/>
              </a:prstGeom>
              <a:noFill/>
            </p:spPr>
            <p:txBody>
              <a:bodyPr wrap="none" rtlCol="0">
                <a:spAutoFit/>
              </a:bodyPr>
              <a:lstStyle/>
              <a:p>
                <a:pPr algn="l"/>
                <a:r>
                  <a:rPr kumimoji="1" lang="en-US" altLang="ja-JP" sz="2000" dirty="0"/>
                  <a:t>: Rel. velocity </a:t>
                </a:r>
                <a:r>
                  <a:rPr kumimoji="1" lang="en-US" altLang="ja-JP" sz="2000" dirty="0" err="1"/>
                  <a:t>btwn</a:t>
                </a:r>
                <a:r>
                  <a:rPr kumimoji="1" lang="en-US" altLang="ja-JP" sz="2000" dirty="0"/>
                  <a:t>. </a:t>
                </a:r>
                <a14:m>
                  <m:oMath xmlns:m="http://schemas.openxmlformats.org/officeDocument/2006/math">
                    <m:r>
                      <a:rPr kumimoji="1" lang="en-US" altLang="ja-JP" sz="2000" b="0" i="1" smtClean="0">
                        <a:latin typeface="Cambria Math" panose="02040503050406030204" pitchFamily="18" charset="0"/>
                      </a:rPr>
                      <m:t>𝑖</m:t>
                    </m:r>
                  </m:oMath>
                </a14:m>
                <a:r>
                  <a:rPr kumimoji="1" lang="en-US" altLang="ja-JP" sz="2000" dirty="0"/>
                  <a:t>th and </a:t>
                </a:r>
                <a14:m>
                  <m:oMath xmlns:m="http://schemas.openxmlformats.org/officeDocument/2006/math">
                    <m:r>
                      <a:rPr kumimoji="1" lang="en-US" altLang="ja-JP" sz="2000" b="0" i="1" smtClean="0">
                        <a:latin typeface="Cambria Math" panose="02040503050406030204" pitchFamily="18" charset="0"/>
                      </a:rPr>
                      <m:t>𝑗</m:t>
                    </m:r>
                  </m:oMath>
                </a14:m>
                <a:r>
                  <a:rPr kumimoji="1" lang="en-US" altLang="ja-JP" sz="2000" dirty="0"/>
                  <a:t>th</a:t>
                </a:r>
                <a:endParaRPr kumimoji="1" lang="ja-JP" altLang="en-US" sz="2000" dirty="0"/>
              </a:p>
            </p:txBody>
          </p:sp>
        </mc:Choice>
        <mc:Fallback>
          <p:sp>
            <p:nvSpPr>
              <p:cNvPr id="31" name="テキスト ボックス 30">
                <a:extLst>
                  <a:ext uri="{FF2B5EF4-FFF2-40B4-BE49-F238E27FC236}">
                    <a16:creationId xmlns:a16="http://schemas.microsoft.com/office/drawing/2014/main" id="{26466E79-BCF7-4C6E-A14F-074E468D63CD}"/>
                  </a:ext>
                </a:extLst>
              </p:cNvPr>
              <p:cNvSpPr txBox="1">
                <a:spLocks noRot="1" noChangeAspect="1" noMove="1" noResize="1" noEditPoints="1" noAdjustHandles="1" noChangeArrowheads="1" noChangeShapeType="1" noTextEdit="1"/>
              </p:cNvSpPr>
              <p:nvPr/>
            </p:nvSpPr>
            <p:spPr>
              <a:xfrm>
                <a:off x="8154035" y="5254544"/>
                <a:ext cx="3544240" cy="400110"/>
              </a:xfrm>
              <a:prstGeom prst="rect">
                <a:avLst/>
              </a:prstGeom>
              <a:blipFill>
                <a:blip r:embed="rId15"/>
                <a:stretch>
                  <a:fillRect l="-1893" t="-7576" r="-861" b="-27273"/>
                </a:stretch>
              </a:blipFill>
            </p:spPr>
            <p:txBody>
              <a:bodyPr/>
              <a:lstStyle/>
              <a:p>
                <a:r>
                  <a:rPr lang="ja-JP" altLang="en-US">
                    <a:noFill/>
                  </a:rPr>
                  <a:t> </a:t>
                </a:r>
              </a:p>
            </p:txBody>
          </p:sp>
        </mc:Fallback>
      </mc:AlternateContent>
      <p:grpSp>
        <p:nvGrpSpPr>
          <p:cNvPr id="32" name="グループ化 31">
            <a:extLst>
              <a:ext uri="{FF2B5EF4-FFF2-40B4-BE49-F238E27FC236}">
                <a16:creationId xmlns:a16="http://schemas.microsoft.com/office/drawing/2014/main" id="{A1BD4F2B-088C-4E41-911F-B620243A7EEA}"/>
              </a:ext>
            </a:extLst>
          </p:cNvPr>
          <p:cNvGrpSpPr>
            <a:grpSpLocks noChangeAspect="1"/>
          </p:cNvGrpSpPr>
          <p:nvPr/>
        </p:nvGrpSpPr>
        <p:grpSpPr>
          <a:xfrm>
            <a:off x="11162575" y="5333195"/>
            <a:ext cx="791146" cy="1728871"/>
            <a:chOff x="1795273" y="2610896"/>
            <a:chExt cx="1977865" cy="4322177"/>
          </a:xfrm>
        </p:grpSpPr>
        <p:pic>
          <p:nvPicPr>
            <p:cNvPr id="33" name="グラフィックス 32" descr="装飾的な円">
              <a:extLst>
                <a:ext uri="{FF2B5EF4-FFF2-40B4-BE49-F238E27FC236}">
                  <a16:creationId xmlns:a16="http://schemas.microsoft.com/office/drawing/2014/main" id="{E943BC7E-38F3-40BD-89AB-6486791BEABA}"/>
                </a:ext>
              </a:extLst>
            </p:cNvPr>
            <p:cNvPicPr>
              <a:picLocks noChangeAspect="1"/>
            </p:cNvPicPr>
            <p:nvPr/>
          </p:nvPicPr>
          <p:blipFill>
            <a:blip r:embed="rId16" cstate="print">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rot="2400000">
              <a:off x="2444035" y="2610896"/>
              <a:ext cx="680338" cy="4322177"/>
            </a:xfrm>
            <a:prstGeom prst="rect">
              <a:avLst/>
            </a:prstGeom>
          </p:spPr>
        </p:pic>
        <p:pic>
          <p:nvPicPr>
            <p:cNvPr id="34" name="グラフィックス 33" descr="中心点から放射状に広がる複数の円">
              <a:extLst>
                <a:ext uri="{FF2B5EF4-FFF2-40B4-BE49-F238E27FC236}">
                  <a16:creationId xmlns:a16="http://schemas.microsoft.com/office/drawing/2014/main" id="{1FDACEFC-88D9-424D-88EF-4CC824CAFA26}"/>
                </a:ext>
              </a:extLst>
            </p:cNvPr>
            <p:cNvPicPr>
              <a:picLocks noChangeAspect="1"/>
            </p:cNvPicPr>
            <p:nvPr/>
          </p:nvPicPr>
          <p:blipFill>
            <a:blip r:embed="rId18"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986646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1BE875-1373-4CD0-BE83-14AEC257DFC4}"/>
              </a:ext>
            </a:extLst>
          </p:cNvPr>
          <p:cNvSpPr txBox="1"/>
          <p:nvPr/>
        </p:nvSpPr>
        <p:spPr>
          <a:xfrm>
            <a:off x="169418" y="77345"/>
            <a:ext cx="11890107"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4400" i="0" u="none" strike="noStrike" kern="1200" cap="none" spc="0" normalizeH="0" baseline="0" noProof="0" dirty="0">
                <a:ln>
                  <a:noFill/>
                </a:ln>
                <a:solidFill>
                  <a:prstClr val="white">
                    <a:lumMod val="95000"/>
                  </a:prst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Step 3: Solving hydro </a:t>
            </a:r>
            <a:r>
              <a:rPr kumimoji="1" lang="en-US" altLang="ja-JP" sz="4400" i="0" u="none" strike="noStrike" kern="1200" cap="none" spc="0" normalizeH="0" baseline="0" noProof="0" dirty="0" err="1">
                <a:ln>
                  <a:noFill/>
                </a:ln>
                <a:solidFill>
                  <a:prstClr val="white">
                    <a:lumMod val="95000"/>
                  </a:prst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eqs</a:t>
            </a:r>
            <a:r>
              <a:rPr kumimoji="1" lang="en-US" altLang="ja-JP" sz="4400" i="0" u="none" strike="noStrike" kern="1200" cap="none" spc="0" normalizeH="0" baseline="0" noProof="0" dirty="0">
                <a:ln>
                  <a:noFill/>
                </a:ln>
                <a:solidFill>
                  <a:prstClr val="white">
                    <a:lumMod val="95000"/>
                  </a:prst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 with source terms </a:t>
            </a:r>
            <a:endParaRPr kumimoji="1" lang="ja-JP" altLang="en-US" sz="4400" i="0" u="none" strike="noStrike" kern="1200" cap="none" spc="0" normalizeH="0" baseline="0" noProof="0" dirty="0">
              <a:ln>
                <a:noFill/>
              </a:ln>
              <a:solidFill>
                <a:prstClr val="white">
                  <a:lumMod val="95000"/>
                </a:prst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p:pic>
        <p:nvPicPr>
          <p:cNvPr id="4" name="Picture 3">
            <a:extLst>
              <a:ext uri="{FF2B5EF4-FFF2-40B4-BE49-F238E27FC236}">
                <a16:creationId xmlns:a16="http://schemas.microsoft.com/office/drawing/2014/main" id="{1224FA93-4DB7-41D2-866D-AB520BD36A3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311287" y="1220362"/>
            <a:ext cx="7566801" cy="5675100"/>
          </a:xfrm>
          <a:prstGeom prst="rect">
            <a:avLst/>
          </a:prstGeom>
        </p:spPr>
      </p:pic>
      <p:pic>
        <p:nvPicPr>
          <p:cNvPr id="6" name="Picture 5" descr="Chart, scatter chart&#10;&#10;Description automatically generated">
            <a:extLst>
              <a:ext uri="{FF2B5EF4-FFF2-40B4-BE49-F238E27FC236}">
                <a16:creationId xmlns:a16="http://schemas.microsoft.com/office/drawing/2014/main" id="{B2B11BF2-E292-4B02-A2FA-73A6194DC9E5}"/>
              </a:ext>
            </a:extLst>
          </p:cNvPr>
          <p:cNvPicPr>
            <a:picLocks noChangeAspect="1"/>
          </p:cNvPicPr>
          <p:nvPr/>
        </p:nvPicPr>
        <p:blipFill rotWithShape="1">
          <a:blip r:embed="rId3">
            <a:extLst>
              <a:ext uri="{28A0092B-C50C-407E-A947-70E740481C1C}">
                <a14:useLocalDpi xmlns:a14="http://schemas.microsoft.com/office/drawing/2010/main" val="0"/>
              </a:ext>
            </a:extLst>
          </a:blip>
          <a:srcRect r="7753"/>
          <a:stretch/>
        </p:blipFill>
        <p:spPr>
          <a:xfrm>
            <a:off x="-141941" y="1342983"/>
            <a:ext cx="6645600" cy="5403114"/>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361DE5F-DDC4-4EE8-8DE7-C93C07F5501A}"/>
                  </a:ext>
                </a:extLst>
              </p:cNvPr>
              <p:cNvSpPr txBox="1"/>
              <p:nvPr/>
            </p:nvSpPr>
            <p:spPr>
              <a:xfrm>
                <a:off x="1766198" y="1085300"/>
                <a:ext cx="2984775"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Transverse plane (</a:t>
                </a:r>
                <a14:m>
                  <m:oMath xmlns:m="http://schemas.openxmlformats.org/officeDocument/2006/math">
                    <m:d>
                      <m:dPr>
                        <m:begChr m:val="|"/>
                        <m:endChr m:val="|"/>
                        <m:ctrlPr>
                          <a:rPr kumimoji="1" lang="en-US" altLang="ja-JP" sz="240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ctrlPr>
                      </m:dPr>
                      <m:e>
                        <m:sSub>
                          <m:sSubPr>
                            <m:ctrlPr>
                              <a:rPr kumimoji="1" lang="en-US" altLang="ja-JP" sz="240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ctrlPr>
                          </m:sSubPr>
                          <m:e>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𝜂</m:t>
                            </m:r>
                          </m:e>
                          <m:sub>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𝑠</m:t>
                            </m:r>
                          </m:sub>
                        </m:sSub>
                      </m:e>
                    </m:d>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&lt;0.5</m:t>
                    </m:r>
                  </m:oMath>
                </a14:m>
                <a:r>
                  <a:rPr kumimoji="1" lang="en-US" altLang="ja-JP"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a:t>
                </a:r>
                <a:endParaRPr kumimoji="1" lang="ja-JP" altLang="en-US"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mc:Choice>
        <mc:Fallback xmlns="">
          <p:sp>
            <p:nvSpPr>
              <p:cNvPr id="21" name="TextBox 20">
                <a:extLst>
                  <a:ext uri="{FF2B5EF4-FFF2-40B4-BE49-F238E27FC236}">
                    <a16:creationId xmlns:a16="http://schemas.microsoft.com/office/drawing/2014/main" id="{6361DE5F-DDC4-4EE8-8DE7-C93C07F5501A}"/>
                  </a:ext>
                </a:extLst>
              </p:cNvPr>
              <p:cNvSpPr txBox="1">
                <a:spLocks noRot="1" noChangeAspect="1" noMove="1" noResize="1" noEditPoints="1" noAdjustHandles="1" noChangeArrowheads="1" noChangeShapeType="1" noTextEdit="1"/>
              </p:cNvSpPr>
              <p:nvPr/>
            </p:nvSpPr>
            <p:spPr>
              <a:xfrm>
                <a:off x="1766198" y="1085300"/>
                <a:ext cx="2984775" cy="830997"/>
              </a:xfrm>
              <a:prstGeom prst="rect">
                <a:avLst/>
              </a:prstGeom>
              <a:blipFill>
                <a:blip r:embed="rId4"/>
                <a:stretch>
                  <a:fillRect t="-5147" b="-16912"/>
                </a:stretch>
              </a:blipFill>
            </p:spPr>
            <p:txBody>
              <a:bodyPr/>
              <a:lstStyle/>
              <a:p>
                <a:r>
                  <a:rPr lang="ja-JP" altLang="en-US">
                    <a:noFill/>
                  </a:rPr>
                  <a:t> </a:t>
                </a:r>
              </a:p>
            </p:txBody>
          </p:sp>
        </mc:Fallback>
      </mc:AlternateContent>
      <p:sp>
        <p:nvSpPr>
          <p:cNvPr id="7" name="TextBox 6">
            <a:extLst>
              <a:ext uri="{FF2B5EF4-FFF2-40B4-BE49-F238E27FC236}">
                <a16:creationId xmlns:a16="http://schemas.microsoft.com/office/drawing/2014/main" id="{6FA82B9F-D33D-41CF-B3B4-E2ECA8DCCECA}"/>
              </a:ext>
            </a:extLst>
          </p:cNvPr>
          <p:cNvSpPr txBox="1"/>
          <p:nvPr/>
        </p:nvSpPr>
        <p:spPr>
          <a:xfrm>
            <a:off x="4424234" y="870452"/>
            <a:ext cx="3380247" cy="646331"/>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600" i="0" u="none" strike="noStrike" kern="1200" cap="none" spc="0" normalizeH="0" baseline="0" noProof="0" dirty="0" err="1">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Pb+Pb</a:t>
            </a:r>
            <a:r>
              <a:rPr kumimoji="1" lang="en-US" altLang="ja-JP" sz="3600" i="0" u="none" strike="noStrike" kern="1200" cap="none" spc="0" normalizeH="0" baseline="0" noProof="0" dirty="0">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 2.76 </a:t>
            </a:r>
            <a:r>
              <a:rPr kumimoji="1" lang="en-US" altLang="ja-JP" sz="3600" i="0" u="none" strike="noStrike" kern="1200" cap="none" spc="0" normalizeH="0" baseline="0" noProof="0" dirty="0" err="1">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TeV</a:t>
            </a:r>
            <a:endParaRPr kumimoji="1" lang="ja-JP" altLang="en-US" sz="3600" i="0" u="none" strike="noStrike" kern="1200" cap="none" spc="0" normalizeH="0" baseline="0" noProof="0" dirty="0">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D29CD5E-561A-4B6C-9DE3-A63F87792869}"/>
                  </a:ext>
                </a:extLst>
              </p:cNvPr>
              <p:cNvSpPr txBox="1"/>
              <p:nvPr/>
            </p:nvSpPr>
            <p:spPr>
              <a:xfrm>
                <a:off x="8610600" y="1085299"/>
                <a:ext cx="2356954"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1" lang="en-US" altLang="ja-JP" sz="2400" b="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t>𝑥</m:t>
                    </m:r>
                    <m:r>
                      <a:rPr kumimoji="1" lang="en-US" altLang="ja-JP" sz="2400" b="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t>−</m:t>
                    </m:r>
                    <m:sSub>
                      <m:sSubPr>
                        <m:ctrlPr>
                          <a:rPr kumimoji="1" lang="en-US" altLang="ja-JP" sz="240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ctrlPr>
                      </m:sSubPr>
                      <m:e>
                        <m:r>
                          <a:rPr kumimoji="1" lang="en-US" altLang="ja-JP" sz="2400" b="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t>𝜂</m:t>
                        </m:r>
                      </m:e>
                      <m:sub>
                        <m:r>
                          <a:rPr kumimoji="1" lang="en-US" altLang="ja-JP" sz="2400" b="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t>𝑠</m:t>
                        </m:r>
                      </m:sub>
                    </m:sSub>
                  </m:oMath>
                </a14:m>
                <a:r>
                  <a:rPr kumimoji="1" lang="ja-JP" altLang="en-US"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 </a:t>
                </a:r>
                <a:r>
                  <a:rPr kumimoji="1" lang="en-US" altLang="ja-JP"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plane (</a:t>
                </a:r>
                <a14:m>
                  <m:oMath xmlns:m="http://schemas.openxmlformats.org/officeDocument/2006/math">
                    <m:d>
                      <m:dPr>
                        <m:begChr m:val="|"/>
                        <m:endChr m:val="|"/>
                        <m:ctrlPr>
                          <a:rPr kumimoji="1" lang="en-US" altLang="ja-JP" sz="240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ctrlPr>
                      </m:dPr>
                      <m:e>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𝑦</m:t>
                        </m:r>
                      </m:e>
                    </m:d>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&lt;0.5</m:t>
                    </m:r>
                  </m:oMath>
                </a14:m>
                <a:r>
                  <a:rPr kumimoji="1" lang="en-US" altLang="ja-JP"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a:t>
                </a:r>
                <a:endParaRPr kumimoji="1" lang="ja-JP" altLang="en-US"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mc:Choice>
        <mc:Fallback xmlns="">
          <p:sp>
            <p:nvSpPr>
              <p:cNvPr id="10" name="TextBox 9">
                <a:extLst>
                  <a:ext uri="{FF2B5EF4-FFF2-40B4-BE49-F238E27FC236}">
                    <a16:creationId xmlns:a16="http://schemas.microsoft.com/office/drawing/2014/main" id="{9D29CD5E-561A-4B6C-9DE3-A63F87792869}"/>
                  </a:ext>
                </a:extLst>
              </p:cNvPr>
              <p:cNvSpPr txBox="1">
                <a:spLocks noRot="1" noChangeAspect="1" noMove="1" noResize="1" noEditPoints="1" noAdjustHandles="1" noChangeArrowheads="1" noChangeShapeType="1" noTextEdit="1"/>
              </p:cNvSpPr>
              <p:nvPr/>
            </p:nvSpPr>
            <p:spPr>
              <a:xfrm>
                <a:off x="8610600" y="1085299"/>
                <a:ext cx="2356954" cy="830997"/>
              </a:xfrm>
              <a:prstGeom prst="rect">
                <a:avLst/>
              </a:prstGeom>
              <a:blipFill>
                <a:blip r:embed="rId5"/>
                <a:stretch>
                  <a:fillRect t="-5147" b="-16912"/>
                </a:stretch>
              </a:blipFill>
            </p:spPr>
            <p:txBody>
              <a:bodyPr/>
              <a:lstStyle/>
              <a:p>
                <a:r>
                  <a:rPr lang="ja-JP" altLang="en-US">
                    <a:noFill/>
                  </a:rPr>
                  <a:t> </a:t>
                </a:r>
              </a:p>
            </p:txBody>
          </p:sp>
        </mc:Fallback>
      </mc:AlternateContent>
      <p:sp>
        <p:nvSpPr>
          <p:cNvPr id="8" name="テキスト ボックス 7">
            <a:extLst>
              <a:ext uri="{FF2B5EF4-FFF2-40B4-BE49-F238E27FC236}">
                <a16:creationId xmlns:a16="http://schemas.microsoft.com/office/drawing/2014/main" id="{540319FB-B0A8-4EAD-9643-EE5AE01744E2}"/>
              </a:ext>
            </a:extLst>
          </p:cNvPr>
          <p:cNvSpPr txBox="1"/>
          <p:nvPr/>
        </p:nvSpPr>
        <p:spPr>
          <a:xfrm>
            <a:off x="4367953" y="6556908"/>
            <a:ext cx="3492808" cy="338554"/>
          </a:xfrm>
          <a:prstGeom prst="rect">
            <a:avLst/>
          </a:prstGeom>
          <a:noFill/>
        </p:spPr>
        <p:txBody>
          <a:bodyPr wrap="square" rtlCol="0">
            <a:spAutoFit/>
          </a:bodyPr>
          <a:lstStyle/>
          <a:p>
            <a:pPr algn="l"/>
            <a:r>
              <a:rPr kumimoji="1" lang="en-US" altLang="ja-JP" sz="1600" dirty="0">
                <a:solidFill>
                  <a:schemeClr val="bg1"/>
                </a:solidFill>
              </a:rPr>
              <a:t>Movies: Courtesy of </a:t>
            </a:r>
            <a:r>
              <a:rPr kumimoji="1" lang="en-US" altLang="ja-JP" sz="1600" dirty="0" err="1">
                <a:solidFill>
                  <a:schemeClr val="bg1"/>
                </a:solidFill>
              </a:rPr>
              <a:t>Y.Kanakubo</a:t>
            </a:r>
            <a:endParaRPr kumimoji="1" lang="ja-JP" altLang="en-US" sz="1600" dirty="0">
              <a:solidFill>
                <a:schemeClr val="bg1"/>
              </a:solidFill>
            </a:endParaRPr>
          </a:p>
        </p:txBody>
      </p:sp>
      <p:grpSp>
        <p:nvGrpSpPr>
          <p:cNvPr id="9" name="グループ化 8">
            <a:extLst>
              <a:ext uri="{FF2B5EF4-FFF2-40B4-BE49-F238E27FC236}">
                <a16:creationId xmlns:a16="http://schemas.microsoft.com/office/drawing/2014/main" id="{64167ACF-CA68-4791-9C89-56170AF6194B}"/>
              </a:ext>
            </a:extLst>
          </p:cNvPr>
          <p:cNvGrpSpPr>
            <a:grpSpLocks noChangeAspect="1"/>
          </p:cNvGrpSpPr>
          <p:nvPr/>
        </p:nvGrpSpPr>
        <p:grpSpPr>
          <a:xfrm>
            <a:off x="11162575" y="5333195"/>
            <a:ext cx="791146" cy="1728871"/>
            <a:chOff x="1795273" y="2610896"/>
            <a:chExt cx="1977865" cy="4322177"/>
          </a:xfrm>
        </p:grpSpPr>
        <p:pic>
          <p:nvPicPr>
            <p:cNvPr id="11" name="グラフィックス 10" descr="装飾的な円">
              <a:extLst>
                <a:ext uri="{FF2B5EF4-FFF2-40B4-BE49-F238E27FC236}">
                  <a16:creationId xmlns:a16="http://schemas.microsoft.com/office/drawing/2014/main" id="{15DEDFC0-60AC-4390-A11D-E25A3EC5E91A}"/>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2400000">
              <a:off x="2444035" y="2610896"/>
              <a:ext cx="680338" cy="4322177"/>
            </a:xfrm>
            <a:prstGeom prst="rect">
              <a:avLst/>
            </a:prstGeom>
          </p:spPr>
        </p:pic>
        <p:pic>
          <p:nvPicPr>
            <p:cNvPr id="12" name="グラフィックス 11" descr="中心点から放射状に広がる複数の円">
              <a:extLst>
                <a:ext uri="{FF2B5EF4-FFF2-40B4-BE49-F238E27FC236}">
                  <a16:creationId xmlns:a16="http://schemas.microsoft.com/office/drawing/2014/main" id="{5265E22E-7354-41F1-8BFC-A5C5E74E7E43}"/>
                </a:ext>
              </a:extLst>
            </p:cNvPr>
            <p:cNvPicPr>
              <a:picLocks noChangeAspect="1"/>
            </p:cNvPicPr>
            <p:nvPr/>
          </p:nvPicPr>
          <p:blipFill>
            <a:blip r:embed="rId8"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45498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2B11BF2-E292-4B02-A2FA-73A6194DC9E5}"/>
              </a:ext>
            </a:extLst>
          </p:cNvPr>
          <p:cNvPicPr>
            <a:picLocks noChangeAspect="1"/>
          </p:cNvPicPr>
          <p:nvPr/>
        </p:nvPicPr>
        <p:blipFill>
          <a:blip r:embed="rId2">
            <a:extLst>
              <a:ext uri="{28A0092B-C50C-407E-A947-70E740481C1C}">
                <a14:useLocalDpi xmlns:a14="http://schemas.microsoft.com/office/drawing/2010/main" val="0"/>
              </a:ext>
            </a:extLst>
          </a:blip>
          <a:srcRect l="3877" r="3877"/>
          <a:stretch/>
        </p:blipFill>
        <p:spPr>
          <a:xfrm>
            <a:off x="138048" y="1342757"/>
            <a:ext cx="6643645" cy="5401524"/>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D5D4EE0-1186-4D96-B09C-02C3B84915AB}"/>
                  </a:ext>
                </a:extLst>
              </p:cNvPr>
              <p:cNvSpPr txBox="1"/>
              <p:nvPr/>
            </p:nvSpPr>
            <p:spPr>
              <a:xfrm>
                <a:off x="8231769" y="1332677"/>
                <a:ext cx="321150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1" lang="en-US" altLang="ja-JP" sz="2400" b="1" i="1" u="none" strike="noStrike" kern="1200" cap="none" spc="0" normalizeH="0" baseline="0" noProof="0" dirty="0" smtClean="0">
                        <a:ln>
                          <a:noFill/>
                        </a:ln>
                        <a:solidFill>
                          <a:srgbClr val="E7E6E6">
                            <a:lumMod val="90000"/>
                          </a:srgbClr>
                        </a:solidFill>
                        <a:effectLst/>
                        <a:uLnTx/>
                        <a:uFillTx/>
                        <a:latin typeface="Cambria Math" panose="02040503050406030204" pitchFamily="18" charset="0"/>
                        <a:cs typeface="Calibri" panose="020F0502020204030204" pitchFamily="34" charset="0"/>
                      </a:rPr>
                      <m:t>𝒙</m:t>
                    </m:r>
                    <m:r>
                      <a:rPr kumimoji="1" lang="en-US" altLang="ja-JP" sz="2400" b="1" i="1" u="none" strike="noStrike" kern="1200" cap="none" spc="0" normalizeH="0" baseline="0" noProof="0" dirty="0" smtClean="0">
                        <a:ln>
                          <a:noFill/>
                        </a:ln>
                        <a:solidFill>
                          <a:srgbClr val="E7E6E6">
                            <a:lumMod val="90000"/>
                          </a:srgbClr>
                        </a:solidFill>
                        <a:effectLst/>
                        <a:uLnTx/>
                        <a:uFillTx/>
                        <a:latin typeface="Cambria Math" panose="02040503050406030204" pitchFamily="18" charset="0"/>
                        <a:cs typeface="Calibri" panose="020F0502020204030204" pitchFamily="34" charset="0"/>
                      </a:rPr>
                      <m:t>−</m:t>
                    </m:r>
                    <m:sSub>
                      <m:sSubPr>
                        <m:ctrlPr>
                          <a:rPr kumimoji="1" lang="en-US" altLang="ja-JP" sz="2400" b="1" i="1" u="none" strike="noStrike" kern="1200" cap="none" spc="0" normalizeH="0" baseline="0" noProof="0" dirty="0" smtClean="0">
                            <a:ln>
                              <a:noFill/>
                            </a:ln>
                            <a:solidFill>
                              <a:srgbClr val="E7E6E6">
                                <a:lumMod val="90000"/>
                              </a:srgbClr>
                            </a:solidFill>
                            <a:effectLst/>
                            <a:uLnTx/>
                            <a:uFillTx/>
                            <a:latin typeface="Cambria Math" panose="02040503050406030204" pitchFamily="18" charset="0"/>
                            <a:cs typeface="Calibri" panose="020F0502020204030204" pitchFamily="34" charset="0"/>
                          </a:rPr>
                        </m:ctrlPr>
                      </m:sSubPr>
                      <m:e>
                        <m:r>
                          <a:rPr kumimoji="1" lang="en-US" altLang="ja-JP" sz="2400" b="1" i="1" u="none" strike="noStrike" kern="1200" cap="none" spc="0" normalizeH="0" baseline="0" noProof="0" dirty="0" smtClean="0">
                            <a:ln>
                              <a:noFill/>
                            </a:ln>
                            <a:solidFill>
                              <a:srgbClr val="E7E6E6">
                                <a:lumMod val="90000"/>
                              </a:srgbClr>
                            </a:solidFill>
                            <a:effectLst/>
                            <a:uLnTx/>
                            <a:uFillTx/>
                            <a:latin typeface="Cambria Math" panose="02040503050406030204" pitchFamily="18" charset="0"/>
                            <a:cs typeface="Calibri" panose="020F0502020204030204" pitchFamily="34" charset="0"/>
                          </a:rPr>
                          <m:t>𝜼</m:t>
                        </m:r>
                      </m:e>
                      <m:sub>
                        <m:r>
                          <a:rPr kumimoji="1" lang="en-US" altLang="ja-JP" sz="2400" b="1" i="1" u="none" strike="noStrike" kern="1200" cap="none" spc="0" normalizeH="0" baseline="0" noProof="0" dirty="0" smtClean="0">
                            <a:ln>
                              <a:noFill/>
                            </a:ln>
                            <a:solidFill>
                              <a:srgbClr val="E7E6E6">
                                <a:lumMod val="90000"/>
                              </a:srgbClr>
                            </a:solidFill>
                            <a:effectLst/>
                            <a:uLnTx/>
                            <a:uFillTx/>
                            <a:latin typeface="Cambria Math" panose="02040503050406030204" pitchFamily="18" charset="0"/>
                            <a:cs typeface="Calibri" panose="020F0502020204030204" pitchFamily="34" charset="0"/>
                          </a:rPr>
                          <m:t>𝒔</m:t>
                        </m:r>
                      </m:sub>
                    </m:sSub>
                  </m:oMath>
                </a14:m>
                <a:r>
                  <a:rPr kumimoji="1" lang="ja-JP" altLang="en-US" sz="2400" b="1" i="0" u="none" strike="noStrike" kern="1200" cap="none" spc="0" normalizeH="0" baseline="0" noProof="0" dirty="0">
                    <a:ln>
                      <a:noFill/>
                    </a:ln>
                    <a:solidFill>
                      <a:srgbClr val="E7E6E6">
                        <a:lumMod val="9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 </a:t>
                </a:r>
                <a:r>
                  <a:rPr kumimoji="1" lang="en-US" altLang="ja-JP" sz="2400" b="1" i="0" u="none" strike="noStrike" kern="1200" cap="none" spc="0" normalizeH="0" baseline="0" noProof="0" dirty="0">
                    <a:ln>
                      <a:noFill/>
                    </a:ln>
                    <a:solidFill>
                      <a:srgbClr val="E7E6E6">
                        <a:lumMod val="9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plane (</a:t>
                </a:r>
                <a14:m>
                  <m:oMath xmlns:m="http://schemas.openxmlformats.org/officeDocument/2006/math">
                    <m:r>
                      <a:rPr kumimoji="1" lang="en-US" altLang="ja-JP" sz="2400" b="1" i="1" u="none" strike="noStrike" kern="1200" cap="none" spc="0" normalizeH="0" baseline="0" noProof="0" smtClean="0">
                        <a:ln>
                          <a:noFill/>
                        </a:ln>
                        <a:solidFill>
                          <a:srgbClr val="E7E6E6">
                            <a:lumMod val="90000"/>
                          </a:srgbClr>
                        </a:solidFill>
                        <a:effectLst/>
                        <a:uLnTx/>
                        <a:uFillTx/>
                        <a:latin typeface="Cambria Math" panose="02040503050406030204" pitchFamily="18" charset="0"/>
                        <a:cs typeface="Calibri" panose="020F0502020204030204" pitchFamily="34" charset="0"/>
                      </a:rPr>
                      <m:t>𝒚</m:t>
                    </m:r>
                    <m:r>
                      <a:rPr kumimoji="1" lang="en-US" altLang="ja-JP" sz="2400" b="1" i="1" u="none" strike="noStrike" kern="1200" cap="none" spc="0" normalizeH="0" baseline="0" noProof="0" smtClean="0">
                        <a:ln>
                          <a:noFill/>
                        </a:ln>
                        <a:solidFill>
                          <a:srgbClr val="E7E6E6">
                            <a:lumMod val="90000"/>
                          </a:srgbClr>
                        </a:solidFill>
                        <a:effectLst/>
                        <a:uLnTx/>
                        <a:uFillTx/>
                        <a:latin typeface="Cambria Math" panose="02040503050406030204" pitchFamily="18" charset="0"/>
                        <a:cs typeface="Calibri" panose="020F0502020204030204" pitchFamily="34" charset="0"/>
                      </a:rPr>
                      <m:t>∼</m:t>
                    </m:r>
                    <m:r>
                      <a:rPr kumimoji="1" lang="en-US" altLang="ja-JP" sz="2400" b="1" i="1" u="none" strike="noStrike" kern="1200" cap="none" spc="0" normalizeH="0" baseline="0" noProof="0" smtClean="0">
                        <a:ln>
                          <a:noFill/>
                        </a:ln>
                        <a:solidFill>
                          <a:srgbClr val="E7E6E6">
                            <a:lumMod val="90000"/>
                          </a:srgbClr>
                        </a:solidFill>
                        <a:effectLst/>
                        <a:uLnTx/>
                        <a:uFillTx/>
                        <a:latin typeface="Cambria Math" panose="02040503050406030204" pitchFamily="18" charset="0"/>
                        <a:cs typeface="Calibri" panose="020F0502020204030204" pitchFamily="34" charset="0"/>
                      </a:rPr>
                      <m:t>𝟎</m:t>
                    </m:r>
                  </m:oMath>
                </a14:m>
                <a:r>
                  <a:rPr kumimoji="1" lang="en-US" altLang="ja-JP" sz="2400" b="1" i="0" u="none" strike="noStrike" kern="1200" cap="none" spc="0" normalizeH="0" baseline="0" noProof="0" dirty="0">
                    <a:ln>
                      <a:noFill/>
                    </a:ln>
                    <a:solidFill>
                      <a:srgbClr val="E7E6E6">
                        <a:lumMod val="9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a:t>
                </a:r>
                <a:endParaRPr kumimoji="1" lang="ja-JP" altLang="en-US" sz="2400" b="1" i="0" u="none" strike="noStrike" kern="1200" cap="none" spc="0" normalizeH="0" baseline="0" noProof="0" dirty="0">
                  <a:ln>
                    <a:noFill/>
                  </a:ln>
                  <a:solidFill>
                    <a:srgbClr val="E7E6E6">
                      <a:lumMod val="9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mc:Choice>
        <mc:Fallback xmlns="">
          <p:sp>
            <p:nvSpPr>
              <p:cNvPr id="8" name="TextBox 7">
                <a:extLst>
                  <a:ext uri="{FF2B5EF4-FFF2-40B4-BE49-F238E27FC236}">
                    <a16:creationId xmlns:a16="http://schemas.microsoft.com/office/drawing/2014/main" id="{3D5D4EE0-1186-4D96-B09C-02C3B84915AB}"/>
                  </a:ext>
                </a:extLst>
              </p:cNvPr>
              <p:cNvSpPr txBox="1">
                <a:spLocks noRot="1" noChangeAspect="1" noMove="1" noResize="1" noEditPoints="1" noAdjustHandles="1" noChangeArrowheads="1" noChangeShapeType="1" noTextEdit="1"/>
              </p:cNvSpPr>
              <p:nvPr/>
            </p:nvSpPr>
            <p:spPr>
              <a:xfrm>
                <a:off x="8231769" y="1332677"/>
                <a:ext cx="3211507" cy="461665"/>
              </a:xfrm>
              <a:prstGeom prst="rect">
                <a:avLst/>
              </a:prstGeom>
              <a:blipFill>
                <a:blip r:embed="rId3"/>
                <a:stretch>
                  <a:fillRect t="-9333" b="-32000"/>
                </a:stretch>
              </a:blipFill>
            </p:spPr>
            <p:txBody>
              <a:bodyPr/>
              <a:lstStyle/>
              <a:p>
                <a:r>
                  <a:rPr lang="ja-JP" altLang="en-US">
                    <a:noFill/>
                  </a:rPr>
                  <a:t> </a:t>
                </a:r>
              </a:p>
            </p:txBody>
          </p:sp>
        </mc:Fallback>
      </mc:AlternateContent>
      <p:pic>
        <p:nvPicPr>
          <p:cNvPr id="4" name="Picture 3">
            <a:extLst>
              <a:ext uri="{FF2B5EF4-FFF2-40B4-BE49-F238E27FC236}">
                <a16:creationId xmlns:a16="http://schemas.microsoft.com/office/drawing/2014/main" id="{1224FA93-4DB7-41D2-866D-AB520BD36A3B}"/>
              </a:ext>
            </a:extLst>
          </p:cNvPr>
          <p:cNvPicPr>
            <a:picLocks noChangeAspect="1"/>
          </p:cNvPicPr>
          <p:nvPr/>
        </p:nvPicPr>
        <p:blipFill rotWithShape="1">
          <a:blip r:embed="rId4">
            <a:extLst>
              <a:ext uri="{28A0092B-C50C-407E-A947-70E740481C1C}">
                <a14:useLocalDpi xmlns:a14="http://schemas.microsoft.com/office/drawing/2010/main" val="0"/>
              </a:ext>
            </a:extLst>
          </a:blip>
          <a:srcRect l="3585"/>
          <a:stretch/>
        </p:blipFill>
        <p:spPr>
          <a:xfrm>
            <a:off x="6577998" y="1220636"/>
            <a:ext cx="7295484" cy="5675100"/>
          </a:xfrm>
          <a:prstGeom prst="rect">
            <a:avLst/>
          </a:prstGeom>
        </p:spPr>
      </p:pic>
      <p:sp>
        <p:nvSpPr>
          <p:cNvPr id="10" name="TextBox 9">
            <a:extLst>
              <a:ext uri="{FF2B5EF4-FFF2-40B4-BE49-F238E27FC236}">
                <a16:creationId xmlns:a16="http://schemas.microsoft.com/office/drawing/2014/main" id="{AC634126-ECB8-4194-8C3D-3ACA46C9D5AF}"/>
              </a:ext>
            </a:extLst>
          </p:cNvPr>
          <p:cNvSpPr txBox="1"/>
          <p:nvPr/>
        </p:nvSpPr>
        <p:spPr>
          <a:xfrm>
            <a:off x="1946822" y="846148"/>
            <a:ext cx="8786143" cy="670696"/>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600" i="0" u="none" strike="noStrike" kern="1200" cap="none" spc="0" normalizeH="0" baseline="0" noProof="0" dirty="0" err="1">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p+p</a:t>
            </a:r>
            <a:r>
              <a:rPr kumimoji="1" lang="en-US" altLang="ja-JP" sz="3600" i="0" u="none" strike="noStrike" kern="1200" cap="none" spc="0" normalizeH="0" baseline="0" noProof="0" dirty="0">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 7 </a:t>
            </a:r>
            <a:r>
              <a:rPr kumimoji="1" lang="en-US" altLang="ja-JP" sz="3600" i="0" u="none" strike="noStrike" kern="1200" cap="none" spc="0" normalizeH="0" baseline="0" noProof="0" dirty="0" err="1">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TeV</a:t>
            </a:r>
            <a:endParaRPr kumimoji="1" lang="ja-JP" altLang="en-US" sz="3600" i="0" u="none" strike="noStrike" kern="1200" cap="none" spc="0" normalizeH="0" baseline="0" noProof="0" dirty="0">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9AF4490D-DD68-45E1-A564-6AEC1F43709E}"/>
                  </a:ext>
                </a:extLst>
              </p:cNvPr>
              <p:cNvSpPr txBox="1"/>
              <p:nvPr/>
            </p:nvSpPr>
            <p:spPr>
              <a:xfrm>
                <a:off x="1766198" y="1085300"/>
                <a:ext cx="2984775"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Transverse plane (</a:t>
                </a:r>
                <a14:m>
                  <m:oMath xmlns:m="http://schemas.openxmlformats.org/officeDocument/2006/math">
                    <m:d>
                      <m:dPr>
                        <m:begChr m:val="|"/>
                        <m:endChr m:val="|"/>
                        <m:ctrlPr>
                          <a:rPr kumimoji="1" lang="en-US" altLang="ja-JP" sz="240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ctrlPr>
                      </m:dPr>
                      <m:e>
                        <m:sSub>
                          <m:sSubPr>
                            <m:ctrlPr>
                              <a:rPr kumimoji="1" lang="en-US" altLang="ja-JP" sz="240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ctrlPr>
                          </m:sSubPr>
                          <m:e>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𝜂</m:t>
                            </m:r>
                          </m:e>
                          <m:sub>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𝑠</m:t>
                            </m:r>
                          </m:sub>
                        </m:sSub>
                      </m:e>
                    </m:d>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&lt;0.5</m:t>
                    </m:r>
                  </m:oMath>
                </a14:m>
                <a:r>
                  <a:rPr kumimoji="1" lang="en-US" altLang="ja-JP"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a:t>
                </a:r>
                <a:endParaRPr kumimoji="1" lang="ja-JP" altLang="en-US"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mc:Choice>
        <mc:Fallback xmlns="">
          <p:sp>
            <p:nvSpPr>
              <p:cNvPr id="17" name="TextBox 16">
                <a:extLst>
                  <a:ext uri="{FF2B5EF4-FFF2-40B4-BE49-F238E27FC236}">
                    <a16:creationId xmlns:a16="http://schemas.microsoft.com/office/drawing/2014/main" id="{9AF4490D-DD68-45E1-A564-6AEC1F43709E}"/>
                  </a:ext>
                </a:extLst>
              </p:cNvPr>
              <p:cNvSpPr txBox="1">
                <a:spLocks noRot="1" noChangeAspect="1" noMove="1" noResize="1" noEditPoints="1" noAdjustHandles="1" noChangeArrowheads="1" noChangeShapeType="1" noTextEdit="1"/>
              </p:cNvSpPr>
              <p:nvPr/>
            </p:nvSpPr>
            <p:spPr>
              <a:xfrm>
                <a:off x="1766198" y="1085300"/>
                <a:ext cx="2984775" cy="830997"/>
              </a:xfrm>
              <a:prstGeom prst="rect">
                <a:avLst/>
              </a:prstGeom>
              <a:blipFill>
                <a:blip r:embed="rId5"/>
                <a:stretch>
                  <a:fillRect t="-5147" b="-1691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BC3AE66-3925-4331-A92D-622E456C87D8}"/>
                  </a:ext>
                </a:extLst>
              </p:cNvPr>
              <p:cNvSpPr txBox="1"/>
              <p:nvPr/>
            </p:nvSpPr>
            <p:spPr>
              <a:xfrm>
                <a:off x="8610600" y="1085299"/>
                <a:ext cx="2356954"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1" lang="en-US" altLang="ja-JP" sz="2400" b="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t>𝑥</m:t>
                    </m:r>
                    <m:r>
                      <a:rPr kumimoji="1" lang="en-US" altLang="ja-JP" sz="2400" b="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t>−</m:t>
                    </m:r>
                    <m:sSub>
                      <m:sSubPr>
                        <m:ctrlPr>
                          <a:rPr kumimoji="1" lang="en-US" altLang="ja-JP" sz="240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ctrlPr>
                      </m:sSubPr>
                      <m:e>
                        <m:r>
                          <a:rPr kumimoji="1" lang="en-US" altLang="ja-JP" sz="2400" b="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t>𝜂</m:t>
                        </m:r>
                      </m:e>
                      <m:sub>
                        <m:r>
                          <a:rPr kumimoji="1" lang="en-US" altLang="ja-JP" sz="2400" b="0" i="1" u="none" strike="noStrike" kern="1200" cap="none" spc="0" normalizeH="0" baseline="0" noProof="0" dirty="0" smtClean="0">
                            <a:ln>
                              <a:noFill/>
                            </a:ln>
                            <a:solidFill>
                              <a:schemeClr val="bg1"/>
                            </a:solidFill>
                            <a:effectLst/>
                            <a:uLnTx/>
                            <a:uFillTx/>
                            <a:latin typeface="Cambria Math" panose="02040503050406030204" pitchFamily="18" charset="0"/>
                            <a:cs typeface="Calibri" panose="020F0502020204030204" pitchFamily="34" charset="0"/>
                          </a:rPr>
                          <m:t>𝑠</m:t>
                        </m:r>
                      </m:sub>
                    </m:sSub>
                  </m:oMath>
                </a14:m>
                <a:r>
                  <a:rPr kumimoji="1" lang="ja-JP" altLang="en-US"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 </a:t>
                </a:r>
                <a:r>
                  <a:rPr kumimoji="1" lang="en-US" altLang="ja-JP"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plane (</a:t>
                </a:r>
                <a14:m>
                  <m:oMath xmlns:m="http://schemas.openxmlformats.org/officeDocument/2006/math">
                    <m:d>
                      <m:dPr>
                        <m:begChr m:val="|"/>
                        <m:endChr m:val="|"/>
                        <m:ctrlPr>
                          <a:rPr kumimoji="1" lang="en-US" altLang="ja-JP" sz="240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ctrlPr>
                      </m:dPr>
                      <m:e>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𝑦</m:t>
                        </m:r>
                      </m:e>
                    </m:d>
                    <m:r>
                      <a:rPr kumimoji="1" lang="en-US" altLang="ja-JP" sz="2400" b="0" i="1" u="none" strike="noStrike" kern="1200" cap="none" spc="0" normalizeH="0" baseline="0" noProof="0" smtClean="0">
                        <a:ln>
                          <a:noFill/>
                        </a:ln>
                        <a:solidFill>
                          <a:schemeClr val="bg1"/>
                        </a:solidFill>
                        <a:effectLst/>
                        <a:uLnTx/>
                        <a:uFillTx/>
                        <a:latin typeface="Cambria Math" panose="02040503050406030204" pitchFamily="18" charset="0"/>
                        <a:cs typeface="Calibri" panose="020F0502020204030204" pitchFamily="34" charset="0"/>
                      </a:rPr>
                      <m:t>&lt;0.5</m:t>
                    </m:r>
                  </m:oMath>
                </a14:m>
                <a:r>
                  <a:rPr kumimoji="1" lang="en-US" altLang="ja-JP"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a:t>
                </a:r>
                <a:endParaRPr kumimoji="1" lang="ja-JP" altLang="en-US" sz="2400" i="0" u="none" strike="noStrike" kern="1200" cap="none" spc="0" normalizeH="0" baseline="0" noProof="0" dirty="0">
                  <a:ln>
                    <a:noFill/>
                  </a:ln>
                  <a:solidFill>
                    <a:schemeClr val="bg1"/>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mc:Choice>
        <mc:Fallback xmlns="">
          <p:sp>
            <p:nvSpPr>
              <p:cNvPr id="19" name="TextBox 18">
                <a:extLst>
                  <a:ext uri="{FF2B5EF4-FFF2-40B4-BE49-F238E27FC236}">
                    <a16:creationId xmlns:a16="http://schemas.microsoft.com/office/drawing/2014/main" id="{3BC3AE66-3925-4331-A92D-622E456C87D8}"/>
                  </a:ext>
                </a:extLst>
              </p:cNvPr>
              <p:cNvSpPr txBox="1">
                <a:spLocks noRot="1" noChangeAspect="1" noMove="1" noResize="1" noEditPoints="1" noAdjustHandles="1" noChangeArrowheads="1" noChangeShapeType="1" noTextEdit="1"/>
              </p:cNvSpPr>
              <p:nvPr/>
            </p:nvSpPr>
            <p:spPr>
              <a:xfrm>
                <a:off x="8610600" y="1085299"/>
                <a:ext cx="2356954" cy="830997"/>
              </a:xfrm>
              <a:prstGeom prst="rect">
                <a:avLst/>
              </a:prstGeom>
              <a:blipFill>
                <a:blip r:embed="rId6"/>
                <a:stretch>
                  <a:fillRect t="-5147" b="-16912"/>
                </a:stretch>
              </a:blipFill>
            </p:spPr>
            <p:txBody>
              <a:bodyPr/>
              <a:lstStyle/>
              <a:p>
                <a:r>
                  <a:rPr lang="ja-JP" altLang="en-US">
                    <a:noFill/>
                  </a:rPr>
                  <a:t> </a:t>
                </a:r>
              </a:p>
            </p:txBody>
          </p:sp>
        </mc:Fallback>
      </mc:AlternateContent>
      <p:sp>
        <p:nvSpPr>
          <p:cNvPr id="5" name="Slide Number Placeholder 4">
            <a:extLst>
              <a:ext uri="{FF2B5EF4-FFF2-40B4-BE49-F238E27FC236}">
                <a16:creationId xmlns:a16="http://schemas.microsoft.com/office/drawing/2014/main" id="{7BEF36C3-D911-47DC-837C-950590CEA18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AB285C-654F-4A5B-870C-7C676C8AE05A}"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11" name="TextBox 1">
            <a:extLst>
              <a:ext uri="{FF2B5EF4-FFF2-40B4-BE49-F238E27FC236}">
                <a16:creationId xmlns:a16="http://schemas.microsoft.com/office/drawing/2014/main" id="{CD2D2572-D222-4642-8E7C-D9C288865462}"/>
              </a:ext>
            </a:extLst>
          </p:cNvPr>
          <p:cNvSpPr txBox="1"/>
          <p:nvPr/>
        </p:nvSpPr>
        <p:spPr>
          <a:xfrm>
            <a:off x="169418" y="77345"/>
            <a:ext cx="11890107" cy="76944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4400" i="0" u="none" strike="noStrike" kern="1200" cap="none" spc="0" normalizeH="0" baseline="0" noProof="0" dirty="0">
                <a:ln>
                  <a:noFill/>
                </a:ln>
                <a:solidFill>
                  <a:prstClr val="white">
                    <a:lumMod val="95000"/>
                  </a:prst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Step 3: Solving hydro </a:t>
            </a:r>
            <a:r>
              <a:rPr kumimoji="1" lang="en-US" altLang="ja-JP" sz="4400" i="0" u="none" strike="noStrike" kern="1200" cap="none" spc="0" normalizeH="0" baseline="0" noProof="0" dirty="0" err="1">
                <a:ln>
                  <a:noFill/>
                </a:ln>
                <a:solidFill>
                  <a:prstClr val="white">
                    <a:lumMod val="95000"/>
                  </a:prst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eqs</a:t>
            </a:r>
            <a:r>
              <a:rPr kumimoji="1" lang="en-US" altLang="ja-JP" sz="4400" i="0" u="none" strike="noStrike" kern="1200" cap="none" spc="0" normalizeH="0" baseline="0" noProof="0" dirty="0">
                <a:ln>
                  <a:noFill/>
                </a:ln>
                <a:solidFill>
                  <a:prstClr val="white">
                    <a:lumMod val="95000"/>
                  </a:prst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 with source terms </a:t>
            </a:r>
            <a:endParaRPr kumimoji="1" lang="ja-JP" altLang="en-US" sz="4400" i="0" u="none" strike="noStrike" kern="1200" cap="none" spc="0" normalizeH="0" baseline="0" noProof="0" dirty="0">
              <a:ln>
                <a:noFill/>
              </a:ln>
              <a:solidFill>
                <a:prstClr val="white">
                  <a:lumMod val="95000"/>
                </a:prst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p:sp>
        <p:nvSpPr>
          <p:cNvPr id="12" name="テキスト ボックス 11">
            <a:extLst>
              <a:ext uri="{FF2B5EF4-FFF2-40B4-BE49-F238E27FC236}">
                <a16:creationId xmlns:a16="http://schemas.microsoft.com/office/drawing/2014/main" id="{95965E6A-68A7-4A74-8A87-F0C66D2E23A9}"/>
              </a:ext>
            </a:extLst>
          </p:cNvPr>
          <p:cNvSpPr txBox="1"/>
          <p:nvPr/>
        </p:nvSpPr>
        <p:spPr>
          <a:xfrm>
            <a:off x="4367953" y="6556908"/>
            <a:ext cx="3492808" cy="338554"/>
          </a:xfrm>
          <a:prstGeom prst="rect">
            <a:avLst/>
          </a:prstGeom>
          <a:noFill/>
        </p:spPr>
        <p:txBody>
          <a:bodyPr wrap="square" rtlCol="0">
            <a:spAutoFit/>
          </a:bodyPr>
          <a:lstStyle/>
          <a:p>
            <a:pPr algn="l"/>
            <a:r>
              <a:rPr kumimoji="1" lang="en-US" altLang="ja-JP" sz="1600" dirty="0">
                <a:solidFill>
                  <a:schemeClr val="bg1"/>
                </a:solidFill>
              </a:rPr>
              <a:t>Movies: Courtesy of </a:t>
            </a:r>
            <a:r>
              <a:rPr kumimoji="1" lang="en-US" altLang="ja-JP" sz="1600" dirty="0" err="1">
                <a:solidFill>
                  <a:schemeClr val="bg1"/>
                </a:solidFill>
              </a:rPr>
              <a:t>Y.Kanakubo</a:t>
            </a:r>
            <a:endParaRPr kumimoji="1" lang="ja-JP" altLang="en-US" sz="1600" dirty="0">
              <a:solidFill>
                <a:schemeClr val="bg1"/>
              </a:solidFill>
            </a:endParaRPr>
          </a:p>
        </p:txBody>
      </p:sp>
      <p:grpSp>
        <p:nvGrpSpPr>
          <p:cNvPr id="13" name="グループ化 12">
            <a:extLst>
              <a:ext uri="{FF2B5EF4-FFF2-40B4-BE49-F238E27FC236}">
                <a16:creationId xmlns:a16="http://schemas.microsoft.com/office/drawing/2014/main" id="{BF2BAB39-5E97-419F-959A-A46801E30666}"/>
              </a:ext>
            </a:extLst>
          </p:cNvPr>
          <p:cNvGrpSpPr>
            <a:grpSpLocks noChangeAspect="1"/>
          </p:cNvGrpSpPr>
          <p:nvPr/>
        </p:nvGrpSpPr>
        <p:grpSpPr>
          <a:xfrm>
            <a:off x="11162575" y="5333195"/>
            <a:ext cx="791146" cy="1728871"/>
            <a:chOff x="1795273" y="2610896"/>
            <a:chExt cx="1977865" cy="4322177"/>
          </a:xfrm>
        </p:grpSpPr>
        <p:pic>
          <p:nvPicPr>
            <p:cNvPr id="14" name="グラフィックス 13" descr="装飾的な円">
              <a:extLst>
                <a:ext uri="{FF2B5EF4-FFF2-40B4-BE49-F238E27FC236}">
                  <a16:creationId xmlns:a16="http://schemas.microsoft.com/office/drawing/2014/main" id="{10B7F14F-60D4-40CF-B14A-731762E0D709}"/>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2400000">
              <a:off x="2444035" y="2610896"/>
              <a:ext cx="680338" cy="4322177"/>
            </a:xfrm>
            <a:prstGeom prst="rect">
              <a:avLst/>
            </a:prstGeom>
          </p:spPr>
        </p:pic>
        <p:pic>
          <p:nvPicPr>
            <p:cNvPr id="15" name="グラフィックス 14" descr="中心点から放射状に広がる複数の円">
              <a:extLst>
                <a:ext uri="{FF2B5EF4-FFF2-40B4-BE49-F238E27FC236}">
                  <a16:creationId xmlns:a16="http://schemas.microsoft.com/office/drawing/2014/main" id="{05C266AC-590B-4A42-984A-563F3F1860C5}"/>
                </a:ext>
              </a:extLst>
            </p:cNvPr>
            <p:cNvPicPr>
              <a:picLocks noChangeAspect="1"/>
            </p:cNvPicPr>
            <p:nvPr/>
          </p:nvPicPr>
          <p:blipFill>
            <a:blip r:embed="rId9"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558256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9731A36-44E4-4F3C-8A53-E196745E9003}"/>
              </a:ext>
            </a:extLst>
          </p:cNvPr>
          <p:cNvSpPr>
            <a:spLocks noGrp="1"/>
          </p:cNvSpPr>
          <p:nvPr>
            <p:ph type="title"/>
          </p:nvPr>
        </p:nvSpPr>
        <p:spPr/>
        <p:txBody>
          <a:bodyPr/>
          <a:lstStyle/>
          <a:p>
            <a:pPr algn="ctr"/>
            <a:r>
              <a:rPr kumimoji="1" lang="en-US" altLang="ja-JP" dirty="0"/>
              <a:t>Outline</a:t>
            </a:r>
            <a:endParaRPr kumimoji="1" lang="ja-JP" altLang="en-US" dirty="0"/>
          </a:p>
        </p:txBody>
      </p:sp>
      <p:sp>
        <p:nvSpPr>
          <p:cNvPr id="5" name="正方形/長方形 4">
            <a:extLst>
              <a:ext uri="{FF2B5EF4-FFF2-40B4-BE49-F238E27FC236}">
                <a16:creationId xmlns:a16="http://schemas.microsoft.com/office/drawing/2014/main" id="{77B8DEE8-1FBB-4D68-A721-55C0B396F1FA}"/>
              </a:ext>
            </a:extLst>
          </p:cNvPr>
          <p:cNvSpPr/>
          <p:nvPr/>
        </p:nvSpPr>
        <p:spPr>
          <a:xfrm>
            <a:off x="1397101" y="1681738"/>
            <a:ext cx="2880000" cy="2160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Introduction</a:t>
            </a:r>
            <a:endParaRPr lang="ja-JP" altLang="en-US" sz="2800" dirty="0">
              <a:solidFill>
                <a:srgbClr val="002060"/>
              </a:solidFill>
            </a:endParaRPr>
          </a:p>
        </p:txBody>
      </p:sp>
      <p:sp>
        <p:nvSpPr>
          <p:cNvPr id="7" name="正方形/長方形 6">
            <a:extLst>
              <a:ext uri="{FF2B5EF4-FFF2-40B4-BE49-F238E27FC236}">
                <a16:creationId xmlns:a16="http://schemas.microsoft.com/office/drawing/2014/main" id="{E44A8D9C-3428-467F-8F6E-E9C08467A5A1}"/>
              </a:ext>
            </a:extLst>
          </p:cNvPr>
          <p:cNvSpPr/>
          <p:nvPr/>
        </p:nvSpPr>
        <p:spPr>
          <a:xfrm>
            <a:off x="1397101" y="4206180"/>
            <a:ext cx="2880000" cy="2160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Results</a:t>
            </a:r>
            <a:endParaRPr kumimoji="1" lang="ja-JP" altLang="en-US" sz="2800" dirty="0">
              <a:solidFill>
                <a:srgbClr val="002060"/>
              </a:solidFill>
            </a:endParaRPr>
          </a:p>
        </p:txBody>
      </p:sp>
      <p:sp>
        <p:nvSpPr>
          <p:cNvPr id="8" name="正方形/長方形 7">
            <a:extLst>
              <a:ext uri="{FF2B5EF4-FFF2-40B4-BE49-F238E27FC236}">
                <a16:creationId xmlns:a16="http://schemas.microsoft.com/office/drawing/2014/main" id="{F7E283FE-4E2A-4F76-BD01-4FEF00F54F42}"/>
              </a:ext>
            </a:extLst>
          </p:cNvPr>
          <p:cNvSpPr/>
          <p:nvPr/>
        </p:nvSpPr>
        <p:spPr>
          <a:xfrm>
            <a:off x="4656000" y="1681738"/>
            <a:ext cx="2880000" cy="2160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Dynamical Modeling</a:t>
            </a:r>
            <a:endParaRPr lang="ja-JP" altLang="en-US" sz="2800" dirty="0">
              <a:solidFill>
                <a:srgbClr val="002060"/>
              </a:solidFill>
            </a:endParaRPr>
          </a:p>
        </p:txBody>
      </p:sp>
      <p:sp>
        <p:nvSpPr>
          <p:cNvPr id="9" name="正方形/長方形 8">
            <a:extLst>
              <a:ext uri="{FF2B5EF4-FFF2-40B4-BE49-F238E27FC236}">
                <a16:creationId xmlns:a16="http://schemas.microsoft.com/office/drawing/2014/main" id="{3E609492-0488-4134-AF18-8406A4494FDF}"/>
              </a:ext>
            </a:extLst>
          </p:cNvPr>
          <p:cNvSpPr/>
          <p:nvPr/>
        </p:nvSpPr>
        <p:spPr>
          <a:xfrm>
            <a:off x="7914899" y="1666898"/>
            <a:ext cx="2880000" cy="21600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Dynamical Core-Corona Initialization Model</a:t>
            </a:r>
            <a:endParaRPr lang="ja-JP" altLang="en-US" sz="2800" dirty="0">
              <a:solidFill>
                <a:srgbClr val="002060"/>
              </a:solidFill>
            </a:endParaRPr>
          </a:p>
        </p:txBody>
      </p:sp>
      <p:sp>
        <p:nvSpPr>
          <p:cNvPr id="3" name="スライド番号プレースホルダー 2">
            <a:extLst>
              <a:ext uri="{FF2B5EF4-FFF2-40B4-BE49-F238E27FC236}">
                <a16:creationId xmlns:a16="http://schemas.microsoft.com/office/drawing/2014/main" id="{B5E542E1-2A20-4BB4-93DE-2CDCD4E40767}"/>
              </a:ext>
            </a:extLst>
          </p:cNvPr>
          <p:cNvSpPr>
            <a:spLocks noGrp="1"/>
          </p:cNvSpPr>
          <p:nvPr>
            <p:ph type="sldNum" sz="quarter" idx="12"/>
          </p:nvPr>
        </p:nvSpPr>
        <p:spPr/>
        <p:txBody>
          <a:bodyPr/>
          <a:lstStyle/>
          <a:p>
            <a:fld id="{790CF57B-DD1B-4031-B9F9-0C464C9FAFED}" type="slidenum">
              <a:rPr kumimoji="1" lang="ja-JP" altLang="en-US" smtClean="0"/>
              <a:t>2</a:t>
            </a:fld>
            <a:endParaRPr kumimoji="1" lang="ja-JP" altLang="en-US"/>
          </a:p>
        </p:txBody>
      </p:sp>
      <p:sp>
        <p:nvSpPr>
          <p:cNvPr id="11" name="正方形/長方形 10">
            <a:extLst>
              <a:ext uri="{FF2B5EF4-FFF2-40B4-BE49-F238E27FC236}">
                <a16:creationId xmlns:a16="http://schemas.microsoft.com/office/drawing/2014/main" id="{16E0DDD7-C176-49B5-8BCF-5AAC9E10AD69}"/>
              </a:ext>
            </a:extLst>
          </p:cNvPr>
          <p:cNvSpPr/>
          <p:nvPr/>
        </p:nvSpPr>
        <p:spPr>
          <a:xfrm>
            <a:off x="4656000" y="4206180"/>
            <a:ext cx="2880000" cy="216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Summary</a:t>
            </a:r>
            <a:endParaRPr kumimoji="1" lang="ja-JP" altLang="en-US" sz="2800" dirty="0">
              <a:solidFill>
                <a:srgbClr val="002060"/>
              </a:solidFill>
            </a:endParaRPr>
          </a:p>
        </p:txBody>
      </p:sp>
      <p:grpSp>
        <p:nvGrpSpPr>
          <p:cNvPr id="10" name="グループ化 9">
            <a:extLst>
              <a:ext uri="{FF2B5EF4-FFF2-40B4-BE49-F238E27FC236}">
                <a16:creationId xmlns:a16="http://schemas.microsoft.com/office/drawing/2014/main" id="{CA1FC377-398D-4C0A-8BEE-DAC83D68BCBC}"/>
              </a:ext>
            </a:extLst>
          </p:cNvPr>
          <p:cNvGrpSpPr>
            <a:grpSpLocks noChangeAspect="1"/>
          </p:cNvGrpSpPr>
          <p:nvPr/>
        </p:nvGrpSpPr>
        <p:grpSpPr>
          <a:xfrm>
            <a:off x="11162575" y="5333195"/>
            <a:ext cx="791146" cy="1728871"/>
            <a:chOff x="1795273" y="2610896"/>
            <a:chExt cx="1977865" cy="4322177"/>
          </a:xfrm>
        </p:grpSpPr>
        <p:pic>
          <p:nvPicPr>
            <p:cNvPr id="12" name="グラフィックス 11" descr="装飾的な円">
              <a:extLst>
                <a:ext uri="{FF2B5EF4-FFF2-40B4-BE49-F238E27FC236}">
                  <a16:creationId xmlns:a16="http://schemas.microsoft.com/office/drawing/2014/main" id="{005FE31C-5906-47E9-B3FD-099EBA92E6DD}"/>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13" name="グラフィックス 12" descr="中心点から放射状に広がる複数の円">
              <a:extLst>
                <a:ext uri="{FF2B5EF4-FFF2-40B4-BE49-F238E27FC236}">
                  <a16:creationId xmlns:a16="http://schemas.microsoft.com/office/drawing/2014/main" id="{4EF01A84-C84A-4BE8-92F1-EC8EBB8758E8}"/>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2812916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nodeType="clickEffect">
                                  <p:stCondLst>
                                    <p:cond delay="0"/>
                                  </p:stCondLst>
                                  <p:iterate type="lt">
                                    <p:tmAbs val="25"/>
                                  </p:iterate>
                                  <p:childTnLst>
                                    <p:set>
                                      <p:cBhvr override="childStyle">
                                        <p:cTn id="6" dur="indefinite"/>
                                        <p:tgtEl>
                                          <p:spTgt spid="5">
                                            <p:txEl>
                                              <p:pRg st="0" end="0"/>
                                            </p:txEl>
                                          </p:spTgt>
                                        </p:tgtEl>
                                        <p:attrNameLst>
                                          <p:attrName>style.fontWeight</p:attrName>
                                        </p:attrNameLst>
                                      </p:cBhvr>
                                      <p:to>
                                        <p:strVal val="bold"/>
                                      </p:to>
                                    </p:set>
                                  </p:childTnLst>
                                </p:cTn>
                              </p:par>
                              <p:par>
                                <p:cTn id="7" presetID="3" presetClass="emph" presetSubtype="2" fill="hold" nodeType="withEffect">
                                  <p:stCondLst>
                                    <p:cond delay="0"/>
                                  </p:stCondLst>
                                  <p:childTnLst>
                                    <p:animClr clrSpc="rgb" dir="cw">
                                      <p:cBhvr override="childStyle">
                                        <p:cTn id="8" dur="500" fill="hold"/>
                                        <p:tgtEl>
                                          <p:spTgt spid="8">
                                            <p:txEl>
                                              <p:pRg st="0" end="0"/>
                                            </p:txEl>
                                          </p:spTgt>
                                        </p:tgtEl>
                                        <p:attrNameLst>
                                          <p:attrName>style.color</p:attrName>
                                        </p:attrNameLst>
                                      </p:cBhvr>
                                      <p:to>
                                        <a:srgbClr val="FFFFFF"/>
                                      </p:to>
                                    </p:animClr>
                                  </p:childTnLst>
                                </p:cTn>
                              </p:par>
                              <p:par>
                                <p:cTn id="9" presetID="3" presetClass="emph" presetSubtype="2" fill="hold" nodeType="withEffect">
                                  <p:stCondLst>
                                    <p:cond delay="0"/>
                                  </p:stCondLst>
                                  <p:childTnLst>
                                    <p:animClr clrSpc="rgb" dir="cw">
                                      <p:cBhvr override="childStyle">
                                        <p:cTn id="10" dur="500" fill="hold"/>
                                        <p:tgtEl>
                                          <p:spTgt spid="9">
                                            <p:txEl>
                                              <p:pRg st="0" end="0"/>
                                            </p:txEl>
                                          </p:spTgt>
                                        </p:tgtEl>
                                        <p:attrNameLst>
                                          <p:attrName>style.color</p:attrName>
                                        </p:attrNameLst>
                                      </p:cBhvr>
                                      <p:to>
                                        <a:schemeClr val="tx2"/>
                                      </p:to>
                                    </p:animClr>
                                  </p:childTnLst>
                                </p:cTn>
                              </p:par>
                              <p:par>
                                <p:cTn id="11" presetID="3" presetClass="emph" presetSubtype="2" fill="hold" nodeType="withEffect">
                                  <p:stCondLst>
                                    <p:cond delay="0"/>
                                  </p:stCondLst>
                                  <p:childTnLst>
                                    <p:animClr clrSpc="rgb" dir="cw">
                                      <p:cBhvr override="childStyle">
                                        <p:cTn id="12" dur="500" fill="hold"/>
                                        <p:tgtEl>
                                          <p:spTgt spid="7">
                                            <p:txEl>
                                              <p:pRg st="0" end="0"/>
                                            </p:txEl>
                                          </p:spTgt>
                                        </p:tgtEl>
                                        <p:attrNameLst>
                                          <p:attrName>style.color</p:attrName>
                                        </p:attrNameLst>
                                      </p:cBhvr>
                                      <p:to>
                                        <a:srgbClr val="FFFFFF"/>
                                      </p:to>
                                    </p:animClr>
                                  </p:childTnLst>
                                </p:cTn>
                              </p:par>
                              <p:par>
                                <p:cTn id="13" presetID="3" presetClass="emph" presetSubtype="2" fill="hold" nodeType="withEffect">
                                  <p:stCondLst>
                                    <p:cond delay="0"/>
                                  </p:stCondLst>
                                  <p:childTnLst>
                                    <p:animClr clrSpc="rgb" dir="cw">
                                      <p:cBhvr override="childStyle">
                                        <p:cTn id="14" dur="500" fill="hold"/>
                                        <p:tgtEl>
                                          <p:spTgt spid="11">
                                            <p:txEl>
                                              <p:pRg st="0" end="0"/>
                                            </p:txEl>
                                          </p:spTgt>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9731A36-44E4-4F3C-8A53-E196745E9003}"/>
              </a:ext>
            </a:extLst>
          </p:cNvPr>
          <p:cNvSpPr>
            <a:spLocks noGrp="1"/>
          </p:cNvSpPr>
          <p:nvPr>
            <p:ph type="title"/>
          </p:nvPr>
        </p:nvSpPr>
        <p:spPr/>
        <p:txBody>
          <a:bodyPr/>
          <a:lstStyle/>
          <a:p>
            <a:pPr algn="ctr"/>
            <a:r>
              <a:rPr kumimoji="1" lang="en-US" altLang="ja-JP" dirty="0"/>
              <a:t>Outline</a:t>
            </a:r>
            <a:endParaRPr kumimoji="1" lang="ja-JP" altLang="en-US" dirty="0"/>
          </a:p>
        </p:txBody>
      </p:sp>
      <p:sp>
        <p:nvSpPr>
          <p:cNvPr id="5" name="正方形/長方形 4">
            <a:extLst>
              <a:ext uri="{FF2B5EF4-FFF2-40B4-BE49-F238E27FC236}">
                <a16:creationId xmlns:a16="http://schemas.microsoft.com/office/drawing/2014/main" id="{77B8DEE8-1FBB-4D68-A721-55C0B396F1FA}"/>
              </a:ext>
            </a:extLst>
          </p:cNvPr>
          <p:cNvSpPr/>
          <p:nvPr/>
        </p:nvSpPr>
        <p:spPr>
          <a:xfrm>
            <a:off x="1397101" y="1681738"/>
            <a:ext cx="2880000" cy="2160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Introduction</a:t>
            </a:r>
            <a:endParaRPr kumimoji="0"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sp>
        <p:nvSpPr>
          <p:cNvPr id="7" name="正方形/長方形 6">
            <a:extLst>
              <a:ext uri="{FF2B5EF4-FFF2-40B4-BE49-F238E27FC236}">
                <a16:creationId xmlns:a16="http://schemas.microsoft.com/office/drawing/2014/main" id="{E44A8D9C-3428-467F-8F6E-E9C08467A5A1}"/>
              </a:ext>
            </a:extLst>
          </p:cNvPr>
          <p:cNvSpPr/>
          <p:nvPr/>
        </p:nvSpPr>
        <p:spPr>
          <a:xfrm>
            <a:off x="1397101" y="4206180"/>
            <a:ext cx="2880000" cy="2160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Results</a:t>
            </a:r>
            <a:endParaRPr kumimoji="1"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sp>
        <p:nvSpPr>
          <p:cNvPr id="8" name="正方形/長方形 7">
            <a:extLst>
              <a:ext uri="{FF2B5EF4-FFF2-40B4-BE49-F238E27FC236}">
                <a16:creationId xmlns:a16="http://schemas.microsoft.com/office/drawing/2014/main" id="{F7E283FE-4E2A-4F76-BD01-4FEF00F54F42}"/>
              </a:ext>
            </a:extLst>
          </p:cNvPr>
          <p:cNvSpPr/>
          <p:nvPr/>
        </p:nvSpPr>
        <p:spPr>
          <a:xfrm>
            <a:off x="4656000" y="1681738"/>
            <a:ext cx="2880000" cy="2160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Dynamical Modeling</a:t>
            </a:r>
            <a:endParaRPr kumimoji="0"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sp>
        <p:nvSpPr>
          <p:cNvPr id="9" name="正方形/長方形 8">
            <a:extLst>
              <a:ext uri="{FF2B5EF4-FFF2-40B4-BE49-F238E27FC236}">
                <a16:creationId xmlns:a16="http://schemas.microsoft.com/office/drawing/2014/main" id="{3E609492-0488-4134-AF18-8406A4494FDF}"/>
              </a:ext>
            </a:extLst>
          </p:cNvPr>
          <p:cNvSpPr/>
          <p:nvPr/>
        </p:nvSpPr>
        <p:spPr>
          <a:xfrm>
            <a:off x="7914899" y="1690688"/>
            <a:ext cx="2880000" cy="21600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Dynamical Core-Corona Initialization Model</a:t>
            </a:r>
            <a:endParaRPr kumimoji="0"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sp>
        <p:nvSpPr>
          <p:cNvPr id="3" name="スライド番号プレースホルダー 2">
            <a:extLst>
              <a:ext uri="{FF2B5EF4-FFF2-40B4-BE49-F238E27FC236}">
                <a16:creationId xmlns:a16="http://schemas.microsoft.com/office/drawing/2014/main" id="{B5E542E1-2A20-4BB4-93DE-2CDCD4E4076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90CF57B-DD1B-4031-B9F9-0C464C9FAFED}" type="slidenum">
              <a:rPr kumimoji="1" lang="ja-JP" altLang="en-US" sz="1200" b="0" i="0" u="none" strike="noStrike" kern="1200" cap="none" spc="0" normalizeH="0" baseline="0" noProof="0" smtClean="0">
                <a:ln>
                  <a:noFill/>
                </a:ln>
                <a:solidFill>
                  <a:prstClr val="white">
                    <a:tint val="75000"/>
                  </a:prstClr>
                </a:solidFill>
                <a:effectLst/>
                <a:uLnTx/>
                <a:uFillTx/>
                <a:latin typeface="Yu Gothic UI Semilight"/>
                <a:ea typeface="Yu Gothic UI Semilight"/>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1" lang="ja-JP" altLang="en-US" sz="1200" b="0" i="0" u="none" strike="noStrike" kern="1200" cap="none" spc="0" normalizeH="0" baseline="0" noProof="0">
              <a:ln>
                <a:noFill/>
              </a:ln>
              <a:solidFill>
                <a:prstClr val="white">
                  <a:tint val="75000"/>
                </a:prstClr>
              </a:solidFill>
              <a:effectLst/>
              <a:uLnTx/>
              <a:uFillTx/>
              <a:latin typeface="Yu Gothic UI Semilight"/>
              <a:ea typeface="Yu Gothic UI Semilight"/>
              <a:cs typeface="+mn-cs"/>
            </a:endParaRPr>
          </a:p>
        </p:txBody>
      </p:sp>
      <p:sp>
        <p:nvSpPr>
          <p:cNvPr id="11" name="正方形/長方形 10">
            <a:extLst>
              <a:ext uri="{FF2B5EF4-FFF2-40B4-BE49-F238E27FC236}">
                <a16:creationId xmlns:a16="http://schemas.microsoft.com/office/drawing/2014/main" id="{16E0DDD7-C176-49B5-8BCF-5AAC9E10AD69}"/>
              </a:ext>
            </a:extLst>
          </p:cNvPr>
          <p:cNvSpPr/>
          <p:nvPr/>
        </p:nvSpPr>
        <p:spPr>
          <a:xfrm>
            <a:off x="4656000" y="4196350"/>
            <a:ext cx="2880000" cy="216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Summary</a:t>
            </a:r>
            <a:endParaRPr kumimoji="1"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grpSp>
        <p:nvGrpSpPr>
          <p:cNvPr id="10" name="グループ化 9">
            <a:extLst>
              <a:ext uri="{FF2B5EF4-FFF2-40B4-BE49-F238E27FC236}">
                <a16:creationId xmlns:a16="http://schemas.microsoft.com/office/drawing/2014/main" id="{6F5306BC-D0F6-4666-B210-DD40E3E22BD6}"/>
              </a:ext>
            </a:extLst>
          </p:cNvPr>
          <p:cNvGrpSpPr>
            <a:grpSpLocks noChangeAspect="1"/>
          </p:cNvGrpSpPr>
          <p:nvPr/>
        </p:nvGrpSpPr>
        <p:grpSpPr>
          <a:xfrm>
            <a:off x="11162575" y="5333195"/>
            <a:ext cx="791146" cy="1728871"/>
            <a:chOff x="1795273" y="2610896"/>
            <a:chExt cx="1977865" cy="4322177"/>
          </a:xfrm>
        </p:grpSpPr>
        <p:pic>
          <p:nvPicPr>
            <p:cNvPr id="12" name="グラフィックス 11" descr="装飾的な円">
              <a:extLst>
                <a:ext uri="{FF2B5EF4-FFF2-40B4-BE49-F238E27FC236}">
                  <a16:creationId xmlns:a16="http://schemas.microsoft.com/office/drawing/2014/main" id="{C3B8085A-4FBE-4C9A-8D36-684D8672EDD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13" name="グラフィックス 12" descr="中心点から放射状に広がる複数の円">
              <a:extLst>
                <a:ext uri="{FF2B5EF4-FFF2-40B4-BE49-F238E27FC236}">
                  <a16:creationId xmlns:a16="http://schemas.microsoft.com/office/drawing/2014/main" id="{21E443C2-74CF-4979-AC68-0B1551A85AEE}"/>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416373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tx1"/>
                                      </p:to>
                                    </p:animClr>
                                  </p:childTnLst>
                                </p:cTn>
                              </p:par>
                              <p:par>
                                <p:cTn id="7" presetID="3" presetClass="emph" presetSubtype="2" fill="hold" nodeType="withEffect">
                                  <p:stCondLst>
                                    <p:cond delay="0"/>
                                  </p:stCondLst>
                                  <p:childTnLst>
                                    <p:animClr clrSpc="rgb" dir="cw">
                                      <p:cBhvr override="childStyle">
                                        <p:cTn id="8" dur="500" fill="hold"/>
                                        <p:tgtEl>
                                          <p:spTgt spid="8">
                                            <p:txEl>
                                              <p:pRg st="0" end="0"/>
                                            </p:txEl>
                                          </p:spTgt>
                                        </p:tgtEl>
                                        <p:attrNameLst>
                                          <p:attrName>style.color</p:attrName>
                                        </p:attrNameLst>
                                      </p:cBhvr>
                                      <p:to>
                                        <a:schemeClr val="tx1"/>
                                      </p:to>
                                    </p:animClr>
                                  </p:childTnLst>
                                </p:cTn>
                              </p:par>
                              <p:par>
                                <p:cTn id="9" presetID="3" presetClass="emph" presetSubtype="2" fill="hold" nodeType="withEffect">
                                  <p:stCondLst>
                                    <p:cond delay="0"/>
                                  </p:stCondLst>
                                  <p:childTnLst>
                                    <p:animClr clrSpc="rgb" dir="cw">
                                      <p:cBhvr override="childStyle">
                                        <p:cTn id="10" dur="500" fill="hold"/>
                                        <p:tgtEl>
                                          <p:spTgt spid="9">
                                            <p:txEl>
                                              <p:pRg st="0" end="0"/>
                                            </p:txEl>
                                          </p:spTgt>
                                        </p:tgtEl>
                                        <p:attrNameLst>
                                          <p:attrName>style.color</p:attrName>
                                        </p:attrNameLst>
                                      </p:cBhvr>
                                      <p:to>
                                        <a:schemeClr val="tx1"/>
                                      </p:to>
                                    </p:animClr>
                                  </p:childTnLst>
                                </p:cTn>
                              </p:par>
                              <p:par>
                                <p:cTn id="11" presetID="15" presetClass="emph" presetSubtype="0" nodeType="withEffect">
                                  <p:stCondLst>
                                    <p:cond delay="0"/>
                                  </p:stCondLst>
                                  <p:iterate type="lt">
                                    <p:tmAbs val="25"/>
                                  </p:iterate>
                                  <p:childTnLst>
                                    <p:set>
                                      <p:cBhvr override="childStyle">
                                        <p:cTn id="12" dur="indefinite"/>
                                        <p:tgtEl>
                                          <p:spTgt spid="7">
                                            <p:txEl>
                                              <p:pRg st="0" end="0"/>
                                            </p:txEl>
                                          </p:spTgt>
                                        </p:tgtEl>
                                        <p:attrNameLst>
                                          <p:attrName>style.fontWeight</p:attrName>
                                        </p:attrNameLst>
                                      </p:cBhvr>
                                      <p:to>
                                        <p:strVal val="bold"/>
                                      </p:to>
                                    </p:set>
                                  </p:childTnLst>
                                </p:cTn>
                              </p:par>
                              <p:par>
                                <p:cTn id="13" presetID="3" presetClass="emph" presetSubtype="2" fill="hold" nodeType="withEffect">
                                  <p:stCondLst>
                                    <p:cond delay="0"/>
                                  </p:stCondLst>
                                  <p:childTnLst>
                                    <p:animClr clrSpc="rgb" dir="cw">
                                      <p:cBhvr override="childStyle">
                                        <p:cTn id="14" dur="500" fill="hold"/>
                                        <p:tgtEl>
                                          <p:spTgt spid="11">
                                            <p:txEl>
                                              <p:pRg st="0" end="0"/>
                                            </p:txEl>
                                          </p:spTgt>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a:extLst>
              <a:ext uri="{FF2B5EF4-FFF2-40B4-BE49-F238E27FC236}">
                <a16:creationId xmlns:a16="http://schemas.microsoft.com/office/drawing/2014/main" id="{6F058251-2E31-DF7D-8AC3-BE4D18EC272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325" r="49155" b="67296"/>
          <a:stretch/>
        </p:blipFill>
        <p:spPr bwMode="auto">
          <a:xfrm>
            <a:off x="339233" y="1255036"/>
            <a:ext cx="5576811" cy="4256605"/>
          </a:xfrm>
          <a:prstGeom prst="rect">
            <a:avLst/>
          </a:prstGeom>
          <a:solidFill>
            <a:schemeClr val="tx1"/>
          </a:solidFill>
        </p:spPr>
      </p:pic>
      <p:sp>
        <p:nvSpPr>
          <p:cNvPr id="5" name="Slide Number Placeholder 4">
            <a:extLst>
              <a:ext uri="{FF2B5EF4-FFF2-40B4-BE49-F238E27FC236}">
                <a16:creationId xmlns:a16="http://schemas.microsoft.com/office/drawing/2014/main" id="{975DFB22-475F-45C1-B44C-7DC22E9B8885}"/>
              </a:ext>
            </a:extLst>
          </p:cNvPr>
          <p:cNvSpPr>
            <a:spLocks noGrp="1"/>
          </p:cNvSpPr>
          <p:nvPr>
            <p:ph type="sldNum" sz="quarter" idx="12"/>
          </p:nvPr>
        </p:nvSpPr>
        <p:spPr/>
        <p:txBody>
          <a:bodyPr/>
          <a:lstStyle/>
          <a:p>
            <a:fld id="{35AB285C-654F-4A5B-870C-7C676C8AE05A}" type="slidenum">
              <a:rPr lang="ja-JP" altLang="en-US" smtClean="0"/>
              <a:pPr/>
              <a:t>21</a:t>
            </a:fld>
            <a:endParaRPr lang="ja-JP" altLang="en-US" dirty="0"/>
          </a:p>
        </p:txBody>
      </p:sp>
      <p:sp>
        <p:nvSpPr>
          <p:cNvPr id="10" name="TextBox 9">
            <a:extLst>
              <a:ext uri="{FF2B5EF4-FFF2-40B4-BE49-F238E27FC236}">
                <a16:creationId xmlns:a16="http://schemas.microsoft.com/office/drawing/2014/main" id="{A0FB3BD3-B5EE-4AB6-BBA7-81AB0205BDEA}"/>
              </a:ext>
            </a:extLst>
          </p:cNvPr>
          <p:cNvSpPr txBox="1"/>
          <p:nvPr/>
        </p:nvSpPr>
        <p:spPr>
          <a:xfrm rot="16200000">
            <a:off x="-2560769" y="3027365"/>
            <a:ext cx="5615087" cy="230832"/>
          </a:xfrm>
          <a:prstGeom prst="rect">
            <a:avLst/>
          </a:prstGeom>
          <a:noFill/>
        </p:spPr>
        <p:txBody>
          <a:bodyPr wrap="square">
            <a:spAutoFit/>
          </a:bodyPr>
          <a:lstStyle/>
          <a:p>
            <a:r>
              <a:rPr lang="en-US" sz="900" dirty="0">
                <a:latin typeface="Calibri" panose="020F0502020204030204" pitchFamily="34" charset="0"/>
                <a:cs typeface="Calibri" panose="020F0502020204030204" pitchFamily="34" charset="0"/>
              </a:rPr>
              <a:t>B. </a:t>
            </a:r>
            <a:r>
              <a:rPr lang="en-US" sz="900" dirty="0" err="1">
                <a:latin typeface="Calibri" panose="020F0502020204030204" pitchFamily="34" charset="0"/>
                <a:cs typeface="Calibri" panose="020F0502020204030204" pitchFamily="34" charset="0"/>
              </a:rPr>
              <a:t>Abelev</a:t>
            </a:r>
            <a:r>
              <a:rPr lang="en-US" sz="900" dirty="0">
                <a:latin typeface="Calibri" panose="020F0502020204030204" pitchFamily="34" charset="0"/>
                <a:cs typeface="Calibri" panose="020F0502020204030204" pitchFamily="34" charset="0"/>
              </a:rPr>
              <a:t>  </a:t>
            </a:r>
            <a:r>
              <a:rPr lang="en-US" sz="900" i="1" dirty="0">
                <a:latin typeface="Calibri" panose="020F0502020204030204" pitchFamily="34" charset="0"/>
                <a:cs typeface="Calibri" panose="020F0502020204030204" pitchFamily="34" charset="0"/>
              </a:rPr>
              <a:t>et al. </a:t>
            </a:r>
            <a:r>
              <a:rPr lang="en-US" sz="900" dirty="0">
                <a:latin typeface="Calibri" panose="020F0502020204030204" pitchFamily="34" charset="0"/>
                <a:cs typeface="Calibri" panose="020F0502020204030204" pitchFamily="34" charset="0"/>
              </a:rPr>
              <a:t>(ALICE Collaboration), Phys. Lett. B 728, 216-227 (2014); erratum 734, 409-410 (2014)</a:t>
            </a:r>
          </a:p>
        </p:txBody>
      </p:sp>
      <p:sp>
        <p:nvSpPr>
          <p:cNvPr id="11" name="TextBox 10">
            <a:extLst>
              <a:ext uri="{FF2B5EF4-FFF2-40B4-BE49-F238E27FC236}">
                <a16:creationId xmlns:a16="http://schemas.microsoft.com/office/drawing/2014/main" id="{ADF532DC-FC96-4603-8282-8B07F69F6725}"/>
              </a:ext>
            </a:extLst>
          </p:cNvPr>
          <p:cNvSpPr txBox="1"/>
          <p:nvPr/>
        </p:nvSpPr>
        <p:spPr>
          <a:xfrm rot="16200000">
            <a:off x="-2676420" y="3069765"/>
            <a:ext cx="5530289" cy="230832"/>
          </a:xfrm>
          <a:prstGeom prst="rect">
            <a:avLst/>
          </a:prstGeom>
          <a:noFill/>
        </p:spPr>
        <p:txBody>
          <a:bodyPr wrap="square">
            <a:spAutoFit/>
          </a:bodyPr>
          <a:lstStyle/>
          <a:p>
            <a:r>
              <a:rPr lang="fr-FR" sz="900" dirty="0">
                <a:latin typeface="Calibri" panose="020F0502020204030204" pitchFamily="34" charset="0"/>
                <a:cs typeface="Calibri" panose="020F0502020204030204" pitchFamily="34" charset="0"/>
              </a:rPr>
              <a:t>J. Adam </a:t>
            </a:r>
            <a:r>
              <a:rPr lang="fr-FR" sz="900" i="1" dirty="0">
                <a:latin typeface="Calibri" panose="020F0502020204030204" pitchFamily="34" charset="0"/>
                <a:cs typeface="Calibri" panose="020F0502020204030204" pitchFamily="34" charset="0"/>
              </a:rPr>
              <a:t>et al.</a:t>
            </a:r>
            <a:r>
              <a:rPr lang="fr-FR" sz="900" dirty="0">
                <a:latin typeface="Calibri" panose="020F0502020204030204" pitchFamily="34" charset="0"/>
                <a:cs typeface="Calibri" panose="020F0502020204030204" pitchFamily="34" charset="0"/>
              </a:rPr>
              <a:t>, (ALICE Collaboration), Nature Phys. 13 535-539 (2017) </a:t>
            </a:r>
            <a:endParaRPr lang="en-US" sz="900"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50" name="Title 1">
                <a:extLst>
                  <a:ext uri="{FF2B5EF4-FFF2-40B4-BE49-F238E27FC236}">
                    <a16:creationId xmlns:a16="http://schemas.microsoft.com/office/drawing/2014/main" id="{4055FF87-4051-CB42-76E8-C275E9FF39AB}"/>
                  </a:ext>
                </a:extLst>
              </p:cNvPr>
              <p:cNvSpPr>
                <a:spLocks noGrp="1"/>
              </p:cNvSpPr>
              <p:nvPr>
                <p:ph type="title"/>
              </p:nvPr>
            </p:nvSpPr>
            <p:spPr>
              <a:xfrm>
                <a:off x="838200" y="365125"/>
                <a:ext cx="10515600" cy="863311"/>
              </a:xfrm>
            </p:spPr>
            <p:txBody>
              <a:bodyPr>
                <a:normAutofit/>
              </a:bodyPr>
              <a:lstStyle/>
              <a:p>
                <a:pPr algn="ctr"/>
                <a14:m>
                  <m:oMath xmlns:m="http://schemas.openxmlformats.org/officeDocument/2006/math">
                    <m:r>
                      <m:rPr>
                        <m:sty m:val="p"/>
                      </m:rPr>
                      <a:rPr lang="en-US" altLang="ja-JP" sz="4400" b="0" i="0" dirty="0" smtClean="0">
                        <a:solidFill>
                          <a:schemeClr val="tx1"/>
                        </a:solidFill>
                        <a:latin typeface="Cambria Math" panose="02040503050406030204" pitchFamily="18" charset="0"/>
                        <a:cs typeface="Calibri" panose="020F0502020204030204" pitchFamily="34" charset="0"/>
                      </a:rPr>
                      <m:t>Ω</m:t>
                    </m:r>
                    <m:r>
                      <a:rPr lang="en-US" altLang="ja-JP" sz="4400" b="0" i="0" dirty="0" smtClean="0">
                        <a:solidFill>
                          <a:schemeClr val="tx1"/>
                        </a:solidFill>
                        <a:latin typeface="Cambria Math" panose="02040503050406030204" pitchFamily="18" charset="0"/>
                        <a:cs typeface="Calibri" panose="020F0502020204030204" pitchFamily="34" charset="0"/>
                      </a:rPr>
                      <m:t>/</m:t>
                    </m:r>
                    <m:r>
                      <a:rPr lang="en-US" altLang="ja-JP" sz="4400" b="0" i="1" dirty="0" smtClean="0">
                        <a:solidFill>
                          <a:schemeClr val="tx1"/>
                        </a:solidFill>
                        <a:latin typeface="Cambria Math" panose="02040503050406030204" pitchFamily="18" charset="0"/>
                        <a:cs typeface="Calibri" panose="020F0502020204030204" pitchFamily="34" charset="0"/>
                      </a:rPr>
                      <m:t>𝜋</m:t>
                    </m:r>
                  </m:oMath>
                </a14:m>
                <a:r>
                  <a:rPr kumimoji="1" lang="ja-JP" altLang="en-US" sz="4400" dirty="0">
                    <a:solidFill>
                      <a:schemeClr val="tx1"/>
                    </a:solidFill>
                    <a:latin typeface="+mj-ea"/>
                    <a:cs typeface="Calibri" panose="020F0502020204030204" pitchFamily="34" charset="0"/>
                  </a:rPr>
                  <a:t> </a:t>
                </a:r>
                <a:r>
                  <a:rPr kumimoji="1" lang="en-US" altLang="ja-JP" sz="4400" dirty="0">
                    <a:solidFill>
                      <a:schemeClr val="tx1"/>
                    </a:solidFill>
                    <a:latin typeface="+mj-ea"/>
                    <a:cs typeface="Calibri" panose="020F0502020204030204" pitchFamily="34" charset="0"/>
                  </a:rPr>
                  <a:t>ratio </a:t>
                </a:r>
                <a:r>
                  <a:rPr lang="en-US" altLang="ja-JP" sz="4400" dirty="0">
                    <a:solidFill>
                      <a:schemeClr val="tx1"/>
                    </a:solidFill>
                    <a:latin typeface="+mj-ea"/>
                    <a:cs typeface="Calibri" panose="020F0502020204030204" pitchFamily="34" charset="0"/>
                  </a:rPr>
                  <a:t>from</a:t>
                </a:r>
                <a:r>
                  <a:rPr kumimoji="1" lang="en-US" altLang="ja-JP" sz="4400" dirty="0">
                    <a:solidFill>
                      <a:schemeClr val="tx1"/>
                    </a:solidFill>
                    <a:latin typeface="+mj-ea"/>
                    <a:cs typeface="Calibri" panose="020F0502020204030204" pitchFamily="34" charset="0"/>
                  </a:rPr>
                  <a:t> </a:t>
                </a:r>
                <a:r>
                  <a:rPr kumimoji="1" lang="en-US" altLang="ja-JP" sz="4400" dirty="0" err="1">
                    <a:solidFill>
                      <a:schemeClr val="tx1"/>
                    </a:solidFill>
                    <a:latin typeface="+mj-ea"/>
                    <a:cs typeface="Calibri" panose="020F0502020204030204" pitchFamily="34" charset="0"/>
                  </a:rPr>
                  <a:t>p+p</a:t>
                </a:r>
                <a:r>
                  <a:rPr kumimoji="1" lang="en-US" altLang="ja-JP" sz="4400" dirty="0">
                    <a:solidFill>
                      <a:schemeClr val="tx1"/>
                    </a:solidFill>
                    <a:latin typeface="+mj-ea"/>
                    <a:cs typeface="Calibri" panose="020F0502020204030204" pitchFamily="34" charset="0"/>
                  </a:rPr>
                  <a:t> </a:t>
                </a:r>
                <a:r>
                  <a:rPr lang="en-US" altLang="ja-JP" dirty="0">
                    <a:latin typeface="+mj-ea"/>
                  </a:rPr>
                  <a:t>to</a:t>
                </a:r>
                <a:r>
                  <a:rPr kumimoji="1" lang="en-US" altLang="ja-JP" sz="4400" dirty="0">
                    <a:solidFill>
                      <a:schemeClr val="tx1"/>
                    </a:solidFill>
                    <a:latin typeface="+mj-ea"/>
                    <a:cs typeface="Calibri" panose="020F0502020204030204" pitchFamily="34" charset="0"/>
                  </a:rPr>
                  <a:t> </a:t>
                </a:r>
                <a:r>
                  <a:rPr kumimoji="1" lang="en-US" altLang="ja-JP" sz="4400" dirty="0" err="1">
                    <a:solidFill>
                      <a:schemeClr val="tx1"/>
                    </a:solidFill>
                    <a:latin typeface="+mj-ea"/>
                    <a:cs typeface="Calibri" panose="020F0502020204030204" pitchFamily="34" charset="0"/>
                  </a:rPr>
                  <a:t>Pb+Pb</a:t>
                </a:r>
                <a:endParaRPr kumimoji="1" lang="ja-JP" altLang="en-US" dirty="0">
                  <a:solidFill>
                    <a:schemeClr val="tx1"/>
                  </a:solidFill>
                  <a:latin typeface="+mj-ea"/>
                </a:endParaRPr>
              </a:p>
            </p:txBody>
          </p:sp>
        </mc:Choice>
        <mc:Fallback xmlns="">
          <p:sp>
            <p:nvSpPr>
              <p:cNvPr id="50" name="Title 1">
                <a:extLst>
                  <a:ext uri="{FF2B5EF4-FFF2-40B4-BE49-F238E27FC236}">
                    <a16:creationId xmlns:a16="http://schemas.microsoft.com/office/drawing/2014/main" id="{4055FF87-4051-CB42-76E8-C275E9FF39AB}"/>
                  </a:ext>
                </a:extLst>
              </p:cNvPr>
              <p:cNvSpPr>
                <a:spLocks noGrp="1" noRot="1" noChangeAspect="1" noMove="1" noResize="1" noEditPoints="1" noAdjustHandles="1" noChangeArrowheads="1" noChangeShapeType="1" noTextEdit="1"/>
              </p:cNvSpPr>
              <p:nvPr>
                <p:ph type="title"/>
              </p:nvPr>
            </p:nvSpPr>
            <p:spPr>
              <a:xfrm>
                <a:off x="838200" y="365125"/>
                <a:ext cx="10515600" cy="863311"/>
              </a:xfrm>
              <a:blipFill>
                <a:blip r:embed="rId3"/>
                <a:stretch>
                  <a:fillRect t="-12676" b="-23944"/>
                </a:stretch>
              </a:blipFill>
            </p:spPr>
            <p:txBody>
              <a:bodyPr/>
              <a:lstStyle/>
              <a:p>
                <a:r>
                  <a:rPr lang="ja-JP" altLang="en-US">
                    <a:noFill/>
                  </a:rPr>
                  <a:t> </a:t>
                </a:r>
              </a:p>
            </p:txBody>
          </p:sp>
        </mc:Fallback>
      </mc:AlternateContent>
      <p:sp>
        <p:nvSpPr>
          <p:cNvPr id="52" name="TextBox 51">
            <a:extLst>
              <a:ext uri="{FF2B5EF4-FFF2-40B4-BE49-F238E27FC236}">
                <a16:creationId xmlns:a16="http://schemas.microsoft.com/office/drawing/2014/main" id="{3061C376-FAFD-105C-BB34-4F24D292DE84}"/>
              </a:ext>
            </a:extLst>
          </p:cNvPr>
          <p:cNvSpPr txBox="1"/>
          <p:nvPr/>
        </p:nvSpPr>
        <p:spPr>
          <a:xfrm>
            <a:off x="6014519" y="1337517"/>
            <a:ext cx="5838248" cy="954107"/>
          </a:xfrm>
          <a:prstGeom prst="rect">
            <a:avLst/>
          </a:prstGeom>
          <a:noFill/>
        </p:spPr>
        <p:txBody>
          <a:bodyPr wrap="square" rtlCol="0">
            <a:spAutoFit/>
          </a:bodyPr>
          <a:lstStyle/>
          <a:p>
            <a:r>
              <a:rPr lang="en-US" altLang="ja-JP" sz="2800" dirty="0">
                <a:solidFill>
                  <a:schemeClr val="tx1">
                    <a:lumMod val="75000"/>
                    <a:lumOff val="25000"/>
                  </a:schemeClr>
                </a:solidFill>
                <a:latin typeface="+mn-ea"/>
                <a:cs typeface="Calibri" panose="020F0502020204030204" pitchFamily="34" charset="0"/>
                <a:sym typeface="Wingdings" panose="05000000000000000000" pitchFamily="2" charset="2"/>
              </a:rPr>
              <a:t>Fixing parameters to control fraction of core/corona</a:t>
            </a:r>
            <a:endParaRPr lang="en-US" altLang="ja-JP" sz="2800" dirty="0">
              <a:solidFill>
                <a:schemeClr val="tx1">
                  <a:lumMod val="75000"/>
                  <a:lumOff val="25000"/>
                </a:schemeClr>
              </a:solidFill>
              <a:latin typeface="+mn-ea"/>
              <a:cs typeface="Calibri" panose="020F0502020204030204" pitchFamily="34" charset="0"/>
            </a:endParaRP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FB6BAC45-1647-BE19-B512-52618E758D32}"/>
                  </a:ext>
                </a:extLst>
              </p:cNvPr>
              <p:cNvSpPr txBox="1"/>
              <p:nvPr/>
            </p:nvSpPr>
            <p:spPr>
              <a:xfrm>
                <a:off x="6096000" y="2480119"/>
                <a:ext cx="5958693" cy="1384995"/>
              </a:xfrm>
              <a:prstGeom prst="rect">
                <a:avLst/>
              </a:prstGeom>
              <a:noFill/>
            </p:spPr>
            <p:txBody>
              <a:bodyPr wrap="square" rtlCol="0">
                <a:spAutoFit/>
              </a:bodyPr>
              <a:lstStyle/>
              <a:p>
                <a:r>
                  <a:rPr lang="en-US" altLang="ja-JP" sz="2800" dirty="0">
                    <a:solidFill>
                      <a:schemeClr val="tx1">
                        <a:lumMod val="75000"/>
                        <a:lumOff val="25000"/>
                      </a:schemeClr>
                    </a:solidFill>
                    <a:latin typeface="+mn-ea"/>
                    <a:cs typeface="Calibri" panose="020F0502020204030204" pitchFamily="34" charset="0"/>
                  </a:rPr>
                  <a:t>Smooth enhancement of </a:t>
                </a:r>
                <a14:m>
                  <m:oMath xmlns:m="http://schemas.openxmlformats.org/officeDocument/2006/math">
                    <m:r>
                      <m:rPr>
                        <m:sty m:val="p"/>
                      </m:rPr>
                      <a:rPr lang="en-US" altLang="ja-JP" sz="2800" b="0" i="0" dirty="0" smtClean="0">
                        <a:solidFill>
                          <a:schemeClr val="tx1"/>
                        </a:solidFill>
                        <a:latin typeface="Cambria Math" panose="02040503050406030204" pitchFamily="18" charset="0"/>
                        <a:cs typeface="Calibri" panose="020F0502020204030204" pitchFamily="34" charset="0"/>
                      </a:rPr>
                      <m:t>Ω</m:t>
                    </m:r>
                    <m:r>
                      <a:rPr lang="en-US" altLang="ja-JP" sz="2800" b="0" i="0" dirty="0" smtClean="0">
                        <a:solidFill>
                          <a:schemeClr val="tx1"/>
                        </a:solidFill>
                        <a:latin typeface="Cambria Math" panose="02040503050406030204" pitchFamily="18" charset="0"/>
                        <a:cs typeface="Calibri" panose="020F0502020204030204" pitchFamily="34" charset="0"/>
                      </a:rPr>
                      <m:t>/</m:t>
                    </m:r>
                    <m:r>
                      <a:rPr lang="en-US" altLang="ja-JP" sz="2800" b="0" i="1" dirty="0" smtClean="0">
                        <a:solidFill>
                          <a:schemeClr val="tx1"/>
                        </a:solidFill>
                        <a:latin typeface="Cambria Math" panose="02040503050406030204" pitchFamily="18" charset="0"/>
                        <a:cs typeface="Calibri" panose="020F0502020204030204" pitchFamily="34" charset="0"/>
                      </a:rPr>
                      <m:t>𝜋</m:t>
                    </m:r>
                  </m:oMath>
                </a14:m>
                <a:r>
                  <a:rPr kumimoji="1" lang="ja-JP" altLang="en-US" sz="2800" dirty="0">
                    <a:solidFill>
                      <a:srgbClr val="263A43"/>
                    </a:solidFill>
                    <a:latin typeface="+mn-ea"/>
                    <a:cs typeface="Calibri" panose="020F0502020204030204" pitchFamily="34" charset="0"/>
                  </a:rPr>
                  <a:t> </a:t>
                </a:r>
                <a:endParaRPr lang="en-US" altLang="ja-JP" sz="2800" dirty="0">
                  <a:solidFill>
                    <a:schemeClr val="tx1">
                      <a:lumMod val="75000"/>
                      <a:lumOff val="25000"/>
                    </a:schemeClr>
                  </a:solidFill>
                  <a:latin typeface="+mn-ea"/>
                  <a:cs typeface="Calibri" panose="020F0502020204030204" pitchFamily="34" charset="0"/>
                </a:endParaRPr>
              </a:p>
              <a:p>
                <a:r>
                  <a:rPr lang="en-US" altLang="ja-JP" sz="2800" dirty="0">
                    <a:solidFill>
                      <a:schemeClr val="tx1">
                        <a:lumMod val="75000"/>
                        <a:lumOff val="25000"/>
                      </a:schemeClr>
                    </a:solidFill>
                    <a:latin typeface="+mn-ea"/>
                    <a:cs typeface="Calibri" panose="020F0502020204030204" pitchFamily="34" charset="0"/>
                    <a:sym typeface="Wingdings" panose="05000000000000000000" pitchFamily="2" charset="2"/>
                  </a:rPr>
                  <a:t> smooth increase of </a:t>
                </a:r>
                <a:r>
                  <a:rPr lang="en-US" altLang="ja-JP" sz="2800" dirty="0">
                    <a:solidFill>
                      <a:srgbClr val="C00000"/>
                    </a:solidFill>
                    <a:latin typeface="+mn-ea"/>
                    <a:cs typeface="Calibri" panose="020F0502020204030204" pitchFamily="34" charset="0"/>
                    <a:sym typeface="Wingdings" panose="05000000000000000000" pitchFamily="2" charset="2"/>
                  </a:rPr>
                  <a:t>core </a:t>
                </a:r>
                <a:r>
                  <a:rPr lang="en-US" altLang="ja-JP" sz="2800" dirty="0">
                    <a:solidFill>
                      <a:schemeClr val="tx1">
                        <a:lumMod val="75000"/>
                        <a:lumOff val="25000"/>
                      </a:schemeClr>
                    </a:solidFill>
                    <a:latin typeface="+mn-ea"/>
                    <a:cs typeface="Calibri" panose="020F0502020204030204" pitchFamily="34" charset="0"/>
                    <a:sym typeface="Wingdings" panose="05000000000000000000" pitchFamily="2" charset="2"/>
                  </a:rPr>
                  <a:t>contribution</a:t>
                </a:r>
              </a:p>
            </p:txBody>
          </p:sp>
        </mc:Choice>
        <mc:Fallback xmlns="">
          <p:sp>
            <p:nvSpPr>
              <p:cNvPr id="53" name="TextBox 52">
                <a:extLst>
                  <a:ext uri="{FF2B5EF4-FFF2-40B4-BE49-F238E27FC236}">
                    <a16:creationId xmlns:a16="http://schemas.microsoft.com/office/drawing/2014/main" id="{FB6BAC45-1647-BE19-B512-52618E758D32}"/>
                  </a:ext>
                </a:extLst>
              </p:cNvPr>
              <p:cNvSpPr txBox="1">
                <a:spLocks noRot="1" noChangeAspect="1" noMove="1" noResize="1" noEditPoints="1" noAdjustHandles="1" noChangeArrowheads="1" noChangeShapeType="1" noTextEdit="1"/>
              </p:cNvSpPr>
              <p:nvPr/>
            </p:nvSpPr>
            <p:spPr>
              <a:xfrm>
                <a:off x="6096000" y="2480119"/>
                <a:ext cx="5958693" cy="1384995"/>
              </a:xfrm>
              <a:prstGeom prst="rect">
                <a:avLst/>
              </a:prstGeom>
              <a:blipFill>
                <a:blip r:embed="rId4"/>
                <a:stretch>
                  <a:fillRect l="-2047" t="-4846" b="-11454"/>
                </a:stretch>
              </a:blipFill>
            </p:spPr>
            <p:txBody>
              <a:bodyPr/>
              <a:lstStyle/>
              <a:p>
                <a:r>
                  <a:rPr lang="ja-JP" altLang="en-US">
                    <a:noFill/>
                  </a:rPr>
                  <a:t> </a:t>
                </a:r>
              </a:p>
            </p:txBody>
          </p:sp>
        </mc:Fallback>
      </mc:AlternateContent>
      <p:sp>
        <p:nvSpPr>
          <p:cNvPr id="2" name="テキスト ボックス 1">
            <a:extLst>
              <a:ext uri="{FF2B5EF4-FFF2-40B4-BE49-F238E27FC236}">
                <a16:creationId xmlns:a16="http://schemas.microsoft.com/office/drawing/2014/main" id="{948BD38A-2D2C-4DF2-A254-E0946F2B2BC9}"/>
              </a:ext>
            </a:extLst>
          </p:cNvPr>
          <p:cNvSpPr txBox="1"/>
          <p:nvPr/>
        </p:nvSpPr>
        <p:spPr>
          <a:xfrm>
            <a:off x="2499360" y="5676006"/>
            <a:ext cx="7203440" cy="954107"/>
          </a:xfrm>
          <a:prstGeom prst="rect">
            <a:avLst/>
          </a:prstGeom>
          <a:noFill/>
        </p:spPr>
        <p:txBody>
          <a:bodyPr wrap="square" rtlCol="0">
            <a:spAutoFit/>
          </a:bodyPr>
          <a:lstStyle/>
          <a:p>
            <a:pPr algn="l"/>
            <a:r>
              <a:rPr kumimoji="1" lang="en-US" altLang="ja-JP" sz="2800" dirty="0"/>
              <a:t>A promising interpretation of strangeness enhancement based on core-corona picture </a:t>
            </a:r>
            <a:endParaRPr kumimoji="1" lang="ja-JP" altLang="en-US" sz="2800" dirty="0"/>
          </a:p>
        </p:txBody>
      </p:sp>
      <p:grpSp>
        <p:nvGrpSpPr>
          <p:cNvPr id="17" name="グループ化 16">
            <a:extLst>
              <a:ext uri="{FF2B5EF4-FFF2-40B4-BE49-F238E27FC236}">
                <a16:creationId xmlns:a16="http://schemas.microsoft.com/office/drawing/2014/main" id="{887AEB9B-6809-4045-B5F6-925A6C9D51A9}"/>
              </a:ext>
            </a:extLst>
          </p:cNvPr>
          <p:cNvGrpSpPr>
            <a:grpSpLocks noChangeAspect="1"/>
          </p:cNvGrpSpPr>
          <p:nvPr/>
        </p:nvGrpSpPr>
        <p:grpSpPr>
          <a:xfrm>
            <a:off x="11162575" y="5333195"/>
            <a:ext cx="791146" cy="1728871"/>
            <a:chOff x="1795273" y="2610896"/>
            <a:chExt cx="1977865" cy="4322177"/>
          </a:xfrm>
        </p:grpSpPr>
        <p:pic>
          <p:nvPicPr>
            <p:cNvPr id="18" name="グラフィックス 17" descr="装飾的な円">
              <a:extLst>
                <a:ext uri="{FF2B5EF4-FFF2-40B4-BE49-F238E27FC236}">
                  <a16:creationId xmlns:a16="http://schemas.microsoft.com/office/drawing/2014/main" id="{6349C41D-294E-45E3-9D6A-6B2984DEE559}"/>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2400000">
              <a:off x="2444035" y="2610896"/>
              <a:ext cx="680338" cy="4322177"/>
            </a:xfrm>
            <a:prstGeom prst="rect">
              <a:avLst/>
            </a:prstGeom>
          </p:spPr>
        </p:pic>
        <p:pic>
          <p:nvPicPr>
            <p:cNvPr id="19" name="グラフィックス 18" descr="中心点から放射状に広がる複数の円">
              <a:extLst>
                <a:ext uri="{FF2B5EF4-FFF2-40B4-BE49-F238E27FC236}">
                  <a16:creationId xmlns:a16="http://schemas.microsoft.com/office/drawing/2014/main" id="{296D9711-655D-4293-B092-B5104C3D55A3}"/>
                </a:ext>
              </a:extLst>
            </p:cNvPr>
            <p:cNvPicPr>
              <a:picLocks noChangeAspect="1"/>
            </p:cNvPicPr>
            <p:nvPr/>
          </p:nvPicPr>
          <p:blipFill>
            <a:blip r:embed="rId7"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95273" y="3331796"/>
              <a:ext cx="1977865" cy="2880000"/>
            </a:xfrm>
            <a:prstGeom prst="rect">
              <a:avLst/>
            </a:prstGeom>
          </p:spPr>
        </p:pic>
      </p:grpSp>
      <p:sp>
        <p:nvSpPr>
          <p:cNvPr id="3" name="テキスト ボックス 2">
            <a:extLst>
              <a:ext uri="{FF2B5EF4-FFF2-40B4-BE49-F238E27FC236}">
                <a16:creationId xmlns:a16="http://schemas.microsoft.com/office/drawing/2014/main" id="{53EEDD2F-D0E9-42B6-B5D9-7F8B9E214E82}"/>
              </a:ext>
            </a:extLst>
          </p:cNvPr>
          <p:cNvSpPr txBox="1"/>
          <p:nvPr/>
        </p:nvSpPr>
        <p:spPr>
          <a:xfrm>
            <a:off x="6101484" y="4023692"/>
            <a:ext cx="5395703" cy="1384995"/>
          </a:xfrm>
          <a:prstGeom prst="rect">
            <a:avLst/>
          </a:prstGeom>
          <a:noFill/>
        </p:spPr>
        <p:txBody>
          <a:bodyPr wrap="square" rtlCol="0">
            <a:spAutoFit/>
          </a:bodyPr>
          <a:lstStyle/>
          <a:p>
            <a:pPr algn="l"/>
            <a:r>
              <a:rPr kumimoji="1" lang="en-US" altLang="ja-JP" sz="2800" dirty="0"/>
              <a:t>Deviation from data at low multiplicity can be attributed to PYTHIA default tuning</a:t>
            </a:r>
            <a:endParaRPr kumimoji="1" lang="ja-JP" altLang="en-US" sz="2800" dirty="0"/>
          </a:p>
        </p:txBody>
      </p:sp>
    </p:spTree>
    <p:extLst>
      <p:ext uri="{BB962C8B-B14F-4D97-AF65-F5344CB8AC3E}">
        <p14:creationId xmlns:p14="http://schemas.microsoft.com/office/powerpoint/2010/main" val="20254098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ABD104-26A0-4792-8FAC-226D30F1C48A}"/>
              </a:ext>
            </a:extLst>
          </p:cNvPr>
          <p:cNvSpPr>
            <a:spLocks noGrp="1"/>
          </p:cNvSpPr>
          <p:nvPr>
            <p:ph type="title"/>
          </p:nvPr>
        </p:nvSpPr>
        <p:spPr/>
        <p:txBody>
          <a:bodyPr/>
          <a:lstStyle/>
          <a:p>
            <a:pPr algn="ctr"/>
            <a:r>
              <a:rPr kumimoji="1" lang="en-US" altLang="ja-JP" dirty="0"/>
              <a:t>Fraction of core and corona </a:t>
            </a:r>
            <a:r>
              <a:rPr lang="en-US" altLang="ja-JP" dirty="0"/>
              <a:t>components</a:t>
            </a:r>
            <a:endParaRPr kumimoji="1" lang="ja-JP" altLang="en-US" dirty="0"/>
          </a:p>
        </p:txBody>
      </p:sp>
      <p:sp>
        <p:nvSpPr>
          <p:cNvPr id="3" name="スライド番号プレースホルダー 2">
            <a:extLst>
              <a:ext uri="{FF2B5EF4-FFF2-40B4-BE49-F238E27FC236}">
                <a16:creationId xmlns:a16="http://schemas.microsoft.com/office/drawing/2014/main" id="{0D845FFA-CADC-440B-A843-1333F5743C03}"/>
              </a:ext>
            </a:extLst>
          </p:cNvPr>
          <p:cNvSpPr>
            <a:spLocks noGrp="1"/>
          </p:cNvSpPr>
          <p:nvPr>
            <p:ph type="sldNum" sz="quarter" idx="12"/>
          </p:nvPr>
        </p:nvSpPr>
        <p:spPr/>
        <p:txBody>
          <a:bodyPr/>
          <a:lstStyle/>
          <a:p>
            <a:fld id="{790CF57B-DD1B-4031-B9F9-0C464C9FAFED}" type="slidenum">
              <a:rPr kumimoji="1" lang="ja-JP" altLang="en-US" smtClean="0"/>
              <a:t>22</a:t>
            </a:fld>
            <a:endParaRPr kumimoji="1" lang="ja-JP" altLang="en-US"/>
          </a:p>
        </p:txBody>
      </p:sp>
      <p:pic>
        <p:nvPicPr>
          <p:cNvPr id="4" name="Picture 5">
            <a:extLst>
              <a:ext uri="{FF2B5EF4-FFF2-40B4-BE49-F238E27FC236}">
                <a16:creationId xmlns:a16="http://schemas.microsoft.com/office/drawing/2014/main" id="{F54ADCDF-C536-4CE9-8D6F-9F714954F835}"/>
              </a:ext>
            </a:extLst>
          </p:cNvPr>
          <p:cNvPicPr>
            <a:picLocks noChangeAspect="1"/>
          </p:cNvPicPr>
          <p:nvPr/>
        </p:nvPicPr>
        <p:blipFill>
          <a:blip r:embed="rId2"/>
          <a:stretch>
            <a:fillRect/>
          </a:stretch>
        </p:blipFill>
        <p:spPr>
          <a:xfrm>
            <a:off x="1091769" y="1448684"/>
            <a:ext cx="4710728" cy="4397628"/>
          </a:xfrm>
          <a:prstGeom prst="rect">
            <a:avLst/>
          </a:prstGeom>
        </p:spPr>
      </p:pic>
      <p:pic>
        <p:nvPicPr>
          <p:cNvPr id="5" name="Picture 8">
            <a:extLst>
              <a:ext uri="{FF2B5EF4-FFF2-40B4-BE49-F238E27FC236}">
                <a16:creationId xmlns:a16="http://schemas.microsoft.com/office/drawing/2014/main" id="{A386A7EF-675C-4C70-9701-DD55DD8860BF}"/>
              </a:ext>
            </a:extLst>
          </p:cNvPr>
          <p:cNvPicPr>
            <a:picLocks noChangeAspect="1"/>
          </p:cNvPicPr>
          <p:nvPr/>
        </p:nvPicPr>
        <p:blipFill>
          <a:blip r:embed="rId3"/>
          <a:stretch>
            <a:fillRect/>
          </a:stretch>
        </p:blipFill>
        <p:spPr>
          <a:xfrm>
            <a:off x="6138220" y="1407529"/>
            <a:ext cx="5119798" cy="4391430"/>
          </a:xfrm>
          <a:prstGeom prst="rect">
            <a:avLst/>
          </a:prstGeom>
        </p:spPr>
      </p:pic>
      <p:sp>
        <p:nvSpPr>
          <p:cNvPr id="6" name="TextBox 13">
            <a:extLst>
              <a:ext uri="{FF2B5EF4-FFF2-40B4-BE49-F238E27FC236}">
                <a16:creationId xmlns:a16="http://schemas.microsoft.com/office/drawing/2014/main" id="{C1E67E3D-CFF3-4808-9BBE-7B7BD91A923E}"/>
              </a:ext>
            </a:extLst>
          </p:cNvPr>
          <p:cNvSpPr txBox="1"/>
          <p:nvPr/>
        </p:nvSpPr>
        <p:spPr>
          <a:xfrm rot="5400000">
            <a:off x="9506120" y="3508999"/>
            <a:ext cx="5013472" cy="276999"/>
          </a:xfrm>
          <a:prstGeom prst="rect">
            <a:avLst/>
          </a:prstGeom>
          <a:noFill/>
        </p:spPr>
        <p:txBody>
          <a:bodyPr wrap="square">
            <a:spAutoFit/>
          </a:bodyPr>
          <a:lstStyle/>
          <a:p>
            <a:r>
              <a:rPr lang="en-US" sz="1200" dirty="0">
                <a:latin typeface="Yu Gothic UI Semilight" panose="020B0400000000000000" pitchFamily="50" charset="-128"/>
                <a:cs typeface="Calibri" panose="020F0502020204030204" pitchFamily="34" charset="0"/>
              </a:rPr>
              <a:t>K. </a:t>
            </a:r>
            <a:r>
              <a:rPr lang="en-US" sz="1200" dirty="0" err="1">
                <a:latin typeface="Yu Gothic UI Semilight" panose="020B0400000000000000" pitchFamily="50" charset="-128"/>
                <a:cs typeface="Calibri" panose="020F0502020204030204" pitchFamily="34" charset="0"/>
              </a:rPr>
              <a:t>Aamodt</a:t>
            </a:r>
            <a:r>
              <a:rPr lang="en-US" sz="1200" dirty="0">
                <a:latin typeface="Yu Gothic UI Semilight" panose="020B0400000000000000" pitchFamily="50" charset="-128"/>
                <a:cs typeface="Calibri" panose="020F0502020204030204" pitchFamily="34" charset="0"/>
              </a:rPr>
              <a:t> </a:t>
            </a:r>
            <a:r>
              <a:rPr lang="en-US" sz="1200" i="1" dirty="0">
                <a:latin typeface="Yu Gothic UI Semilight" panose="020B0400000000000000" pitchFamily="50" charset="-128"/>
                <a:cs typeface="Calibri" panose="020F0502020204030204" pitchFamily="34" charset="0"/>
              </a:rPr>
              <a:t>et al.</a:t>
            </a:r>
            <a:r>
              <a:rPr lang="en-US" sz="1200" dirty="0">
                <a:latin typeface="Yu Gothic UI Semilight" panose="020B0400000000000000" pitchFamily="50" charset="-128"/>
                <a:cs typeface="Calibri" panose="020F0502020204030204" pitchFamily="34" charset="0"/>
              </a:rPr>
              <a:t>, (ALICE Collaboration), Phys. Rev. Lett. </a:t>
            </a:r>
            <a:r>
              <a:rPr lang="en-US" sz="1200" b="1" dirty="0">
                <a:latin typeface="Yu Gothic UI Semilight" panose="020B0400000000000000" pitchFamily="50" charset="-128"/>
                <a:cs typeface="Calibri" panose="020F0502020204030204" pitchFamily="34" charset="0"/>
              </a:rPr>
              <a:t>106</a:t>
            </a:r>
            <a:r>
              <a:rPr lang="en-US" sz="1200" dirty="0">
                <a:latin typeface="Yu Gothic UI Semilight" panose="020B0400000000000000" pitchFamily="50" charset="-128"/>
                <a:cs typeface="Calibri" panose="020F0502020204030204" pitchFamily="34" charset="0"/>
              </a:rPr>
              <a:t>, 032301 (2011) </a:t>
            </a:r>
          </a:p>
        </p:txBody>
      </p:sp>
      <p:sp>
        <p:nvSpPr>
          <p:cNvPr id="7" name="TextBox 17">
            <a:extLst>
              <a:ext uri="{FF2B5EF4-FFF2-40B4-BE49-F238E27FC236}">
                <a16:creationId xmlns:a16="http://schemas.microsoft.com/office/drawing/2014/main" id="{F5251D3F-0965-4C0D-B8FC-D6BEADB7C345}"/>
              </a:ext>
            </a:extLst>
          </p:cNvPr>
          <p:cNvSpPr txBox="1"/>
          <p:nvPr/>
        </p:nvSpPr>
        <p:spPr>
          <a:xfrm>
            <a:off x="8097073" y="1524532"/>
            <a:ext cx="2666820" cy="523220"/>
          </a:xfrm>
          <a:prstGeom prst="rect">
            <a:avLst/>
          </a:prstGeom>
          <a:noFill/>
        </p:spPr>
        <p:txBody>
          <a:bodyPr wrap="square" rtlCol="0">
            <a:spAutoFit/>
          </a:bodyPr>
          <a:lstStyle/>
          <a:p>
            <a:pPr algn="ctr"/>
            <a:r>
              <a:rPr lang="en-US" altLang="ja-JP" sz="2800" dirty="0" err="1">
                <a:solidFill>
                  <a:schemeClr val="bg1"/>
                </a:solidFill>
                <a:latin typeface="Yu Gothic UI Semilight" panose="020B0400000000000000" pitchFamily="50" charset="-128"/>
                <a:ea typeface="游ゴシック" panose="020B0400000000000000" pitchFamily="50" charset="-128"/>
                <a:cs typeface="Calibri" panose="020F0502020204030204" pitchFamily="34" charset="0"/>
              </a:rPr>
              <a:t>Pb+Pb</a:t>
            </a:r>
            <a:r>
              <a:rPr lang="en-US" altLang="ja-JP" sz="2800" dirty="0">
                <a:solidFill>
                  <a:schemeClr val="bg1"/>
                </a:solidFill>
                <a:latin typeface="Yu Gothic UI Semilight" panose="020B0400000000000000" pitchFamily="50" charset="-128"/>
                <a:ea typeface="游ゴシック" panose="020B0400000000000000" pitchFamily="50" charset="-128"/>
                <a:cs typeface="Calibri" panose="020F0502020204030204" pitchFamily="34" charset="0"/>
              </a:rPr>
              <a:t> 2.76 </a:t>
            </a:r>
            <a:r>
              <a:rPr lang="en-US" altLang="ja-JP" sz="2800" dirty="0" err="1">
                <a:solidFill>
                  <a:schemeClr val="bg1"/>
                </a:solidFill>
                <a:latin typeface="Yu Gothic UI Semilight" panose="020B0400000000000000" pitchFamily="50" charset="-128"/>
                <a:ea typeface="游ゴシック" panose="020B0400000000000000" pitchFamily="50" charset="-128"/>
                <a:cs typeface="Calibri" panose="020F0502020204030204" pitchFamily="34" charset="0"/>
              </a:rPr>
              <a:t>TeV</a:t>
            </a:r>
            <a:endParaRPr lang="en-US" sz="2800" dirty="0">
              <a:solidFill>
                <a:schemeClr val="bg1"/>
              </a:solidFill>
              <a:latin typeface="Yu Gothic UI Semilight" panose="020B0400000000000000" pitchFamily="50" charset="-128"/>
              <a:ea typeface="游ゴシック" panose="020B0400000000000000" pitchFamily="50" charset="-128"/>
              <a:cs typeface="Calibri" panose="020F0502020204030204" pitchFamily="34" charset="0"/>
            </a:endParaRPr>
          </a:p>
        </p:txBody>
      </p:sp>
      <p:grpSp>
        <p:nvGrpSpPr>
          <p:cNvPr id="8" name="Group 19">
            <a:extLst>
              <a:ext uri="{FF2B5EF4-FFF2-40B4-BE49-F238E27FC236}">
                <a16:creationId xmlns:a16="http://schemas.microsoft.com/office/drawing/2014/main" id="{537A465A-A0A8-4009-9BA4-98B0903D477C}"/>
              </a:ext>
            </a:extLst>
          </p:cNvPr>
          <p:cNvGrpSpPr/>
          <p:nvPr/>
        </p:nvGrpSpPr>
        <p:grpSpPr>
          <a:xfrm>
            <a:off x="3795458" y="2038698"/>
            <a:ext cx="1383038" cy="201268"/>
            <a:chOff x="8294331" y="5358083"/>
            <a:chExt cx="1959412" cy="259596"/>
          </a:xfrm>
        </p:grpSpPr>
        <p:sp>
          <p:nvSpPr>
            <p:cNvPr id="9" name="Oval 20">
              <a:extLst>
                <a:ext uri="{FF2B5EF4-FFF2-40B4-BE49-F238E27FC236}">
                  <a16:creationId xmlns:a16="http://schemas.microsoft.com/office/drawing/2014/main" id="{F374F40C-43CA-4A1B-9388-2118B1604584}"/>
                </a:ext>
              </a:extLst>
            </p:cNvPr>
            <p:cNvSpPr/>
            <p:nvPr/>
          </p:nvSpPr>
          <p:spPr>
            <a:xfrm>
              <a:off x="8894782" y="5443177"/>
              <a:ext cx="97722" cy="977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21">
              <a:extLst>
                <a:ext uri="{FF2B5EF4-FFF2-40B4-BE49-F238E27FC236}">
                  <a16:creationId xmlns:a16="http://schemas.microsoft.com/office/drawing/2014/main" id="{A04CC935-9777-412A-9028-E6D202EEA1FA}"/>
                </a:ext>
              </a:extLst>
            </p:cNvPr>
            <p:cNvSpPr/>
            <p:nvPr/>
          </p:nvSpPr>
          <p:spPr>
            <a:xfrm>
              <a:off x="9465992" y="5443177"/>
              <a:ext cx="97722" cy="977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Right 22">
              <a:extLst>
                <a:ext uri="{FF2B5EF4-FFF2-40B4-BE49-F238E27FC236}">
                  <a16:creationId xmlns:a16="http://schemas.microsoft.com/office/drawing/2014/main" id="{515506E6-A620-4508-94FD-FB69E62EE89F}"/>
                </a:ext>
              </a:extLst>
            </p:cNvPr>
            <p:cNvSpPr/>
            <p:nvPr/>
          </p:nvSpPr>
          <p:spPr>
            <a:xfrm>
              <a:off x="8294331" y="5358083"/>
              <a:ext cx="541041" cy="251285"/>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Arrow: Right 23">
              <a:extLst>
                <a:ext uri="{FF2B5EF4-FFF2-40B4-BE49-F238E27FC236}">
                  <a16:creationId xmlns:a16="http://schemas.microsoft.com/office/drawing/2014/main" id="{4AEA050B-59A5-4CC1-89B6-361F326CA546}"/>
                </a:ext>
              </a:extLst>
            </p:cNvPr>
            <p:cNvSpPr/>
            <p:nvPr/>
          </p:nvSpPr>
          <p:spPr>
            <a:xfrm rot="10800000">
              <a:off x="9712702" y="5366393"/>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24">
            <a:extLst>
              <a:ext uri="{FF2B5EF4-FFF2-40B4-BE49-F238E27FC236}">
                <a16:creationId xmlns:a16="http://schemas.microsoft.com/office/drawing/2014/main" id="{85794A6B-0102-4B9C-B303-1CCED25BD96C}"/>
              </a:ext>
            </a:extLst>
          </p:cNvPr>
          <p:cNvGrpSpPr/>
          <p:nvPr/>
        </p:nvGrpSpPr>
        <p:grpSpPr>
          <a:xfrm>
            <a:off x="8803824" y="1948189"/>
            <a:ext cx="1848971" cy="506716"/>
            <a:chOff x="7677900" y="1282967"/>
            <a:chExt cx="3845987" cy="1054004"/>
          </a:xfrm>
        </p:grpSpPr>
        <p:sp>
          <p:nvSpPr>
            <p:cNvPr id="14" name="Oval 25">
              <a:extLst>
                <a:ext uri="{FF2B5EF4-FFF2-40B4-BE49-F238E27FC236}">
                  <a16:creationId xmlns:a16="http://schemas.microsoft.com/office/drawing/2014/main" id="{C8E56590-05AB-4BD2-A33B-FD7CC3F64D3E}"/>
                </a:ext>
              </a:extLst>
            </p:cNvPr>
            <p:cNvSpPr/>
            <p:nvPr/>
          </p:nvSpPr>
          <p:spPr>
            <a:xfrm>
              <a:off x="8437574" y="1282968"/>
              <a:ext cx="1054003" cy="1054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Yu Gothic UI Semilight" panose="020B0400000000000000" pitchFamily="50" charset="-128"/>
                <a:cs typeface="Calibri" panose="020F0502020204030204" pitchFamily="34" charset="0"/>
              </a:endParaRPr>
            </a:p>
          </p:txBody>
        </p:sp>
        <p:sp>
          <p:nvSpPr>
            <p:cNvPr id="15" name="Arrow: Right 26">
              <a:extLst>
                <a:ext uri="{FF2B5EF4-FFF2-40B4-BE49-F238E27FC236}">
                  <a16:creationId xmlns:a16="http://schemas.microsoft.com/office/drawing/2014/main" id="{A7627952-25DD-4EA0-BA0C-986F06E8F616}"/>
                </a:ext>
              </a:extLst>
            </p:cNvPr>
            <p:cNvSpPr/>
            <p:nvPr/>
          </p:nvSpPr>
          <p:spPr>
            <a:xfrm>
              <a:off x="7677900" y="1699452"/>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Yu Gothic UI Semilight" panose="020B0400000000000000" pitchFamily="50" charset="-128"/>
                <a:cs typeface="Calibri" panose="020F0502020204030204" pitchFamily="34" charset="0"/>
              </a:endParaRPr>
            </a:p>
          </p:txBody>
        </p:sp>
        <p:sp>
          <p:nvSpPr>
            <p:cNvPr id="16" name="Arrow: Right 27">
              <a:extLst>
                <a:ext uri="{FF2B5EF4-FFF2-40B4-BE49-F238E27FC236}">
                  <a16:creationId xmlns:a16="http://schemas.microsoft.com/office/drawing/2014/main" id="{51C3B4EB-33FD-4242-8D38-BF6F4A20F82E}"/>
                </a:ext>
              </a:extLst>
            </p:cNvPr>
            <p:cNvSpPr/>
            <p:nvPr/>
          </p:nvSpPr>
          <p:spPr>
            <a:xfrm rot="10800000">
              <a:off x="10982846" y="1699452"/>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Yu Gothic UI Semilight" panose="020B0400000000000000" pitchFamily="50" charset="-128"/>
                <a:cs typeface="Calibri" panose="020F0502020204030204" pitchFamily="34" charset="0"/>
              </a:endParaRPr>
            </a:p>
          </p:txBody>
        </p:sp>
        <p:sp>
          <p:nvSpPr>
            <p:cNvPr id="17" name="Oval 28">
              <a:extLst>
                <a:ext uri="{FF2B5EF4-FFF2-40B4-BE49-F238E27FC236}">
                  <a16:creationId xmlns:a16="http://schemas.microsoft.com/office/drawing/2014/main" id="{E5813279-3F50-41A0-822A-FA4D5D86A18A}"/>
                </a:ext>
              </a:extLst>
            </p:cNvPr>
            <p:cNvSpPr/>
            <p:nvPr/>
          </p:nvSpPr>
          <p:spPr>
            <a:xfrm>
              <a:off x="9710210" y="1282967"/>
              <a:ext cx="1054003" cy="1054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atin typeface="Yu Gothic UI Semilight" panose="020B0400000000000000" pitchFamily="50" charset="-128"/>
                <a:cs typeface="Calibri" panose="020F0502020204030204" pitchFamily="34" charset="0"/>
              </a:endParaRPr>
            </a:p>
          </p:txBody>
        </p:sp>
      </p:grpSp>
      <p:sp>
        <p:nvSpPr>
          <p:cNvPr id="18" name="TextBox 35">
            <a:extLst>
              <a:ext uri="{FF2B5EF4-FFF2-40B4-BE49-F238E27FC236}">
                <a16:creationId xmlns:a16="http://schemas.microsoft.com/office/drawing/2014/main" id="{111EF520-7655-425C-BFF9-43C8B2D226CE}"/>
              </a:ext>
            </a:extLst>
          </p:cNvPr>
          <p:cNvSpPr txBox="1"/>
          <p:nvPr/>
        </p:nvSpPr>
        <p:spPr>
          <a:xfrm>
            <a:off x="987815" y="3738321"/>
            <a:ext cx="1208221" cy="584775"/>
          </a:xfrm>
          <a:prstGeom prst="rect">
            <a:avLst/>
          </a:prstGeom>
          <a:noFill/>
        </p:spPr>
        <p:txBody>
          <a:bodyPr wrap="square" rtlCol="0">
            <a:spAutoFit/>
          </a:bodyPr>
          <a:lstStyle/>
          <a:p>
            <a:r>
              <a:rPr lang="en-US" altLang="ja-JP" sz="3200" dirty="0">
                <a:solidFill>
                  <a:srgbClr val="C00000"/>
                </a:solidFill>
                <a:latin typeface="Yu Gothic UI Semilight" panose="020B0400000000000000" pitchFamily="50" charset="-128"/>
                <a:cs typeface="Calibri" panose="020F0502020204030204" pitchFamily="34" charset="0"/>
              </a:rPr>
              <a:t>Core</a:t>
            </a:r>
            <a:endParaRPr lang="en-US" sz="3200" dirty="0">
              <a:solidFill>
                <a:srgbClr val="C00000"/>
              </a:solidFill>
              <a:latin typeface="Yu Gothic UI Semilight" panose="020B0400000000000000" pitchFamily="50" charset="-128"/>
              <a:cs typeface="Calibri" panose="020F0502020204030204" pitchFamily="34" charset="0"/>
            </a:endParaRPr>
          </a:p>
        </p:txBody>
      </p:sp>
      <p:sp>
        <p:nvSpPr>
          <p:cNvPr id="19" name="TextBox 36">
            <a:extLst>
              <a:ext uri="{FF2B5EF4-FFF2-40B4-BE49-F238E27FC236}">
                <a16:creationId xmlns:a16="http://schemas.microsoft.com/office/drawing/2014/main" id="{D2089CE6-33FB-4CAC-A06C-97496517A5C9}"/>
              </a:ext>
            </a:extLst>
          </p:cNvPr>
          <p:cNvSpPr txBox="1"/>
          <p:nvPr/>
        </p:nvSpPr>
        <p:spPr>
          <a:xfrm>
            <a:off x="2242860" y="2492324"/>
            <a:ext cx="1470297" cy="584775"/>
          </a:xfrm>
          <a:prstGeom prst="rect">
            <a:avLst/>
          </a:prstGeom>
          <a:noFill/>
        </p:spPr>
        <p:txBody>
          <a:bodyPr wrap="square" rtlCol="0">
            <a:spAutoFit/>
          </a:bodyPr>
          <a:lstStyle/>
          <a:p>
            <a:r>
              <a:rPr lang="en-US" altLang="ja-JP" sz="3200" dirty="0">
                <a:solidFill>
                  <a:srgbClr val="1F4E79"/>
                </a:solidFill>
                <a:latin typeface="Yu Gothic UI Semilight" panose="020B0400000000000000" pitchFamily="50" charset="-128"/>
                <a:cs typeface="Calibri" panose="020F0502020204030204" pitchFamily="34" charset="0"/>
              </a:rPr>
              <a:t>Corona</a:t>
            </a:r>
            <a:endParaRPr lang="en-US" sz="3200" dirty="0">
              <a:solidFill>
                <a:srgbClr val="1F4E79"/>
              </a:solidFill>
              <a:latin typeface="Yu Gothic UI Semilight" panose="020B0400000000000000" pitchFamily="50" charset="-128"/>
              <a:cs typeface="Calibri" panose="020F0502020204030204" pitchFamily="34" charset="0"/>
            </a:endParaRPr>
          </a:p>
        </p:txBody>
      </p:sp>
      <p:sp>
        <p:nvSpPr>
          <p:cNvPr id="20" name="TextBox 37">
            <a:extLst>
              <a:ext uri="{FF2B5EF4-FFF2-40B4-BE49-F238E27FC236}">
                <a16:creationId xmlns:a16="http://schemas.microsoft.com/office/drawing/2014/main" id="{26110782-2B72-41D6-B6D8-651A279D7160}"/>
              </a:ext>
            </a:extLst>
          </p:cNvPr>
          <p:cNvSpPr txBox="1"/>
          <p:nvPr/>
        </p:nvSpPr>
        <p:spPr>
          <a:xfrm>
            <a:off x="3686165" y="1503211"/>
            <a:ext cx="1816511" cy="523220"/>
          </a:xfrm>
          <a:prstGeom prst="rect">
            <a:avLst/>
          </a:prstGeom>
          <a:noFill/>
        </p:spPr>
        <p:txBody>
          <a:bodyPr wrap="square" rtlCol="0">
            <a:spAutoFit/>
          </a:bodyPr>
          <a:lstStyle/>
          <a:p>
            <a:pPr algn="ctr"/>
            <a:r>
              <a:rPr lang="en-US" altLang="ja-JP" sz="2800" dirty="0" err="1">
                <a:solidFill>
                  <a:schemeClr val="bg1"/>
                </a:solidFill>
                <a:latin typeface="Yu Gothic UI Semilight" panose="020B0400000000000000" pitchFamily="50" charset="-128"/>
                <a:ea typeface="游ゴシック" panose="020B0400000000000000" pitchFamily="50" charset="-128"/>
                <a:cs typeface="Calibri" panose="020F0502020204030204" pitchFamily="34" charset="0"/>
              </a:rPr>
              <a:t>p+p</a:t>
            </a:r>
            <a:r>
              <a:rPr lang="en-US" altLang="ja-JP" sz="2800" dirty="0">
                <a:solidFill>
                  <a:schemeClr val="bg1"/>
                </a:solidFill>
                <a:latin typeface="Yu Gothic UI Semilight" panose="020B0400000000000000" pitchFamily="50" charset="-128"/>
                <a:ea typeface="游ゴシック" panose="020B0400000000000000" pitchFamily="50" charset="-128"/>
                <a:cs typeface="Calibri" panose="020F0502020204030204" pitchFamily="34" charset="0"/>
              </a:rPr>
              <a:t> 7 </a:t>
            </a:r>
            <a:r>
              <a:rPr lang="en-US" altLang="ja-JP" sz="2800" dirty="0" err="1">
                <a:solidFill>
                  <a:schemeClr val="bg1"/>
                </a:solidFill>
                <a:latin typeface="Yu Gothic UI Semilight" panose="020B0400000000000000" pitchFamily="50" charset="-128"/>
                <a:ea typeface="游ゴシック" panose="020B0400000000000000" pitchFamily="50" charset="-128"/>
                <a:cs typeface="Calibri" panose="020F0502020204030204" pitchFamily="34" charset="0"/>
              </a:rPr>
              <a:t>TeV</a:t>
            </a:r>
            <a:endParaRPr lang="en-US" sz="2800" dirty="0">
              <a:solidFill>
                <a:schemeClr val="bg1"/>
              </a:solidFill>
              <a:latin typeface="Yu Gothic UI Semilight" panose="020B0400000000000000" pitchFamily="50" charset="-128"/>
              <a:ea typeface="游ゴシック" panose="020B0400000000000000" pitchFamily="50"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21" name="TextBox 41">
                <a:extLst>
                  <a:ext uri="{FF2B5EF4-FFF2-40B4-BE49-F238E27FC236}">
                    <a16:creationId xmlns:a16="http://schemas.microsoft.com/office/drawing/2014/main" id="{8F41DE73-5EC5-43AD-B52A-2BDE3B2524C3}"/>
                  </a:ext>
                </a:extLst>
              </p:cNvPr>
              <p:cNvSpPr txBox="1"/>
              <p:nvPr/>
            </p:nvSpPr>
            <p:spPr>
              <a:xfrm>
                <a:off x="643580" y="5827895"/>
                <a:ext cx="10902554" cy="523220"/>
              </a:xfrm>
              <a:prstGeom prst="rect">
                <a:avLst/>
              </a:prstGeom>
              <a:noFill/>
            </p:spPr>
            <p:txBody>
              <a:bodyPr wrap="square" rtlCol="0">
                <a:spAutoFit/>
              </a:bodyPr>
              <a:lstStyle/>
              <a:p>
                <a:pPr algn="ctr"/>
                <a:r>
                  <a:rPr lang="en-US" altLang="ja-JP" sz="2800" dirty="0">
                    <a:solidFill>
                      <a:schemeClr val="tx1">
                        <a:lumMod val="85000"/>
                        <a:lumOff val="1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pp: core/corona </a:t>
                </a:r>
                <a14:m>
                  <m:oMath xmlns:m="http://schemas.openxmlformats.org/officeDocument/2006/math">
                    <m:r>
                      <a:rPr lang="en-US" altLang="ja-JP" sz="2800" b="0" i="1" smtClean="0">
                        <a:solidFill>
                          <a:srgbClr val="FFFF00"/>
                        </a:solidFill>
                        <a:latin typeface="Cambria Math" panose="02040503050406030204" pitchFamily="18" charset="0"/>
                        <a:cs typeface="Calibri" panose="020F0502020204030204" pitchFamily="34" charset="0"/>
                      </a:rPr>
                      <m:t>∼</m:t>
                    </m:r>
                    <m:r>
                      <a:rPr lang="en-US" altLang="ja-JP" sz="2800" b="0" i="0" smtClean="0">
                        <a:solidFill>
                          <a:srgbClr val="FFFF00"/>
                        </a:solidFill>
                        <a:latin typeface="Cambria Math" panose="02040503050406030204" pitchFamily="18" charset="0"/>
                        <a:cs typeface="Calibri" panose="020F0502020204030204" pitchFamily="34" charset="0"/>
                      </a:rPr>
                      <m:t>50%</m:t>
                    </m:r>
                  </m:oMath>
                </a14:m>
                <a:r>
                  <a:rPr lang="en-US" altLang="ja-JP" sz="2800" dirty="0">
                    <a:solidFill>
                      <a:schemeClr val="tx1">
                        <a:lumMod val="85000"/>
                        <a:lumOff val="1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 at the highest multiplicity class (0-0.95%)</a:t>
                </a:r>
              </a:p>
            </p:txBody>
          </p:sp>
        </mc:Choice>
        <mc:Fallback xmlns="">
          <p:sp>
            <p:nvSpPr>
              <p:cNvPr id="21" name="TextBox 41">
                <a:extLst>
                  <a:ext uri="{FF2B5EF4-FFF2-40B4-BE49-F238E27FC236}">
                    <a16:creationId xmlns:a16="http://schemas.microsoft.com/office/drawing/2014/main" id="{8F41DE73-5EC5-43AD-B52A-2BDE3B2524C3}"/>
                  </a:ext>
                </a:extLst>
              </p:cNvPr>
              <p:cNvSpPr txBox="1">
                <a:spLocks noRot="1" noChangeAspect="1" noMove="1" noResize="1" noEditPoints="1" noAdjustHandles="1" noChangeArrowheads="1" noChangeShapeType="1" noTextEdit="1"/>
              </p:cNvSpPr>
              <p:nvPr/>
            </p:nvSpPr>
            <p:spPr>
              <a:xfrm>
                <a:off x="643580" y="5827895"/>
                <a:ext cx="10902554" cy="523220"/>
              </a:xfrm>
              <a:prstGeom prst="rect">
                <a:avLst/>
              </a:prstGeom>
              <a:blipFill>
                <a:blip r:embed="rId4"/>
                <a:stretch>
                  <a:fillRect t="-11628" b="-3139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TextBox 42">
                <a:extLst>
                  <a:ext uri="{FF2B5EF4-FFF2-40B4-BE49-F238E27FC236}">
                    <a16:creationId xmlns:a16="http://schemas.microsoft.com/office/drawing/2014/main" id="{3A06CB60-9E94-4F03-9108-34D52982AAF3}"/>
                  </a:ext>
                </a:extLst>
              </p:cNvPr>
              <p:cNvSpPr txBox="1"/>
              <p:nvPr/>
            </p:nvSpPr>
            <p:spPr>
              <a:xfrm>
                <a:off x="260676" y="6338700"/>
                <a:ext cx="11673453" cy="523220"/>
              </a:xfrm>
              <a:prstGeom prst="rect">
                <a:avLst/>
              </a:prstGeom>
              <a:noFill/>
            </p:spPr>
            <p:txBody>
              <a:bodyPr wrap="square" rtlCol="0">
                <a:spAutoFit/>
              </a:bodyPr>
              <a:lstStyle/>
              <a:p>
                <a:pPr algn="ctr"/>
                <a:r>
                  <a:rPr lang="en-US" altLang="ja-JP" sz="2800" dirty="0">
                    <a:solidFill>
                      <a:schemeClr val="tx1">
                        <a:lumMod val="85000"/>
                        <a:lumOff val="1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PbPb: corona </a:t>
                </a:r>
                <a14:m>
                  <m:oMath xmlns:m="http://schemas.openxmlformats.org/officeDocument/2006/math">
                    <m:r>
                      <a:rPr lang="en-US" altLang="ja-JP" sz="2800" b="0" i="1" smtClean="0">
                        <a:solidFill>
                          <a:srgbClr val="FFFF00"/>
                        </a:solidFill>
                        <a:latin typeface="Cambria Math" panose="02040503050406030204" pitchFamily="18" charset="0"/>
                        <a:cs typeface="Calibri" panose="020F0502020204030204" pitchFamily="34" charset="0"/>
                      </a:rPr>
                      <m:t>∼20%</m:t>
                    </m:r>
                  </m:oMath>
                </a14:m>
                <a:r>
                  <a:rPr lang="en-US" altLang="ja-JP" sz="2800" dirty="0">
                    <a:solidFill>
                      <a:schemeClr val="tx1">
                        <a:lumMod val="85000"/>
                        <a:lumOff val="1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 at intermediate centralities (40-60%)</a:t>
                </a:r>
              </a:p>
            </p:txBody>
          </p:sp>
        </mc:Choice>
        <mc:Fallback xmlns="">
          <p:sp>
            <p:nvSpPr>
              <p:cNvPr id="22" name="TextBox 42">
                <a:extLst>
                  <a:ext uri="{FF2B5EF4-FFF2-40B4-BE49-F238E27FC236}">
                    <a16:creationId xmlns:a16="http://schemas.microsoft.com/office/drawing/2014/main" id="{3A06CB60-9E94-4F03-9108-34D52982AAF3}"/>
                  </a:ext>
                </a:extLst>
              </p:cNvPr>
              <p:cNvSpPr txBox="1">
                <a:spLocks noRot="1" noChangeAspect="1" noMove="1" noResize="1" noEditPoints="1" noAdjustHandles="1" noChangeArrowheads="1" noChangeShapeType="1" noTextEdit="1"/>
              </p:cNvSpPr>
              <p:nvPr/>
            </p:nvSpPr>
            <p:spPr>
              <a:xfrm>
                <a:off x="260676" y="6338700"/>
                <a:ext cx="11673453" cy="523220"/>
              </a:xfrm>
              <a:prstGeom prst="rect">
                <a:avLst/>
              </a:prstGeom>
              <a:blipFill>
                <a:blip r:embed="rId5"/>
                <a:stretch>
                  <a:fillRect t="-12791" b="-31395"/>
                </a:stretch>
              </a:blipFill>
            </p:spPr>
            <p:txBody>
              <a:bodyPr/>
              <a:lstStyle/>
              <a:p>
                <a:r>
                  <a:rPr lang="ja-JP" altLang="en-US">
                    <a:noFill/>
                  </a:rPr>
                  <a:t> </a:t>
                </a:r>
              </a:p>
            </p:txBody>
          </p:sp>
        </mc:Fallback>
      </mc:AlternateContent>
      <p:sp>
        <p:nvSpPr>
          <p:cNvPr id="42" name="TextBox 12">
            <a:extLst>
              <a:ext uri="{FF2B5EF4-FFF2-40B4-BE49-F238E27FC236}">
                <a16:creationId xmlns:a16="http://schemas.microsoft.com/office/drawing/2014/main" id="{D2C0E396-27D4-40A6-B831-70BB24F248CB}"/>
              </a:ext>
            </a:extLst>
          </p:cNvPr>
          <p:cNvSpPr txBox="1"/>
          <p:nvPr/>
        </p:nvSpPr>
        <p:spPr>
          <a:xfrm rot="16200000">
            <a:off x="-2273759" y="3290500"/>
            <a:ext cx="5013471" cy="276999"/>
          </a:xfrm>
          <a:prstGeom prst="rect">
            <a:avLst/>
          </a:prstGeom>
          <a:noFill/>
        </p:spPr>
        <p:txBody>
          <a:bodyPr wrap="square">
            <a:spAutoFit/>
          </a:bodyPr>
          <a:lstStyle/>
          <a:p>
            <a:r>
              <a:rPr lang="fr-FR" sz="1200" dirty="0">
                <a:latin typeface="Yu Gothic UI Semilight" panose="020B0400000000000000" pitchFamily="50" charset="-128"/>
                <a:cs typeface="Calibri" panose="020F0502020204030204" pitchFamily="34" charset="0"/>
              </a:rPr>
              <a:t>J. Adam </a:t>
            </a:r>
            <a:r>
              <a:rPr lang="fr-FR" sz="1200" i="1" dirty="0">
                <a:latin typeface="Yu Gothic UI Semilight" panose="020B0400000000000000" pitchFamily="50" charset="-128"/>
                <a:cs typeface="Calibri" panose="020F0502020204030204" pitchFamily="34" charset="0"/>
              </a:rPr>
              <a:t>et al.</a:t>
            </a:r>
            <a:r>
              <a:rPr lang="fr-FR" sz="1200" dirty="0">
                <a:latin typeface="Yu Gothic UI Semilight" panose="020B0400000000000000" pitchFamily="50" charset="-128"/>
                <a:cs typeface="Calibri" panose="020F0502020204030204" pitchFamily="34" charset="0"/>
              </a:rPr>
              <a:t>, (ALICE Collaboration), Nature Phys. </a:t>
            </a:r>
            <a:r>
              <a:rPr lang="fr-FR" sz="1200" b="1" dirty="0">
                <a:latin typeface="Yu Gothic UI Semilight" panose="020B0400000000000000" pitchFamily="50" charset="-128"/>
                <a:cs typeface="Calibri" panose="020F0502020204030204" pitchFamily="34" charset="0"/>
              </a:rPr>
              <a:t>13</a:t>
            </a:r>
            <a:r>
              <a:rPr lang="fr-FR" sz="1200" dirty="0">
                <a:latin typeface="Yu Gothic UI Semilight" panose="020B0400000000000000" pitchFamily="50" charset="-128"/>
                <a:cs typeface="Calibri" panose="020F0502020204030204" pitchFamily="34" charset="0"/>
              </a:rPr>
              <a:t>, 535-539 (2017) </a:t>
            </a:r>
            <a:endParaRPr lang="en-US" sz="1200" dirty="0">
              <a:latin typeface="Yu Gothic UI Semilight" panose="020B0400000000000000" pitchFamily="50" charset="-128"/>
              <a:cs typeface="Calibri" panose="020F0502020204030204" pitchFamily="34" charset="0"/>
            </a:endParaRPr>
          </a:p>
        </p:txBody>
      </p:sp>
      <p:grpSp>
        <p:nvGrpSpPr>
          <p:cNvPr id="24" name="グループ化 23">
            <a:extLst>
              <a:ext uri="{FF2B5EF4-FFF2-40B4-BE49-F238E27FC236}">
                <a16:creationId xmlns:a16="http://schemas.microsoft.com/office/drawing/2014/main" id="{D8504140-6C0C-471B-9ABD-6F72B8D9E174}"/>
              </a:ext>
            </a:extLst>
          </p:cNvPr>
          <p:cNvGrpSpPr>
            <a:grpSpLocks noChangeAspect="1"/>
          </p:cNvGrpSpPr>
          <p:nvPr/>
        </p:nvGrpSpPr>
        <p:grpSpPr>
          <a:xfrm>
            <a:off x="11162575" y="5333195"/>
            <a:ext cx="791146" cy="1728871"/>
            <a:chOff x="1795273" y="2610896"/>
            <a:chExt cx="1977865" cy="4322177"/>
          </a:xfrm>
        </p:grpSpPr>
        <p:pic>
          <p:nvPicPr>
            <p:cNvPr id="25" name="グラフィックス 24" descr="装飾的な円">
              <a:extLst>
                <a:ext uri="{FF2B5EF4-FFF2-40B4-BE49-F238E27FC236}">
                  <a16:creationId xmlns:a16="http://schemas.microsoft.com/office/drawing/2014/main" id="{D60FEA7B-226E-49BA-81FD-328D90CEF73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2400000">
              <a:off x="2444035" y="2610896"/>
              <a:ext cx="680338" cy="4322177"/>
            </a:xfrm>
            <a:prstGeom prst="rect">
              <a:avLst/>
            </a:prstGeom>
          </p:spPr>
        </p:pic>
        <p:pic>
          <p:nvPicPr>
            <p:cNvPr id="26" name="グラフィックス 25" descr="中心点から放射状に広がる複数の円">
              <a:extLst>
                <a:ext uri="{FF2B5EF4-FFF2-40B4-BE49-F238E27FC236}">
                  <a16:creationId xmlns:a16="http://schemas.microsoft.com/office/drawing/2014/main" id="{2144CD8C-9B2F-41DC-8360-994C4E9C66F9}"/>
                </a:ext>
              </a:extLst>
            </p:cNvPr>
            <p:cNvPicPr>
              <a:picLocks noChangeAspect="1"/>
            </p:cNvPicPr>
            <p:nvPr/>
          </p:nvPicPr>
          <p:blipFill>
            <a:blip r:embed="rId8"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968941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836894-9BCC-450D-958F-0CDC8069F44C}"/>
              </a:ext>
            </a:extLst>
          </p:cNvPr>
          <p:cNvSpPr>
            <a:spLocks noGrp="1"/>
          </p:cNvSpPr>
          <p:nvPr>
            <p:ph type="title"/>
          </p:nvPr>
        </p:nvSpPr>
        <p:spPr/>
        <p:txBody>
          <a:bodyPr/>
          <a:lstStyle/>
          <a:p>
            <a:pPr algn="ctr"/>
            <a:r>
              <a:rPr kumimoji="1" lang="en-US" altLang="ja-JP" dirty="0"/>
              <a:t>How small can it be for core dominance?</a:t>
            </a:r>
            <a:endParaRPr kumimoji="1" lang="ja-JP" altLang="en-US" dirty="0"/>
          </a:p>
        </p:txBody>
      </p:sp>
      <p:sp>
        <p:nvSpPr>
          <p:cNvPr id="3" name="スライド番号プレースホルダー 2">
            <a:extLst>
              <a:ext uri="{FF2B5EF4-FFF2-40B4-BE49-F238E27FC236}">
                <a16:creationId xmlns:a16="http://schemas.microsoft.com/office/drawing/2014/main" id="{DAE8809B-A2B7-4783-A10F-C54EF3AC8658}"/>
              </a:ext>
            </a:extLst>
          </p:cNvPr>
          <p:cNvSpPr>
            <a:spLocks noGrp="1"/>
          </p:cNvSpPr>
          <p:nvPr>
            <p:ph type="sldNum" sz="quarter" idx="12"/>
          </p:nvPr>
        </p:nvSpPr>
        <p:spPr/>
        <p:txBody>
          <a:bodyPr/>
          <a:lstStyle/>
          <a:p>
            <a:fld id="{790CF57B-DD1B-4031-B9F9-0C464C9FAFED}" type="slidenum">
              <a:rPr kumimoji="1" lang="ja-JP" altLang="en-US" smtClean="0"/>
              <a:t>23</a:t>
            </a:fld>
            <a:endParaRPr kumimoji="1" lang="ja-JP" altLang="en-US" dirty="0"/>
          </a:p>
        </p:txBody>
      </p:sp>
      <p:pic>
        <p:nvPicPr>
          <p:cNvPr id="5" name="Picture 10">
            <a:extLst>
              <a:ext uri="{FF2B5EF4-FFF2-40B4-BE49-F238E27FC236}">
                <a16:creationId xmlns:a16="http://schemas.microsoft.com/office/drawing/2014/main" id="{176A65BA-DFC1-47DC-A122-2357FFE9A32F}"/>
              </a:ext>
            </a:extLst>
          </p:cNvPr>
          <p:cNvPicPr>
            <a:picLocks noChangeAspect="1"/>
          </p:cNvPicPr>
          <p:nvPr/>
        </p:nvPicPr>
        <p:blipFill>
          <a:blip r:embed="rId2"/>
          <a:stretch>
            <a:fillRect/>
          </a:stretch>
        </p:blipFill>
        <p:spPr>
          <a:xfrm>
            <a:off x="751826" y="1635875"/>
            <a:ext cx="7504920" cy="5075420"/>
          </a:xfrm>
          <a:prstGeom prst="rect">
            <a:avLst/>
          </a:prstGeom>
        </p:spPr>
      </p:pic>
      <p:cxnSp>
        <p:nvCxnSpPr>
          <p:cNvPr id="6" name="Straight Connector 153">
            <a:extLst>
              <a:ext uri="{FF2B5EF4-FFF2-40B4-BE49-F238E27FC236}">
                <a16:creationId xmlns:a16="http://schemas.microsoft.com/office/drawing/2014/main" id="{64DB1AF4-3DFC-46F9-B393-27ED0A10F188}"/>
              </a:ext>
            </a:extLst>
          </p:cNvPr>
          <p:cNvCxnSpPr>
            <a:cxnSpLocks/>
          </p:cNvCxnSpPr>
          <p:nvPr/>
        </p:nvCxnSpPr>
        <p:spPr>
          <a:xfrm>
            <a:off x="4228921" y="1822887"/>
            <a:ext cx="0" cy="4281003"/>
          </a:xfrm>
          <a:prstGeom prst="line">
            <a:avLst/>
          </a:prstGeom>
          <a:ln w="127000">
            <a:solidFill>
              <a:srgbClr val="FFC000">
                <a:alpha val="68000"/>
              </a:srgbClr>
            </a:solidFill>
            <a:prstDash val="sysDash"/>
          </a:ln>
        </p:spPr>
        <p:style>
          <a:lnRef idx="1">
            <a:schemeClr val="accent1"/>
          </a:lnRef>
          <a:fillRef idx="0">
            <a:schemeClr val="accent1"/>
          </a:fillRef>
          <a:effectRef idx="0">
            <a:schemeClr val="accent1"/>
          </a:effectRef>
          <a:fontRef idx="minor">
            <a:schemeClr val="tx1"/>
          </a:fontRef>
        </p:style>
      </p:cxnSp>
      <p:sp>
        <p:nvSpPr>
          <p:cNvPr id="7" name="矢印: 下 123">
            <a:extLst>
              <a:ext uri="{FF2B5EF4-FFF2-40B4-BE49-F238E27FC236}">
                <a16:creationId xmlns:a16="http://schemas.microsoft.com/office/drawing/2014/main" id="{DAFFEB87-647C-419A-BC63-ACFE032EC5CF}"/>
              </a:ext>
            </a:extLst>
          </p:cNvPr>
          <p:cNvSpPr/>
          <p:nvPr/>
        </p:nvSpPr>
        <p:spPr>
          <a:xfrm rot="10800000">
            <a:off x="3932020" y="5623412"/>
            <a:ext cx="582026" cy="732096"/>
          </a:xfrm>
          <a:prstGeom prst="downArrow">
            <a:avLst>
              <a:gd name="adj1" fmla="val 50000"/>
              <a:gd name="adj2" fmla="val 71666"/>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2">
                  <a:lumMod val="25000"/>
                </a:schemeClr>
              </a:solidFill>
              <a:latin typeface="Yu Gothic UI Semilight" panose="020B0400000000000000" pitchFamily="50" charset="-128"/>
              <a:ea typeface="Yu Gothic UI" panose="020B0500000000000000" pitchFamily="34" charset="-128"/>
              <a:cs typeface="Calibri" panose="020F0502020204030204" pitchFamily="34" charset="0"/>
            </a:endParaRPr>
          </a:p>
        </p:txBody>
      </p:sp>
      <p:sp>
        <p:nvSpPr>
          <p:cNvPr id="19" name="TextBox 28">
            <a:extLst>
              <a:ext uri="{FF2B5EF4-FFF2-40B4-BE49-F238E27FC236}">
                <a16:creationId xmlns:a16="http://schemas.microsoft.com/office/drawing/2014/main" id="{5083C840-0FC6-4016-80C3-EA9DA86797D2}"/>
              </a:ext>
            </a:extLst>
          </p:cNvPr>
          <p:cNvSpPr txBox="1"/>
          <p:nvPr/>
        </p:nvSpPr>
        <p:spPr>
          <a:xfrm>
            <a:off x="4721256" y="2218556"/>
            <a:ext cx="1344940" cy="584775"/>
          </a:xfrm>
          <a:prstGeom prst="rect">
            <a:avLst/>
          </a:prstGeom>
          <a:noFill/>
        </p:spPr>
        <p:txBody>
          <a:bodyPr wrap="square" rtlCol="0">
            <a:spAutoFit/>
          </a:bodyPr>
          <a:lstStyle/>
          <a:p>
            <a:r>
              <a:rPr lang="en-US" altLang="ja-JP" sz="3200" dirty="0">
                <a:solidFill>
                  <a:srgbClr val="C00000"/>
                </a:solidFill>
                <a:latin typeface="Yu Gothic UI Semilight" panose="020B0400000000000000" pitchFamily="50" charset="-128"/>
                <a:ea typeface="Yu Gothic UI Semilight" panose="020B0400000000000000" pitchFamily="50" charset="-128"/>
                <a:cs typeface="Calibri" panose="020F0502020204030204" pitchFamily="34" charset="0"/>
              </a:rPr>
              <a:t>Core</a:t>
            </a:r>
            <a:endParaRPr lang="en-US" sz="3200" dirty="0">
              <a:solidFill>
                <a:srgbClr val="C00000"/>
              </a:solidFill>
              <a:latin typeface="Yu Gothic UI Semilight" panose="020B0400000000000000" pitchFamily="50" charset="-128"/>
              <a:ea typeface="Yu Gothic UI Semilight" panose="020B0400000000000000" pitchFamily="50" charset="-128"/>
              <a:cs typeface="Calibri" panose="020F0502020204030204" pitchFamily="34" charset="0"/>
            </a:endParaRPr>
          </a:p>
        </p:txBody>
      </p:sp>
      <p:sp>
        <p:nvSpPr>
          <p:cNvPr id="20" name="TextBox 30">
            <a:extLst>
              <a:ext uri="{FF2B5EF4-FFF2-40B4-BE49-F238E27FC236}">
                <a16:creationId xmlns:a16="http://schemas.microsoft.com/office/drawing/2014/main" id="{EC4A98E5-23C2-4E02-B77B-DB6510EAFA67}"/>
              </a:ext>
            </a:extLst>
          </p:cNvPr>
          <p:cNvSpPr txBox="1"/>
          <p:nvPr/>
        </p:nvSpPr>
        <p:spPr>
          <a:xfrm>
            <a:off x="4502579" y="5045247"/>
            <a:ext cx="1636672" cy="584775"/>
          </a:xfrm>
          <a:prstGeom prst="rect">
            <a:avLst/>
          </a:prstGeom>
          <a:noFill/>
        </p:spPr>
        <p:txBody>
          <a:bodyPr wrap="square" rtlCol="0">
            <a:spAutoFit/>
          </a:bodyPr>
          <a:lstStyle/>
          <a:p>
            <a:r>
              <a:rPr lang="en-US" altLang="ja-JP" sz="3200" dirty="0">
                <a:solidFill>
                  <a:srgbClr val="1F4E79"/>
                </a:solidFill>
                <a:latin typeface="Yu Gothic UI Semilight" panose="020B0400000000000000" pitchFamily="50" charset="-128"/>
                <a:ea typeface="Yu Gothic UI Semilight" panose="020B0400000000000000" pitchFamily="50" charset="-128"/>
                <a:cs typeface="Calibri" panose="020F0502020204030204" pitchFamily="34" charset="0"/>
              </a:rPr>
              <a:t>Corona</a:t>
            </a:r>
            <a:endParaRPr lang="en-US" sz="3200" dirty="0">
              <a:solidFill>
                <a:srgbClr val="1F4E79"/>
              </a:solidFill>
              <a:latin typeface="Yu Gothic UI Semilight" panose="020B0400000000000000" pitchFamily="50" charset="-128"/>
              <a:ea typeface="Yu Gothic UI Semilight" panose="020B0400000000000000" pitchFamily="50" charset="-128"/>
              <a:cs typeface="Calibri" panose="020F0502020204030204" pitchFamily="34" charset="0"/>
            </a:endParaRPr>
          </a:p>
        </p:txBody>
      </p:sp>
      <p:sp>
        <p:nvSpPr>
          <p:cNvPr id="22" name="TextBox 33">
            <a:extLst>
              <a:ext uri="{FF2B5EF4-FFF2-40B4-BE49-F238E27FC236}">
                <a16:creationId xmlns:a16="http://schemas.microsoft.com/office/drawing/2014/main" id="{71F30BAD-0A9D-453F-A3DA-1E6ED56B8BF4}"/>
              </a:ext>
            </a:extLst>
          </p:cNvPr>
          <p:cNvSpPr txBox="1"/>
          <p:nvPr/>
        </p:nvSpPr>
        <p:spPr>
          <a:xfrm>
            <a:off x="8002191" y="2047644"/>
            <a:ext cx="4038846" cy="1077218"/>
          </a:xfrm>
          <a:prstGeom prst="rect">
            <a:avLst/>
          </a:prstGeom>
          <a:noFill/>
        </p:spPr>
        <p:txBody>
          <a:bodyPr wrap="square" rtlCol="0">
            <a:spAutoFit/>
          </a:bodyPr>
          <a:lstStyle/>
          <a:p>
            <a:pPr algn="ctr"/>
            <a:r>
              <a:rPr lang="en-US" sz="3200" dirty="0">
                <a:latin typeface="Yu Gothic UI Semilight" panose="020B0400000000000000" pitchFamily="50" charset="-128"/>
                <a:ea typeface="Yu Gothic UI Semilight" panose="020B0400000000000000" pitchFamily="50" charset="-128"/>
                <a:cs typeface="Calibri" panose="020F0502020204030204" pitchFamily="34" charset="0"/>
              </a:rPr>
              <a:t>Clear scaling with multiplicity</a:t>
            </a:r>
          </a:p>
        </p:txBody>
      </p:sp>
      <mc:AlternateContent xmlns:mc="http://schemas.openxmlformats.org/markup-compatibility/2006" xmlns:a14="http://schemas.microsoft.com/office/drawing/2010/main">
        <mc:Choice Requires="a14">
          <p:sp>
            <p:nvSpPr>
              <p:cNvPr id="23" name="TextBox 34">
                <a:extLst>
                  <a:ext uri="{FF2B5EF4-FFF2-40B4-BE49-F238E27FC236}">
                    <a16:creationId xmlns:a16="http://schemas.microsoft.com/office/drawing/2014/main" id="{75760F3D-C0FE-4EA3-B4A8-606C4B19D721}"/>
                  </a:ext>
                </a:extLst>
              </p:cNvPr>
              <p:cNvSpPr txBox="1"/>
              <p:nvPr/>
            </p:nvSpPr>
            <p:spPr>
              <a:xfrm>
                <a:off x="7707217" y="4077946"/>
                <a:ext cx="4648215" cy="1569660"/>
              </a:xfrm>
              <a:prstGeom prst="rect">
                <a:avLst/>
              </a:prstGeom>
              <a:noFill/>
            </p:spPr>
            <p:txBody>
              <a:bodyPr wrap="square" rtlCol="0">
                <a:spAutoFit/>
              </a:bodyPr>
              <a:lstStyle/>
              <a:p>
                <a:pPr algn="ctr"/>
                <a:r>
                  <a:rPr lang="en-US" sz="3200" dirty="0">
                    <a:solidFill>
                      <a:schemeClr val="tx1">
                        <a:lumMod val="85000"/>
                        <a:lumOff val="1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Onset of </a:t>
                </a:r>
              </a:p>
              <a:p>
                <a:pPr algn="ctr"/>
                <a:r>
                  <a:rPr lang="en-US" sz="3200" dirty="0">
                    <a:solidFill>
                      <a:schemeClr val="tx1">
                        <a:lumMod val="85000"/>
                        <a:lumOff val="1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core dominance at </a:t>
                </a:r>
                <a14:m>
                  <m:oMath xmlns:m="http://schemas.openxmlformats.org/officeDocument/2006/math">
                    <m:d>
                      <m:dPr>
                        <m:begChr m:val="⟨"/>
                        <m:endChr m:val="⟩"/>
                        <m:ctrlPr>
                          <a:rPr lang="en-US" sz="3200" i="1" smtClean="0">
                            <a:solidFill>
                              <a:srgbClr val="FFFF00"/>
                            </a:solidFill>
                            <a:latin typeface="Cambria Math" panose="02040503050406030204" pitchFamily="18" charset="0"/>
                            <a:ea typeface="Yu Gothic UI" panose="020B0500000000000000" pitchFamily="34" charset="-128"/>
                          </a:rPr>
                        </m:ctrlPr>
                      </m:dPr>
                      <m:e>
                        <m:r>
                          <a:rPr lang="en-US" sz="3200" b="0" i="1" smtClean="0">
                            <a:solidFill>
                              <a:srgbClr val="FFFF00"/>
                            </a:solidFill>
                            <a:latin typeface="Cambria Math" panose="02040503050406030204" pitchFamily="18" charset="0"/>
                            <a:ea typeface="Yu Gothic UI" panose="020B0500000000000000" pitchFamily="34" charset="-128"/>
                          </a:rPr>
                          <m:t>𝑑</m:t>
                        </m:r>
                        <m:sSub>
                          <m:sSubPr>
                            <m:ctrlPr>
                              <a:rPr lang="en-US" sz="3200" i="1" smtClean="0">
                                <a:solidFill>
                                  <a:srgbClr val="FFFF00"/>
                                </a:solidFill>
                                <a:latin typeface="Cambria Math" panose="02040503050406030204" pitchFamily="18" charset="0"/>
                                <a:ea typeface="Yu Gothic UI" panose="020B0500000000000000" pitchFamily="34" charset="-128"/>
                              </a:rPr>
                            </m:ctrlPr>
                          </m:sSubPr>
                          <m:e>
                            <m:r>
                              <a:rPr lang="en-US" sz="3200" b="0" i="1" smtClean="0">
                                <a:solidFill>
                                  <a:srgbClr val="FFFF00"/>
                                </a:solidFill>
                                <a:latin typeface="Cambria Math" panose="02040503050406030204" pitchFamily="18" charset="0"/>
                                <a:ea typeface="Yu Gothic UI" panose="020B0500000000000000" pitchFamily="34" charset="-128"/>
                              </a:rPr>
                              <m:t>𝑁</m:t>
                            </m:r>
                          </m:e>
                          <m:sub>
                            <m:r>
                              <m:rPr>
                                <m:sty m:val="p"/>
                              </m:rPr>
                              <a:rPr lang="en-US" sz="3200" b="0" i="0" smtClean="0">
                                <a:solidFill>
                                  <a:srgbClr val="FFFF00"/>
                                </a:solidFill>
                                <a:latin typeface="Cambria Math" panose="02040503050406030204" pitchFamily="18" charset="0"/>
                                <a:ea typeface="Yu Gothic UI" panose="020B0500000000000000" pitchFamily="34" charset="-128"/>
                              </a:rPr>
                              <m:t>ch</m:t>
                            </m:r>
                          </m:sub>
                        </m:sSub>
                        <m:r>
                          <a:rPr lang="en-US" sz="3200" b="0" i="1" smtClean="0">
                            <a:solidFill>
                              <a:srgbClr val="FFFF00"/>
                            </a:solidFill>
                            <a:latin typeface="Cambria Math" panose="02040503050406030204" pitchFamily="18" charset="0"/>
                            <a:ea typeface="Yu Gothic UI" panose="020B0500000000000000" pitchFamily="34" charset="-128"/>
                          </a:rPr>
                          <m:t>/</m:t>
                        </m:r>
                        <m:r>
                          <a:rPr lang="en-US" sz="3200" b="0" i="1" smtClean="0">
                            <a:solidFill>
                              <a:srgbClr val="FFFF00"/>
                            </a:solidFill>
                            <a:latin typeface="Cambria Math" panose="02040503050406030204" pitchFamily="18" charset="0"/>
                            <a:ea typeface="Yu Gothic UI" panose="020B0500000000000000" pitchFamily="34" charset="-128"/>
                          </a:rPr>
                          <m:t>𝑑</m:t>
                        </m:r>
                        <m:r>
                          <a:rPr lang="en-US" sz="3200" b="0" i="1" smtClean="0">
                            <a:solidFill>
                              <a:srgbClr val="FFFF00"/>
                            </a:solidFill>
                            <a:latin typeface="Cambria Math" panose="02040503050406030204" pitchFamily="18" charset="0"/>
                            <a:ea typeface="Yu Gothic UI" panose="020B0500000000000000" pitchFamily="34" charset="-128"/>
                          </a:rPr>
                          <m:t>𝜂</m:t>
                        </m:r>
                      </m:e>
                    </m:d>
                    <m:r>
                      <a:rPr lang="en-US" sz="3200" b="0" i="1" smtClean="0">
                        <a:solidFill>
                          <a:srgbClr val="FFFF00"/>
                        </a:solidFill>
                        <a:latin typeface="Cambria Math" panose="02040503050406030204" pitchFamily="18" charset="0"/>
                        <a:ea typeface="Yu Gothic UI" panose="020B0500000000000000" pitchFamily="34" charset="-128"/>
                      </a:rPr>
                      <m:t>∼20</m:t>
                    </m:r>
                  </m:oMath>
                </a14:m>
                <a:endParaRPr lang="en-US" sz="3200" dirty="0">
                  <a:solidFill>
                    <a:schemeClr val="tx1">
                      <a:lumMod val="85000"/>
                      <a:lumOff val="15000"/>
                    </a:schemeClr>
                  </a:solidFill>
                  <a:latin typeface="Yu Gothic UI Semilight" panose="020B0400000000000000" pitchFamily="50" charset="-128"/>
                  <a:ea typeface="Yu Gothic UI Semilight" panose="020B0400000000000000" pitchFamily="50" charset="-128"/>
                  <a:cs typeface="Calibri" panose="020F0502020204030204" pitchFamily="34" charset="0"/>
                </a:endParaRPr>
              </a:p>
            </p:txBody>
          </p:sp>
        </mc:Choice>
        <mc:Fallback xmlns="">
          <p:sp>
            <p:nvSpPr>
              <p:cNvPr id="23" name="TextBox 34">
                <a:extLst>
                  <a:ext uri="{FF2B5EF4-FFF2-40B4-BE49-F238E27FC236}">
                    <a16:creationId xmlns:a16="http://schemas.microsoft.com/office/drawing/2014/main" id="{75760F3D-C0FE-4EA3-B4A8-606C4B19D721}"/>
                  </a:ext>
                </a:extLst>
              </p:cNvPr>
              <p:cNvSpPr txBox="1">
                <a:spLocks noRot="1" noChangeAspect="1" noMove="1" noResize="1" noEditPoints="1" noAdjustHandles="1" noChangeArrowheads="1" noChangeShapeType="1" noTextEdit="1"/>
              </p:cNvSpPr>
              <p:nvPr/>
            </p:nvSpPr>
            <p:spPr>
              <a:xfrm>
                <a:off x="7707217" y="4077946"/>
                <a:ext cx="4648215" cy="1569660"/>
              </a:xfrm>
              <a:prstGeom prst="rect">
                <a:avLst/>
              </a:prstGeom>
              <a:blipFill>
                <a:blip r:embed="rId3"/>
                <a:stretch>
                  <a:fillRect t="-5058"/>
                </a:stretch>
              </a:blipFill>
            </p:spPr>
            <p:txBody>
              <a:bodyPr/>
              <a:lstStyle/>
              <a:p>
                <a:r>
                  <a:rPr lang="ja-JP" altLang="en-US">
                    <a:noFill/>
                  </a:rPr>
                  <a:t> </a:t>
                </a:r>
              </a:p>
            </p:txBody>
          </p:sp>
        </mc:Fallback>
      </mc:AlternateContent>
      <p:grpSp>
        <p:nvGrpSpPr>
          <p:cNvPr id="11" name="グループ化 10">
            <a:extLst>
              <a:ext uri="{FF2B5EF4-FFF2-40B4-BE49-F238E27FC236}">
                <a16:creationId xmlns:a16="http://schemas.microsoft.com/office/drawing/2014/main" id="{23083614-0182-4B30-AF98-37564D98A9BD}"/>
              </a:ext>
            </a:extLst>
          </p:cNvPr>
          <p:cNvGrpSpPr>
            <a:grpSpLocks noChangeAspect="1"/>
          </p:cNvGrpSpPr>
          <p:nvPr/>
        </p:nvGrpSpPr>
        <p:grpSpPr>
          <a:xfrm>
            <a:off x="11162575" y="5333195"/>
            <a:ext cx="791146" cy="1728871"/>
            <a:chOff x="1795273" y="2610896"/>
            <a:chExt cx="1977865" cy="4322177"/>
          </a:xfrm>
        </p:grpSpPr>
        <p:pic>
          <p:nvPicPr>
            <p:cNvPr id="12" name="グラフィックス 11" descr="装飾的な円">
              <a:extLst>
                <a:ext uri="{FF2B5EF4-FFF2-40B4-BE49-F238E27FC236}">
                  <a16:creationId xmlns:a16="http://schemas.microsoft.com/office/drawing/2014/main" id="{539C7706-2340-4AB5-8E8C-57045B1A837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400000">
              <a:off x="2444035" y="2610896"/>
              <a:ext cx="680338" cy="4322177"/>
            </a:xfrm>
            <a:prstGeom prst="rect">
              <a:avLst/>
            </a:prstGeom>
          </p:spPr>
        </p:pic>
        <p:pic>
          <p:nvPicPr>
            <p:cNvPr id="13" name="グラフィックス 12" descr="中心点から放射状に広がる複数の円">
              <a:extLst>
                <a:ext uri="{FF2B5EF4-FFF2-40B4-BE49-F238E27FC236}">
                  <a16:creationId xmlns:a16="http://schemas.microsoft.com/office/drawing/2014/main" id="{07FD0AD8-A7C0-4EEB-806E-7F26CBA1FA63}"/>
                </a:ext>
              </a:extLst>
            </p:cNvPr>
            <p:cNvPicPr>
              <a:picLocks noChangeAspect="1"/>
            </p:cNvPicPr>
            <p:nvPr/>
          </p:nvPicPr>
          <p:blipFill>
            <a:blip r:embed="rId6"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91618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descr="グラフ&#10;&#10;自動的に生成された説明">
            <a:extLst>
              <a:ext uri="{FF2B5EF4-FFF2-40B4-BE49-F238E27FC236}">
                <a16:creationId xmlns:a16="http://schemas.microsoft.com/office/drawing/2014/main" id="{F6017AC9-5313-ECAE-CA05-68E5BB3A66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1580" y="1425425"/>
            <a:ext cx="5064341" cy="4341278"/>
          </a:xfrm>
          <a:prstGeom prst="rect">
            <a:avLst/>
          </a:prstGeom>
        </p:spPr>
      </p:pic>
      <p:sp>
        <p:nvSpPr>
          <p:cNvPr id="2" name="タイトル 1">
            <a:extLst>
              <a:ext uri="{FF2B5EF4-FFF2-40B4-BE49-F238E27FC236}">
                <a16:creationId xmlns:a16="http://schemas.microsoft.com/office/drawing/2014/main" id="{F71BE4A3-66D1-4F30-AB4B-9278F3F9D6DB}"/>
              </a:ext>
            </a:extLst>
          </p:cNvPr>
          <p:cNvSpPr>
            <a:spLocks noGrp="1"/>
          </p:cNvSpPr>
          <p:nvPr>
            <p:ph type="title"/>
          </p:nvPr>
        </p:nvSpPr>
        <p:spPr/>
        <p:txBody>
          <a:bodyPr/>
          <a:lstStyle/>
          <a:p>
            <a:pPr algn="ctr"/>
            <a:r>
              <a:rPr kumimoji="1" lang="en-US" altLang="ja-JP" dirty="0"/>
              <a:t>“Soft-from-corona” components</a:t>
            </a:r>
            <a:endParaRPr kumimoji="1" lang="ja-JP" altLang="en-US" dirty="0"/>
          </a:p>
        </p:txBody>
      </p:sp>
      <p:sp>
        <p:nvSpPr>
          <p:cNvPr id="3" name="スライド番号プレースホルダー 2">
            <a:extLst>
              <a:ext uri="{FF2B5EF4-FFF2-40B4-BE49-F238E27FC236}">
                <a16:creationId xmlns:a16="http://schemas.microsoft.com/office/drawing/2014/main" id="{701462D7-9961-4607-9717-787F694194EA}"/>
              </a:ext>
            </a:extLst>
          </p:cNvPr>
          <p:cNvSpPr>
            <a:spLocks noGrp="1"/>
          </p:cNvSpPr>
          <p:nvPr>
            <p:ph type="sldNum" sz="quarter" idx="12"/>
          </p:nvPr>
        </p:nvSpPr>
        <p:spPr/>
        <p:txBody>
          <a:bodyPr/>
          <a:lstStyle/>
          <a:p>
            <a:fld id="{790CF57B-DD1B-4031-B9F9-0C464C9FAFED}" type="slidenum">
              <a:rPr kumimoji="1" lang="ja-JP" altLang="en-US" smtClean="0"/>
              <a:t>24</a:t>
            </a:fld>
            <a:endParaRPr kumimoji="1" lang="ja-JP" altLang="en-US"/>
          </a:p>
        </p:txBody>
      </p:sp>
      <p:pic>
        <p:nvPicPr>
          <p:cNvPr id="7" name="図 6">
            <a:extLst>
              <a:ext uri="{FF2B5EF4-FFF2-40B4-BE49-F238E27FC236}">
                <a16:creationId xmlns:a16="http://schemas.microsoft.com/office/drawing/2014/main" id="{104C84FC-2191-4A59-A707-3BA0C00AC7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4631" y="2010113"/>
            <a:ext cx="4267200" cy="2400300"/>
          </a:xfrm>
          <a:prstGeom prst="rect">
            <a:avLst/>
          </a:prstGeom>
        </p:spPr>
      </p:pic>
      <p:sp>
        <p:nvSpPr>
          <p:cNvPr id="8" name="テキスト ボックス 7">
            <a:extLst>
              <a:ext uri="{FF2B5EF4-FFF2-40B4-BE49-F238E27FC236}">
                <a16:creationId xmlns:a16="http://schemas.microsoft.com/office/drawing/2014/main" id="{C43B0C13-9AA5-4B9D-8364-C5FE261F8327}"/>
              </a:ext>
            </a:extLst>
          </p:cNvPr>
          <p:cNvSpPr txBox="1"/>
          <p:nvPr/>
        </p:nvSpPr>
        <p:spPr>
          <a:xfrm>
            <a:off x="3458498" y="2049714"/>
            <a:ext cx="2398950" cy="338554"/>
          </a:xfrm>
          <a:prstGeom prst="rect">
            <a:avLst/>
          </a:prstGeom>
          <a:noFill/>
        </p:spPr>
        <p:txBody>
          <a:bodyPr wrap="square" rtlCol="0">
            <a:spAutoFit/>
          </a:bodyPr>
          <a:lstStyle/>
          <a:p>
            <a:pPr algn="l"/>
            <a:r>
              <a:rPr kumimoji="1" lang="en-US" altLang="ja-JP" sz="1600" dirty="0">
                <a:solidFill>
                  <a:schemeClr val="bg1"/>
                </a:solidFill>
              </a:rPr>
              <a:t>Courtesy of Y. Tachibana</a:t>
            </a:r>
            <a:endParaRPr kumimoji="1" lang="ja-JP" altLang="en-US" sz="1600" dirty="0">
              <a:solidFill>
                <a:schemeClr val="bg1"/>
              </a:solidFill>
            </a:endParaRPr>
          </a:p>
        </p:txBody>
      </p:sp>
      <p:sp>
        <p:nvSpPr>
          <p:cNvPr id="9" name="テキスト ボックス 8">
            <a:extLst>
              <a:ext uri="{FF2B5EF4-FFF2-40B4-BE49-F238E27FC236}">
                <a16:creationId xmlns:a16="http://schemas.microsoft.com/office/drawing/2014/main" id="{99BF3716-E652-480F-BD40-411A82B38602}"/>
              </a:ext>
            </a:extLst>
          </p:cNvPr>
          <p:cNvSpPr txBox="1"/>
          <p:nvPr/>
        </p:nvSpPr>
        <p:spPr>
          <a:xfrm>
            <a:off x="1879600" y="1478764"/>
            <a:ext cx="3698448" cy="523220"/>
          </a:xfrm>
          <a:prstGeom prst="rect">
            <a:avLst/>
          </a:prstGeom>
          <a:noFill/>
        </p:spPr>
        <p:txBody>
          <a:bodyPr wrap="none" rtlCol="0">
            <a:spAutoFit/>
          </a:bodyPr>
          <a:lstStyle/>
          <a:p>
            <a:pPr algn="l"/>
            <a:r>
              <a:rPr kumimoji="1" lang="en-US" altLang="ja-JP" sz="2800" dirty="0"/>
              <a:t>“hard strings” in DCCI2</a:t>
            </a:r>
            <a:endParaRPr kumimoji="1" lang="ja-JP" altLang="en-US" sz="2800" dirty="0"/>
          </a:p>
        </p:txBody>
      </p:sp>
      <p:sp>
        <p:nvSpPr>
          <p:cNvPr id="10" name="テキスト ボックス 9">
            <a:extLst>
              <a:ext uri="{FF2B5EF4-FFF2-40B4-BE49-F238E27FC236}">
                <a16:creationId xmlns:a16="http://schemas.microsoft.com/office/drawing/2014/main" id="{C724CE21-525A-4A47-8DA2-C0B1360339CA}"/>
              </a:ext>
            </a:extLst>
          </p:cNvPr>
          <p:cNvSpPr txBox="1"/>
          <p:nvPr/>
        </p:nvSpPr>
        <p:spPr>
          <a:xfrm>
            <a:off x="1569164" y="4466823"/>
            <a:ext cx="3845925" cy="523220"/>
          </a:xfrm>
          <a:prstGeom prst="rect">
            <a:avLst/>
          </a:prstGeom>
          <a:noFill/>
        </p:spPr>
        <p:txBody>
          <a:bodyPr wrap="none" rtlCol="0">
            <a:spAutoFit/>
          </a:bodyPr>
          <a:lstStyle/>
          <a:p>
            <a:pPr algn="l"/>
            <a:r>
              <a:rPr kumimoji="1" lang="en-US" altLang="ja-JP" sz="2800" dirty="0"/>
              <a:t>Traversing hard </a:t>
            </a:r>
            <a:r>
              <a:rPr kumimoji="1" lang="en-US" altLang="ja-JP" sz="2800" dirty="0" err="1"/>
              <a:t>partons</a:t>
            </a:r>
            <a:endParaRPr kumimoji="1" lang="ja-JP" altLang="en-US" sz="2800" dirty="0"/>
          </a:p>
        </p:txBody>
      </p:sp>
      <p:sp>
        <p:nvSpPr>
          <p:cNvPr id="11" name="テキスト ボックス 10">
            <a:extLst>
              <a:ext uri="{FF2B5EF4-FFF2-40B4-BE49-F238E27FC236}">
                <a16:creationId xmlns:a16="http://schemas.microsoft.com/office/drawing/2014/main" id="{D40A32AA-4EF2-41D4-A38E-248973355771}"/>
              </a:ext>
            </a:extLst>
          </p:cNvPr>
          <p:cNvSpPr txBox="1"/>
          <p:nvPr/>
        </p:nvSpPr>
        <p:spPr>
          <a:xfrm>
            <a:off x="1555938" y="5821541"/>
            <a:ext cx="4374916" cy="954107"/>
          </a:xfrm>
          <a:prstGeom prst="rect">
            <a:avLst/>
          </a:prstGeom>
          <a:noFill/>
        </p:spPr>
        <p:txBody>
          <a:bodyPr wrap="none" rtlCol="0">
            <a:spAutoFit/>
          </a:bodyPr>
          <a:lstStyle/>
          <a:p>
            <a:pPr algn="ctr"/>
            <a:r>
              <a:rPr kumimoji="1" lang="en-US" altLang="ja-JP" sz="2800" dirty="0"/>
              <a:t>Fragment into </a:t>
            </a:r>
            <a:r>
              <a:rPr kumimoji="1" lang="en-US" altLang="ja-JP" sz="2800" dirty="0">
                <a:solidFill>
                  <a:srgbClr val="FFFF00"/>
                </a:solidFill>
              </a:rPr>
              <a:t>soft</a:t>
            </a:r>
            <a:r>
              <a:rPr kumimoji="1" lang="en-US" altLang="ja-JP" sz="2800" dirty="0"/>
              <a:t> hadrons</a:t>
            </a:r>
          </a:p>
          <a:p>
            <a:pPr algn="ctr"/>
            <a:r>
              <a:rPr kumimoji="1" lang="en-US" altLang="ja-JP" sz="2800" dirty="0">
                <a:sym typeface="Wingdings" panose="05000000000000000000" pitchFamily="2" charset="2"/>
              </a:rPr>
              <a:t> </a:t>
            </a:r>
            <a:r>
              <a:rPr kumimoji="1" lang="en-US" altLang="ja-JP" sz="2800" dirty="0"/>
              <a:t>Power-law shape</a:t>
            </a:r>
            <a:endParaRPr kumimoji="1" lang="ja-JP" altLang="en-US" sz="2800" dirty="0"/>
          </a:p>
        </p:txBody>
      </p:sp>
      <p:sp>
        <p:nvSpPr>
          <p:cNvPr id="12" name="矢印: 下 11">
            <a:extLst>
              <a:ext uri="{FF2B5EF4-FFF2-40B4-BE49-F238E27FC236}">
                <a16:creationId xmlns:a16="http://schemas.microsoft.com/office/drawing/2014/main" id="{0BC7A1FC-F2BD-468B-9C82-73401C89ADCB}"/>
              </a:ext>
            </a:extLst>
          </p:cNvPr>
          <p:cNvSpPr/>
          <p:nvPr/>
        </p:nvSpPr>
        <p:spPr>
          <a:xfrm>
            <a:off x="1879600" y="5054277"/>
            <a:ext cx="754958" cy="703030"/>
          </a:xfrm>
          <a:prstGeom prst="down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ED42E6D-7683-49F5-8B7E-E1489E69A7B5}"/>
              </a:ext>
            </a:extLst>
          </p:cNvPr>
          <p:cNvSpPr txBox="1"/>
          <p:nvPr/>
        </p:nvSpPr>
        <p:spPr>
          <a:xfrm>
            <a:off x="2717840" y="5159875"/>
            <a:ext cx="2696572" cy="523220"/>
          </a:xfrm>
          <a:prstGeom prst="rect">
            <a:avLst/>
          </a:prstGeom>
          <a:noFill/>
        </p:spPr>
        <p:txBody>
          <a:bodyPr wrap="none" rtlCol="0">
            <a:spAutoFit/>
          </a:bodyPr>
          <a:lstStyle/>
          <a:p>
            <a:pPr algn="l"/>
            <a:r>
              <a:rPr kumimoji="1" lang="en-US" altLang="ja-JP" sz="2800" dirty="0"/>
              <a:t>String formation</a:t>
            </a:r>
            <a:endParaRPr kumimoji="1" lang="ja-JP" altLang="en-US" sz="2800" dirty="0"/>
          </a:p>
        </p:txBody>
      </p:sp>
      <p:sp>
        <p:nvSpPr>
          <p:cNvPr id="15" name="正方形/長方形 14">
            <a:extLst>
              <a:ext uri="{FF2B5EF4-FFF2-40B4-BE49-F238E27FC236}">
                <a16:creationId xmlns:a16="http://schemas.microsoft.com/office/drawing/2014/main" id="{B00F7DFB-52C1-4F60-A2E2-1B9400474ED3}"/>
              </a:ext>
            </a:extLst>
          </p:cNvPr>
          <p:cNvSpPr/>
          <p:nvPr/>
        </p:nvSpPr>
        <p:spPr>
          <a:xfrm rot="16200000">
            <a:off x="-3528283" y="2818788"/>
            <a:ext cx="7583297" cy="369332"/>
          </a:xfrm>
          <a:prstGeom prst="rect">
            <a:avLst/>
          </a:prstGeom>
        </p:spPr>
        <p:txBody>
          <a:bodyPr wrap="square">
            <a:spAutoFit/>
          </a:bodyPr>
          <a:lstStyle/>
          <a:p>
            <a:r>
              <a:rPr lang="ja-JP" altLang="en-US" dirty="0"/>
              <a:t>https://www.sophia.ac.jp/eng/article/news/release/press20230213/</a:t>
            </a:r>
          </a:p>
        </p:txBody>
      </p:sp>
      <p:sp>
        <p:nvSpPr>
          <p:cNvPr id="17" name="テキスト ボックス 16">
            <a:extLst>
              <a:ext uri="{FF2B5EF4-FFF2-40B4-BE49-F238E27FC236}">
                <a16:creationId xmlns:a16="http://schemas.microsoft.com/office/drawing/2014/main" id="{365FB990-A955-42D8-B26B-24D82C42270B}"/>
              </a:ext>
            </a:extLst>
          </p:cNvPr>
          <p:cNvSpPr txBox="1"/>
          <p:nvPr/>
        </p:nvSpPr>
        <p:spPr>
          <a:xfrm>
            <a:off x="6275905" y="5423914"/>
            <a:ext cx="1628972" cy="400110"/>
          </a:xfrm>
          <a:prstGeom prst="rect">
            <a:avLst/>
          </a:prstGeom>
          <a:noFill/>
        </p:spPr>
        <p:txBody>
          <a:bodyPr wrap="none" rtlCol="0">
            <a:spAutoFit/>
          </a:bodyPr>
          <a:lstStyle/>
          <a:p>
            <a:pPr algn="l"/>
            <a:r>
              <a:rPr kumimoji="1" lang="en-US" altLang="ja-JP" sz="2000" b="1" dirty="0" err="1">
                <a:solidFill>
                  <a:srgbClr val="FFC000"/>
                </a:solidFill>
              </a:rPr>
              <a:t>R</a:t>
            </a:r>
            <a:r>
              <a:rPr kumimoji="1" lang="en-US" altLang="ja-JP" sz="2000" b="1" baseline="-25000" dirty="0" err="1">
                <a:solidFill>
                  <a:srgbClr val="FFC000"/>
                </a:solidFill>
              </a:rPr>
              <a:t>corona</a:t>
            </a:r>
            <a:r>
              <a:rPr kumimoji="1" lang="en-US" altLang="ja-JP" sz="2000" b="1" dirty="0">
                <a:solidFill>
                  <a:srgbClr val="FFC000"/>
                </a:solidFill>
              </a:rPr>
              <a:t> ~ 50%</a:t>
            </a:r>
            <a:endParaRPr kumimoji="1" lang="ja-JP" altLang="en-US" sz="2000" b="1" dirty="0">
              <a:solidFill>
                <a:srgbClr val="FFC000"/>
              </a:solidFill>
            </a:endParaRPr>
          </a:p>
        </p:txBody>
      </p:sp>
      <p:sp>
        <p:nvSpPr>
          <p:cNvPr id="18" name="楕円 17">
            <a:extLst>
              <a:ext uri="{FF2B5EF4-FFF2-40B4-BE49-F238E27FC236}">
                <a16:creationId xmlns:a16="http://schemas.microsoft.com/office/drawing/2014/main" id="{DE51ED77-4826-4C4C-9E55-0555AF6A57FF}"/>
              </a:ext>
            </a:extLst>
          </p:cNvPr>
          <p:cNvSpPr/>
          <p:nvPr/>
        </p:nvSpPr>
        <p:spPr>
          <a:xfrm>
            <a:off x="6821997" y="4595352"/>
            <a:ext cx="914400" cy="731520"/>
          </a:xfrm>
          <a:prstGeom prst="ellipse">
            <a:avLst/>
          </a:prstGeom>
          <a:noFill/>
          <a:ln w="7620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TextBox 19">
            <a:extLst>
              <a:ext uri="{FF2B5EF4-FFF2-40B4-BE49-F238E27FC236}">
                <a16:creationId xmlns:a16="http://schemas.microsoft.com/office/drawing/2014/main" id="{ECBE1EDC-4863-440C-9693-FFAE2052CDA7}"/>
              </a:ext>
            </a:extLst>
          </p:cNvPr>
          <p:cNvSpPr txBox="1"/>
          <p:nvPr/>
        </p:nvSpPr>
        <p:spPr>
          <a:xfrm>
            <a:off x="8583958" y="2242746"/>
            <a:ext cx="1163381" cy="584775"/>
          </a:xfrm>
          <a:prstGeom prst="rect">
            <a:avLst/>
          </a:prstGeom>
          <a:noFill/>
        </p:spPr>
        <p:txBody>
          <a:bodyPr wrap="square" rtlCol="0">
            <a:spAutoFit/>
          </a:bodyPr>
          <a:lstStyle/>
          <a:p>
            <a:r>
              <a:rPr lang="en-US" altLang="ja-JP" sz="3200" dirty="0">
                <a:solidFill>
                  <a:srgbClr val="C00000"/>
                </a:solidFill>
                <a:latin typeface="Yu Gothic UI Semilight" panose="020B0400000000000000" pitchFamily="50" charset="-128"/>
                <a:ea typeface="Yu Gothic UI Semilight" panose="020B0400000000000000" pitchFamily="50" charset="-128"/>
                <a:cs typeface="Calibri" panose="020F0502020204030204" pitchFamily="34" charset="0"/>
              </a:rPr>
              <a:t>Core</a:t>
            </a:r>
            <a:endParaRPr lang="en-US" sz="3200" dirty="0">
              <a:solidFill>
                <a:srgbClr val="C00000"/>
              </a:solidFill>
              <a:latin typeface="Yu Gothic UI Semilight" panose="020B0400000000000000" pitchFamily="50" charset="-128"/>
              <a:ea typeface="Yu Gothic UI Semilight" panose="020B0400000000000000" pitchFamily="50" charset="-128"/>
              <a:cs typeface="Calibri" panose="020F0502020204030204" pitchFamily="34" charset="0"/>
            </a:endParaRPr>
          </a:p>
        </p:txBody>
      </p:sp>
      <p:sp>
        <p:nvSpPr>
          <p:cNvPr id="20" name="TextBox 20">
            <a:extLst>
              <a:ext uri="{FF2B5EF4-FFF2-40B4-BE49-F238E27FC236}">
                <a16:creationId xmlns:a16="http://schemas.microsoft.com/office/drawing/2014/main" id="{2BF4D1CF-63D1-433F-8F1C-0CAF59782E7A}"/>
              </a:ext>
            </a:extLst>
          </p:cNvPr>
          <p:cNvSpPr txBox="1"/>
          <p:nvPr/>
        </p:nvSpPr>
        <p:spPr>
          <a:xfrm>
            <a:off x="7279197" y="3114851"/>
            <a:ext cx="2092314" cy="584775"/>
          </a:xfrm>
          <a:prstGeom prst="rect">
            <a:avLst/>
          </a:prstGeom>
          <a:noFill/>
        </p:spPr>
        <p:txBody>
          <a:bodyPr wrap="square" rtlCol="0">
            <a:spAutoFit/>
          </a:bodyPr>
          <a:lstStyle/>
          <a:p>
            <a:r>
              <a:rPr lang="en-US" altLang="ja-JP" sz="3200" dirty="0">
                <a:solidFill>
                  <a:srgbClr val="1F4E79"/>
                </a:solidFill>
                <a:latin typeface="Yu Gothic UI Semilight" panose="020B0400000000000000" pitchFamily="50" charset="-128"/>
                <a:ea typeface="Yu Gothic UI Semilight" panose="020B0400000000000000" pitchFamily="50" charset="-128"/>
                <a:cs typeface="Calibri" panose="020F0502020204030204" pitchFamily="34" charset="0"/>
              </a:rPr>
              <a:t>Corona</a:t>
            </a:r>
            <a:endParaRPr lang="en-US" sz="3200" dirty="0">
              <a:solidFill>
                <a:srgbClr val="1F4E79"/>
              </a:solidFill>
              <a:latin typeface="Yu Gothic UI Semilight" panose="020B0400000000000000" pitchFamily="50" charset="-128"/>
              <a:ea typeface="Yu Gothic UI Semilight" panose="020B0400000000000000" pitchFamily="50" charset="-128"/>
              <a:cs typeface="Calibri" panose="020F0502020204030204" pitchFamily="34" charset="0"/>
            </a:endParaRPr>
          </a:p>
        </p:txBody>
      </p:sp>
      <p:sp>
        <p:nvSpPr>
          <p:cNvPr id="21" name="テキスト ボックス 20">
            <a:extLst>
              <a:ext uri="{FF2B5EF4-FFF2-40B4-BE49-F238E27FC236}">
                <a16:creationId xmlns:a16="http://schemas.microsoft.com/office/drawing/2014/main" id="{BEC35330-0852-4497-BABB-03BCD1089149}"/>
              </a:ext>
            </a:extLst>
          </p:cNvPr>
          <p:cNvSpPr txBox="1"/>
          <p:nvPr/>
        </p:nvSpPr>
        <p:spPr>
          <a:xfrm>
            <a:off x="9127813" y="1642734"/>
            <a:ext cx="2100255" cy="461665"/>
          </a:xfrm>
          <a:prstGeom prst="rect">
            <a:avLst/>
          </a:prstGeom>
          <a:solidFill>
            <a:schemeClr val="tx1"/>
          </a:solidFill>
        </p:spPr>
        <p:txBody>
          <a:bodyPr wrap="none" rtlCol="0">
            <a:spAutoFit/>
          </a:bodyPr>
          <a:lstStyle/>
          <a:p>
            <a:pPr algn="l"/>
            <a:r>
              <a:rPr kumimoji="1" lang="en-US" altLang="ja-JP" sz="2400" dirty="0" err="1">
                <a:solidFill>
                  <a:schemeClr val="bg1"/>
                </a:solidFill>
              </a:rPr>
              <a:t>PbPb</a:t>
            </a:r>
            <a:r>
              <a:rPr kumimoji="1" lang="en-US" altLang="ja-JP" sz="2400" dirty="0">
                <a:solidFill>
                  <a:schemeClr val="bg1"/>
                </a:solidFill>
              </a:rPr>
              <a:t> 2.76 </a:t>
            </a:r>
            <a:r>
              <a:rPr kumimoji="1" lang="en-US" altLang="ja-JP" sz="2400" dirty="0" err="1">
                <a:solidFill>
                  <a:schemeClr val="bg1"/>
                </a:solidFill>
              </a:rPr>
              <a:t>TeV</a:t>
            </a:r>
            <a:endParaRPr kumimoji="1" lang="ja-JP" altLang="en-US" sz="2400" dirty="0">
              <a:solidFill>
                <a:schemeClr val="bg1"/>
              </a:solidFill>
            </a:endParaRPr>
          </a:p>
        </p:txBody>
      </p:sp>
      <p:sp>
        <p:nvSpPr>
          <p:cNvPr id="22" name="TextBox 19">
            <a:extLst>
              <a:ext uri="{FF2B5EF4-FFF2-40B4-BE49-F238E27FC236}">
                <a16:creationId xmlns:a16="http://schemas.microsoft.com/office/drawing/2014/main" id="{7752622B-7E5B-475D-AC28-5BAD79FC17AF}"/>
              </a:ext>
            </a:extLst>
          </p:cNvPr>
          <p:cNvSpPr txBox="1"/>
          <p:nvPr/>
        </p:nvSpPr>
        <p:spPr>
          <a:xfrm>
            <a:off x="7471606" y="1435220"/>
            <a:ext cx="1163381" cy="584775"/>
          </a:xfrm>
          <a:prstGeom prst="rect">
            <a:avLst/>
          </a:prstGeom>
          <a:noFill/>
        </p:spPr>
        <p:txBody>
          <a:bodyPr wrap="square" rtlCol="0">
            <a:spAutoFit/>
          </a:bodyPr>
          <a:lstStyle/>
          <a:p>
            <a:r>
              <a:rPr lang="en-US" sz="3200" dirty="0">
                <a:solidFill>
                  <a:srgbClr val="FFC000"/>
                </a:solidFill>
                <a:latin typeface="Yu Gothic UI Semilight" panose="020B0400000000000000" pitchFamily="50" charset="-128"/>
                <a:ea typeface="Yu Gothic UI Semilight" panose="020B0400000000000000" pitchFamily="50" charset="-128"/>
                <a:cs typeface="Calibri" panose="020F0502020204030204" pitchFamily="34" charset="0"/>
              </a:rPr>
              <a:t>Total</a:t>
            </a:r>
          </a:p>
        </p:txBody>
      </p:sp>
      <p:sp>
        <p:nvSpPr>
          <p:cNvPr id="23" name="テキスト ボックス 22">
            <a:extLst>
              <a:ext uri="{FF2B5EF4-FFF2-40B4-BE49-F238E27FC236}">
                <a16:creationId xmlns:a16="http://schemas.microsoft.com/office/drawing/2014/main" id="{8669F25E-81D0-4FAC-9E4D-4393A2E36BD2}"/>
              </a:ext>
            </a:extLst>
          </p:cNvPr>
          <p:cNvSpPr txBox="1"/>
          <p:nvPr/>
        </p:nvSpPr>
        <p:spPr>
          <a:xfrm rot="5400000">
            <a:off x="9120859" y="3591554"/>
            <a:ext cx="5216493" cy="369332"/>
          </a:xfrm>
          <a:prstGeom prst="rect">
            <a:avLst/>
          </a:prstGeom>
          <a:noFill/>
        </p:spPr>
        <p:txBody>
          <a:bodyPr wrap="none" rtlCol="0">
            <a:spAutoFit/>
          </a:bodyPr>
          <a:lstStyle/>
          <a:p>
            <a:pPr algn="l"/>
            <a:r>
              <a:rPr kumimoji="1" lang="en-US" altLang="ja-JP" dirty="0"/>
              <a:t>Y. </a:t>
            </a:r>
            <a:r>
              <a:rPr kumimoji="1" lang="en-US" altLang="ja-JP" dirty="0" err="1"/>
              <a:t>Kanakubo</a:t>
            </a:r>
            <a:r>
              <a:rPr kumimoji="1" lang="en-US" altLang="ja-JP" dirty="0"/>
              <a:t> </a:t>
            </a:r>
            <a:r>
              <a:rPr kumimoji="1" lang="en-US" altLang="ja-JP" i="1" dirty="0"/>
              <a:t>et al</a:t>
            </a:r>
            <a:r>
              <a:rPr kumimoji="1" lang="en-US" altLang="ja-JP" dirty="0"/>
              <a:t>., Phys. Rev. C </a:t>
            </a:r>
            <a:r>
              <a:rPr kumimoji="1" lang="en-US" altLang="ja-JP" b="1" dirty="0"/>
              <a:t>106</a:t>
            </a:r>
            <a:r>
              <a:rPr kumimoji="1" lang="en-US" altLang="ja-JP" dirty="0"/>
              <a:t>, 054908 (2022).</a:t>
            </a:r>
            <a:endParaRPr kumimoji="1" lang="ja-JP" altLang="en-US" dirty="0"/>
          </a:p>
        </p:txBody>
      </p:sp>
    </p:spTree>
    <p:extLst>
      <p:ext uri="{BB962C8B-B14F-4D97-AF65-F5344CB8AC3E}">
        <p14:creationId xmlns:p14="http://schemas.microsoft.com/office/powerpoint/2010/main" val="1588859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6996E9-9B91-423E-9218-517777D39A0F}"/>
              </a:ext>
            </a:extLst>
          </p:cNvPr>
          <p:cNvSpPr>
            <a:spLocks noGrp="1"/>
          </p:cNvSpPr>
          <p:nvPr>
            <p:ph type="title"/>
          </p:nvPr>
        </p:nvSpPr>
        <p:spPr/>
        <p:txBody>
          <a:bodyPr/>
          <a:lstStyle/>
          <a:p>
            <a:pPr algn="ctr"/>
            <a:r>
              <a:rPr kumimoji="1" lang="en-US" altLang="ja-JP" dirty="0"/>
              <a:t>Corona dilutes c</a:t>
            </a:r>
            <a:r>
              <a:rPr kumimoji="1" lang="en-US" altLang="ja-JP" baseline="-25000" dirty="0"/>
              <a:t>2</a:t>
            </a:r>
            <a:r>
              <a:rPr kumimoji="1" lang="en-US" altLang="ja-JP" dirty="0"/>
              <a:t>{4}</a:t>
            </a:r>
            <a:endParaRPr kumimoji="1" lang="ja-JP" altLang="en-US" dirty="0"/>
          </a:p>
        </p:txBody>
      </p:sp>
      <p:sp>
        <p:nvSpPr>
          <p:cNvPr id="3" name="スライド番号プレースホルダー 2">
            <a:extLst>
              <a:ext uri="{FF2B5EF4-FFF2-40B4-BE49-F238E27FC236}">
                <a16:creationId xmlns:a16="http://schemas.microsoft.com/office/drawing/2014/main" id="{4F384FC7-F9AF-4707-834A-D815B2BCC0C7}"/>
              </a:ext>
            </a:extLst>
          </p:cNvPr>
          <p:cNvSpPr>
            <a:spLocks noGrp="1"/>
          </p:cNvSpPr>
          <p:nvPr>
            <p:ph type="sldNum" sz="quarter" idx="12"/>
          </p:nvPr>
        </p:nvSpPr>
        <p:spPr/>
        <p:txBody>
          <a:bodyPr/>
          <a:lstStyle/>
          <a:p>
            <a:fld id="{790CF57B-DD1B-4031-B9F9-0C464C9FAFED}" type="slidenum">
              <a:rPr kumimoji="1" lang="ja-JP" altLang="en-US" smtClean="0"/>
              <a:t>25</a:t>
            </a:fld>
            <a:endParaRPr kumimoji="1" lang="ja-JP" altLang="en-US"/>
          </a:p>
        </p:txBody>
      </p:sp>
      <p:pic>
        <p:nvPicPr>
          <p:cNvPr id="5" name="図 4">
            <a:extLst>
              <a:ext uri="{FF2B5EF4-FFF2-40B4-BE49-F238E27FC236}">
                <a16:creationId xmlns:a16="http://schemas.microsoft.com/office/drawing/2014/main" id="{A31D82CC-F099-44DE-B722-2D67F8E293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777" y="1452112"/>
            <a:ext cx="6425567" cy="4675455"/>
          </a:xfrm>
          <a:prstGeom prst="rect">
            <a:avLst/>
          </a:prstGeom>
        </p:spPr>
      </p:pic>
      <p:sp>
        <p:nvSpPr>
          <p:cNvPr id="6" name="テキスト ボックス 5">
            <a:extLst>
              <a:ext uri="{FF2B5EF4-FFF2-40B4-BE49-F238E27FC236}">
                <a16:creationId xmlns:a16="http://schemas.microsoft.com/office/drawing/2014/main" id="{3BCFC351-1BAA-401C-9C82-75AA49091517}"/>
              </a:ext>
            </a:extLst>
          </p:cNvPr>
          <p:cNvSpPr txBox="1"/>
          <p:nvPr/>
        </p:nvSpPr>
        <p:spPr>
          <a:xfrm>
            <a:off x="1706880" y="4938528"/>
            <a:ext cx="5081840" cy="523220"/>
          </a:xfrm>
          <a:prstGeom prst="rect">
            <a:avLst/>
          </a:prstGeom>
          <a:noFill/>
        </p:spPr>
        <p:txBody>
          <a:bodyPr wrap="none" rtlCol="0">
            <a:spAutoFit/>
          </a:bodyPr>
          <a:lstStyle/>
          <a:p>
            <a:pPr algn="l"/>
            <a:r>
              <a:rPr kumimoji="1" lang="en-US" altLang="ja-JP" sz="2800" dirty="0">
                <a:solidFill>
                  <a:schemeClr val="bg1"/>
                </a:solidFill>
              </a:rPr>
              <a:t>0.2&lt;</a:t>
            </a:r>
            <a:r>
              <a:rPr kumimoji="1" lang="en-US" altLang="ja-JP" sz="2800" dirty="0" err="1">
                <a:solidFill>
                  <a:schemeClr val="bg1"/>
                </a:solidFill>
              </a:rPr>
              <a:t>p</a:t>
            </a:r>
            <a:r>
              <a:rPr kumimoji="1" lang="en-US" altLang="ja-JP" sz="2800" baseline="-25000" dirty="0" err="1">
                <a:solidFill>
                  <a:schemeClr val="bg1"/>
                </a:solidFill>
              </a:rPr>
              <a:t>T</a:t>
            </a:r>
            <a:r>
              <a:rPr kumimoji="1" lang="en-US" altLang="ja-JP" sz="2800" dirty="0">
                <a:solidFill>
                  <a:schemeClr val="bg1"/>
                </a:solidFill>
              </a:rPr>
              <a:t>&lt;3.0 GeV, |</a:t>
            </a:r>
            <a:r>
              <a:rPr kumimoji="1" lang="el-GR" altLang="ja-JP" sz="2800" dirty="0">
                <a:solidFill>
                  <a:schemeClr val="bg1"/>
                </a:solidFill>
              </a:rPr>
              <a:t>η</a:t>
            </a:r>
            <a:r>
              <a:rPr kumimoji="1" lang="en-US" altLang="ja-JP" sz="2800" dirty="0">
                <a:solidFill>
                  <a:schemeClr val="bg1"/>
                </a:solidFill>
              </a:rPr>
              <a:t>|&lt;0.8 (ALICE)</a:t>
            </a:r>
            <a:endParaRPr kumimoji="1" lang="ja-JP" altLang="en-US" sz="2800" dirty="0">
              <a:solidFill>
                <a:schemeClr val="bg1"/>
              </a:solidFill>
            </a:endParaRPr>
          </a:p>
        </p:txBody>
      </p:sp>
      <p:sp>
        <p:nvSpPr>
          <p:cNvPr id="8" name="テキスト ボックス 7">
            <a:extLst>
              <a:ext uri="{FF2B5EF4-FFF2-40B4-BE49-F238E27FC236}">
                <a16:creationId xmlns:a16="http://schemas.microsoft.com/office/drawing/2014/main" id="{BAF29659-0E79-4DE7-AA27-0832E7AF4AC5}"/>
              </a:ext>
            </a:extLst>
          </p:cNvPr>
          <p:cNvSpPr txBox="1"/>
          <p:nvPr/>
        </p:nvSpPr>
        <p:spPr>
          <a:xfrm>
            <a:off x="6998195" y="3789838"/>
            <a:ext cx="5016117" cy="954107"/>
          </a:xfrm>
          <a:prstGeom prst="rect">
            <a:avLst/>
          </a:prstGeom>
          <a:noFill/>
        </p:spPr>
        <p:txBody>
          <a:bodyPr wrap="none" rtlCol="0">
            <a:spAutoFit/>
          </a:bodyPr>
          <a:lstStyle/>
          <a:p>
            <a:pPr algn="l"/>
            <a:r>
              <a:rPr kumimoji="1" lang="en-US" altLang="ja-JP" sz="2800" dirty="0"/>
              <a:t>Lesson for experimental people</a:t>
            </a:r>
          </a:p>
          <a:p>
            <a:pPr algn="ctr"/>
            <a:r>
              <a:rPr kumimoji="1" lang="en-US" altLang="ja-JP" sz="2800" dirty="0">
                <a:sym typeface="Wingdings" panose="05000000000000000000" pitchFamily="2" charset="2"/>
              </a:rPr>
              <a:t> Avoid very low </a:t>
            </a:r>
            <a:r>
              <a:rPr kumimoji="1" lang="en-US" altLang="ja-JP" sz="2800" dirty="0" err="1">
                <a:sym typeface="Wingdings" panose="05000000000000000000" pitchFamily="2" charset="2"/>
              </a:rPr>
              <a:t>p</a:t>
            </a:r>
            <a:r>
              <a:rPr kumimoji="1" lang="en-US" altLang="ja-JP" sz="2800" baseline="-25000" dirty="0" err="1">
                <a:sym typeface="Wingdings" panose="05000000000000000000" pitchFamily="2" charset="2"/>
              </a:rPr>
              <a:t>T</a:t>
            </a:r>
            <a:endParaRPr kumimoji="1" lang="ja-JP" altLang="en-US" sz="2800" baseline="-25000" dirty="0"/>
          </a:p>
        </p:txBody>
      </p:sp>
      <p:sp>
        <p:nvSpPr>
          <p:cNvPr id="9" name="テキスト ボックス 8">
            <a:extLst>
              <a:ext uri="{FF2B5EF4-FFF2-40B4-BE49-F238E27FC236}">
                <a16:creationId xmlns:a16="http://schemas.microsoft.com/office/drawing/2014/main" id="{3134B3BE-E703-4728-A77F-84417BEA0DFF}"/>
              </a:ext>
            </a:extLst>
          </p:cNvPr>
          <p:cNvSpPr txBox="1"/>
          <p:nvPr/>
        </p:nvSpPr>
        <p:spPr>
          <a:xfrm>
            <a:off x="7557323" y="5041405"/>
            <a:ext cx="4014240" cy="954107"/>
          </a:xfrm>
          <a:prstGeom prst="rect">
            <a:avLst/>
          </a:prstGeom>
          <a:noFill/>
        </p:spPr>
        <p:txBody>
          <a:bodyPr wrap="none" rtlCol="0">
            <a:spAutoFit/>
          </a:bodyPr>
          <a:lstStyle/>
          <a:p>
            <a:pPr algn="ctr"/>
            <a:r>
              <a:rPr kumimoji="1" lang="en-US" altLang="ja-JP" sz="2800" dirty="0"/>
              <a:t>Lesson for theory people</a:t>
            </a:r>
          </a:p>
          <a:p>
            <a:pPr algn="ctr"/>
            <a:r>
              <a:rPr kumimoji="1" lang="en-US" altLang="ja-JP" sz="2800" dirty="0">
                <a:sym typeface="Wingdings" panose="05000000000000000000" pitchFamily="2" charset="2"/>
              </a:rPr>
              <a:t> Do not ignore corona</a:t>
            </a:r>
            <a:endParaRPr kumimoji="1" lang="ja-JP" altLang="en-US" sz="2800" baseline="-25000" dirty="0"/>
          </a:p>
        </p:txBody>
      </p:sp>
      <p:sp>
        <p:nvSpPr>
          <p:cNvPr id="11" name="テキスト ボックス 10">
            <a:extLst>
              <a:ext uri="{FF2B5EF4-FFF2-40B4-BE49-F238E27FC236}">
                <a16:creationId xmlns:a16="http://schemas.microsoft.com/office/drawing/2014/main" id="{551F5489-B625-4841-8906-F30E6D763050}"/>
              </a:ext>
            </a:extLst>
          </p:cNvPr>
          <p:cNvSpPr txBox="1"/>
          <p:nvPr/>
        </p:nvSpPr>
        <p:spPr>
          <a:xfrm>
            <a:off x="5181600" y="1690688"/>
            <a:ext cx="1510350" cy="954107"/>
          </a:xfrm>
          <a:prstGeom prst="rect">
            <a:avLst/>
          </a:prstGeom>
          <a:solidFill>
            <a:schemeClr val="tx1"/>
          </a:solidFill>
        </p:spPr>
        <p:txBody>
          <a:bodyPr wrap="none" rtlCol="0">
            <a:spAutoFit/>
          </a:bodyPr>
          <a:lstStyle/>
          <a:p>
            <a:pPr algn="r"/>
            <a:r>
              <a:rPr kumimoji="1" lang="en-US" altLang="ja-JP" sz="2800" dirty="0" err="1">
                <a:solidFill>
                  <a:schemeClr val="bg1"/>
                </a:solidFill>
              </a:rPr>
              <a:t>PbPb</a:t>
            </a:r>
            <a:r>
              <a:rPr kumimoji="1" lang="en-US" altLang="ja-JP" sz="2800" dirty="0">
                <a:solidFill>
                  <a:schemeClr val="bg1"/>
                </a:solidFill>
              </a:rPr>
              <a:t> </a:t>
            </a:r>
          </a:p>
          <a:p>
            <a:pPr algn="r"/>
            <a:r>
              <a:rPr kumimoji="1" lang="en-US" altLang="ja-JP" sz="2800" dirty="0">
                <a:solidFill>
                  <a:schemeClr val="bg1"/>
                </a:solidFill>
              </a:rPr>
              <a:t>2.76 </a:t>
            </a:r>
            <a:r>
              <a:rPr kumimoji="1" lang="en-US" altLang="ja-JP" sz="2800" dirty="0" err="1">
                <a:solidFill>
                  <a:schemeClr val="bg1"/>
                </a:solidFill>
              </a:rPr>
              <a:t>TeV</a:t>
            </a:r>
            <a:endParaRPr kumimoji="1" lang="ja-JP" altLang="en-US" sz="2800" dirty="0">
              <a:solidFill>
                <a:schemeClr val="bg1"/>
              </a:solidFill>
            </a:endParaRPr>
          </a:p>
        </p:txBody>
      </p:sp>
      <p:sp>
        <p:nvSpPr>
          <p:cNvPr id="12" name="テキスト ボックス 11">
            <a:extLst>
              <a:ext uri="{FF2B5EF4-FFF2-40B4-BE49-F238E27FC236}">
                <a16:creationId xmlns:a16="http://schemas.microsoft.com/office/drawing/2014/main" id="{54BF9CFF-BCCC-4990-933F-9D89C6C15DCA}"/>
              </a:ext>
            </a:extLst>
          </p:cNvPr>
          <p:cNvSpPr txBox="1"/>
          <p:nvPr/>
        </p:nvSpPr>
        <p:spPr>
          <a:xfrm>
            <a:off x="7408213" y="1468836"/>
            <a:ext cx="4196080" cy="954107"/>
          </a:xfrm>
          <a:prstGeom prst="rect">
            <a:avLst/>
          </a:prstGeom>
          <a:noFill/>
        </p:spPr>
        <p:txBody>
          <a:bodyPr wrap="square" rtlCol="0">
            <a:spAutoFit/>
          </a:bodyPr>
          <a:lstStyle/>
          <a:p>
            <a:pPr algn="ctr"/>
            <a:r>
              <a:rPr kumimoji="1" lang="en-US" altLang="ja-JP" sz="2800" dirty="0"/>
              <a:t>Dilution effect even after non-flow subtraction</a:t>
            </a:r>
            <a:endParaRPr kumimoji="1" lang="ja-JP" altLang="en-US" sz="2800" dirty="0"/>
          </a:p>
        </p:txBody>
      </p:sp>
      <p:sp>
        <p:nvSpPr>
          <p:cNvPr id="4" name="矢印: 上 3">
            <a:extLst>
              <a:ext uri="{FF2B5EF4-FFF2-40B4-BE49-F238E27FC236}">
                <a16:creationId xmlns:a16="http://schemas.microsoft.com/office/drawing/2014/main" id="{B0BD8F2A-7EF3-44E4-AB29-B448892BB5A3}"/>
              </a:ext>
            </a:extLst>
          </p:cNvPr>
          <p:cNvSpPr/>
          <p:nvPr/>
        </p:nvSpPr>
        <p:spPr>
          <a:xfrm>
            <a:off x="4807324" y="3960120"/>
            <a:ext cx="484632" cy="978408"/>
          </a:xfrm>
          <a:prstGeom prst="upArrow">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F2CA476C-A611-40FA-BF6C-54B7BE35EDA7}"/>
              </a:ext>
            </a:extLst>
          </p:cNvPr>
          <p:cNvSpPr txBox="1"/>
          <p:nvPr/>
        </p:nvSpPr>
        <p:spPr>
          <a:xfrm>
            <a:off x="7428038" y="2463463"/>
            <a:ext cx="4272810" cy="954107"/>
          </a:xfrm>
          <a:prstGeom prst="rect">
            <a:avLst/>
          </a:prstGeom>
          <a:noFill/>
        </p:spPr>
        <p:txBody>
          <a:bodyPr wrap="square" rtlCol="0">
            <a:spAutoFit/>
          </a:bodyPr>
          <a:lstStyle/>
          <a:p>
            <a:pPr algn="l"/>
            <a:r>
              <a:rPr kumimoji="1" lang="en-US" altLang="ja-JP" sz="2800" dirty="0"/>
              <a:t>Importance in mean </a:t>
            </a:r>
            <a:r>
              <a:rPr kumimoji="1" lang="en-US" altLang="ja-JP" sz="2800" dirty="0" err="1"/>
              <a:t>p</a:t>
            </a:r>
            <a:r>
              <a:rPr kumimoji="1" lang="en-US" altLang="ja-JP" sz="2800" baseline="-25000" dirty="0" err="1"/>
              <a:t>T</a:t>
            </a:r>
            <a:r>
              <a:rPr kumimoji="1" lang="en-US" altLang="ja-JP" sz="2800" dirty="0"/>
              <a:t>, </a:t>
            </a:r>
            <a:r>
              <a:rPr kumimoji="1" lang="en-US" altLang="ja-JP" sz="2800" dirty="0" err="1"/>
              <a:t>v</a:t>
            </a:r>
            <a:r>
              <a:rPr kumimoji="1" lang="en-US" altLang="ja-JP" sz="2800" baseline="-25000" dirty="0" err="1"/>
              <a:t>n</a:t>
            </a:r>
            <a:r>
              <a:rPr kumimoji="1" lang="en-US" altLang="ja-JP" sz="2800" dirty="0"/>
              <a:t>, </a:t>
            </a:r>
            <a:r>
              <a:rPr kumimoji="1" lang="en-US" altLang="ja-JP" sz="2800" dirty="0" err="1"/>
              <a:t>dN</a:t>
            </a:r>
            <a:r>
              <a:rPr kumimoji="1" lang="en-US" altLang="ja-JP" sz="2800" dirty="0"/>
              <a:t>/</a:t>
            </a:r>
            <a:r>
              <a:rPr kumimoji="1" lang="en-US" altLang="ja-JP" sz="2800" dirty="0" err="1"/>
              <a:t>deta</a:t>
            </a:r>
            <a:r>
              <a:rPr kumimoji="1" lang="en-US" altLang="ja-JP" sz="2800" dirty="0"/>
              <a:t>, etc.</a:t>
            </a:r>
            <a:endParaRPr kumimoji="1" lang="ja-JP" altLang="en-US" sz="2800" dirty="0"/>
          </a:p>
        </p:txBody>
      </p:sp>
      <p:sp>
        <p:nvSpPr>
          <p:cNvPr id="10" name="テキスト ボックス 9">
            <a:extLst>
              <a:ext uri="{FF2B5EF4-FFF2-40B4-BE49-F238E27FC236}">
                <a16:creationId xmlns:a16="http://schemas.microsoft.com/office/drawing/2014/main" id="{A97A3949-DD82-BE22-FA9F-A74C94D05BA2}"/>
              </a:ext>
            </a:extLst>
          </p:cNvPr>
          <p:cNvSpPr txBox="1"/>
          <p:nvPr/>
        </p:nvSpPr>
        <p:spPr>
          <a:xfrm rot="16200000">
            <a:off x="-2369090" y="3605172"/>
            <a:ext cx="5216493" cy="369332"/>
          </a:xfrm>
          <a:prstGeom prst="rect">
            <a:avLst/>
          </a:prstGeom>
          <a:noFill/>
        </p:spPr>
        <p:txBody>
          <a:bodyPr wrap="none" rtlCol="0">
            <a:spAutoFit/>
          </a:bodyPr>
          <a:lstStyle/>
          <a:p>
            <a:pPr algn="l"/>
            <a:r>
              <a:rPr kumimoji="1" lang="en-US" altLang="ja-JP" dirty="0"/>
              <a:t>Y. </a:t>
            </a:r>
            <a:r>
              <a:rPr kumimoji="1" lang="en-US" altLang="ja-JP" dirty="0" err="1"/>
              <a:t>Kanakubo</a:t>
            </a:r>
            <a:r>
              <a:rPr kumimoji="1" lang="en-US" altLang="ja-JP" dirty="0"/>
              <a:t> </a:t>
            </a:r>
            <a:r>
              <a:rPr kumimoji="1" lang="en-US" altLang="ja-JP" i="1" dirty="0"/>
              <a:t>et al</a:t>
            </a:r>
            <a:r>
              <a:rPr kumimoji="1" lang="en-US" altLang="ja-JP" dirty="0"/>
              <a:t>., Phys. Rev. C </a:t>
            </a:r>
            <a:r>
              <a:rPr kumimoji="1" lang="en-US" altLang="ja-JP" b="1" dirty="0"/>
              <a:t>106</a:t>
            </a:r>
            <a:r>
              <a:rPr kumimoji="1" lang="en-US" altLang="ja-JP" dirty="0"/>
              <a:t>, 054908 (2022).</a:t>
            </a:r>
            <a:endParaRPr kumimoji="1" lang="ja-JP" altLang="en-US" dirty="0"/>
          </a:p>
        </p:txBody>
      </p:sp>
    </p:spTree>
    <p:extLst>
      <p:ext uri="{BB962C8B-B14F-4D97-AF65-F5344CB8AC3E}">
        <p14:creationId xmlns:p14="http://schemas.microsoft.com/office/powerpoint/2010/main" val="4214332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repeatCount="indefinite"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CA1F18-5411-4E25-B365-437800B959F8}"/>
              </a:ext>
            </a:extLst>
          </p:cNvPr>
          <p:cNvSpPr>
            <a:spLocks noGrp="1"/>
          </p:cNvSpPr>
          <p:nvPr>
            <p:ph type="title"/>
          </p:nvPr>
        </p:nvSpPr>
        <p:spPr/>
        <p:txBody>
          <a:bodyPr>
            <a:normAutofit/>
          </a:bodyPr>
          <a:lstStyle/>
          <a:p>
            <a:pPr algn="ctr"/>
            <a:r>
              <a:rPr lang="en-US" altLang="ja-JP" sz="4000" dirty="0"/>
              <a:t>Transverse</a:t>
            </a:r>
            <a:r>
              <a:rPr lang="ja-JP" altLang="en-US" sz="4000" dirty="0"/>
              <a:t> </a:t>
            </a:r>
            <a:r>
              <a:rPr lang="en-US" altLang="ja-JP" sz="4000" dirty="0"/>
              <a:t>energy</a:t>
            </a:r>
            <a:r>
              <a:rPr lang="ja-JP" altLang="en-US" sz="4000" dirty="0"/>
              <a:t> </a:t>
            </a:r>
            <a:r>
              <a:rPr lang="en-US" altLang="ja-JP" sz="4000" dirty="0"/>
              <a:t>evolution</a:t>
            </a:r>
            <a:endParaRPr kumimoji="1" lang="ja-JP" altLang="en-US" sz="4000" dirty="0"/>
          </a:p>
        </p:txBody>
      </p:sp>
      <p:pic>
        <p:nvPicPr>
          <p:cNvPr id="3" name="図 2">
            <a:extLst>
              <a:ext uri="{FF2B5EF4-FFF2-40B4-BE49-F238E27FC236}">
                <a16:creationId xmlns:a16="http://schemas.microsoft.com/office/drawing/2014/main" id="{7872656A-DA84-489B-B8CD-E551CA4F010D}"/>
              </a:ext>
            </a:extLst>
          </p:cNvPr>
          <p:cNvPicPr>
            <a:picLocks noChangeAspect="1"/>
          </p:cNvPicPr>
          <p:nvPr/>
        </p:nvPicPr>
        <p:blipFill rotWithShape="1">
          <a:blip r:embed="rId2"/>
          <a:srcRect l="21913" t="10824" r="24722" b="20226"/>
          <a:stretch/>
        </p:blipFill>
        <p:spPr>
          <a:xfrm>
            <a:off x="263352" y="1556792"/>
            <a:ext cx="5472608" cy="3168352"/>
          </a:xfrm>
          <a:prstGeom prst="rect">
            <a:avLst/>
          </a:prstGeom>
        </p:spPr>
      </p:pic>
      <p:sp>
        <p:nvSpPr>
          <p:cNvPr id="4" name="テキスト ボックス 3">
            <a:extLst>
              <a:ext uri="{FF2B5EF4-FFF2-40B4-BE49-F238E27FC236}">
                <a16:creationId xmlns:a16="http://schemas.microsoft.com/office/drawing/2014/main" id="{CF11F503-D7E9-4617-8738-23790CB05B3D}"/>
              </a:ext>
            </a:extLst>
          </p:cNvPr>
          <p:cNvSpPr txBox="1"/>
          <p:nvPr/>
        </p:nvSpPr>
        <p:spPr>
          <a:xfrm>
            <a:off x="623392" y="4725144"/>
            <a:ext cx="5224507" cy="369332"/>
          </a:xfrm>
          <a:prstGeom prst="rect">
            <a:avLst/>
          </a:prstGeom>
          <a:noFill/>
        </p:spPr>
        <p:txBody>
          <a:bodyPr wrap="none" rtlCol="0">
            <a:spAutoFit/>
          </a:bodyPr>
          <a:lstStyle/>
          <a:p>
            <a:pPr algn="l"/>
            <a:r>
              <a:rPr kumimoji="1" lang="en-US" altLang="ja-JP" dirty="0"/>
              <a:t>Y. </a:t>
            </a:r>
            <a:r>
              <a:rPr kumimoji="1" lang="en-US" altLang="ja-JP" dirty="0" err="1"/>
              <a:t>Kanakubo</a:t>
            </a:r>
            <a:r>
              <a:rPr kumimoji="1" lang="en-US" altLang="ja-JP" dirty="0"/>
              <a:t> </a:t>
            </a:r>
            <a:r>
              <a:rPr kumimoji="1" lang="en-US" altLang="ja-JP" i="1" dirty="0"/>
              <a:t>et al</a:t>
            </a:r>
            <a:r>
              <a:rPr kumimoji="1" lang="en-US" altLang="ja-JP" dirty="0"/>
              <a:t>., Phys. Rev. C 105, 024905 (2022).</a:t>
            </a:r>
            <a:endParaRPr kumimoji="1" lang="ja-JP" altLang="en-US" dirty="0"/>
          </a:p>
        </p:txBody>
      </p:sp>
      <p:cxnSp>
        <p:nvCxnSpPr>
          <p:cNvPr id="6" name="直線矢印コネクタ 5">
            <a:extLst>
              <a:ext uri="{FF2B5EF4-FFF2-40B4-BE49-F238E27FC236}">
                <a16:creationId xmlns:a16="http://schemas.microsoft.com/office/drawing/2014/main" id="{15DEE45A-A726-4ADD-9BB1-E55E868C6C54}"/>
              </a:ext>
            </a:extLst>
          </p:cNvPr>
          <p:cNvCxnSpPr/>
          <p:nvPr/>
        </p:nvCxnSpPr>
        <p:spPr>
          <a:xfrm>
            <a:off x="6672064" y="4755122"/>
            <a:ext cx="4752528"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8C416AE1-E077-459D-93D4-9D6F59E4888A}"/>
              </a:ext>
            </a:extLst>
          </p:cNvPr>
          <p:cNvCxnSpPr>
            <a:cxnSpLocks/>
          </p:cNvCxnSpPr>
          <p:nvPr/>
        </p:nvCxnSpPr>
        <p:spPr>
          <a:xfrm flipV="1">
            <a:off x="6701863" y="1564336"/>
            <a:ext cx="0" cy="3217386"/>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id="{16FCC6AA-D7E7-400B-9089-8BC97FD15BF4}"/>
              </a:ext>
            </a:extLst>
          </p:cNvPr>
          <p:cNvSpPr txBox="1"/>
          <p:nvPr/>
        </p:nvSpPr>
        <p:spPr>
          <a:xfrm>
            <a:off x="8565011" y="4797152"/>
            <a:ext cx="936475" cy="523220"/>
          </a:xfrm>
          <a:prstGeom prst="rect">
            <a:avLst/>
          </a:prstGeom>
          <a:noFill/>
        </p:spPr>
        <p:txBody>
          <a:bodyPr wrap="none" rtlCol="0">
            <a:spAutoFit/>
          </a:bodyPr>
          <a:lstStyle/>
          <a:p>
            <a:pPr algn="l"/>
            <a:r>
              <a:rPr kumimoji="1" lang="en-US" altLang="ja-JP" sz="2800" dirty="0"/>
              <a:t>Time</a:t>
            </a:r>
            <a:endParaRPr kumimoji="1" lang="ja-JP" altLang="en-US" sz="2800" dirty="0"/>
          </a:p>
        </p:txBody>
      </p:sp>
      <p:sp>
        <p:nvSpPr>
          <p:cNvPr id="11" name="テキスト ボックス 10">
            <a:extLst>
              <a:ext uri="{FF2B5EF4-FFF2-40B4-BE49-F238E27FC236}">
                <a16:creationId xmlns:a16="http://schemas.microsoft.com/office/drawing/2014/main" id="{0513329A-8C32-49E3-A875-62629931E2D9}"/>
              </a:ext>
            </a:extLst>
          </p:cNvPr>
          <p:cNvSpPr txBox="1"/>
          <p:nvPr/>
        </p:nvSpPr>
        <p:spPr>
          <a:xfrm rot="16200000">
            <a:off x="4868265" y="2863927"/>
            <a:ext cx="2978701" cy="523220"/>
          </a:xfrm>
          <a:prstGeom prst="rect">
            <a:avLst/>
          </a:prstGeom>
          <a:noFill/>
        </p:spPr>
        <p:txBody>
          <a:bodyPr wrap="none" rtlCol="0">
            <a:spAutoFit/>
          </a:bodyPr>
          <a:lstStyle/>
          <a:p>
            <a:pPr algn="l"/>
            <a:r>
              <a:rPr kumimoji="1" lang="en-US" altLang="ja-JP" sz="2800" dirty="0"/>
              <a:t>Transverse energy</a:t>
            </a:r>
            <a:endParaRPr kumimoji="1" lang="ja-JP" altLang="en-US" sz="2800" dirty="0"/>
          </a:p>
        </p:txBody>
      </p:sp>
      <p:cxnSp>
        <p:nvCxnSpPr>
          <p:cNvPr id="13" name="直線矢印コネクタ 12">
            <a:extLst>
              <a:ext uri="{FF2B5EF4-FFF2-40B4-BE49-F238E27FC236}">
                <a16:creationId xmlns:a16="http://schemas.microsoft.com/office/drawing/2014/main" id="{0D0CFA2F-6A96-4FE3-9C88-CABA47E9F2E0}"/>
              </a:ext>
            </a:extLst>
          </p:cNvPr>
          <p:cNvCxnSpPr/>
          <p:nvPr/>
        </p:nvCxnSpPr>
        <p:spPr>
          <a:xfrm flipV="1">
            <a:off x="6744072" y="3845618"/>
            <a:ext cx="504056" cy="909504"/>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a:extLst>
              <a:ext uri="{FF2B5EF4-FFF2-40B4-BE49-F238E27FC236}">
                <a16:creationId xmlns:a16="http://schemas.microsoft.com/office/drawing/2014/main" id="{3F9D7BDC-0786-416F-A2BC-7E93DC4FBC4D}"/>
              </a:ext>
            </a:extLst>
          </p:cNvPr>
          <p:cNvCxnSpPr>
            <a:cxnSpLocks/>
          </p:cNvCxnSpPr>
          <p:nvPr/>
        </p:nvCxnSpPr>
        <p:spPr>
          <a:xfrm flipV="1">
            <a:off x="6744072" y="2006762"/>
            <a:ext cx="529916" cy="27483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フリーフォーム: 図形 17">
            <a:extLst>
              <a:ext uri="{FF2B5EF4-FFF2-40B4-BE49-F238E27FC236}">
                <a16:creationId xmlns:a16="http://schemas.microsoft.com/office/drawing/2014/main" id="{87BE578E-CD9D-49C1-8D03-8D045FDE2453}"/>
              </a:ext>
            </a:extLst>
          </p:cNvPr>
          <p:cNvSpPr/>
          <p:nvPr/>
        </p:nvSpPr>
        <p:spPr>
          <a:xfrm>
            <a:off x="7295029" y="2002710"/>
            <a:ext cx="2716306" cy="1398982"/>
          </a:xfrm>
          <a:custGeom>
            <a:avLst/>
            <a:gdLst>
              <a:gd name="connsiteX0" fmla="*/ 0 w 2716306"/>
              <a:gd name="connsiteY0" fmla="*/ 0 h 1472453"/>
              <a:gd name="connsiteX1" fmla="*/ 894230 w 2716306"/>
              <a:gd name="connsiteY1" fmla="*/ 988358 h 1472453"/>
              <a:gd name="connsiteX2" fmla="*/ 1922930 w 2716306"/>
              <a:gd name="connsiteY2" fmla="*/ 1391770 h 1472453"/>
              <a:gd name="connsiteX3" fmla="*/ 2716306 w 2716306"/>
              <a:gd name="connsiteY3" fmla="*/ 1472453 h 1472453"/>
            </a:gdLst>
            <a:ahLst/>
            <a:cxnLst>
              <a:cxn ang="0">
                <a:pos x="connsiteX0" y="connsiteY0"/>
              </a:cxn>
              <a:cxn ang="0">
                <a:pos x="connsiteX1" y="connsiteY1"/>
              </a:cxn>
              <a:cxn ang="0">
                <a:pos x="connsiteX2" y="connsiteY2"/>
              </a:cxn>
              <a:cxn ang="0">
                <a:pos x="connsiteX3" y="connsiteY3"/>
              </a:cxn>
            </a:cxnLst>
            <a:rect l="l" t="t" r="r" b="b"/>
            <a:pathLst>
              <a:path w="2716306" h="1472453">
                <a:moveTo>
                  <a:pt x="0" y="0"/>
                </a:moveTo>
                <a:cubicBezTo>
                  <a:pt x="286871" y="378198"/>
                  <a:pt x="573742" y="756396"/>
                  <a:pt x="894230" y="988358"/>
                </a:cubicBezTo>
                <a:cubicBezTo>
                  <a:pt x="1214718" y="1220320"/>
                  <a:pt x="1619251" y="1311088"/>
                  <a:pt x="1922930" y="1391770"/>
                </a:cubicBezTo>
                <a:cubicBezTo>
                  <a:pt x="2226609" y="1472452"/>
                  <a:pt x="2471457" y="1472452"/>
                  <a:pt x="2716306" y="1472453"/>
                </a:cubicBezTo>
              </a:path>
            </a:pathLst>
          </a:custGeom>
          <a:noFill/>
          <a:ln w="38100">
            <a:solidFill>
              <a:srgbClr val="FF0000"/>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A2FCFD8B-D2BC-473F-B9CF-61F237DBB966}"/>
              </a:ext>
            </a:extLst>
          </p:cNvPr>
          <p:cNvSpPr txBox="1"/>
          <p:nvPr/>
        </p:nvSpPr>
        <p:spPr>
          <a:xfrm>
            <a:off x="7940531" y="2381224"/>
            <a:ext cx="1136850" cy="369332"/>
          </a:xfrm>
          <a:prstGeom prst="rect">
            <a:avLst/>
          </a:prstGeom>
          <a:noFill/>
        </p:spPr>
        <p:txBody>
          <a:bodyPr wrap="none" rtlCol="0">
            <a:spAutoFit/>
          </a:bodyPr>
          <a:lstStyle/>
          <a:p>
            <a:pPr algn="l"/>
            <a:r>
              <a:rPr kumimoji="1" lang="en-US" altLang="ja-JP" dirty="0" err="1">
                <a:solidFill>
                  <a:srgbClr val="FF0000"/>
                </a:solidFill>
              </a:rPr>
              <a:t>pdV</a:t>
            </a:r>
            <a:r>
              <a:rPr kumimoji="1" lang="ja-JP" altLang="en-US" dirty="0">
                <a:solidFill>
                  <a:srgbClr val="FF0000"/>
                </a:solidFill>
              </a:rPr>
              <a:t> </a:t>
            </a:r>
            <a:r>
              <a:rPr kumimoji="1" lang="en-US" altLang="ja-JP" dirty="0">
                <a:solidFill>
                  <a:srgbClr val="FF0000"/>
                </a:solidFill>
              </a:rPr>
              <a:t>work</a:t>
            </a:r>
            <a:endParaRPr kumimoji="1" lang="ja-JP" altLang="en-US" dirty="0">
              <a:solidFill>
                <a:srgbClr val="FF0000"/>
              </a:solidFill>
            </a:endParaRPr>
          </a:p>
        </p:txBody>
      </p:sp>
      <p:sp>
        <p:nvSpPr>
          <p:cNvPr id="20" name="テキスト ボックス 19">
            <a:extLst>
              <a:ext uri="{FF2B5EF4-FFF2-40B4-BE49-F238E27FC236}">
                <a16:creationId xmlns:a16="http://schemas.microsoft.com/office/drawing/2014/main" id="{BE9752B5-774D-476A-BECF-123831099D95}"/>
              </a:ext>
            </a:extLst>
          </p:cNvPr>
          <p:cNvSpPr txBox="1"/>
          <p:nvPr/>
        </p:nvSpPr>
        <p:spPr>
          <a:xfrm>
            <a:off x="7392144" y="3683890"/>
            <a:ext cx="1555234" cy="369332"/>
          </a:xfrm>
          <a:prstGeom prst="rect">
            <a:avLst/>
          </a:prstGeom>
          <a:noFill/>
        </p:spPr>
        <p:txBody>
          <a:bodyPr wrap="none" rtlCol="0">
            <a:spAutoFit/>
          </a:bodyPr>
          <a:lstStyle/>
          <a:p>
            <a:pPr algn="l"/>
            <a:r>
              <a:rPr kumimoji="1" lang="en-US" altLang="ja-JP" dirty="0">
                <a:solidFill>
                  <a:srgbClr val="FFFF00"/>
                </a:solidFill>
              </a:rPr>
              <a:t>hadronization</a:t>
            </a:r>
            <a:endParaRPr kumimoji="1" lang="ja-JP" altLang="en-US" dirty="0">
              <a:solidFill>
                <a:srgbClr val="FFFF00"/>
              </a:solidFill>
            </a:endParaRPr>
          </a:p>
        </p:txBody>
      </p:sp>
      <p:cxnSp>
        <p:nvCxnSpPr>
          <p:cNvPr id="21" name="直線矢印コネクタ 20">
            <a:extLst>
              <a:ext uri="{FF2B5EF4-FFF2-40B4-BE49-F238E27FC236}">
                <a16:creationId xmlns:a16="http://schemas.microsoft.com/office/drawing/2014/main" id="{0F8A36FD-E64A-4052-B953-4EDE24ACFEEE}"/>
              </a:ext>
            </a:extLst>
          </p:cNvPr>
          <p:cNvCxnSpPr>
            <a:cxnSpLocks/>
          </p:cNvCxnSpPr>
          <p:nvPr/>
        </p:nvCxnSpPr>
        <p:spPr>
          <a:xfrm flipV="1">
            <a:off x="7269169" y="3428290"/>
            <a:ext cx="539797" cy="442465"/>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9FCAE434-05EE-4D02-8FF7-6907B1186367}"/>
              </a:ext>
            </a:extLst>
          </p:cNvPr>
          <p:cNvCxnSpPr>
            <a:cxnSpLocks/>
          </p:cNvCxnSpPr>
          <p:nvPr/>
        </p:nvCxnSpPr>
        <p:spPr>
          <a:xfrm>
            <a:off x="7799085" y="3475162"/>
            <a:ext cx="3337475" cy="0"/>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a16="http://schemas.microsoft.com/office/drawing/2014/main" id="{F973174F-402D-43C0-9F40-4D1F144D9FD2}"/>
              </a:ext>
            </a:extLst>
          </p:cNvPr>
          <p:cNvCxnSpPr>
            <a:cxnSpLocks/>
          </p:cNvCxnSpPr>
          <p:nvPr/>
        </p:nvCxnSpPr>
        <p:spPr>
          <a:xfrm>
            <a:off x="9984432" y="3392797"/>
            <a:ext cx="115200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B3E67D1A-2738-4D1F-AA0A-6542603CCBA5}"/>
              </a:ext>
            </a:extLst>
          </p:cNvPr>
          <p:cNvSpPr txBox="1"/>
          <p:nvPr/>
        </p:nvSpPr>
        <p:spPr>
          <a:xfrm>
            <a:off x="6953546" y="1571785"/>
            <a:ext cx="1646605" cy="369332"/>
          </a:xfrm>
          <a:prstGeom prst="rect">
            <a:avLst/>
          </a:prstGeom>
          <a:noFill/>
        </p:spPr>
        <p:txBody>
          <a:bodyPr wrap="none" rtlCol="0">
            <a:spAutoFit/>
          </a:bodyPr>
          <a:lstStyle/>
          <a:p>
            <a:pPr algn="l"/>
            <a:r>
              <a:rPr kumimoji="1" lang="en-US" altLang="ja-JP" dirty="0">
                <a:solidFill>
                  <a:srgbClr val="FF0000"/>
                </a:solidFill>
              </a:rPr>
              <a:t>Thermalization</a:t>
            </a:r>
            <a:endParaRPr kumimoji="1" lang="ja-JP" altLang="en-US" dirty="0">
              <a:solidFill>
                <a:srgbClr val="FF0000"/>
              </a:solidFill>
            </a:endParaRPr>
          </a:p>
        </p:txBody>
      </p:sp>
      <p:sp>
        <p:nvSpPr>
          <p:cNvPr id="32" name="テキスト ボックス 31">
            <a:extLst>
              <a:ext uri="{FF2B5EF4-FFF2-40B4-BE49-F238E27FC236}">
                <a16:creationId xmlns:a16="http://schemas.microsoft.com/office/drawing/2014/main" id="{4E350A8A-A27A-4DF2-84D4-656FE94A93E0}"/>
              </a:ext>
            </a:extLst>
          </p:cNvPr>
          <p:cNvSpPr txBox="1"/>
          <p:nvPr/>
        </p:nvSpPr>
        <p:spPr>
          <a:xfrm>
            <a:off x="6916000" y="4333116"/>
            <a:ext cx="1994457" cy="369332"/>
          </a:xfrm>
          <a:prstGeom prst="rect">
            <a:avLst/>
          </a:prstGeom>
          <a:noFill/>
        </p:spPr>
        <p:txBody>
          <a:bodyPr wrap="none" rtlCol="0">
            <a:spAutoFit/>
          </a:bodyPr>
          <a:lstStyle/>
          <a:p>
            <a:pPr algn="l"/>
            <a:r>
              <a:rPr kumimoji="1" lang="en-US" altLang="ja-JP" dirty="0">
                <a:solidFill>
                  <a:srgbClr val="FFFF00"/>
                </a:solidFill>
              </a:rPr>
              <a:t>Parton</a:t>
            </a:r>
            <a:r>
              <a:rPr kumimoji="1" lang="ja-JP" altLang="en-US" dirty="0">
                <a:solidFill>
                  <a:srgbClr val="FFFF00"/>
                </a:solidFill>
              </a:rPr>
              <a:t> </a:t>
            </a:r>
            <a:r>
              <a:rPr kumimoji="1" lang="en-US" altLang="ja-JP" dirty="0">
                <a:solidFill>
                  <a:srgbClr val="FFFF00"/>
                </a:solidFill>
              </a:rPr>
              <a:t>production</a:t>
            </a:r>
            <a:endParaRPr kumimoji="1" lang="ja-JP" altLang="en-US" dirty="0">
              <a:solidFill>
                <a:srgbClr val="FFFF00"/>
              </a:solidFill>
            </a:endParaRPr>
          </a:p>
        </p:txBody>
      </p:sp>
      <p:sp>
        <p:nvSpPr>
          <p:cNvPr id="33" name="テキスト ボックス 32">
            <a:extLst>
              <a:ext uri="{FF2B5EF4-FFF2-40B4-BE49-F238E27FC236}">
                <a16:creationId xmlns:a16="http://schemas.microsoft.com/office/drawing/2014/main" id="{54A61CEB-9193-4917-923C-FFA866410F81}"/>
              </a:ext>
            </a:extLst>
          </p:cNvPr>
          <p:cNvSpPr txBox="1"/>
          <p:nvPr/>
        </p:nvSpPr>
        <p:spPr>
          <a:xfrm>
            <a:off x="9439283" y="3495994"/>
            <a:ext cx="1659429" cy="369332"/>
          </a:xfrm>
          <a:prstGeom prst="rect">
            <a:avLst/>
          </a:prstGeom>
          <a:noFill/>
        </p:spPr>
        <p:txBody>
          <a:bodyPr wrap="none" rtlCol="0">
            <a:spAutoFit/>
          </a:bodyPr>
          <a:lstStyle/>
          <a:p>
            <a:pPr algn="l"/>
            <a:r>
              <a:rPr kumimoji="1" lang="en-US" altLang="ja-JP" dirty="0">
                <a:solidFill>
                  <a:srgbClr val="FFFF00"/>
                </a:solidFill>
              </a:rPr>
              <a:t>Free</a:t>
            </a:r>
            <a:r>
              <a:rPr kumimoji="1" lang="ja-JP" altLang="en-US" dirty="0">
                <a:solidFill>
                  <a:srgbClr val="FFFF00"/>
                </a:solidFill>
              </a:rPr>
              <a:t> </a:t>
            </a:r>
            <a:r>
              <a:rPr kumimoji="1" lang="en-US" altLang="ja-JP" dirty="0">
                <a:solidFill>
                  <a:srgbClr val="FFFF00"/>
                </a:solidFill>
              </a:rPr>
              <a:t>streaming</a:t>
            </a:r>
            <a:endParaRPr kumimoji="1" lang="ja-JP" altLang="en-US" dirty="0">
              <a:solidFill>
                <a:srgbClr val="FFFF00"/>
              </a:solidFill>
            </a:endParaRPr>
          </a:p>
        </p:txBody>
      </p:sp>
      <p:sp>
        <p:nvSpPr>
          <p:cNvPr id="34" name="テキスト ボックス 33">
            <a:extLst>
              <a:ext uri="{FF2B5EF4-FFF2-40B4-BE49-F238E27FC236}">
                <a16:creationId xmlns:a16="http://schemas.microsoft.com/office/drawing/2014/main" id="{20C8A7B9-CCD4-445B-A90A-2196DFD2B6DC}"/>
              </a:ext>
            </a:extLst>
          </p:cNvPr>
          <p:cNvSpPr txBox="1"/>
          <p:nvPr/>
        </p:nvSpPr>
        <p:spPr>
          <a:xfrm>
            <a:off x="9439284" y="2961873"/>
            <a:ext cx="1659429" cy="369332"/>
          </a:xfrm>
          <a:prstGeom prst="rect">
            <a:avLst/>
          </a:prstGeom>
          <a:noFill/>
        </p:spPr>
        <p:txBody>
          <a:bodyPr wrap="none" rtlCol="0">
            <a:spAutoFit/>
          </a:bodyPr>
          <a:lstStyle/>
          <a:p>
            <a:pPr algn="l"/>
            <a:r>
              <a:rPr kumimoji="1" lang="en-US" altLang="ja-JP" dirty="0">
                <a:solidFill>
                  <a:srgbClr val="FF0000"/>
                </a:solidFill>
              </a:rPr>
              <a:t>Free</a:t>
            </a:r>
            <a:r>
              <a:rPr kumimoji="1" lang="ja-JP" altLang="en-US" dirty="0">
                <a:solidFill>
                  <a:srgbClr val="FF0000"/>
                </a:solidFill>
              </a:rPr>
              <a:t> </a:t>
            </a:r>
            <a:r>
              <a:rPr kumimoji="1" lang="en-US" altLang="ja-JP" dirty="0">
                <a:solidFill>
                  <a:srgbClr val="FF0000"/>
                </a:solidFill>
              </a:rPr>
              <a:t>streaming</a:t>
            </a:r>
            <a:endParaRPr kumimoji="1" lang="ja-JP" altLang="en-US" dirty="0">
              <a:solidFill>
                <a:srgbClr val="FF0000"/>
              </a:solidFill>
            </a:endParaRPr>
          </a:p>
        </p:txBody>
      </p:sp>
      <p:sp>
        <p:nvSpPr>
          <p:cNvPr id="5" name="テキスト ボックス 4">
            <a:extLst>
              <a:ext uri="{FF2B5EF4-FFF2-40B4-BE49-F238E27FC236}">
                <a16:creationId xmlns:a16="http://schemas.microsoft.com/office/drawing/2014/main" id="{9AF57882-EA6A-480A-942F-6F6FFC0A86C6}"/>
              </a:ext>
            </a:extLst>
          </p:cNvPr>
          <p:cNvSpPr txBox="1"/>
          <p:nvPr/>
        </p:nvSpPr>
        <p:spPr>
          <a:xfrm>
            <a:off x="11208797" y="2951236"/>
            <a:ext cx="997971" cy="954107"/>
          </a:xfrm>
          <a:prstGeom prst="rect">
            <a:avLst/>
          </a:prstGeom>
          <a:noFill/>
        </p:spPr>
        <p:txBody>
          <a:bodyPr wrap="square" rtlCol="0">
            <a:spAutoFit/>
          </a:bodyPr>
          <a:lstStyle/>
          <a:p>
            <a:pPr algn="l"/>
            <a:r>
              <a:rPr kumimoji="1" lang="en-US" altLang="ja-JP" sz="2800" dirty="0"/>
              <a:t>Exp</a:t>
            </a:r>
          </a:p>
          <a:p>
            <a:pPr algn="l"/>
            <a:r>
              <a:rPr kumimoji="1" lang="en-US" altLang="ja-JP" sz="2800" dirty="0"/>
              <a:t>data</a:t>
            </a:r>
          </a:p>
        </p:txBody>
      </p:sp>
      <p:sp>
        <p:nvSpPr>
          <p:cNvPr id="8" name="テキスト ボックス 7">
            <a:extLst>
              <a:ext uri="{FF2B5EF4-FFF2-40B4-BE49-F238E27FC236}">
                <a16:creationId xmlns:a16="http://schemas.microsoft.com/office/drawing/2014/main" id="{4191D0E2-56A1-4101-9831-7260AC010E77}"/>
              </a:ext>
            </a:extLst>
          </p:cNvPr>
          <p:cNvSpPr txBox="1"/>
          <p:nvPr/>
        </p:nvSpPr>
        <p:spPr>
          <a:xfrm>
            <a:off x="9151054" y="4141496"/>
            <a:ext cx="2880917" cy="523220"/>
          </a:xfrm>
          <a:prstGeom prst="rect">
            <a:avLst/>
          </a:prstGeom>
          <a:noFill/>
        </p:spPr>
        <p:txBody>
          <a:bodyPr wrap="none" rtlCol="0">
            <a:spAutoFit/>
          </a:bodyPr>
          <a:lstStyle/>
          <a:p>
            <a:pPr algn="l"/>
            <a:r>
              <a:rPr kumimoji="1" lang="en-US" altLang="ja-JP" sz="2800" dirty="0">
                <a:solidFill>
                  <a:schemeClr val="accent1"/>
                </a:solidFill>
                <a:highlight>
                  <a:srgbClr val="FFFF00"/>
                </a:highlight>
              </a:rPr>
              <a:t>PYTHIA/</a:t>
            </a:r>
            <a:r>
              <a:rPr kumimoji="1" lang="en-US" altLang="ja-JP" sz="2800" dirty="0" err="1">
                <a:solidFill>
                  <a:schemeClr val="accent1"/>
                </a:solidFill>
                <a:highlight>
                  <a:srgbClr val="FFFF00"/>
                </a:highlight>
              </a:rPr>
              <a:t>Angantyr</a:t>
            </a:r>
            <a:endParaRPr kumimoji="1" lang="ja-JP" altLang="en-US" sz="2800" dirty="0">
              <a:solidFill>
                <a:schemeClr val="accent1"/>
              </a:solidFill>
              <a:highlight>
                <a:srgbClr val="FFFF00"/>
              </a:highlight>
            </a:endParaRPr>
          </a:p>
        </p:txBody>
      </p:sp>
      <p:sp>
        <p:nvSpPr>
          <p:cNvPr id="9" name="テキスト ボックス 8">
            <a:extLst>
              <a:ext uri="{FF2B5EF4-FFF2-40B4-BE49-F238E27FC236}">
                <a16:creationId xmlns:a16="http://schemas.microsoft.com/office/drawing/2014/main" id="{C3C5B9E5-3F54-4982-B8BF-42DA02ADE4F5}"/>
              </a:ext>
            </a:extLst>
          </p:cNvPr>
          <p:cNvSpPr txBox="1"/>
          <p:nvPr/>
        </p:nvSpPr>
        <p:spPr>
          <a:xfrm>
            <a:off x="9168251" y="2177043"/>
            <a:ext cx="1154483" cy="523220"/>
          </a:xfrm>
          <a:prstGeom prst="rect">
            <a:avLst/>
          </a:prstGeom>
          <a:noFill/>
        </p:spPr>
        <p:txBody>
          <a:bodyPr wrap="none" rtlCol="0">
            <a:spAutoFit/>
          </a:bodyPr>
          <a:lstStyle/>
          <a:p>
            <a:pPr algn="l"/>
            <a:r>
              <a:rPr kumimoji="1" lang="en-US" altLang="ja-JP" sz="2800" dirty="0">
                <a:solidFill>
                  <a:schemeClr val="accent1"/>
                </a:solidFill>
                <a:highlight>
                  <a:srgbClr val="FF0000"/>
                </a:highlight>
              </a:rPr>
              <a:t>DCCI2</a:t>
            </a:r>
            <a:endParaRPr kumimoji="1" lang="ja-JP" altLang="en-US" sz="2800" dirty="0">
              <a:solidFill>
                <a:schemeClr val="accent1"/>
              </a:solidFill>
              <a:highlight>
                <a:srgbClr val="FF0000"/>
              </a:highlight>
            </a:endParaRPr>
          </a:p>
        </p:txBody>
      </p:sp>
      <p:sp>
        <p:nvSpPr>
          <p:cNvPr id="12" name="テキスト ボックス 11">
            <a:extLst>
              <a:ext uri="{FF2B5EF4-FFF2-40B4-BE49-F238E27FC236}">
                <a16:creationId xmlns:a16="http://schemas.microsoft.com/office/drawing/2014/main" id="{2FB14387-FC31-4E52-9E99-2789A162E3B6}"/>
              </a:ext>
            </a:extLst>
          </p:cNvPr>
          <p:cNvSpPr txBox="1"/>
          <p:nvPr/>
        </p:nvSpPr>
        <p:spPr>
          <a:xfrm>
            <a:off x="1855102" y="5373871"/>
            <a:ext cx="8485015" cy="954107"/>
          </a:xfrm>
          <a:prstGeom prst="rect">
            <a:avLst/>
          </a:prstGeom>
          <a:noFill/>
        </p:spPr>
        <p:txBody>
          <a:bodyPr wrap="none" rtlCol="0">
            <a:spAutoFit/>
          </a:bodyPr>
          <a:lstStyle/>
          <a:p>
            <a:pPr algn="ctr"/>
            <a:r>
              <a:rPr kumimoji="1" lang="en-US" altLang="ja-JP" sz="2800" dirty="0"/>
              <a:t>How much matter thermalized is highly correlated </a:t>
            </a:r>
          </a:p>
          <a:p>
            <a:pPr algn="ctr"/>
            <a:r>
              <a:rPr kumimoji="1" lang="en-US" altLang="ja-JP" sz="2800" dirty="0"/>
              <a:t>with initial production under constraint from exp data.</a:t>
            </a:r>
            <a:endParaRPr kumimoji="1" lang="ja-JP" altLang="en-US" sz="2800" dirty="0"/>
          </a:p>
        </p:txBody>
      </p:sp>
      <p:cxnSp>
        <p:nvCxnSpPr>
          <p:cNvPr id="16" name="直線矢印コネクタ 15">
            <a:extLst>
              <a:ext uri="{FF2B5EF4-FFF2-40B4-BE49-F238E27FC236}">
                <a16:creationId xmlns:a16="http://schemas.microsoft.com/office/drawing/2014/main" id="{69B3DBCE-FD4C-42B2-9FA8-3F7062545124}"/>
              </a:ext>
            </a:extLst>
          </p:cNvPr>
          <p:cNvCxnSpPr/>
          <p:nvPr/>
        </p:nvCxnSpPr>
        <p:spPr>
          <a:xfrm flipH="1">
            <a:off x="7276711" y="2282489"/>
            <a:ext cx="46901" cy="1405591"/>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スライド番号プレースホルダー 13">
            <a:extLst>
              <a:ext uri="{FF2B5EF4-FFF2-40B4-BE49-F238E27FC236}">
                <a16:creationId xmlns:a16="http://schemas.microsoft.com/office/drawing/2014/main" id="{3A5C09DC-5A13-4A94-9467-D79AAAE1F882}"/>
              </a:ext>
            </a:extLst>
          </p:cNvPr>
          <p:cNvSpPr>
            <a:spLocks noGrp="1"/>
          </p:cNvSpPr>
          <p:nvPr>
            <p:ph type="sldNum" sz="quarter" idx="12"/>
          </p:nvPr>
        </p:nvSpPr>
        <p:spPr/>
        <p:txBody>
          <a:bodyPr/>
          <a:lstStyle/>
          <a:p>
            <a:fld id="{790CF57B-DD1B-4031-B9F9-0C464C9FAFED}" type="slidenum">
              <a:rPr kumimoji="1" lang="ja-JP" altLang="en-US" smtClean="0"/>
              <a:t>26</a:t>
            </a:fld>
            <a:endParaRPr kumimoji="1" lang="ja-JP" altLang="en-US"/>
          </a:p>
        </p:txBody>
      </p:sp>
    </p:spTree>
    <p:extLst>
      <p:ext uri="{BB962C8B-B14F-4D97-AF65-F5344CB8AC3E}">
        <p14:creationId xmlns:p14="http://schemas.microsoft.com/office/powerpoint/2010/main" val="22038520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9731A36-44E4-4F3C-8A53-E196745E9003}"/>
              </a:ext>
            </a:extLst>
          </p:cNvPr>
          <p:cNvSpPr>
            <a:spLocks noGrp="1"/>
          </p:cNvSpPr>
          <p:nvPr>
            <p:ph type="title"/>
          </p:nvPr>
        </p:nvSpPr>
        <p:spPr/>
        <p:txBody>
          <a:bodyPr/>
          <a:lstStyle/>
          <a:p>
            <a:pPr algn="ctr"/>
            <a:r>
              <a:rPr kumimoji="1" lang="en-US" altLang="ja-JP" dirty="0"/>
              <a:t>Outline</a:t>
            </a:r>
            <a:endParaRPr kumimoji="1" lang="ja-JP" altLang="en-US" dirty="0"/>
          </a:p>
        </p:txBody>
      </p:sp>
      <p:sp>
        <p:nvSpPr>
          <p:cNvPr id="5" name="正方形/長方形 4">
            <a:extLst>
              <a:ext uri="{FF2B5EF4-FFF2-40B4-BE49-F238E27FC236}">
                <a16:creationId xmlns:a16="http://schemas.microsoft.com/office/drawing/2014/main" id="{77B8DEE8-1FBB-4D68-A721-55C0B396F1FA}"/>
              </a:ext>
            </a:extLst>
          </p:cNvPr>
          <p:cNvSpPr/>
          <p:nvPr/>
        </p:nvSpPr>
        <p:spPr>
          <a:xfrm>
            <a:off x="1397101" y="1681738"/>
            <a:ext cx="2880000" cy="2160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Introduction</a:t>
            </a:r>
            <a:endParaRPr kumimoji="0"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sp>
        <p:nvSpPr>
          <p:cNvPr id="7" name="正方形/長方形 6">
            <a:extLst>
              <a:ext uri="{FF2B5EF4-FFF2-40B4-BE49-F238E27FC236}">
                <a16:creationId xmlns:a16="http://schemas.microsoft.com/office/drawing/2014/main" id="{E44A8D9C-3428-467F-8F6E-E9C08467A5A1}"/>
              </a:ext>
            </a:extLst>
          </p:cNvPr>
          <p:cNvSpPr/>
          <p:nvPr/>
        </p:nvSpPr>
        <p:spPr>
          <a:xfrm>
            <a:off x="1397101" y="4206180"/>
            <a:ext cx="2880000" cy="2160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Results</a:t>
            </a:r>
            <a:endParaRPr kumimoji="1"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sp>
        <p:nvSpPr>
          <p:cNvPr id="8" name="正方形/長方形 7">
            <a:extLst>
              <a:ext uri="{FF2B5EF4-FFF2-40B4-BE49-F238E27FC236}">
                <a16:creationId xmlns:a16="http://schemas.microsoft.com/office/drawing/2014/main" id="{F7E283FE-4E2A-4F76-BD01-4FEF00F54F42}"/>
              </a:ext>
            </a:extLst>
          </p:cNvPr>
          <p:cNvSpPr/>
          <p:nvPr/>
        </p:nvSpPr>
        <p:spPr>
          <a:xfrm>
            <a:off x="4656000" y="1681738"/>
            <a:ext cx="2880000" cy="2160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Dynamical Modeling</a:t>
            </a:r>
            <a:endParaRPr kumimoji="0"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sp>
        <p:nvSpPr>
          <p:cNvPr id="9" name="正方形/長方形 8">
            <a:extLst>
              <a:ext uri="{FF2B5EF4-FFF2-40B4-BE49-F238E27FC236}">
                <a16:creationId xmlns:a16="http://schemas.microsoft.com/office/drawing/2014/main" id="{3E609492-0488-4134-AF18-8406A4494FDF}"/>
              </a:ext>
            </a:extLst>
          </p:cNvPr>
          <p:cNvSpPr/>
          <p:nvPr/>
        </p:nvSpPr>
        <p:spPr>
          <a:xfrm>
            <a:off x="7914899" y="1678783"/>
            <a:ext cx="2880000" cy="21600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Dynamical Core-Corona Initialization Model</a:t>
            </a:r>
            <a:endParaRPr kumimoji="0"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sp>
        <p:nvSpPr>
          <p:cNvPr id="3" name="スライド番号プレースホルダー 2">
            <a:extLst>
              <a:ext uri="{FF2B5EF4-FFF2-40B4-BE49-F238E27FC236}">
                <a16:creationId xmlns:a16="http://schemas.microsoft.com/office/drawing/2014/main" id="{B5E542E1-2A20-4BB4-93DE-2CDCD4E4076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90CF57B-DD1B-4031-B9F9-0C464C9FAFED}" type="slidenum">
              <a:rPr kumimoji="1" lang="ja-JP" altLang="en-US" sz="1200" b="0" i="0" u="none" strike="noStrike" kern="1200" cap="none" spc="0" normalizeH="0" baseline="0" noProof="0" smtClean="0">
                <a:ln>
                  <a:noFill/>
                </a:ln>
                <a:solidFill>
                  <a:prstClr val="white">
                    <a:tint val="75000"/>
                  </a:prstClr>
                </a:solidFill>
                <a:effectLst/>
                <a:uLnTx/>
                <a:uFillTx/>
                <a:latin typeface="Yu Gothic UI Semilight"/>
                <a:ea typeface="Yu Gothic UI Semilight"/>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1" lang="ja-JP" altLang="en-US" sz="1200" b="0" i="0" u="none" strike="noStrike" kern="1200" cap="none" spc="0" normalizeH="0" baseline="0" noProof="0">
              <a:ln>
                <a:noFill/>
              </a:ln>
              <a:solidFill>
                <a:prstClr val="white">
                  <a:tint val="75000"/>
                </a:prstClr>
              </a:solidFill>
              <a:effectLst/>
              <a:uLnTx/>
              <a:uFillTx/>
              <a:latin typeface="Yu Gothic UI Semilight"/>
              <a:ea typeface="Yu Gothic UI Semilight"/>
              <a:cs typeface="+mn-cs"/>
            </a:endParaRPr>
          </a:p>
        </p:txBody>
      </p:sp>
      <p:sp>
        <p:nvSpPr>
          <p:cNvPr id="11" name="正方形/長方形 10">
            <a:extLst>
              <a:ext uri="{FF2B5EF4-FFF2-40B4-BE49-F238E27FC236}">
                <a16:creationId xmlns:a16="http://schemas.microsoft.com/office/drawing/2014/main" id="{16E0DDD7-C176-49B5-8BCF-5AAC9E10AD69}"/>
              </a:ext>
            </a:extLst>
          </p:cNvPr>
          <p:cNvSpPr/>
          <p:nvPr/>
        </p:nvSpPr>
        <p:spPr>
          <a:xfrm>
            <a:off x="4656000" y="4208349"/>
            <a:ext cx="2880000" cy="216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2800" b="0" i="0" u="none" strike="noStrike" kern="1200" cap="none" spc="0" normalizeH="0" baseline="0" noProof="0" dirty="0">
                <a:ln>
                  <a:noFill/>
                </a:ln>
                <a:solidFill>
                  <a:srgbClr val="002060"/>
                </a:solidFill>
                <a:effectLst/>
                <a:uLnTx/>
                <a:uFillTx/>
                <a:latin typeface="Yu Gothic UI Semilight"/>
                <a:ea typeface="Yu Gothic UI Semilight"/>
                <a:cs typeface="+mn-cs"/>
              </a:rPr>
              <a:t>Summary</a:t>
            </a:r>
            <a:endParaRPr kumimoji="1" lang="ja-JP" altLang="en-US" sz="2800" b="0" i="0" u="none" strike="noStrike" kern="1200" cap="none" spc="0" normalizeH="0" baseline="0" noProof="0" dirty="0">
              <a:ln>
                <a:noFill/>
              </a:ln>
              <a:solidFill>
                <a:srgbClr val="002060"/>
              </a:solidFill>
              <a:effectLst/>
              <a:uLnTx/>
              <a:uFillTx/>
              <a:latin typeface="Yu Gothic UI Semilight"/>
              <a:ea typeface="Yu Gothic UI Semilight"/>
              <a:cs typeface="+mn-cs"/>
            </a:endParaRPr>
          </a:p>
        </p:txBody>
      </p:sp>
      <p:grpSp>
        <p:nvGrpSpPr>
          <p:cNvPr id="10" name="グループ化 9">
            <a:extLst>
              <a:ext uri="{FF2B5EF4-FFF2-40B4-BE49-F238E27FC236}">
                <a16:creationId xmlns:a16="http://schemas.microsoft.com/office/drawing/2014/main" id="{40181F00-DA30-477C-9D16-704DF35C69F5}"/>
              </a:ext>
            </a:extLst>
          </p:cNvPr>
          <p:cNvGrpSpPr>
            <a:grpSpLocks noChangeAspect="1"/>
          </p:cNvGrpSpPr>
          <p:nvPr/>
        </p:nvGrpSpPr>
        <p:grpSpPr>
          <a:xfrm>
            <a:off x="11162575" y="5333195"/>
            <a:ext cx="791146" cy="1728871"/>
            <a:chOff x="1795273" y="2610896"/>
            <a:chExt cx="1977865" cy="4322177"/>
          </a:xfrm>
        </p:grpSpPr>
        <p:pic>
          <p:nvPicPr>
            <p:cNvPr id="12" name="グラフィックス 11" descr="装飾的な円">
              <a:extLst>
                <a:ext uri="{FF2B5EF4-FFF2-40B4-BE49-F238E27FC236}">
                  <a16:creationId xmlns:a16="http://schemas.microsoft.com/office/drawing/2014/main" id="{B26C721F-CFD2-4CD0-8B53-228D97E824CE}"/>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13" name="グラフィックス 12" descr="中心点から放射状に広がる複数の円">
              <a:extLst>
                <a:ext uri="{FF2B5EF4-FFF2-40B4-BE49-F238E27FC236}">
                  <a16:creationId xmlns:a16="http://schemas.microsoft.com/office/drawing/2014/main" id="{3632730C-AD01-4764-81F8-99F2F72666A1}"/>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1530801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tx1"/>
                                      </p:to>
                                    </p:animClr>
                                  </p:childTnLst>
                                </p:cTn>
                              </p:par>
                              <p:par>
                                <p:cTn id="7" presetID="3" presetClass="emph" presetSubtype="2" fill="hold" nodeType="withEffect">
                                  <p:stCondLst>
                                    <p:cond delay="0"/>
                                  </p:stCondLst>
                                  <p:childTnLst>
                                    <p:animClr clrSpc="rgb" dir="cw">
                                      <p:cBhvr override="childStyle">
                                        <p:cTn id="8" dur="500" fill="hold"/>
                                        <p:tgtEl>
                                          <p:spTgt spid="8">
                                            <p:txEl>
                                              <p:pRg st="0" end="0"/>
                                            </p:txEl>
                                          </p:spTgt>
                                        </p:tgtEl>
                                        <p:attrNameLst>
                                          <p:attrName>style.color</p:attrName>
                                        </p:attrNameLst>
                                      </p:cBhvr>
                                      <p:to>
                                        <a:schemeClr val="tx1"/>
                                      </p:to>
                                    </p:animClr>
                                  </p:childTnLst>
                                </p:cTn>
                              </p:par>
                              <p:par>
                                <p:cTn id="9" presetID="3" presetClass="emph" presetSubtype="2" fill="hold" nodeType="withEffect">
                                  <p:stCondLst>
                                    <p:cond delay="0"/>
                                  </p:stCondLst>
                                  <p:childTnLst>
                                    <p:animClr clrSpc="rgb" dir="cw">
                                      <p:cBhvr override="childStyle">
                                        <p:cTn id="10" dur="500" fill="hold"/>
                                        <p:tgtEl>
                                          <p:spTgt spid="9">
                                            <p:txEl>
                                              <p:pRg st="0" end="0"/>
                                            </p:txEl>
                                          </p:spTgt>
                                        </p:tgtEl>
                                        <p:attrNameLst>
                                          <p:attrName>style.color</p:attrName>
                                        </p:attrNameLst>
                                      </p:cBhvr>
                                      <p:to>
                                        <a:schemeClr val="tx1"/>
                                      </p:to>
                                    </p:animClr>
                                  </p:childTnLst>
                                </p:cTn>
                              </p:par>
                              <p:par>
                                <p:cTn id="11" presetID="3" presetClass="emph" presetSubtype="2" fill="hold" nodeType="withEffect">
                                  <p:stCondLst>
                                    <p:cond delay="0"/>
                                  </p:stCondLst>
                                  <p:childTnLst>
                                    <p:animClr clrSpc="rgb" dir="cw">
                                      <p:cBhvr override="childStyle">
                                        <p:cTn id="12" dur="500" fill="hold"/>
                                        <p:tgtEl>
                                          <p:spTgt spid="7">
                                            <p:txEl>
                                              <p:pRg st="0" end="0"/>
                                            </p:txEl>
                                          </p:spTgt>
                                        </p:tgtEl>
                                        <p:attrNameLst>
                                          <p:attrName>style.color</p:attrName>
                                        </p:attrNameLst>
                                      </p:cBhvr>
                                      <p:to>
                                        <a:schemeClr val="tx1"/>
                                      </p:to>
                                    </p:animClr>
                                  </p:childTnLst>
                                </p:cTn>
                              </p:par>
                              <p:par>
                                <p:cTn id="13" presetID="15" presetClass="emph" presetSubtype="0" grpId="0" nodeType="withEffect">
                                  <p:stCondLst>
                                    <p:cond delay="0"/>
                                  </p:stCondLst>
                                  <p:iterate type="lt">
                                    <p:tmAbs val="25"/>
                                  </p:iterate>
                                  <p:childTnLst>
                                    <p:set>
                                      <p:cBhvr override="childStyle">
                                        <p:cTn id="14" dur="indefinite"/>
                                        <p:tgtEl>
                                          <p:spTgt spid="11"/>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693982D-EC92-41F2-8466-D7B013129559}"/>
              </a:ext>
            </a:extLst>
          </p:cNvPr>
          <p:cNvSpPr>
            <a:spLocks noGrp="1"/>
          </p:cNvSpPr>
          <p:nvPr>
            <p:ph type="title"/>
          </p:nvPr>
        </p:nvSpPr>
        <p:spPr/>
        <p:txBody>
          <a:bodyPr/>
          <a:lstStyle/>
          <a:p>
            <a:r>
              <a:rPr kumimoji="1" lang="en-US" altLang="ja-JP" dirty="0"/>
              <a:t>Summary</a:t>
            </a:r>
            <a:endParaRPr kumimoji="1" lang="ja-JP" altLang="en-US" dirty="0"/>
          </a:p>
        </p:txBody>
      </p:sp>
      <p:sp>
        <p:nvSpPr>
          <p:cNvPr id="3" name="スライド番号プレースホルダー 2">
            <a:extLst>
              <a:ext uri="{FF2B5EF4-FFF2-40B4-BE49-F238E27FC236}">
                <a16:creationId xmlns:a16="http://schemas.microsoft.com/office/drawing/2014/main" id="{952DF072-5579-445D-B457-F30E7163225C}"/>
              </a:ext>
            </a:extLst>
          </p:cNvPr>
          <p:cNvSpPr>
            <a:spLocks noGrp="1"/>
          </p:cNvSpPr>
          <p:nvPr>
            <p:ph type="sldNum" sz="quarter" idx="12"/>
          </p:nvPr>
        </p:nvSpPr>
        <p:spPr/>
        <p:txBody>
          <a:bodyPr/>
          <a:lstStyle/>
          <a:p>
            <a:fld id="{790CF57B-DD1B-4031-B9F9-0C464C9FAFED}" type="slidenum">
              <a:rPr kumimoji="1" lang="ja-JP" altLang="en-US" smtClean="0"/>
              <a:t>28</a:t>
            </a:fld>
            <a:endParaRPr kumimoji="1" lang="ja-JP" altLang="en-US"/>
          </a:p>
        </p:txBody>
      </p:sp>
      <mc:AlternateContent xmlns:mc="http://schemas.openxmlformats.org/markup-compatibility/2006">
        <mc:Choice xmlns:a14="http://schemas.microsoft.com/office/drawing/2010/main" Requires="a14">
          <p:sp>
            <p:nvSpPr>
              <p:cNvPr id="4" name="テキスト ボックス 3">
                <a:extLst>
                  <a:ext uri="{FF2B5EF4-FFF2-40B4-BE49-F238E27FC236}">
                    <a16:creationId xmlns:a16="http://schemas.microsoft.com/office/drawing/2014/main" id="{35B138A3-211A-475C-A379-5B2135BF8271}"/>
                  </a:ext>
                </a:extLst>
              </p:cNvPr>
              <p:cNvSpPr txBox="1"/>
              <p:nvPr/>
            </p:nvSpPr>
            <p:spPr>
              <a:xfrm>
                <a:off x="1058779" y="1271844"/>
                <a:ext cx="10106526" cy="5693866"/>
              </a:xfrm>
              <a:prstGeom prst="rect">
                <a:avLst/>
              </a:prstGeom>
              <a:noFill/>
            </p:spPr>
            <p:txBody>
              <a:bodyPr wrap="square" rtlCol="0">
                <a:spAutoFit/>
              </a:bodyPr>
              <a:lstStyle/>
              <a:p>
                <a:pPr marL="457200" indent="-457200">
                  <a:buFont typeface="Arial" panose="020B0604020202020204" pitchFamily="34" charset="0"/>
                  <a:buChar char="•"/>
                </a:pPr>
                <a:r>
                  <a:rPr kumimoji="1" lang="en-US" altLang="ja-JP" sz="2800" dirty="0"/>
                  <a:t>Development of a unified framework to describe dynamics of high-energy nuclear collisions</a:t>
                </a:r>
              </a:p>
              <a:p>
                <a:pPr marL="914400" lvl="1" indent="-457200">
                  <a:buFont typeface="Arial" panose="020B0604020202020204" pitchFamily="34" charset="0"/>
                  <a:buChar char="•"/>
                </a:pPr>
                <a:r>
                  <a:rPr kumimoji="1" lang="en-US" altLang="ja-JP" sz="2800" dirty="0"/>
                  <a:t>Core (fluids) and corona (non-equilibrium </a:t>
                </a:r>
                <a:r>
                  <a:rPr kumimoji="1" lang="en-US" altLang="ja-JP" sz="2800" dirty="0" err="1"/>
                  <a:t>partons</a:t>
                </a:r>
                <a:r>
                  <a:rPr kumimoji="1" lang="en-US" altLang="ja-JP" sz="2800" dirty="0"/>
                  <a:t>)</a:t>
                </a:r>
              </a:p>
              <a:p>
                <a:pPr marL="914400" lvl="1" indent="-457200">
                  <a:buFont typeface="Arial" panose="020B0604020202020204" pitchFamily="34" charset="0"/>
                  <a:buChar char="•"/>
                </a:pPr>
                <a:r>
                  <a:rPr kumimoji="1" lang="en-US" altLang="ja-JP" sz="2800" dirty="0"/>
                  <a:t>Thermal production and string fragmentation</a:t>
                </a:r>
              </a:p>
              <a:p>
                <a:pPr marL="457200" indent="-457200">
                  <a:buFont typeface="Arial" panose="020B0604020202020204" pitchFamily="34" charset="0"/>
                  <a:buChar char="•"/>
                </a:pPr>
                <a:r>
                  <a:rPr kumimoji="1" lang="en-US" altLang="ja-JP" sz="2800" dirty="0"/>
                  <a:t>Fraction of core/corona in small and large colliding systems extracted from experimental data</a:t>
                </a:r>
              </a:p>
              <a:p>
                <a:pPr marL="914400" lvl="1" indent="-457200">
                  <a:buFont typeface="Arial" panose="020B0604020202020204" pitchFamily="34" charset="0"/>
                  <a:buChar char="•"/>
                </a:pPr>
                <a:r>
                  <a:rPr kumimoji="1" lang="en-US" altLang="ja-JP" sz="2800" dirty="0"/>
                  <a:t>~ 50% in the highest multiplicity class in </a:t>
                </a:r>
                <a:r>
                  <a:rPr kumimoji="1" lang="en-US" altLang="ja-JP" sz="2800" dirty="0" err="1"/>
                  <a:t>p+p</a:t>
                </a:r>
                <a:endParaRPr kumimoji="1" lang="en-US" altLang="ja-JP" sz="2800" dirty="0"/>
              </a:p>
              <a:p>
                <a:pPr marL="914400" lvl="1" indent="-457200">
                  <a:buFont typeface="Arial" panose="020B0604020202020204" pitchFamily="34" charset="0"/>
                  <a:buChar char="•"/>
                </a:pPr>
                <a:r>
                  <a:rPr kumimoji="1" lang="en-US" altLang="ja-JP" sz="2800" dirty="0"/>
                  <a:t>~ 20% in semi-central events in </a:t>
                </a:r>
                <a:r>
                  <a:rPr kumimoji="1" lang="en-US" altLang="ja-JP" sz="2800" dirty="0" err="1"/>
                  <a:t>Pb+Pb</a:t>
                </a:r>
                <a:endParaRPr kumimoji="1" lang="en-US" altLang="ja-JP" sz="2800" dirty="0"/>
              </a:p>
              <a:p>
                <a:pPr marL="914400" lvl="1" indent="-457200">
                  <a:buFont typeface="Arial" panose="020B0604020202020204" pitchFamily="34" charset="0"/>
                  <a:buChar char="•"/>
                </a:pPr>
                <a:r>
                  <a:rPr kumimoji="1" lang="en-US" altLang="ja-JP" sz="2800" dirty="0"/>
                  <a:t>Key number </a:t>
                </a:r>
                <a14:m>
                  <m:oMath xmlns:m="http://schemas.openxmlformats.org/officeDocument/2006/math">
                    <m:d>
                      <m:dPr>
                        <m:begChr m:val="⟨"/>
                        <m:endChr m:val="⟩"/>
                        <m:ctrlPr>
                          <a:rPr lang="en-US" altLang="ja-JP" sz="2800" i="1">
                            <a:solidFill>
                              <a:srgbClr val="FFFF00"/>
                            </a:solidFill>
                            <a:latin typeface="Cambria Math" panose="02040503050406030204" pitchFamily="18" charset="0"/>
                            <a:ea typeface="Yu Gothic UI" panose="020B0500000000000000" pitchFamily="34" charset="-128"/>
                          </a:rPr>
                        </m:ctrlPr>
                      </m:dPr>
                      <m:e>
                        <m:r>
                          <a:rPr lang="en-US" altLang="ja-JP" sz="2800" i="1">
                            <a:solidFill>
                              <a:srgbClr val="FFFF00"/>
                            </a:solidFill>
                            <a:latin typeface="Cambria Math" panose="02040503050406030204" pitchFamily="18" charset="0"/>
                            <a:ea typeface="Yu Gothic UI" panose="020B0500000000000000" pitchFamily="34" charset="-128"/>
                          </a:rPr>
                          <m:t>𝑑</m:t>
                        </m:r>
                        <m:sSub>
                          <m:sSubPr>
                            <m:ctrlPr>
                              <a:rPr lang="en-US" altLang="ja-JP" sz="2800" i="1">
                                <a:solidFill>
                                  <a:srgbClr val="FFFF00"/>
                                </a:solidFill>
                                <a:latin typeface="Cambria Math" panose="02040503050406030204" pitchFamily="18" charset="0"/>
                                <a:ea typeface="Yu Gothic UI" panose="020B0500000000000000" pitchFamily="34" charset="-128"/>
                              </a:rPr>
                            </m:ctrlPr>
                          </m:sSubPr>
                          <m:e>
                            <m:r>
                              <a:rPr lang="en-US" altLang="ja-JP" sz="2800" i="1">
                                <a:solidFill>
                                  <a:srgbClr val="FFFF00"/>
                                </a:solidFill>
                                <a:latin typeface="Cambria Math" panose="02040503050406030204" pitchFamily="18" charset="0"/>
                                <a:ea typeface="Yu Gothic UI" panose="020B0500000000000000" pitchFamily="34" charset="-128"/>
                              </a:rPr>
                              <m:t>𝑁</m:t>
                            </m:r>
                          </m:e>
                          <m:sub>
                            <m:r>
                              <m:rPr>
                                <m:sty m:val="p"/>
                              </m:rPr>
                              <a:rPr lang="en-US" altLang="ja-JP" sz="2800">
                                <a:solidFill>
                                  <a:srgbClr val="FFFF00"/>
                                </a:solidFill>
                                <a:latin typeface="Cambria Math" panose="02040503050406030204" pitchFamily="18" charset="0"/>
                                <a:ea typeface="Yu Gothic UI" panose="020B0500000000000000" pitchFamily="34" charset="-128"/>
                              </a:rPr>
                              <m:t>ch</m:t>
                            </m:r>
                          </m:sub>
                        </m:sSub>
                        <m:r>
                          <a:rPr lang="en-US" altLang="ja-JP" sz="2800" i="1">
                            <a:solidFill>
                              <a:srgbClr val="FFFF00"/>
                            </a:solidFill>
                            <a:latin typeface="Cambria Math" panose="02040503050406030204" pitchFamily="18" charset="0"/>
                            <a:ea typeface="Yu Gothic UI" panose="020B0500000000000000" pitchFamily="34" charset="-128"/>
                          </a:rPr>
                          <m:t>/</m:t>
                        </m:r>
                        <m:r>
                          <a:rPr lang="en-US" altLang="ja-JP" sz="2800" i="1">
                            <a:solidFill>
                              <a:srgbClr val="FFFF00"/>
                            </a:solidFill>
                            <a:latin typeface="Cambria Math" panose="02040503050406030204" pitchFamily="18" charset="0"/>
                            <a:ea typeface="Yu Gothic UI" panose="020B0500000000000000" pitchFamily="34" charset="-128"/>
                          </a:rPr>
                          <m:t>𝑑</m:t>
                        </m:r>
                        <m:r>
                          <a:rPr lang="en-US" altLang="ja-JP" sz="2800" i="1">
                            <a:solidFill>
                              <a:srgbClr val="FFFF00"/>
                            </a:solidFill>
                            <a:latin typeface="Cambria Math" panose="02040503050406030204" pitchFamily="18" charset="0"/>
                            <a:ea typeface="Yu Gothic UI" panose="020B0500000000000000" pitchFamily="34" charset="-128"/>
                          </a:rPr>
                          <m:t>𝜂</m:t>
                        </m:r>
                      </m:e>
                    </m:d>
                    <m:r>
                      <a:rPr lang="en-US" altLang="ja-JP" sz="2800" i="1">
                        <a:solidFill>
                          <a:srgbClr val="FFFF00"/>
                        </a:solidFill>
                        <a:latin typeface="Cambria Math" panose="02040503050406030204" pitchFamily="18" charset="0"/>
                        <a:ea typeface="Yu Gothic UI" panose="020B0500000000000000" pitchFamily="34" charset="-128"/>
                      </a:rPr>
                      <m:t>∼20</m:t>
                    </m:r>
                  </m:oMath>
                </a14:m>
                <a:endParaRPr kumimoji="1" lang="en-US" altLang="ja-JP" sz="2800" dirty="0"/>
              </a:p>
              <a:p>
                <a:pPr marL="457200" indent="-457200">
                  <a:buFont typeface="Arial" panose="020B0604020202020204" pitchFamily="34" charset="0"/>
                  <a:buChar char="•"/>
                </a:pPr>
                <a:r>
                  <a:rPr kumimoji="1" lang="en-US" altLang="ja-JP" sz="2800" dirty="0"/>
                  <a:t>Soft from core </a:t>
                </a:r>
                <a:r>
                  <a:rPr kumimoji="1" lang="en-US" altLang="ja-JP" sz="2800" dirty="0">
                    <a:sym typeface="Wingdings" panose="05000000000000000000" pitchFamily="2" charset="2"/>
                  </a:rPr>
                  <a:t> Soft from both core and corona</a:t>
                </a:r>
              </a:p>
              <a:p>
                <a:pPr marL="914400" lvl="1" indent="-457200">
                  <a:buFont typeface="Arial" panose="020B0604020202020204" pitchFamily="34" charset="0"/>
                  <a:buChar char="•"/>
                </a:pPr>
                <a:r>
                  <a:rPr kumimoji="1" lang="en-US" altLang="ja-JP" sz="2800" dirty="0">
                    <a:sym typeface="Wingdings" panose="05000000000000000000" pitchFamily="2" charset="2"/>
                  </a:rPr>
                  <a:t>Core-corona picture towards precise</a:t>
                </a:r>
                <a:r>
                  <a:rPr kumimoji="1" lang="en-US" altLang="ja-JP" sz="2800" dirty="0"/>
                  <a:t> extraction of properties of the QGP</a:t>
                </a:r>
              </a:p>
              <a:p>
                <a:pPr marL="457200" indent="-457200">
                  <a:buFont typeface="Arial" panose="020B0604020202020204" pitchFamily="34" charset="0"/>
                  <a:buChar char="•"/>
                </a:pPr>
                <a:endParaRPr kumimoji="1" lang="en-US" altLang="ja-JP" sz="2800" dirty="0"/>
              </a:p>
            </p:txBody>
          </p:sp>
        </mc:Choice>
        <mc:Fallback>
          <p:sp>
            <p:nvSpPr>
              <p:cNvPr id="4" name="テキスト ボックス 3">
                <a:extLst>
                  <a:ext uri="{FF2B5EF4-FFF2-40B4-BE49-F238E27FC236}">
                    <a16:creationId xmlns:a16="http://schemas.microsoft.com/office/drawing/2014/main" id="{35B138A3-211A-475C-A379-5B2135BF8271}"/>
                  </a:ext>
                </a:extLst>
              </p:cNvPr>
              <p:cNvSpPr txBox="1">
                <a:spLocks noRot="1" noChangeAspect="1" noMove="1" noResize="1" noEditPoints="1" noAdjustHandles="1" noChangeArrowheads="1" noChangeShapeType="1" noTextEdit="1"/>
              </p:cNvSpPr>
              <p:nvPr/>
            </p:nvSpPr>
            <p:spPr>
              <a:xfrm>
                <a:off x="1058779" y="1271844"/>
                <a:ext cx="10106526" cy="5693866"/>
              </a:xfrm>
              <a:prstGeom prst="rect">
                <a:avLst/>
              </a:prstGeom>
              <a:blipFill>
                <a:blip r:embed="rId2"/>
                <a:stretch>
                  <a:fillRect l="-1086" t="-1178" r="-603"/>
                </a:stretch>
              </a:blipFill>
            </p:spPr>
            <p:txBody>
              <a:bodyPr/>
              <a:lstStyle/>
              <a:p>
                <a:r>
                  <a:rPr lang="ja-JP" altLang="en-US">
                    <a:noFill/>
                  </a:rPr>
                  <a:t> </a:t>
                </a:r>
              </a:p>
            </p:txBody>
          </p:sp>
        </mc:Fallback>
      </mc:AlternateContent>
      <p:grpSp>
        <p:nvGrpSpPr>
          <p:cNvPr id="6" name="グループ化 5">
            <a:extLst>
              <a:ext uri="{FF2B5EF4-FFF2-40B4-BE49-F238E27FC236}">
                <a16:creationId xmlns:a16="http://schemas.microsoft.com/office/drawing/2014/main" id="{FFE2DC13-551D-4916-8150-81E848093FE7}"/>
              </a:ext>
            </a:extLst>
          </p:cNvPr>
          <p:cNvGrpSpPr>
            <a:grpSpLocks noChangeAspect="1"/>
          </p:cNvGrpSpPr>
          <p:nvPr/>
        </p:nvGrpSpPr>
        <p:grpSpPr>
          <a:xfrm>
            <a:off x="11162575" y="5333195"/>
            <a:ext cx="791146" cy="1728871"/>
            <a:chOff x="1795273" y="2610896"/>
            <a:chExt cx="1977865" cy="4322177"/>
          </a:xfrm>
        </p:grpSpPr>
        <p:pic>
          <p:nvPicPr>
            <p:cNvPr id="7" name="グラフィックス 6" descr="装飾的な円">
              <a:extLst>
                <a:ext uri="{FF2B5EF4-FFF2-40B4-BE49-F238E27FC236}">
                  <a16:creationId xmlns:a16="http://schemas.microsoft.com/office/drawing/2014/main" id="{AF2A683E-BAA2-4E29-98BC-9CB43E46E058}"/>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400000">
              <a:off x="2444035" y="2610896"/>
              <a:ext cx="680338" cy="4322177"/>
            </a:xfrm>
            <a:prstGeom prst="rect">
              <a:avLst/>
            </a:prstGeom>
          </p:spPr>
        </p:pic>
        <p:pic>
          <p:nvPicPr>
            <p:cNvPr id="8" name="グラフィックス 7" descr="中心点から放射状に広がる複数の円">
              <a:extLst>
                <a:ext uri="{FF2B5EF4-FFF2-40B4-BE49-F238E27FC236}">
                  <a16:creationId xmlns:a16="http://schemas.microsoft.com/office/drawing/2014/main" id="{8F723849-5086-4F83-8090-6CB07B7F2DAA}"/>
                </a:ext>
              </a:extLst>
            </p:cNvPr>
            <p:cNvPicPr>
              <a:picLocks noChangeAspect="1"/>
            </p:cNvPicPr>
            <p:nvPr/>
          </p:nvPicPr>
          <p:blipFill>
            <a:blip r:embed="rId5"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3841763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DDB382DE-96D6-4370-BD48-82674F4224F1}"/>
              </a:ext>
            </a:extLst>
          </p:cNvPr>
          <p:cNvSpPr>
            <a:spLocks noGrp="1"/>
          </p:cNvSpPr>
          <p:nvPr>
            <p:ph type="title"/>
          </p:nvPr>
        </p:nvSpPr>
        <p:spPr/>
        <p:txBody>
          <a:bodyPr/>
          <a:lstStyle/>
          <a:p>
            <a:pPr algn="r"/>
            <a:r>
              <a:rPr kumimoji="1" lang="en-US" altLang="ja-JP" dirty="0"/>
              <a:t>Backups</a:t>
            </a:r>
            <a:endParaRPr kumimoji="1" lang="ja-JP" altLang="en-US" dirty="0"/>
          </a:p>
        </p:txBody>
      </p:sp>
      <p:sp>
        <p:nvSpPr>
          <p:cNvPr id="5" name="テキスト プレースホルダー 4">
            <a:extLst>
              <a:ext uri="{FF2B5EF4-FFF2-40B4-BE49-F238E27FC236}">
                <a16:creationId xmlns:a16="http://schemas.microsoft.com/office/drawing/2014/main" id="{DE6CFD91-063C-415E-9263-1788B67CB396}"/>
              </a:ext>
            </a:extLst>
          </p:cNvPr>
          <p:cNvSpPr>
            <a:spLocks noGrp="1"/>
          </p:cNvSpPr>
          <p:nvPr>
            <p:ph type="body" idx="1"/>
          </p:nvPr>
        </p:nvSpPr>
        <p:spPr/>
        <p:txBody>
          <a:bodyPr/>
          <a:lstStyle/>
          <a:p>
            <a:endParaRPr kumimoji="1" lang="ja-JP" altLang="en-US"/>
          </a:p>
        </p:txBody>
      </p:sp>
      <p:sp>
        <p:nvSpPr>
          <p:cNvPr id="3" name="スライド番号プレースホルダー 2">
            <a:extLst>
              <a:ext uri="{FF2B5EF4-FFF2-40B4-BE49-F238E27FC236}">
                <a16:creationId xmlns:a16="http://schemas.microsoft.com/office/drawing/2014/main" id="{55F4BB59-C834-4617-8F60-EBE41892403B}"/>
              </a:ext>
            </a:extLst>
          </p:cNvPr>
          <p:cNvSpPr>
            <a:spLocks noGrp="1"/>
          </p:cNvSpPr>
          <p:nvPr>
            <p:ph type="sldNum" sz="quarter" idx="12"/>
          </p:nvPr>
        </p:nvSpPr>
        <p:spPr/>
        <p:txBody>
          <a:bodyPr/>
          <a:lstStyle/>
          <a:p>
            <a:fld id="{790CF57B-DD1B-4031-B9F9-0C464C9FAFED}" type="slidenum">
              <a:rPr kumimoji="1" lang="ja-JP" altLang="en-US" smtClean="0"/>
              <a:t>29</a:t>
            </a:fld>
            <a:endParaRPr kumimoji="1" lang="ja-JP" altLang="en-US"/>
          </a:p>
        </p:txBody>
      </p:sp>
    </p:spTree>
    <p:extLst>
      <p:ext uri="{BB962C8B-B14F-4D97-AF65-F5344CB8AC3E}">
        <p14:creationId xmlns:p14="http://schemas.microsoft.com/office/powerpoint/2010/main" val="1743553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36DBE5-3CD7-4F21-A427-4C1CB32916DC}"/>
              </a:ext>
            </a:extLst>
          </p:cNvPr>
          <p:cNvSpPr>
            <a:spLocks noGrp="1"/>
          </p:cNvSpPr>
          <p:nvPr>
            <p:ph type="title"/>
          </p:nvPr>
        </p:nvSpPr>
        <p:spPr/>
        <p:txBody>
          <a:bodyPr/>
          <a:lstStyle/>
          <a:p>
            <a:pPr algn="ctr"/>
            <a:r>
              <a:rPr lang="en-US" altLang="ja-JP" dirty="0"/>
              <a:t>High multiplicity pp events</a:t>
            </a:r>
            <a:endParaRPr kumimoji="1" lang="ja-JP" altLang="en-US" dirty="0"/>
          </a:p>
        </p:txBody>
      </p:sp>
      <p:pic>
        <p:nvPicPr>
          <p:cNvPr id="5" name="図 4">
            <a:extLst>
              <a:ext uri="{FF2B5EF4-FFF2-40B4-BE49-F238E27FC236}">
                <a16:creationId xmlns:a16="http://schemas.microsoft.com/office/drawing/2014/main" id="{D66D0FE9-7CFF-47B6-9D49-D514A1A286FE}"/>
              </a:ext>
            </a:extLst>
          </p:cNvPr>
          <p:cNvPicPr>
            <a:picLocks noChangeAspect="1"/>
          </p:cNvPicPr>
          <p:nvPr/>
        </p:nvPicPr>
        <p:blipFill rotWithShape="1">
          <a:blip r:embed="rId2">
            <a:extLst>
              <a:ext uri="{28A0092B-C50C-407E-A947-70E740481C1C}">
                <a14:useLocalDpi xmlns:a14="http://schemas.microsoft.com/office/drawing/2010/main" val="0"/>
              </a:ext>
            </a:extLst>
          </a:blip>
          <a:srcRect l="24085"/>
          <a:stretch/>
        </p:blipFill>
        <p:spPr>
          <a:xfrm>
            <a:off x="1309424" y="1673966"/>
            <a:ext cx="4049396" cy="2629385"/>
          </a:xfrm>
          <a:prstGeom prst="rect">
            <a:avLst/>
          </a:prstGeom>
        </p:spPr>
      </p:pic>
      <p:sp>
        <p:nvSpPr>
          <p:cNvPr id="6" name="テキスト ボックス 5">
            <a:extLst>
              <a:ext uri="{FF2B5EF4-FFF2-40B4-BE49-F238E27FC236}">
                <a16:creationId xmlns:a16="http://schemas.microsoft.com/office/drawing/2014/main" id="{D13EA2B2-2BA3-4680-82CD-382ACE86293C}"/>
              </a:ext>
            </a:extLst>
          </p:cNvPr>
          <p:cNvSpPr txBox="1"/>
          <p:nvPr/>
        </p:nvSpPr>
        <p:spPr>
          <a:xfrm>
            <a:off x="438136" y="4479637"/>
            <a:ext cx="5791971" cy="1815882"/>
          </a:xfrm>
          <a:prstGeom prst="rect">
            <a:avLst/>
          </a:prstGeom>
          <a:noFill/>
        </p:spPr>
        <p:txBody>
          <a:bodyPr wrap="none" rtlCol="0">
            <a:spAutoFit/>
          </a:bodyPr>
          <a:lstStyle/>
          <a:p>
            <a:pPr algn="ctr"/>
            <a:r>
              <a:rPr kumimoji="1" lang="en-US" altLang="ja-JP" sz="2800" dirty="0"/>
              <a:t>High Energy Physicist</a:t>
            </a:r>
          </a:p>
          <a:p>
            <a:pPr algn="ctr"/>
            <a:r>
              <a:rPr kumimoji="1" lang="en-US" altLang="ja-JP" sz="2800" dirty="0">
                <a:sym typeface="Wingdings" panose="05000000000000000000" pitchFamily="2" charset="2"/>
              </a:rPr>
              <a:t> </a:t>
            </a:r>
            <a:r>
              <a:rPr kumimoji="1" lang="en-US" altLang="ja-JP" sz="2800" dirty="0"/>
              <a:t>Garbage dump for</a:t>
            </a:r>
          </a:p>
          <a:p>
            <a:pPr algn="ctr"/>
            <a:r>
              <a:rPr kumimoji="1" lang="en-US" altLang="ja-JP" sz="2800" dirty="0"/>
              <a:t>Beyond-Standard-Model particle?</a:t>
            </a:r>
          </a:p>
          <a:p>
            <a:pPr algn="ctr"/>
            <a:r>
              <a:rPr kumimoji="1" lang="en-US" altLang="ja-JP" sz="2800" dirty="0"/>
              <a:t>(Find a needle in a haystack?)</a:t>
            </a:r>
            <a:endParaRPr kumimoji="1" lang="ja-JP" altLang="en-US" sz="2800" dirty="0"/>
          </a:p>
        </p:txBody>
      </p:sp>
      <p:sp>
        <p:nvSpPr>
          <p:cNvPr id="7" name="正方形/長方形 6">
            <a:extLst>
              <a:ext uri="{FF2B5EF4-FFF2-40B4-BE49-F238E27FC236}">
                <a16:creationId xmlns:a16="http://schemas.microsoft.com/office/drawing/2014/main" id="{DA5D050F-1E72-41DB-937F-41FF86F592AA}"/>
              </a:ext>
            </a:extLst>
          </p:cNvPr>
          <p:cNvSpPr/>
          <p:nvPr/>
        </p:nvSpPr>
        <p:spPr>
          <a:xfrm rot="16200000">
            <a:off x="-1340862" y="2643227"/>
            <a:ext cx="3149600" cy="523220"/>
          </a:xfrm>
          <a:prstGeom prst="rect">
            <a:avLst/>
          </a:prstGeom>
        </p:spPr>
        <p:txBody>
          <a:bodyPr wrap="square">
            <a:spAutoFit/>
          </a:bodyPr>
          <a:lstStyle/>
          <a:p>
            <a:r>
              <a:rPr lang="ja-JP" altLang="en-US" sz="1400" dirty="0"/>
              <a:t>https://phys.org/news/2017-05-plasticsnot-simply-garbage.html</a:t>
            </a:r>
          </a:p>
        </p:txBody>
      </p:sp>
      <p:sp>
        <p:nvSpPr>
          <p:cNvPr id="8" name="テキスト ボックス 7">
            <a:extLst>
              <a:ext uri="{FF2B5EF4-FFF2-40B4-BE49-F238E27FC236}">
                <a16:creationId xmlns:a16="http://schemas.microsoft.com/office/drawing/2014/main" id="{EEAA8237-9386-4651-BBB7-D561399DADD6}"/>
              </a:ext>
            </a:extLst>
          </p:cNvPr>
          <p:cNvSpPr txBox="1"/>
          <p:nvPr/>
        </p:nvSpPr>
        <p:spPr>
          <a:xfrm>
            <a:off x="7415958" y="4479637"/>
            <a:ext cx="3215945" cy="954107"/>
          </a:xfrm>
          <a:prstGeom prst="rect">
            <a:avLst/>
          </a:prstGeom>
          <a:noFill/>
        </p:spPr>
        <p:txBody>
          <a:bodyPr wrap="none" rtlCol="0">
            <a:spAutoFit/>
          </a:bodyPr>
          <a:lstStyle/>
          <a:p>
            <a:pPr algn="ctr"/>
            <a:r>
              <a:rPr kumimoji="1" lang="en-US" altLang="ja-JP" sz="2800" dirty="0"/>
              <a:t>Heavy Ion Physicist</a:t>
            </a:r>
          </a:p>
          <a:p>
            <a:pPr marL="457200" indent="-457200" algn="ctr">
              <a:buFont typeface="Wingdings" panose="05000000000000000000" pitchFamily="2" charset="2"/>
              <a:buChar char="à"/>
            </a:pPr>
            <a:r>
              <a:rPr kumimoji="1" lang="en-US" altLang="ja-JP" sz="2800" dirty="0">
                <a:sym typeface="Wingdings" panose="05000000000000000000" pitchFamily="2" charset="2"/>
              </a:rPr>
              <a:t>Treasure trove(?)</a:t>
            </a:r>
          </a:p>
        </p:txBody>
      </p:sp>
      <p:pic>
        <p:nvPicPr>
          <p:cNvPr id="1026" name="Picture 2" descr="Treasure trove">
            <a:extLst>
              <a:ext uri="{FF2B5EF4-FFF2-40B4-BE49-F238E27FC236}">
                <a16:creationId xmlns:a16="http://schemas.microsoft.com/office/drawing/2014/main" id="{A1F1AA10-A361-4528-9F6E-A68E9586A4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3182" y="1673966"/>
            <a:ext cx="4381500" cy="2667000"/>
          </a:xfrm>
          <a:prstGeom prst="rect">
            <a:avLst/>
          </a:prstGeom>
          <a:noFill/>
          <a:extLst>
            <a:ext uri="{909E8E84-426E-40DD-AFC4-6F175D3DCCD1}">
              <a14:hiddenFill xmlns:a14="http://schemas.microsoft.com/office/drawing/2010/main">
                <a:solidFill>
                  <a:srgbClr val="FFFFFF"/>
                </a:solidFill>
              </a14:hiddenFill>
            </a:ext>
          </a:extLst>
        </p:spPr>
      </p:pic>
      <p:sp>
        <p:nvSpPr>
          <p:cNvPr id="9" name="正方形/長方形 8">
            <a:extLst>
              <a:ext uri="{FF2B5EF4-FFF2-40B4-BE49-F238E27FC236}">
                <a16:creationId xmlns:a16="http://schemas.microsoft.com/office/drawing/2014/main" id="{5F96C0AA-3975-41AD-9411-DB5FC7AD1605}"/>
              </a:ext>
            </a:extLst>
          </p:cNvPr>
          <p:cNvSpPr/>
          <p:nvPr/>
        </p:nvSpPr>
        <p:spPr>
          <a:xfrm rot="5400000">
            <a:off x="9356438" y="3250392"/>
            <a:ext cx="5006109" cy="523220"/>
          </a:xfrm>
          <a:prstGeom prst="rect">
            <a:avLst/>
          </a:prstGeom>
        </p:spPr>
        <p:txBody>
          <a:bodyPr wrap="square">
            <a:spAutoFit/>
          </a:bodyPr>
          <a:lstStyle/>
          <a:p>
            <a:r>
              <a:rPr lang="ja-JP" altLang="en-US" sz="1400" dirty="0"/>
              <a:t>https://www.journalism.co.uk/news/why-openspending-data-is-a-treasure-trove-for-journalists/s2/a552805/</a:t>
            </a:r>
          </a:p>
        </p:txBody>
      </p:sp>
      <p:sp>
        <p:nvSpPr>
          <p:cNvPr id="10" name="スライド番号プレースホルダー 9">
            <a:extLst>
              <a:ext uri="{FF2B5EF4-FFF2-40B4-BE49-F238E27FC236}">
                <a16:creationId xmlns:a16="http://schemas.microsoft.com/office/drawing/2014/main" id="{B5F9DC8E-0F78-4475-9F5B-9E1B9ED528C2}"/>
              </a:ext>
            </a:extLst>
          </p:cNvPr>
          <p:cNvSpPr>
            <a:spLocks noGrp="1"/>
          </p:cNvSpPr>
          <p:nvPr>
            <p:ph type="sldNum" sz="quarter" idx="12"/>
          </p:nvPr>
        </p:nvSpPr>
        <p:spPr/>
        <p:txBody>
          <a:bodyPr/>
          <a:lstStyle/>
          <a:p>
            <a:fld id="{790CF57B-DD1B-4031-B9F9-0C464C9FAFED}" type="slidenum">
              <a:rPr kumimoji="1" lang="ja-JP" altLang="en-US" smtClean="0"/>
              <a:t>3</a:t>
            </a:fld>
            <a:endParaRPr kumimoji="1" lang="ja-JP" altLang="en-US"/>
          </a:p>
        </p:txBody>
      </p:sp>
      <p:grpSp>
        <p:nvGrpSpPr>
          <p:cNvPr id="11" name="グループ化 10">
            <a:extLst>
              <a:ext uri="{FF2B5EF4-FFF2-40B4-BE49-F238E27FC236}">
                <a16:creationId xmlns:a16="http://schemas.microsoft.com/office/drawing/2014/main" id="{0EF6BB3B-E62C-4009-8951-98226442C198}"/>
              </a:ext>
            </a:extLst>
          </p:cNvPr>
          <p:cNvGrpSpPr>
            <a:grpSpLocks noChangeAspect="1"/>
          </p:cNvGrpSpPr>
          <p:nvPr/>
        </p:nvGrpSpPr>
        <p:grpSpPr>
          <a:xfrm>
            <a:off x="11162575" y="5333195"/>
            <a:ext cx="791146" cy="1728871"/>
            <a:chOff x="1795273" y="2610896"/>
            <a:chExt cx="1977865" cy="4322177"/>
          </a:xfrm>
        </p:grpSpPr>
        <p:pic>
          <p:nvPicPr>
            <p:cNvPr id="12" name="グラフィックス 11" descr="装飾的な円">
              <a:extLst>
                <a:ext uri="{FF2B5EF4-FFF2-40B4-BE49-F238E27FC236}">
                  <a16:creationId xmlns:a16="http://schemas.microsoft.com/office/drawing/2014/main" id="{E9F5C134-A70C-4883-8E31-1FF4307AC89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400000">
              <a:off x="2444035" y="2610896"/>
              <a:ext cx="680338" cy="4322177"/>
            </a:xfrm>
            <a:prstGeom prst="rect">
              <a:avLst/>
            </a:prstGeom>
          </p:spPr>
        </p:pic>
        <p:pic>
          <p:nvPicPr>
            <p:cNvPr id="13" name="グラフィックス 12" descr="中心点から放射状に広がる複数の円">
              <a:extLst>
                <a:ext uri="{FF2B5EF4-FFF2-40B4-BE49-F238E27FC236}">
                  <a16:creationId xmlns:a16="http://schemas.microsoft.com/office/drawing/2014/main" id="{EAA1FD13-BA6C-4A3D-93DE-A1F289788619}"/>
                </a:ext>
              </a:extLst>
            </p:cNvPr>
            <p:cNvPicPr>
              <a:picLocks noChangeAspect="1"/>
            </p:cNvPicPr>
            <p:nvPr/>
          </p:nvPicPr>
          <p:blipFill>
            <a:blip r:embed="rId6"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6700765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0E030C-7835-4DA4-8EA4-083B335139A6}"/>
              </a:ext>
            </a:extLst>
          </p:cNvPr>
          <p:cNvSpPr>
            <a:spLocks noGrp="1"/>
          </p:cNvSpPr>
          <p:nvPr>
            <p:ph type="title"/>
          </p:nvPr>
        </p:nvSpPr>
        <p:spPr/>
        <p:txBody>
          <a:bodyPr/>
          <a:lstStyle/>
          <a:p>
            <a:pPr algn="ctr"/>
            <a:r>
              <a:rPr lang="en-US" altLang="ja-JP" dirty="0"/>
              <a:t>HEP vs HIC physicists’ view</a:t>
            </a:r>
            <a:endParaRPr kumimoji="1" lang="ja-JP" altLang="en-US" dirty="0"/>
          </a:p>
        </p:txBody>
      </p:sp>
      <mc:AlternateContent xmlns:mc="http://schemas.openxmlformats.org/markup-compatibility/2006" xmlns:a14="http://schemas.microsoft.com/office/drawing/2010/main">
        <mc:Choice Requires="a14">
          <p:sp>
            <p:nvSpPr>
              <p:cNvPr id="3" name="テキスト ボックス 2">
                <a:extLst>
                  <a:ext uri="{FF2B5EF4-FFF2-40B4-BE49-F238E27FC236}">
                    <a16:creationId xmlns:a16="http://schemas.microsoft.com/office/drawing/2014/main" id="{1A8C7488-8CEE-48B4-8E52-B17DD5A73402}"/>
                  </a:ext>
                </a:extLst>
              </p:cNvPr>
              <p:cNvSpPr txBox="1"/>
              <p:nvPr/>
            </p:nvSpPr>
            <p:spPr>
              <a:xfrm>
                <a:off x="258682" y="3436949"/>
                <a:ext cx="5102400" cy="3046988"/>
              </a:xfrm>
              <a:prstGeom prst="rect">
                <a:avLst/>
              </a:prstGeom>
              <a:noFill/>
              <a:ln>
                <a:solidFill>
                  <a:schemeClr val="tx1"/>
                </a:solidFill>
              </a:ln>
            </p:spPr>
            <p:txBody>
              <a:bodyPr wrap="square" rtlCol="0">
                <a:spAutoFit/>
              </a:bodyPr>
              <a:lstStyle/>
              <a:p>
                <a:pPr algn="l"/>
                <a:r>
                  <a:rPr kumimoji="1" lang="en-US" altLang="ja-JP" sz="2400" dirty="0"/>
                  <a:t>HEP (Generic purpose MC)</a:t>
                </a:r>
              </a:p>
              <a:p>
                <a:pPr marL="457200" indent="-457200" algn="l">
                  <a:buFont typeface="Arial" panose="020B0604020202020204" pitchFamily="34" charset="0"/>
                  <a:buChar char="•"/>
                </a:pPr>
                <a:r>
                  <a:rPr kumimoji="1" lang="en-US" altLang="ja-JP" sz="2400" dirty="0"/>
                  <a:t>Jet universality</a:t>
                </a:r>
              </a:p>
              <a:p>
                <a:pPr marL="914400" lvl="1" indent="-457200">
                  <a:buFont typeface="Arial" panose="020B0604020202020204" pitchFamily="34" charset="0"/>
                  <a:buChar char="•"/>
                </a:pPr>
                <a:r>
                  <a:rPr kumimoji="1" lang="en-US" altLang="ja-JP" sz="2400" dirty="0"/>
                  <a:t>Fragmentation from </a:t>
                </a:r>
                <a14:m>
                  <m:oMath xmlns:m="http://schemas.openxmlformats.org/officeDocument/2006/math">
                    <m:sSup>
                      <m:sSupPr>
                        <m:ctrlPr>
                          <a:rPr kumimoji="1" lang="en-US" altLang="ja-JP" sz="2400" b="0" i="1" smtClean="0">
                            <a:latin typeface="Cambria Math" panose="02040503050406030204" pitchFamily="18" charset="0"/>
                          </a:rPr>
                        </m:ctrlPr>
                      </m:sSupPr>
                      <m:e>
                        <m:r>
                          <a:rPr kumimoji="1" lang="en-US" altLang="ja-JP" sz="2400" b="0" i="1" smtClean="0">
                            <a:latin typeface="Cambria Math" panose="02040503050406030204" pitchFamily="18" charset="0"/>
                          </a:rPr>
                          <m:t>𝑒</m:t>
                        </m:r>
                      </m:e>
                      <m:sup>
                        <m:r>
                          <a:rPr kumimoji="1" lang="en-US" altLang="ja-JP" sz="2400" b="0" i="1" smtClean="0">
                            <a:latin typeface="Cambria Math" panose="02040503050406030204" pitchFamily="18" charset="0"/>
                          </a:rPr>
                          <m:t>+</m:t>
                        </m:r>
                      </m:sup>
                    </m:sSup>
                    <m:r>
                      <a:rPr kumimoji="1" lang="en-US" altLang="ja-JP" sz="2400" b="0" i="1" smtClean="0">
                        <a:latin typeface="Cambria Math" panose="02040503050406030204" pitchFamily="18" charset="0"/>
                      </a:rPr>
                      <m:t>+</m:t>
                    </m:r>
                    <m:sSup>
                      <m:sSupPr>
                        <m:ctrlPr>
                          <a:rPr kumimoji="1" lang="en-US" altLang="ja-JP" sz="2400" b="0" i="1" smtClean="0">
                            <a:latin typeface="Cambria Math" panose="02040503050406030204" pitchFamily="18" charset="0"/>
                          </a:rPr>
                        </m:ctrlPr>
                      </m:sSupPr>
                      <m:e>
                        <m:r>
                          <a:rPr kumimoji="1" lang="en-US" altLang="ja-JP" sz="2400" b="0" i="1" smtClean="0">
                            <a:latin typeface="Cambria Math" panose="02040503050406030204" pitchFamily="18" charset="0"/>
                          </a:rPr>
                          <m:t>𝑒</m:t>
                        </m:r>
                      </m:e>
                      <m:sup>
                        <m:r>
                          <a:rPr kumimoji="1" lang="en-US" altLang="ja-JP" sz="2400" b="0" i="1" smtClean="0">
                            <a:latin typeface="Cambria Math" panose="02040503050406030204" pitchFamily="18" charset="0"/>
                          </a:rPr>
                          <m:t>−</m:t>
                        </m:r>
                      </m:sup>
                    </m:sSup>
                  </m:oMath>
                </a14:m>
                <a:endParaRPr kumimoji="1" lang="en-US" altLang="ja-JP" sz="2400" dirty="0"/>
              </a:p>
              <a:p>
                <a:pPr marL="1371600" lvl="2" indent="-457200">
                  <a:buFont typeface="Wingdings" panose="05000000000000000000" pitchFamily="2" charset="2"/>
                  <a:buChar char="à"/>
                </a:pPr>
                <a:r>
                  <a:rPr kumimoji="1" lang="en-US" altLang="ja-JP" sz="2400" dirty="0"/>
                  <a:t>Applied to </a:t>
                </a:r>
                <a:r>
                  <a:rPr kumimoji="1" lang="en-US" altLang="ja-JP" sz="2400" dirty="0" err="1"/>
                  <a:t>p+p</a:t>
                </a:r>
                <a:r>
                  <a:rPr kumimoji="1" lang="en-US" altLang="ja-JP" sz="2400" dirty="0"/>
                  <a:t> collisions</a:t>
                </a:r>
              </a:p>
              <a:p>
                <a:pPr marL="914400" lvl="1" indent="-457200">
                  <a:buFont typeface="Arial" panose="020B0604020202020204" pitchFamily="34" charset="0"/>
                  <a:buChar char="•"/>
                </a:pPr>
                <a:r>
                  <a:rPr kumimoji="1" lang="en-US" altLang="ja-JP" sz="2400" dirty="0"/>
                  <a:t>No multiplicity dependence</a:t>
                </a:r>
              </a:p>
              <a:p>
                <a:pPr lvl="1"/>
                <a:r>
                  <a:rPr kumimoji="1" lang="en-US" altLang="ja-JP" sz="2400" dirty="0"/>
                  <a:t>of particle ratios</a:t>
                </a:r>
              </a:p>
              <a:p>
                <a:pPr marL="342900" indent="-342900">
                  <a:buFont typeface="Arial" panose="020B0604020202020204" pitchFamily="34" charset="0"/>
                  <a:buChar char="•"/>
                </a:pPr>
                <a:r>
                  <a:rPr kumimoji="1" lang="en-US" altLang="ja-JP" sz="2400" dirty="0"/>
                  <a:t>Need non-perturbative, new mechanisms to interpret data</a:t>
                </a:r>
                <a:endParaRPr kumimoji="1" lang="ja-JP" altLang="en-US" sz="2400" dirty="0"/>
              </a:p>
            </p:txBody>
          </p:sp>
        </mc:Choice>
        <mc:Fallback xmlns="">
          <p:sp>
            <p:nvSpPr>
              <p:cNvPr id="3" name="テキスト ボックス 2">
                <a:extLst>
                  <a:ext uri="{FF2B5EF4-FFF2-40B4-BE49-F238E27FC236}">
                    <a16:creationId xmlns:a16="http://schemas.microsoft.com/office/drawing/2014/main" id="{1A8C7488-8CEE-48B4-8E52-B17DD5A73402}"/>
                  </a:ext>
                </a:extLst>
              </p:cNvPr>
              <p:cNvSpPr txBox="1">
                <a:spLocks noRot="1" noChangeAspect="1" noMove="1" noResize="1" noEditPoints="1" noAdjustHandles="1" noChangeArrowheads="1" noChangeShapeType="1" noTextEdit="1"/>
              </p:cNvSpPr>
              <p:nvPr/>
            </p:nvSpPr>
            <p:spPr>
              <a:xfrm>
                <a:off x="258682" y="3436949"/>
                <a:ext cx="5102400" cy="3046988"/>
              </a:xfrm>
              <a:prstGeom prst="rect">
                <a:avLst/>
              </a:prstGeom>
              <a:blipFill>
                <a:blip r:embed="rId2"/>
                <a:stretch>
                  <a:fillRect l="-1669" t="-1394" r="-238" b="-3386"/>
                </a:stretch>
              </a:blipFill>
              <a:ln>
                <a:solidFill>
                  <a:schemeClr val="tx1"/>
                </a:solidFill>
              </a:ln>
            </p:spPr>
            <p:txBody>
              <a:bodyPr/>
              <a:lstStyle/>
              <a:p>
                <a:r>
                  <a:rPr lang="ja-JP" altLang="en-US">
                    <a:noFill/>
                  </a:rPr>
                  <a:t> </a:t>
                </a:r>
              </a:p>
            </p:txBody>
          </p:sp>
        </mc:Fallback>
      </mc:AlternateContent>
      <p:sp>
        <p:nvSpPr>
          <p:cNvPr id="4" name="テキスト ボックス 3">
            <a:extLst>
              <a:ext uri="{FF2B5EF4-FFF2-40B4-BE49-F238E27FC236}">
                <a16:creationId xmlns:a16="http://schemas.microsoft.com/office/drawing/2014/main" id="{9D02F1D0-2505-4509-815A-22A8EF259796}"/>
              </a:ext>
            </a:extLst>
          </p:cNvPr>
          <p:cNvSpPr txBox="1"/>
          <p:nvPr/>
        </p:nvSpPr>
        <p:spPr>
          <a:xfrm>
            <a:off x="6588779" y="3433740"/>
            <a:ext cx="5430768" cy="3046988"/>
          </a:xfrm>
          <a:prstGeom prst="rect">
            <a:avLst/>
          </a:prstGeom>
          <a:noFill/>
          <a:ln>
            <a:solidFill>
              <a:schemeClr val="tx1"/>
            </a:solidFill>
          </a:ln>
        </p:spPr>
        <p:txBody>
          <a:bodyPr wrap="square" rtlCol="0">
            <a:spAutoFit/>
          </a:bodyPr>
          <a:lstStyle/>
          <a:p>
            <a:pPr algn="l"/>
            <a:r>
              <a:rPr kumimoji="1" lang="en-US" altLang="ja-JP" sz="2400" dirty="0"/>
              <a:t>HIC (Dynamical modeling)</a:t>
            </a:r>
          </a:p>
          <a:p>
            <a:pPr marL="342900" indent="-342900" algn="l">
              <a:buFont typeface="Arial" panose="020B0604020202020204" pitchFamily="34" charset="0"/>
              <a:buChar char="•"/>
            </a:pPr>
            <a:r>
              <a:rPr kumimoji="1" lang="en-US" altLang="ja-JP" sz="2400" dirty="0"/>
              <a:t>Successful modeling in A+A collisions</a:t>
            </a:r>
          </a:p>
          <a:p>
            <a:pPr lvl="1"/>
            <a:r>
              <a:rPr kumimoji="1" lang="en-US" altLang="ja-JP" sz="2400" dirty="0">
                <a:sym typeface="Wingdings" panose="05000000000000000000" pitchFamily="2" charset="2"/>
              </a:rPr>
              <a:t> Paradigm of QGP fluidity</a:t>
            </a:r>
            <a:endParaRPr kumimoji="1" lang="en-US" altLang="ja-JP" sz="2400" dirty="0"/>
          </a:p>
          <a:p>
            <a:pPr marL="342900" indent="-342900" algn="l">
              <a:buFont typeface="Arial" panose="020B0604020202020204" pitchFamily="34" charset="0"/>
              <a:buChar char="•"/>
            </a:pPr>
            <a:r>
              <a:rPr kumimoji="1" lang="en-US" altLang="ja-JP" sz="2400" dirty="0"/>
              <a:t>Testing understanding of the QGP in </a:t>
            </a:r>
            <a:r>
              <a:rPr kumimoji="1" lang="en-US" altLang="ja-JP" sz="2400" dirty="0" err="1"/>
              <a:t>p+p</a:t>
            </a:r>
            <a:r>
              <a:rPr kumimoji="1" lang="en-US" altLang="ja-JP" sz="2400" dirty="0"/>
              <a:t> collisions</a:t>
            </a:r>
          </a:p>
          <a:p>
            <a:pPr marL="342900" indent="-342900" algn="l">
              <a:buFont typeface="Arial" panose="020B0604020202020204" pitchFamily="34" charset="0"/>
              <a:buChar char="•"/>
            </a:pPr>
            <a:r>
              <a:rPr kumimoji="1" lang="en-US" altLang="ja-JP" sz="2400" dirty="0"/>
              <a:t>QGP-based modeling applicable in small colliding systems???</a:t>
            </a:r>
            <a:endParaRPr kumimoji="1" lang="ja-JP" altLang="en-US" sz="2400" dirty="0"/>
          </a:p>
        </p:txBody>
      </p:sp>
      <p:sp>
        <p:nvSpPr>
          <p:cNvPr id="5" name="楕円 4">
            <a:extLst>
              <a:ext uri="{FF2B5EF4-FFF2-40B4-BE49-F238E27FC236}">
                <a16:creationId xmlns:a16="http://schemas.microsoft.com/office/drawing/2014/main" id="{967B7D35-1BF6-492D-90E8-83B4924A2CC8}"/>
              </a:ext>
            </a:extLst>
          </p:cNvPr>
          <p:cNvSpPr/>
          <p:nvPr/>
        </p:nvSpPr>
        <p:spPr>
          <a:xfrm>
            <a:off x="918111" y="2456322"/>
            <a:ext cx="180000" cy="18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id="{A2F630F8-4B60-47A2-B982-43074087413A}"/>
              </a:ext>
            </a:extLst>
          </p:cNvPr>
          <p:cNvSpPr/>
          <p:nvPr/>
        </p:nvSpPr>
        <p:spPr>
          <a:xfrm>
            <a:off x="1539650" y="2456322"/>
            <a:ext cx="180000" cy="18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4B82B8A-CF87-45DD-AEAC-CDDFC198803B}"/>
              </a:ext>
            </a:extLst>
          </p:cNvPr>
          <p:cNvSpPr txBox="1"/>
          <p:nvPr/>
        </p:nvSpPr>
        <p:spPr>
          <a:xfrm>
            <a:off x="350988" y="1284823"/>
            <a:ext cx="2202847" cy="523220"/>
          </a:xfrm>
          <a:prstGeom prst="rect">
            <a:avLst/>
          </a:prstGeom>
          <a:noFill/>
        </p:spPr>
        <p:txBody>
          <a:bodyPr wrap="none" rtlCol="0">
            <a:spAutoFit/>
          </a:bodyPr>
          <a:lstStyle/>
          <a:p>
            <a:pPr algn="l"/>
            <a:r>
              <a:rPr kumimoji="1" lang="en-US" altLang="ja-JP" sz="2800" dirty="0" err="1"/>
              <a:t>p+p</a:t>
            </a:r>
            <a:r>
              <a:rPr kumimoji="1" lang="en-US" altLang="ja-JP" sz="2800" dirty="0"/>
              <a:t> physics</a:t>
            </a:r>
            <a:endParaRPr kumimoji="1" lang="ja-JP" altLang="en-US" sz="2800" dirty="0"/>
          </a:p>
        </p:txBody>
      </p:sp>
      <p:sp>
        <p:nvSpPr>
          <p:cNvPr id="8" name="テキスト ボックス 7">
            <a:extLst>
              <a:ext uri="{FF2B5EF4-FFF2-40B4-BE49-F238E27FC236}">
                <a16:creationId xmlns:a16="http://schemas.microsoft.com/office/drawing/2014/main" id="{0ED8085C-04C9-48B8-9933-5D3FB683A6CB}"/>
              </a:ext>
            </a:extLst>
          </p:cNvPr>
          <p:cNvSpPr txBox="1"/>
          <p:nvPr/>
        </p:nvSpPr>
        <p:spPr>
          <a:xfrm>
            <a:off x="9201817" y="1284823"/>
            <a:ext cx="2254143" cy="523220"/>
          </a:xfrm>
          <a:prstGeom prst="rect">
            <a:avLst/>
          </a:prstGeom>
          <a:noFill/>
        </p:spPr>
        <p:txBody>
          <a:bodyPr wrap="none" rtlCol="0">
            <a:spAutoFit/>
          </a:bodyPr>
          <a:lstStyle/>
          <a:p>
            <a:pPr algn="l"/>
            <a:r>
              <a:rPr kumimoji="1" lang="en-US" altLang="ja-JP" sz="2800" dirty="0"/>
              <a:t>A+A physics</a:t>
            </a:r>
            <a:endParaRPr kumimoji="1" lang="ja-JP" altLang="en-US" sz="2800" dirty="0"/>
          </a:p>
        </p:txBody>
      </p:sp>
      <p:sp>
        <p:nvSpPr>
          <p:cNvPr id="9" name="楕円 8">
            <a:extLst>
              <a:ext uri="{FF2B5EF4-FFF2-40B4-BE49-F238E27FC236}">
                <a16:creationId xmlns:a16="http://schemas.microsoft.com/office/drawing/2014/main" id="{45BC59A9-7A2F-46C4-A37E-975814F59246}"/>
              </a:ext>
            </a:extLst>
          </p:cNvPr>
          <p:cNvSpPr/>
          <p:nvPr/>
        </p:nvSpPr>
        <p:spPr>
          <a:xfrm>
            <a:off x="8771460" y="1739388"/>
            <a:ext cx="1440000" cy="144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楕円 9">
            <a:extLst>
              <a:ext uri="{FF2B5EF4-FFF2-40B4-BE49-F238E27FC236}">
                <a16:creationId xmlns:a16="http://schemas.microsoft.com/office/drawing/2014/main" id="{537041BD-BBA0-465D-91DA-C89CEC126165}"/>
              </a:ext>
            </a:extLst>
          </p:cNvPr>
          <p:cNvSpPr/>
          <p:nvPr/>
        </p:nvSpPr>
        <p:spPr>
          <a:xfrm>
            <a:off x="10422361" y="1739388"/>
            <a:ext cx="1440000" cy="144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ストライプ 11">
            <a:extLst>
              <a:ext uri="{FF2B5EF4-FFF2-40B4-BE49-F238E27FC236}">
                <a16:creationId xmlns:a16="http://schemas.microsoft.com/office/drawing/2014/main" id="{7E7037E4-D3DE-46E5-BB8B-1BB1AB593B7F}"/>
              </a:ext>
            </a:extLst>
          </p:cNvPr>
          <p:cNvSpPr/>
          <p:nvPr/>
        </p:nvSpPr>
        <p:spPr>
          <a:xfrm>
            <a:off x="2875577" y="2145569"/>
            <a:ext cx="2185860" cy="800829"/>
          </a:xfrm>
          <a:prstGeom prst="stripedRightArrow">
            <a:avLst>
              <a:gd name="adj1" fmla="val 42376"/>
              <a:gd name="adj2" fmla="val 177692"/>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dirty="0"/>
          </a:p>
        </p:txBody>
      </p:sp>
      <p:sp>
        <p:nvSpPr>
          <p:cNvPr id="14" name="矢印: ストライプ 13">
            <a:extLst>
              <a:ext uri="{FF2B5EF4-FFF2-40B4-BE49-F238E27FC236}">
                <a16:creationId xmlns:a16="http://schemas.microsoft.com/office/drawing/2014/main" id="{4709D063-D0BC-4A6F-9840-342D63DFE143}"/>
              </a:ext>
            </a:extLst>
          </p:cNvPr>
          <p:cNvSpPr/>
          <p:nvPr/>
        </p:nvSpPr>
        <p:spPr>
          <a:xfrm flipH="1">
            <a:off x="6512743" y="2145569"/>
            <a:ext cx="2185860" cy="800829"/>
          </a:xfrm>
          <a:prstGeom prst="stripedRightArrow">
            <a:avLst>
              <a:gd name="adj1" fmla="val 42376"/>
              <a:gd name="adj2" fmla="val 177692"/>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16" name="爆発: 8 pt 15">
            <a:extLst>
              <a:ext uri="{FF2B5EF4-FFF2-40B4-BE49-F238E27FC236}">
                <a16:creationId xmlns:a16="http://schemas.microsoft.com/office/drawing/2014/main" id="{8E4C3036-0396-4363-B39E-700EBE7708DA}"/>
              </a:ext>
            </a:extLst>
          </p:cNvPr>
          <p:cNvSpPr/>
          <p:nvPr/>
        </p:nvSpPr>
        <p:spPr>
          <a:xfrm>
            <a:off x="4870691" y="1436511"/>
            <a:ext cx="2185860" cy="2218944"/>
          </a:xfrm>
          <a:prstGeom prst="irregularSeal1">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p>
        </p:txBody>
      </p:sp>
      <p:sp>
        <p:nvSpPr>
          <p:cNvPr id="17" name="テキスト ボックス 16">
            <a:extLst>
              <a:ext uri="{FF2B5EF4-FFF2-40B4-BE49-F238E27FC236}">
                <a16:creationId xmlns:a16="http://schemas.microsoft.com/office/drawing/2014/main" id="{0AC797CE-E0DA-4271-ABC9-4C2C6A4B890B}"/>
              </a:ext>
            </a:extLst>
          </p:cNvPr>
          <p:cNvSpPr txBox="1"/>
          <p:nvPr/>
        </p:nvSpPr>
        <p:spPr>
          <a:xfrm>
            <a:off x="4756530" y="1711346"/>
            <a:ext cx="2678938" cy="1815882"/>
          </a:xfrm>
          <a:prstGeom prst="rect">
            <a:avLst/>
          </a:prstGeom>
          <a:noFill/>
        </p:spPr>
        <p:txBody>
          <a:bodyPr wrap="none" rtlCol="0">
            <a:spAutoFit/>
          </a:bodyPr>
          <a:lstStyle/>
          <a:p>
            <a:pPr algn="ctr"/>
            <a:r>
              <a:rPr kumimoji="1" lang="en-US" altLang="ja-JP" sz="2800" dirty="0">
                <a:effectLst>
                  <a:glow rad="228600">
                    <a:schemeClr val="accent4">
                      <a:satMod val="175000"/>
                      <a:alpha val="40000"/>
                    </a:schemeClr>
                  </a:glow>
                </a:effectLst>
              </a:rPr>
              <a:t>High multiplicity</a:t>
            </a:r>
          </a:p>
          <a:p>
            <a:pPr algn="ctr"/>
            <a:r>
              <a:rPr kumimoji="1" lang="en-US" altLang="ja-JP" sz="2800" dirty="0" err="1">
                <a:effectLst>
                  <a:glow rad="228600">
                    <a:schemeClr val="accent4">
                      <a:satMod val="175000"/>
                      <a:alpha val="40000"/>
                    </a:schemeClr>
                  </a:glow>
                </a:effectLst>
              </a:rPr>
              <a:t>p+p</a:t>
            </a:r>
            <a:r>
              <a:rPr kumimoji="1" lang="en-US" altLang="ja-JP" sz="2800" dirty="0">
                <a:effectLst>
                  <a:glow rad="228600">
                    <a:schemeClr val="accent4">
                      <a:satMod val="175000"/>
                      <a:alpha val="40000"/>
                    </a:schemeClr>
                  </a:glow>
                </a:effectLst>
              </a:rPr>
              <a:t> physics as</a:t>
            </a:r>
          </a:p>
          <a:p>
            <a:pPr algn="ctr"/>
            <a:r>
              <a:rPr kumimoji="1" lang="en-US" altLang="ja-JP" sz="2800" dirty="0">
                <a:effectLst>
                  <a:glow rad="228600">
                    <a:schemeClr val="accent4">
                      <a:satMod val="175000"/>
                      <a:alpha val="40000"/>
                    </a:schemeClr>
                  </a:glow>
                </a:effectLst>
              </a:rPr>
              <a:t>interdisciplinary</a:t>
            </a:r>
          </a:p>
          <a:p>
            <a:pPr algn="ctr"/>
            <a:r>
              <a:rPr kumimoji="1" lang="en-US" altLang="ja-JP" sz="2800" dirty="0">
                <a:effectLst>
                  <a:glow rad="228600">
                    <a:schemeClr val="accent4">
                      <a:satMod val="175000"/>
                      <a:alpha val="40000"/>
                    </a:schemeClr>
                  </a:glow>
                </a:effectLst>
              </a:rPr>
              <a:t>research area</a:t>
            </a:r>
            <a:endParaRPr kumimoji="1" lang="ja-JP" altLang="en-US" sz="2800" dirty="0">
              <a:effectLst>
                <a:glow rad="228600">
                  <a:schemeClr val="accent4">
                    <a:satMod val="175000"/>
                    <a:alpha val="40000"/>
                  </a:schemeClr>
                </a:glow>
              </a:effectLst>
            </a:endParaRPr>
          </a:p>
        </p:txBody>
      </p:sp>
      <p:sp>
        <p:nvSpPr>
          <p:cNvPr id="13" name="スライド番号プレースホルダー 12">
            <a:extLst>
              <a:ext uri="{FF2B5EF4-FFF2-40B4-BE49-F238E27FC236}">
                <a16:creationId xmlns:a16="http://schemas.microsoft.com/office/drawing/2014/main" id="{613761F6-8222-4A4D-A09C-5B5ABBA69239}"/>
              </a:ext>
            </a:extLst>
          </p:cNvPr>
          <p:cNvSpPr>
            <a:spLocks noGrp="1"/>
          </p:cNvSpPr>
          <p:nvPr>
            <p:ph type="sldNum" sz="quarter" idx="12"/>
          </p:nvPr>
        </p:nvSpPr>
        <p:spPr/>
        <p:txBody>
          <a:bodyPr/>
          <a:lstStyle/>
          <a:p>
            <a:fld id="{790CF57B-DD1B-4031-B9F9-0C464C9FAFED}" type="slidenum">
              <a:rPr kumimoji="1" lang="ja-JP" altLang="en-US" smtClean="0"/>
              <a:t>30</a:t>
            </a:fld>
            <a:endParaRPr kumimoji="1" lang="ja-JP" altLang="en-US"/>
          </a:p>
        </p:txBody>
      </p:sp>
      <p:grpSp>
        <p:nvGrpSpPr>
          <p:cNvPr id="18" name="グループ化 17">
            <a:extLst>
              <a:ext uri="{FF2B5EF4-FFF2-40B4-BE49-F238E27FC236}">
                <a16:creationId xmlns:a16="http://schemas.microsoft.com/office/drawing/2014/main" id="{601B9DA7-D574-488B-9060-08FBD452A702}"/>
              </a:ext>
            </a:extLst>
          </p:cNvPr>
          <p:cNvGrpSpPr>
            <a:grpSpLocks noChangeAspect="1"/>
          </p:cNvGrpSpPr>
          <p:nvPr/>
        </p:nvGrpSpPr>
        <p:grpSpPr>
          <a:xfrm>
            <a:off x="11162575" y="5333195"/>
            <a:ext cx="791146" cy="1728871"/>
            <a:chOff x="1795273" y="2610896"/>
            <a:chExt cx="1977865" cy="4322177"/>
          </a:xfrm>
        </p:grpSpPr>
        <p:pic>
          <p:nvPicPr>
            <p:cNvPr id="19" name="グラフィックス 18" descr="装飾的な円">
              <a:extLst>
                <a:ext uri="{FF2B5EF4-FFF2-40B4-BE49-F238E27FC236}">
                  <a16:creationId xmlns:a16="http://schemas.microsoft.com/office/drawing/2014/main" id="{034A6840-2237-4C91-9A35-6843EDDF37A5}"/>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400000">
              <a:off x="2444035" y="2610896"/>
              <a:ext cx="680338" cy="4322177"/>
            </a:xfrm>
            <a:prstGeom prst="rect">
              <a:avLst/>
            </a:prstGeom>
          </p:spPr>
        </p:pic>
        <p:pic>
          <p:nvPicPr>
            <p:cNvPr id="20" name="グラフィックス 19" descr="中心点から放射状に広がる複数の円">
              <a:extLst>
                <a:ext uri="{FF2B5EF4-FFF2-40B4-BE49-F238E27FC236}">
                  <a16:creationId xmlns:a16="http://schemas.microsoft.com/office/drawing/2014/main" id="{3FA57025-6AD0-4963-B78B-9CF0B00F077E}"/>
                </a:ext>
              </a:extLst>
            </p:cNvPr>
            <p:cNvPicPr>
              <a:picLocks noChangeAspect="1"/>
            </p:cNvPicPr>
            <p:nvPr/>
          </p:nvPicPr>
          <p:blipFill>
            <a:blip r:embed="rId5"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1126607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9706DC-7AA2-4253-8370-A3B27BA927ED}"/>
              </a:ext>
            </a:extLst>
          </p:cNvPr>
          <p:cNvSpPr>
            <a:spLocks noGrp="1"/>
          </p:cNvSpPr>
          <p:nvPr>
            <p:ph type="title"/>
          </p:nvPr>
        </p:nvSpPr>
        <p:spPr>
          <a:xfrm>
            <a:off x="377314" y="365125"/>
            <a:ext cx="11565170" cy="1325563"/>
          </a:xfrm>
        </p:spPr>
        <p:txBody>
          <a:bodyPr>
            <a:normAutofit/>
          </a:bodyPr>
          <a:lstStyle/>
          <a:p>
            <a:pPr algn="ctr"/>
            <a:r>
              <a:rPr kumimoji="1" lang="en-US" altLang="ja-JP" sz="4000" dirty="0"/>
              <a:t>Standard picture of high-energy nuclear collisions</a:t>
            </a:r>
            <a:endParaRPr kumimoji="1" lang="ja-JP" altLang="en-US" sz="4000" dirty="0"/>
          </a:p>
        </p:txBody>
      </p:sp>
      <p:sp>
        <p:nvSpPr>
          <p:cNvPr id="40" name="テキスト ボックス 39">
            <a:extLst>
              <a:ext uri="{FF2B5EF4-FFF2-40B4-BE49-F238E27FC236}">
                <a16:creationId xmlns:a16="http://schemas.microsoft.com/office/drawing/2014/main" id="{F3433783-D9A4-400A-B2A6-B245CA1A80ED}"/>
              </a:ext>
            </a:extLst>
          </p:cNvPr>
          <p:cNvSpPr txBox="1"/>
          <p:nvPr/>
        </p:nvSpPr>
        <p:spPr>
          <a:xfrm>
            <a:off x="5494866" y="5972385"/>
            <a:ext cx="2380780" cy="461665"/>
          </a:xfrm>
          <a:prstGeom prst="rect">
            <a:avLst/>
          </a:prstGeom>
          <a:noFill/>
        </p:spPr>
        <p:txBody>
          <a:bodyPr wrap="none" rtlCol="0">
            <a:spAutoFit/>
          </a:bodyPr>
          <a:lstStyle/>
          <a:p>
            <a:r>
              <a:rPr kumimoji="1" lang="en-US" altLang="ja-JP" sz="2400" dirty="0">
                <a:latin typeface="+mn-ea"/>
              </a:rPr>
              <a:t>Gluon</a:t>
            </a:r>
            <a:r>
              <a:rPr kumimoji="1" lang="ja-JP" altLang="en-US" sz="2400" dirty="0">
                <a:latin typeface="+mn-ea"/>
              </a:rPr>
              <a:t> </a:t>
            </a:r>
            <a:r>
              <a:rPr kumimoji="1" lang="en-US" altLang="ja-JP" sz="2400" dirty="0">
                <a:latin typeface="+mn-ea"/>
              </a:rPr>
              <a:t>saturation</a:t>
            </a:r>
            <a:endParaRPr kumimoji="1" lang="ja-JP" altLang="en-US" sz="2400" dirty="0">
              <a:solidFill>
                <a:schemeClr val="tx1"/>
              </a:solidFill>
              <a:latin typeface="+mn-ea"/>
            </a:endParaRPr>
          </a:p>
        </p:txBody>
      </p:sp>
      <p:sp>
        <p:nvSpPr>
          <p:cNvPr id="41" name="テキスト ボックス 40">
            <a:extLst>
              <a:ext uri="{FF2B5EF4-FFF2-40B4-BE49-F238E27FC236}">
                <a16:creationId xmlns:a16="http://schemas.microsoft.com/office/drawing/2014/main" id="{5D0D10CA-EDDB-42A7-A8AE-71A52BAD15C2}"/>
              </a:ext>
            </a:extLst>
          </p:cNvPr>
          <p:cNvSpPr txBox="1"/>
          <p:nvPr/>
        </p:nvSpPr>
        <p:spPr>
          <a:xfrm>
            <a:off x="8953413" y="5959391"/>
            <a:ext cx="1628034" cy="461665"/>
          </a:xfrm>
          <a:prstGeom prst="rect">
            <a:avLst/>
          </a:prstGeom>
          <a:noFill/>
        </p:spPr>
        <p:txBody>
          <a:bodyPr wrap="square" rtlCol="0">
            <a:spAutoFit/>
          </a:bodyPr>
          <a:lstStyle/>
          <a:p>
            <a:r>
              <a:rPr kumimoji="1" lang="en-US" altLang="ja-JP" sz="2400" dirty="0">
                <a:latin typeface="+mn-ea"/>
              </a:rPr>
              <a:t>Parton gas</a:t>
            </a:r>
            <a:endParaRPr kumimoji="1" lang="ja-JP" altLang="en-US" sz="2400" dirty="0">
              <a:solidFill>
                <a:schemeClr val="tx1"/>
              </a:solidFill>
              <a:latin typeface="+mn-ea"/>
            </a:endParaRPr>
          </a:p>
        </p:txBody>
      </p:sp>
      <p:sp>
        <p:nvSpPr>
          <p:cNvPr id="42" name="テキスト ボックス 41">
            <a:extLst>
              <a:ext uri="{FF2B5EF4-FFF2-40B4-BE49-F238E27FC236}">
                <a16:creationId xmlns:a16="http://schemas.microsoft.com/office/drawing/2014/main" id="{52806205-6122-4FFD-9E41-7A1965563053}"/>
              </a:ext>
            </a:extLst>
          </p:cNvPr>
          <p:cNvSpPr txBox="1"/>
          <p:nvPr/>
        </p:nvSpPr>
        <p:spPr>
          <a:xfrm>
            <a:off x="9007792" y="4032851"/>
            <a:ext cx="1558440" cy="830997"/>
          </a:xfrm>
          <a:prstGeom prst="rect">
            <a:avLst/>
          </a:prstGeom>
          <a:noFill/>
        </p:spPr>
        <p:txBody>
          <a:bodyPr wrap="none" rtlCol="0">
            <a:spAutoFit/>
          </a:bodyPr>
          <a:lstStyle/>
          <a:p>
            <a:pPr algn="ctr"/>
            <a:r>
              <a:rPr lang="en-US" altLang="ja-JP" sz="2400" dirty="0">
                <a:latin typeface="+mn-ea"/>
              </a:rPr>
              <a:t>Jets</a:t>
            </a:r>
            <a:endParaRPr lang="en-US" altLang="ja-JP" sz="2400" dirty="0">
              <a:solidFill>
                <a:schemeClr val="tx1"/>
              </a:solidFill>
              <a:latin typeface="+mn-ea"/>
            </a:endParaRPr>
          </a:p>
          <a:p>
            <a:pPr algn="ctr"/>
            <a:r>
              <a:rPr lang="en-US" altLang="ja-JP" sz="2400" dirty="0" err="1">
                <a:solidFill>
                  <a:schemeClr val="tx1"/>
                </a:solidFill>
                <a:latin typeface="+mn-ea"/>
              </a:rPr>
              <a:t>Quarkonia</a:t>
            </a:r>
            <a:endParaRPr lang="en-US" altLang="ja-JP" sz="2400" dirty="0">
              <a:solidFill>
                <a:schemeClr val="tx1"/>
              </a:solidFill>
              <a:latin typeface="+mn-ea"/>
            </a:endParaRPr>
          </a:p>
        </p:txBody>
      </p:sp>
      <p:sp>
        <p:nvSpPr>
          <p:cNvPr id="43" name="テキスト ボックス 42">
            <a:extLst>
              <a:ext uri="{FF2B5EF4-FFF2-40B4-BE49-F238E27FC236}">
                <a16:creationId xmlns:a16="http://schemas.microsoft.com/office/drawing/2014/main" id="{F07D340C-D372-4F3E-9D54-0AEF621B2FD5}"/>
              </a:ext>
            </a:extLst>
          </p:cNvPr>
          <p:cNvSpPr txBox="1"/>
          <p:nvPr/>
        </p:nvSpPr>
        <p:spPr>
          <a:xfrm>
            <a:off x="9041652" y="3175805"/>
            <a:ext cx="2119491" cy="461665"/>
          </a:xfrm>
          <a:prstGeom prst="rect">
            <a:avLst/>
          </a:prstGeom>
          <a:noFill/>
        </p:spPr>
        <p:txBody>
          <a:bodyPr wrap="none" rtlCol="0">
            <a:spAutoFit/>
          </a:bodyPr>
          <a:lstStyle/>
          <a:p>
            <a:pPr algn="ctr"/>
            <a:r>
              <a:rPr kumimoji="1" lang="en-US" altLang="ja-JP" sz="2400" dirty="0">
                <a:latin typeface="+mn-ea"/>
              </a:rPr>
              <a:t>Fragmentation</a:t>
            </a:r>
          </a:p>
        </p:txBody>
      </p:sp>
      <p:sp>
        <p:nvSpPr>
          <p:cNvPr id="44" name="テキスト ボックス 43">
            <a:extLst>
              <a:ext uri="{FF2B5EF4-FFF2-40B4-BE49-F238E27FC236}">
                <a16:creationId xmlns:a16="http://schemas.microsoft.com/office/drawing/2014/main" id="{94966801-F0AC-4EC9-B243-2DF486B2EB57}"/>
              </a:ext>
            </a:extLst>
          </p:cNvPr>
          <p:cNvSpPr txBox="1"/>
          <p:nvPr/>
        </p:nvSpPr>
        <p:spPr>
          <a:xfrm>
            <a:off x="6002023" y="5015159"/>
            <a:ext cx="1154483" cy="461665"/>
          </a:xfrm>
          <a:prstGeom prst="rect">
            <a:avLst/>
          </a:prstGeom>
          <a:noFill/>
        </p:spPr>
        <p:txBody>
          <a:bodyPr wrap="none" rtlCol="0">
            <a:spAutoFit/>
          </a:bodyPr>
          <a:lstStyle/>
          <a:p>
            <a:r>
              <a:rPr kumimoji="1" lang="en-US" altLang="ja-JP" sz="2400" dirty="0" err="1">
                <a:latin typeface="+mn-ea"/>
              </a:rPr>
              <a:t>Glasma</a:t>
            </a:r>
            <a:endParaRPr kumimoji="1" lang="ja-JP" altLang="en-US" sz="2400" dirty="0">
              <a:solidFill>
                <a:schemeClr val="tx1"/>
              </a:solidFill>
              <a:latin typeface="+mn-ea"/>
            </a:endParaRPr>
          </a:p>
        </p:txBody>
      </p:sp>
      <p:sp>
        <p:nvSpPr>
          <p:cNvPr id="45" name="テキスト ボックス 44">
            <a:extLst>
              <a:ext uri="{FF2B5EF4-FFF2-40B4-BE49-F238E27FC236}">
                <a16:creationId xmlns:a16="http://schemas.microsoft.com/office/drawing/2014/main" id="{F2678D24-A01C-4A73-A134-59D175CBA6FC}"/>
              </a:ext>
            </a:extLst>
          </p:cNvPr>
          <p:cNvSpPr txBox="1"/>
          <p:nvPr/>
        </p:nvSpPr>
        <p:spPr>
          <a:xfrm>
            <a:off x="6150276" y="3983027"/>
            <a:ext cx="885179" cy="830997"/>
          </a:xfrm>
          <a:prstGeom prst="rect">
            <a:avLst/>
          </a:prstGeom>
          <a:noFill/>
        </p:spPr>
        <p:txBody>
          <a:bodyPr wrap="none" rtlCol="0">
            <a:spAutoFit/>
          </a:bodyPr>
          <a:lstStyle/>
          <a:p>
            <a:pPr algn="ctr"/>
            <a:r>
              <a:rPr kumimoji="1" lang="en-US" altLang="ja-JP" sz="2400" dirty="0">
                <a:solidFill>
                  <a:srgbClr val="FFFF00"/>
                </a:solidFill>
                <a:latin typeface="+mn-ea"/>
              </a:rPr>
              <a:t>QGP</a:t>
            </a:r>
          </a:p>
          <a:p>
            <a:pPr algn="ctr"/>
            <a:r>
              <a:rPr kumimoji="1" lang="en-US" altLang="ja-JP" sz="2400" dirty="0">
                <a:solidFill>
                  <a:srgbClr val="FFFF00"/>
                </a:solidFill>
                <a:latin typeface="+mn-ea"/>
              </a:rPr>
              <a:t>fluids</a:t>
            </a:r>
          </a:p>
        </p:txBody>
      </p:sp>
      <p:sp>
        <p:nvSpPr>
          <p:cNvPr id="46" name="矢印: 左右 45">
            <a:extLst>
              <a:ext uri="{FF2B5EF4-FFF2-40B4-BE49-F238E27FC236}">
                <a16:creationId xmlns:a16="http://schemas.microsoft.com/office/drawing/2014/main" id="{D984DDB4-EACC-4609-9DD9-23931AB5289C}"/>
              </a:ext>
            </a:extLst>
          </p:cNvPr>
          <p:cNvSpPr/>
          <p:nvPr/>
        </p:nvSpPr>
        <p:spPr>
          <a:xfrm>
            <a:off x="7339772" y="4126840"/>
            <a:ext cx="1540250" cy="670462"/>
          </a:xfrm>
          <a:prstGeom prst="lef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47" name="テキスト ボックス 46">
            <a:extLst>
              <a:ext uri="{FF2B5EF4-FFF2-40B4-BE49-F238E27FC236}">
                <a16:creationId xmlns:a16="http://schemas.microsoft.com/office/drawing/2014/main" id="{A19D7AD1-FB74-47B8-8A72-53CB206E3D29}"/>
              </a:ext>
            </a:extLst>
          </p:cNvPr>
          <p:cNvSpPr txBox="1"/>
          <p:nvPr/>
        </p:nvSpPr>
        <p:spPr>
          <a:xfrm>
            <a:off x="7490497" y="4263683"/>
            <a:ext cx="1361270" cy="400110"/>
          </a:xfrm>
          <a:prstGeom prst="rect">
            <a:avLst/>
          </a:prstGeom>
          <a:noFill/>
        </p:spPr>
        <p:txBody>
          <a:bodyPr wrap="none" rtlCol="0">
            <a:spAutoFit/>
          </a:bodyPr>
          <a:lstStyle/>
          <a:p>
            <a:r>
              <a:rPr kumimoji="1" lang="en-US" altLang="ja-JP" sz="2000" dirty="0">
                <a:solidFill>
                  <a:schemeClr val="bg2"/>
                </a:solidFill>
                <a:latin typeface="+mn-ea"/>
              </a:rPr>
              <a:t>Interaction</a:t>
            </a:r>
            <a:endParaRPr kumimoji="1" lang="ja-JP" altLang="en-US" sz="2000" dirty="0">
              <a:solidFill>
                <a:schemeClr val="bg2"/>
              </a:solidFill>
              <a:latin typeface="+mn-ea"/>
            </a:endParaRPr>
          </a:p>
        </p:txBody>
      </p:sp>
      <p:sp>
        <p:nvSpPr>
          <p:cNvPr id="48" name="テキスト ボックス 47">
            <a:extLst>
              <a:ext uri="{FF2B5EF4-FFF2-40B4-BE49-F238E27FC236}">
                <a16:creationId xmlns:a16="http://schemas.microsoft.com/office/drawing/2014/main" id="{9D49C34C-A3EB-4E28-BEA0-8B938A8D7516}"/>
              </a:ext>
            </a:extLst>
          </p:cNvPr>
          <p:cNvSpPr txBox="1"/>
          <p:nvPr/>
        </p:nvSpPr>
        <p:spPr>
          <a:xfrm>
            <a:off x="6223772" y="2478953"/>
            <a:ext cx="2067600" cy="461665"/>
          </a:xfrm>
          <a:prstGeom prst="rect">
            <a:avLst/>
          </a:prstGeom>
          <a:noFill/>
        </p:spPr>
        <p:txBody>
          <a:bodyPr wrap="square" rtlCol="0">
            <a:spAutoFit/>
          </a:bodyPr>
          <a:lstStyle/>
          <a:p>
            <a:pPr algn="ctr"/>
            <a:r>
              <a:rPr kumimoji="1" lang="en-US" altLang="ja-JP" sz="2400" dirty="0">
                <a:latin typeface="+mn-ea"/>
              </a:rPr>
              <a:t>Hadron</a:t>
            </a:r>
            <a:r>
              <a:rPr kumimoji="1" lang="ja-JP" altLang="en-US" sz="2400" dirty="0">
                <a:latin typeface="+mn-ea"/>
              </a:rPr>
              <a:t> </a:t>
            </a:r>
            <a:r>
              <a:rPr kumimoji="1" lang="en-US" altLang="ja-JP" sz="2400" dirty="0">
                <a:latin typeface="+mn-ea"/>
              </a:rPr>
              <a:t>gas</a:t>
            </a:r>
            <a:endParaRPr kumimoji="1" lang="ja-JP" altLang="en-US" sz="2400" dirty="0">
              <a:solidFill>
                <a:schemeClr val="tx1"/>
              </a:solidFill>
              <a:latin typeface="+mn-ea"/>
            </a:endParaRPr>
          </a:p>
        </p:txBody>
      </p:sp>
      <p:sp>
        <p:nvSpPr>
          <p:cNvPr id="49" name="テキスト ボックス 48">
            <a:extLst>
              <a:ext uri="{FF2B5EF4-FFF2-40B4-BE49-F238E27FC236}">
                <a16:creationId xmlns:a16="http://schemas.microsoft.com/office/drawing/2014/main" id="{E01458E8-B2E9-4172-A0B2-F48E70BF4DB2}"/>
              </a:ext>
            </a:extLst>
          </p:cNvPr>
          <p:cNvSpPr txBox="1"/>
          <p:nvPr/>
        </p:nvSpPr>
        <p:spPr>
          <a:xfrm>
            <a:off x="6827121" y="3174643"/>
            <a:ext cx="2178802" cy="461665"/>
          </a:xfrm>
          <a:prstGeom prst="rect">
            <a:avLst/>
          </a:prstGeom>
          <a:noFill/>
        </p:spPr>
        <p:txBody>
          <a:bodyPr wrap="none" rtlCol="0">
            <a:spAutoFit/>
          </a:bodyPr>
          <a:lstStyle/>
          <a:p>
            <a:r>
              <a:rPr kumimoji="1" lang="en-US" altLang="ja-JP" sz="2400" dirty="0">
                <a:latin typeface="+mn-ea"/>
              </a:rPr>
              <a:t>Recombination</a:t>
            </a:r>
            <a:endParaRPr kumimoji="1" lang="ja-JP" altLang="en-US" sz="2400" dirty="0">
              <a:solidFill>
                <a:schemeClr val="tx1"/>
              </a:solidFill>
              <a:latin typeface="+mn-ea"/>
            </a:endParaRPr>
          </a:p>
        </p:txBody>
      </p:sp>
      <p:cxnSp>
        <p:nvCxnSpPr>
          <p:cNvPr id="50" name="直線矢印コネクタ 49">
            <a:extLst>
              <a:ext uri="{FF2B5EF4-FFF2-40B4-BE49-F238E27FC236}">
                <a16:creationId xmlns:a16="http://schemas.microsoft.com/office/drawing/2014/main" id="{7F0DD7BE-E365-4F22-AD3A-BA952738F040}"/>
              </a:ext>
            </a:extLst>
          </p:cNvPr>
          <p:cNvCxnSpPr/>
          <p:nvPr/>
        </p:nvCxnSpPr>
        <p:spPr>
          <a:xfrm flipV="1">
            <a:off x="6592865" y="5411632"/>
            <a:ext cx="0" cy="43140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A4F5C180-98C0-44DF-85C0-890387D7FE53}"/>
              </a:ext>
            </a:extLst>
          </p:cNvPr>
          <p:cNvCxnSpPr/>
          <p:nvPr/>
        </p:nvCxnSpPr>
        <p:spPr>
          <a:xfrm flipV="1">
            <a:off x="6578393" y="4718868"/>
            <a:ext cx="0" cy="3600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9BE92FD-C977-42A1-AEC1-7E2DD303F89E}"/>
              </a:ext>
            </a:extLst>
          </p:cNvPr>
          <p:cNvCxnSpPr>
            <a:cxnSpLocks/>
          </p:cNvCxnSpPr>
          <p:nvPr/>
        </p:nvCxnSpPr>
        <p:spPr>
          <a:xfrm flipV="1">
            <a:off x="6592865" y="2927740"/>
            <a:ext cx="0" cy="103487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CFD15C3A-7B46-4206-9922-E740FD0B6A34}"/>
              </a:ext>
            </a:extLst>
          </p:cNvPr>
          <p:cNvCxnSpPr>
            <a:cxnSpLocks/>
            <a:stCxn id="41" idx="0"/>
            <a:endCxn id="42" idx="2"/>
          </p:cNvCxnSpPr>
          <p:nvPr/>
        </p:nvCxnSpPr>
        <p:spPr>
          <a:xfrm flipV="1">
            <a:off x="9767430" y="4863848"/>
            <a:ext cx="19582" cy="109554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634EF30C-D020-43E5-976F-F5887AA51210}"/>
              </a:ext>
            </a:extLst>
          </p:cNvPr>
          <p:cNvCxnSpPr>
            <a:cxnSpLocks/>
            <a:stCxn id="42" idx="0"/>
            <a:endCxn id="43" idx="2"/>
          </p:cNvCxnSpPr>
          <p:nvPr/>
        </p:nvCxnSpPr>
        <p:spPr>
          <a:xfrm flipV="1">
            <a:off x="9787012" y="3637470"/>
            <a:ext cx="314386" cy="3953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線矢印コネクタ 54">
            <a:extLst>
              <a:ext uri="{FF2B5EF4-FFF2-40B4-BE49-F238E27FC236}">
                <a16:creationId xmlns:a16="http://schemas.microsoft.com/office/drawing/2014/main" id="{B9212274-3931-46C4-8F3D-D64CA7553AFF}"/>
              </a:ext>
            </a:extLst>
          </p:cNvPr>
          <p:cNvCxnSpPr>
            <a:cxnSpLocks/>
            <a:stCxn id="42" idx="0"/>
            <a:endCxn id="49" idx="2"/>
          </p:cNvCxnSpPr>
          <p:nvPr/>
        </p:nvCxnSpPr>
        <p:spPr>
          <a:xfrm flipH="1" flipV="1">
            <a:off x="7916522" y="3636308"/>
            <a:ext cx="1870490" cy="39654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6831C7BE-6763-487F-8CA7-3CB49932C9A2}"/>
              </a:ext>
            </a:extLst>
          </p:cNvPr>
          <p:cNvCxnSpPr>
            <a:cxnSpLocks/>
            <a:stCxn id="45" idx="0"/>
            <a:endCxn id="49" idx="2"/>
          </p:cNvCxnSpPr>
          <p:nvPr/>
        </p:nvCxnSpPr>
        <p:spPr>
          <a:xfrm flipV="1">
            <a:off x="6592866" y="3636308"/>
            <a:ext cx="1323656" cy="34671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E02F19E6-06EC-46F4-A2D6-C640A6EA28FC}"/>
              </a:ext>
            </a:extLst>
          </p:cNvPr>
          <p:cNvCxnSpPr>
            <a:cxnSpLocks/>
            <a:stCxn id="40" idx="0"/>
            <a:endCxn id="42" idx="2"/>
          </p:cNvCxnSpPr>
          <p:nvPr/>
        </p:nvCxnSpPr>
        <p:spPr>
          <a:xfrm flipV="1">
            <a:off x="6685256" y="4863848"/>
            <a:ext cx="3101756" cy="110853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D0BBFFAD-70BA-4BED-9EC8-E35D69C56144}"/>
              </a:ext>
            </a:extLst>
          </p:cNvPr>
          <p:cNvCxnSpPr>
            <a:cxnSpLocks/>
          </p:cNvCxnSpPr>
          <p:nvPr/>
        </p:nvCxnSpPr>
        <p:spPr>
          <a:xfrm flipH="1" flipV="1">
            <a:off x="7899976" y="2927740"/>
            <a:ext cx="1" cy="32609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6DF3EED6-71DA-4C36-B172-3CC48E67D3C3}"/>
              </a:ext>
            </a:extLst>
          </p:cNvPr>
          <p:cNvCxnSpPr>
            <a:cxnSpLocks/>
            <a:stCxn id="43" idx="0"/>
          </p:cNvCxnSpPr>
          <p:nvPr/>
        </p:nvCxnSpPr>
        <p:spPr>
          <a:xfrm flipH="1" flipV="1">
            <a:off x="8496085" y="2153957"/>
            <a:ext cx="1605313" cy="102184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1" name="直線矢印コネクタ 80">
            <a:extLst>
              <a:ext uri="{FF2B5EF4-FFF2-40B4-BE49-F238E27FC236}">
                <a16:creationId xmlns:a16="http://schemas.microsoft.com/office/drawing/2014/main" id="{43818ACC-6DA5-4564-88C5-3724307F8B29}"/>
              </a:ext>
            </a:extLst>
          </p:cNvPr>
          <p:cNvCxnSpPr>
            <a:cxnSpLocks/>
            <a:stCxn id="48" idx="0"/>
          </p:cNvCxnSpPr>
          <p:nvPr/>
        </p:nvCxnSpPr>
        <p:spPr>
          <a:xfrm flipV="1">
            <a:off x="7257572" y="2159203"/>
            <a:ext cx="626087" cy="31975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2" name="テキスト ボックス 81">
            <a:extLst>
              <a:ext uri="{FF2B5EF4-FFF2-40B4-BE49-F238E27FC236}">
                <a16:creationId xmlns:a16="http://schemas.microsoft.com/office/drawing/2014/main" id="{9CF648B9-BFED-45A6-9832-981562C953D7}"/>
              </a:ext>
            </a:extLst>
          </p:cNvPr>
          <p:cNvSpPr txBox="1"/>
          <p:nvPr/>
        </p:nvSpPr>
        <p:spPr>
          <a:xfrm>
            <a:off x="7366659" y="1719390"/>
            <a:ext cx="1303562" cy="461665"/>
          </a:xfrm>
          <a:prstGeom prst="rect">
            <a:avLst/>
          </a:prstGeom>
          <a:noFill/>
        </p:spPr>
        <p:txBody>
          <a:bodyPr wrap="none" rtlCol="0">
            <a:spAutoFit/>
          </a:bodyPr>
          <a:lstStyle/>
          <a:p>
            <a:pPr algn="l"/>
            <a:r>
              <a:rPr kumimoji="1" lang="en-US" altLang="ja-JP" sz="2400" dirty="0"/>
              <a:t>Hadrons</a:t>
            </a:r>
            <a:endParaRPr kumimoji="1" lang="ja-JP" altLang="en-US" sz="2400" dirty="0"/>
          </a:p>
        </p:txBody>
      </p:sp>
      <p:cxnSp>
        <p:nvCxnSpPr>
          <p:cNvPr id="66" name="コネクタ: カギ線 65">
            <a:extLst>
              <a:ext uri="{FF2B5EF4-FFF2-40B4-BE49-F238E27FC236}">
                <a16:creationId xmlns:a16="http://schemas.microsoft.com/office/drawing/2014/main" id="{434A2BB1-A898-4C3A-88DE-F9C55A65D812}"/>
              </a:ext>
            </a:extLst>
          </p:cNvPr>
          <p:cNvCxnSpPr>
            <a:cxnSpLocks/>
            <a:stCxn id="44" idx="1"/>
          </p:cNvCxnSpPr>
          <p:nvPr/>
        </p:nvCxnSpPr>
        <p:spPr>
          <a:xfrm rot="10800000">
            <a:off x="5429271" y="2185932"/>
            <a:ext cx="572752" cy="3060061"/>
          </a:xfrm>
          <a:prstGeom prst="bentConnector2">
            <a:avLst/>
          </a:prstGeom>
          <a:ln w="19050">
            <a:solidFill>
              <a:schemeClr val="tx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2" name="コネクタ: カギ線 71">
            <a:extLst>
              <a:ext uri="{FF2B5EF4-FFF2-40B4-BE49-F238E27FC236}">
                <a16:creationId xmlns:a16="http://schemas.microsoft.com/office/drawing/2014/main" id="{6F5C12A6-C97C-44F3-821B-8E53B45D7636}"/>
              </a:ext>
            </a:extLst>
          </p:cNvPr>
          <p:cNvCxnSpPr>
            <a:cxnSpLocks/>
          </p:cNvCxnSpPr>
          <p:nvPr/>
        </p:nvCxnSpPr>
        <p:spPr>
          <a:xfrm rot="16200000" flipV="1">
            <a:off x="4833105" y="2858859"/>
            <a:ext cx="2024664" cy="682586"/>
          </a:xfrm>
          <a:prstGeom prst="bentConnector3">
            <a:avLst>
              <a:gd name="adj1" fmla="val 228"/>
            </a:avLst>
          </a:prstGeom>
          <a:ln w="19050">
            <a:solidFill>
              <a:schemeClr val="tx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6" name="コネクタ: カギ線 75">
            <a:extLst>
              <a:ext uri="{FF2B5EF4-FFF2-40B4-BE49-F238E27FC236}">
                <a16:creationId xmlns:a16="http://schemas.microsoft.com/office/drawing/2014/main" id="{58030C06-B4A0-4594-A0D5-BD86E21D0598}"/>
              </a:ext>
            </a:extLst>
          </p:cNvPr>
          <p:cNvCxnSpPr>
            <a:cxnSpLocks/>
          </p:cNvCxnSpPr>
          <p:nvPr/>
        </p:nvCxnSpPr>
        <p:spPr>
          <a:xfrm rot="10800000">
            <a:off x="5803385" y="2182960"/>
            <a:ext cx="523220" cy="520114"/>
          </a:xfrm>
          <a:prstGeom prst="bentConnector3">
            <a:avLst>
              <a:gd name="adj1" fmla="val 101264"/>
            </a:avLst>
          </a:prstGeom>
          <a:ln w="19050">
            <a:solidFill>
              <a:schemeClr val="tx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4DA3E391-AE19-4839-B3F9-752CB8A7CF6E}"/>
              </a:ext>
            </a:extLst>
          </p:cNvPr>
          <p:cNvSpPr txBox="1"/>
          <p:nvPr/>
        </p:nvSpPr>
        <p:spPr>
          <a:xfrm>
            <a:off x="4560789" y="1702550"/>
            <a:ext cx="2502608" cy="461665"/>
          </a:xfrm>
          <a:prstGeom prst="rect">
            <a:avLst/>
          </a:prstGeom>
          <a:noFill/>
        </p:spPr>
        <p:txBody>
          <a:bodyPr wrap="none" rtlCol="0">
            <a:spAutoFit/>
          </a:bodyPr>
          <a:lstStyle/>
          <a:p>
            <a:pPr algn="l"/>
            <a:r>
              <a:rPr kumimoji="1" lang="en-US" altLang="ja-JP" sz="2400" dirty="0">
                <a:solidFill>
                  <a:schemeClr val="tx1">
                    <a:lumMod val="65000"/>
                  </a:schemeClr>
                </a:solidFill>
              </a:rPr>
              <a:t>Leptons, </a:t>
            </a:r>
            <a:r>
              <a:rPr kumimoji="1" lang="en-US" altLang="ja-JP" sz="2400" dirty="0" err="1">
                <a:solidFill>
                  <a:schemeClr val="tx1">
                    <a:lumMod val="65000"/>
                  </a:schemeClr>
                </a:solidFill>
              </a:rPr>
              <a:t>phosons</a:t>
            </a:r>
            <a:endParaRPr kumimoji="1" lang="ja-JP" altLang="en-US" sz="2400" dirty="0">
              <a:solidFill>
                <a:schemeClr val="tx1">
                  <a:lumMod val="65000"/>
                </a:schemeClr>
              </a:solidFill>
            </a:endParaRPr>
          </a:p>
        </p:txBody>
      </p:sp>
      <p:sp>
        <p:nvSpPr>
          <p:cNvPr id="222" name="Line 3">
            <a:extLst>
              <a:ext uri="{FF2B5EF4-FFF2-40B4-BE49-F238E27FC236}">
                <a16:creationId xmlns:a16="http://schemas.microsoft.com/office/drawing/2014/main" id="{2919D1FE-3098-4079-A55C-EA993E913BA5}"/>
              </a:ext>
            </a:extLst>
          </p:cNvPr>
          <p:cNvSpPr>
            <a:spLocks noChangeAspect="1" noChangeShapeType="1"/>
          </p:cNvSpPr>
          <p:nvPr/>
        </p:nvSpPr>
        <p:spPr bwMode="auto">
          <a:xfrm flipV="1">
            <a:off x="2319775" y="2568882"/>
            <a:ext cx="0" cy="2760834"/>
          </a:xfrm>
          <a:prstGeom prst="line">
            <a:avLst/>
          </a:prstGeom>
          <a:ln>
            <a:solidFill>
              <a:schemeClr val="tx1"/>
            </a:solidFill>
            <a:headEnd/>
            <a:tailEnd type="arrow" w="med" len="me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p>
        </p:txBody>
      </p:sp>
      <p:sp>
        <p:nvSpPr>
          <p:cNvPr id="223" name="Line 4">
            <a:extLst>
              <a:ext uri="{FF2B5EF4-FFF2-40B4-BE49-F238E27FC236}">
                <a16:creationId xmlns:a16="http://schemas.microsoft.com/office/drawing/2014/main" id="{C0BBE355-1857-4CBC-818F-3FAF7FA353E5}"/>
              </a:ext>
            </a:extLst>
          </p:cNvPr>
          <p:cNvSpPr>
            <a:spLocks noChangeAspect="1" noChangeShapeType="1"/>
          </p:cNvSpPr>
          <p:nvPr/>
        </p:nvSpPr>
        <p:spPr bwMode="auto">
          <a:xfrm>
            <a:off x="478740" y="4990920"/>
            <a:ext cx="3633053" cy="0"/>
          </a:xfrm>
          <a:prstGeom prst="line">
            <a:avLst/>
          </a:prstGeom>
          <a:ln>
            <a:solidFill>
              <a:schemeClr val="tx1"/>
            </a:solidFill>
            <a:headEnd/>
            <a:tailEnd type="arrow" w="med" len="me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p>
        </p:txBody>
      </p:sp>
      <p:sp>
        <p:nvSpPr>
          <p:cNvPr id="224" name="Freeform 5">
            <a:extLst>
              <a:ext uri="{FF2B5EF4-FFF2-40B4-BE49-F238E27FC236}">
                <a16:creationId xmlns:a16="http://schemas.microsoft.com/office/drawing/2014/main" id="{606CC760-43B7-4882-BD43-32AAF970E20F}"/>
              </a:ext>
            </a:extLst>
          </p:cNvPr>
          <p:cNvSpPr>
            <a:spLocks noChangeAspect="1"/>
          </p:cNvSpPr>
          <p:nvPr/>
        </p:nvSpPr>
        <p:spPr bwMode="auto">
          <a:xfrm>
            <a:off x="1943495" y="2966788"/>
            <a:ext cx="2401852" cy="2411946"/>
          </a:xfrm>
          <a:custGeom>
            <a:avLst/>
            <a:gdLst>
              <a:gd name="T0" fmla="*/ 0 w 2148"/>
              <a:gd name="T1" fmla="*/ 2160 h 2160"/>
              <a:gd name="T2" fmla="*/ 2148 w 2148"/>
              <a:gd name="T3" fmla="*/ 0 h 2160"/>
            </a:gdLst>
            <a:ahLst/>
            <a:cxnLst>
              <a:cxn ang="0">
                <a:pos x="T0" y="T1"/>
              </a:cxn>
              <a:cxn ang="0">
                <a:pos x="T2" y="T3"/>
              </a:cxn>
            </a:cxnLst>
            <a:rect l="0" t="0" r="r" b="b"/>
            <a:pathLst>
              <a:path w="2148" h="2160">
                <a:moveTo>
                  <a:pt x="0" y="2160"/>
                </a:moveTo>
                <a:lnTo>
                  <a:pt x="2148" y="0"/>
                </a:lnTo>
              </a:path>
            </a:pathLst>
          </a:custGeom>
          <a:ln>
            <a:solidFill>
              <a:schemeClr val="tx1"/>
            </a:solidFill>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p>
        </p:txBody>
      </p:sp>
      <p:sp>
        <p:nvSpPr>
          <p:cNvPr id="225" name="Freeform 6">
            <a:extLst>
              <a:ext uri="{FF2B5EF4-FFF2-40B4-BE49-F238E27FC236}">
                <a16:creationId xmlns:a16="http://schemas.microsoft.com/office/drawing/2014/main" id="{D3BE2403-69E3-452B-A2A7-FF1CE868F4BD}"/>
              </a:ext>
            </a:extLst>
          </p:cNvPr>
          <p:cNvSpPr>
            <a:spLocks noChangeAspect="1"/>
          </p:cNvSpPr>
          <p:nvPr/>
        </p:nvSpPr>
        <p:spPr bwMode="auto">
          <a:xfrm>
            <a:off x="276904" y="2966788"/>
            <a:ext cx="2429244" cy="2411946"/>
          </a:xfrm>
          <a:custGeom>
            <a:avLst/>
            <a:gdLst>
              <a:gd name="T0" fmla="*/ 2164 w 2164"/>
              <a:gd name="T1" fmla="*/ 2157 h 2157"/>
              <a:gd name="T2" fmla="*/ 0 w 2164"/>
              <a:gd name="T3" fmla="*/ 0 h 2157"/>
            </a:gdLst>
            <a:ahLst/>
            <a:cxnLst>
              <a:cxn ang="0">
                <a:pos x="T0" y="T1"/>
              </a:cxn>
              <a:cxn ang="0">
                <a:pos x="T2" y="T3"/>
              </a:cxn>
            </a:cxnLst>
            <a:rect l="0" t="0" r="r" b="b"/>
            <a:pathLst>
              <a:path w="2164" h="2157">
                <a:moveTo>
                  <a:pt x="2164" y="2157"/>
                </a:moveTo>
                <a:lnTo>
                  <a:pt x="0" y="0"/>
                </a:lnTo>
              </a:path>
            </a:pathLst>
          </a:custGeom>
          <a:ln>
            <a:solidFill>
              <a:schemeClr val="tx1"/>
            </a:solidFill>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p>
        </p:txBody>
      </p:sp>
      <p:sp>
        <p:nvSpPr>
          <p:cNvPr id="226" name="Freeform 7">
            <a:extLst>
              <a:ext uri="{FF2B5EF4-FFF2-40B4-BE49-F238E27FC236}">
                <a16:creationId xmlns:a16="http://schemas.microsoft.com/office/drawing/2014/main" id="{090566C5-888F-4E1C-BA51-406E29A795C0}"/>
              </a:ext>
            </a:extLst>
          </p:cNvPr>
          <p:cNvSpPr>
            <a:spLocks noChangeAspect="1"/>
          </p:cNvSpPr>
          <p:nvPr/>
        </p:nvSpPr>
        <p:spPr bwMode="auto">
          <a:xfrm>
            <a:off x="699318" y="2813969"/>
            <a:ext cx="3315882" cy="1809319"/>
          </a:xfrm>
          <a:custGeom>
            <a:avLst/>
            <a:gdLst>
              <a:gd name="T0" fmla="*/ 90 w 3286"/>
              <a:gd name="T1" fmla="*/ 458 h 1793"/>
              <a:gd name="T2" fmla="*/ 650 w 3286"/>
              <a:gd name="T3" fmla="*/ 1126 h 1793"/>
              <a:gd name="T4" fmla="*/ 1221 w 3286"/>
              <a:gd name="T5" fmla="*/ 1629 h 1793"/>
              <a:gd name="T6" fmla="*/ 1401 w 3286"/>
              <a:gd name="T7" fmla="*/ 1752 h 1793"/>
              <a:gd name="T8" fmla="*/ 1601 w 3286"/>
              <a:gd name="T9" fmla="*/ 1793 h 1793"/>
              <a:gd name="T10" fmla="*/ 1793 w 3286"/>
              <a:gd name="T11" fmla="*/ 1752 h 1793"/>
              <a:gd name="T12" fmla="*/ 1985 w 3286"/>
              <a:gd name="T13" fmla="*/ 1626 h 1793"/>
              <a:gd name="T14" fmla="*/ 2528 w 3286"/>
              <a:gd name="T15" fmla="*/ 1151 h 1793"/>
              <a:gd name="T16" fmla="*/ 3169 w 3286"/>
              <a:gd name="T17" fmla="*/ 399 h 1793"/>
              <a:gd name="T18" fmla="*/ 3228 w 3286"/>
              <a:gd name="T19" fmla="*/ 161 h 1793"/>
              <a:gd name="T20" fmla="*/ 2960 w 3286"/>
              <a:gd name="T21" fmla="*/ 31 h 1793"/>
              <a:gd name="T22" fmla="*/ 2364 w 3286"/>
              <a:gd name="T23" fmla="*/ 309 h 1793"/>
              <a:gd name="T24" fmla="*/ 1600 w 3286"/>
              <a:gd name="T25" fmla="*/ 518 h 1793"/>
              <a:gd name="T26" fmla="*/ 915 w 3286"/>
              <a:gd name="T27" fmla="*/ 319 h 1793"/>
              <a:gd name="T28" fmla="*/ 279 w 3286"/>
              <a:gd name="T29" fmla="*/ 21 h 1793"/>
              <a:gd name="T30" fmla="*/ 31 w 3286"/>
              <a:gd name="T31" fmla="*/ 190 h 1793"/>
              <a:gd name="T32" fmla="*/ 90 w 3286"/>
              <a:gd name="T33" fmla="*/ 458 h 1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86" h="1793">
                <a:moveTo>
                  <a:pt x="90" y="458"/>
                </a:moveTo>
                <a:cubicBezTo>
                  <a:pt x="193" y="614"/>
                  <a:pt x="462" y="931"/>
                  <a:pt x="650" y="1126"/>
                </a:cubicBezTo>
                <a:lnTo>
                  <a:pt x="1221" y="1629"/>
                </a:lnTo>
                <a:cubicBezTo>
                  <a:pt x="1346" y="1733"/>
                  <a:pt x="1338" y="1725"/>
                  <a:pt x="1401" y="1752"/>
                </a:cubicBezTo>
                <a:cubicBezTo>
                  <a:pt x="1464" y="1779"/>
                  <a:pt x="1536" y="1793"/>
                  <a:pt x="1601" y="1793"/>
                </a:cubicBezTo>
                <a:cubicBezTo>
                  <a:pt x="1666" y="1793"/>
                  <a:pt x="1729" y="1780"/>
                  <a:pt x="1793" y="1752"/>
                </a:cubicBezTo>
                <a:cubicBezTo>
                  <a:pt x="1857" y="1724"/>
                  <a:pt x="1863" y="1726"/>
                  <a:pt x="1985" y="1626"/>
                </a:cubicBezTo>
                <a:lnTo>
                  <a:pt x="2528" y="1151"/>
                </a:lnTo>
                <a:cubicBezTo>
                  <a:pt x="2725" y="947"/>
                  <a:pt x="3052" y="564"/>
                  <a:pt x="3169" y="399"/>
                </a:cubicBezTo>
                <a:cubicBezTo>
                  <a:pt x="3286" y="234"/>
                  <a:pt x="3263" y="222"/>
                  <a:pt x="3228" y="161"/>
                </a:cubicBezTo>
                <a:cubicBezTo>
                  <a:pt x="3193" y="100"/>
                  <a:pt x="3104" y="6"/>
                  <a:pt x="2960" y="31"/>
                </a:cubicBezTo>
                <a:cubicBezTo>
                  <a:pt x="2816" y="56"/>
                  <a:pt x="2591" y="228"/>
                  <a:pt x="2364" y="309"/>
                </a:cubicBezTo>
                <a:cubicBezTo>
                  <a:pt x="2137" y="390"/>
                  <a:pt x="1841" y="516"/>
                  <a:pt x="1600" y="518"/>
                </a:cubicBezTo>
                <a:cubicBezTo>
                  <a:pt x="1359" y="520"/>
                  <a:pt x="1135" y="402"/>
                  <a:pt x="915" y="319"/>
                </a:cubicBezTo>
                <a:cubicBezTo>
                  <a:pt x="695" y="236"/>
                  <a:pt x="426" y="42"/>
                  <a:pt x="279" y="21"/>
                </a:cubicBezTo>
                <a:cubicBezTo>
                  <a:pt x="132" y="0"/>
                  <a:pt x="62" y="117"/>
                  <a:pt x="31" y="190"/>
                </a:cubicBezTo>
                <a:cubicBezTo>
                  <a:pt x="0" y="263"/>
                  <a:pt x="78" y="402"/>
                  <a:pt x="90" y="458"/>
                </a:cubicBezTo>
                <a:close/>
              </a:path>
            </a:pathLst>
          </a:custGeom>
          <a:gradFill rotWithShape="0">
            <a:gsLst>
              <a:gs pos="0">
                <a:schemeClr val="accent2"/>
              </a:gs>
              <a:gs pos="49000">
                <a:srgbClr val="FF0000">
                  <a:alpha val="70000"/>
                  <a:lumMod val="73000"/>
                </a:srgbClr>
              </a:gs>
            </a:gsLst>
            <a:lin ang="5400000" scaled="1"/>
          </a:gradFill>
          <a:ln>
            <a:noFill/>
          </a:ln>
          <a:effectLst/>
        </p:spPr>
        <p:txBody>
          <a:bodyPr wrap="none" anchor="ctr"/>
          <a:lstStyle/>
          <a:p>
            <a:pPr>
              <a:defRPr/>
            </a:pPr>
            <a:endParaRPr lang="ja-JP" altLang="en-US" dirty="0"/>
          </a:p>
        </p:txBody>
      </p:sp>
      <p:sp>
        <p:nvSpPr>
          <p:cNvPr id="227" name="Text Box 8">
            <a:extLst>
              <a:ext uri="{FF2B5EF4-FFF2-40B4-BE49-F238E27FC236}">
                <a16:creationId xmlns:a16="http://schemas.microsoft.com/office/drawing/2014/main" id="{D3332CC7-4F4D-4AD2-87D7-CF557175061A}"/>
              </a:ext>
            </a:extLst>
          </p:cNvPr>
          <p:cNvSpPr txBox="1">
            <a:spLocks noChangeAspect="1" noChangeArrowheads="1"/>
          </p:cNvSpPr>
          <p:nvPr/>
        </p:nvSpPr>
        <p:spPr bwMode="auto">
          <a:xfrm>
            <a:off x="2463944" y="4963527"/>
            <a:ext cx="311826" cy="419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Calibri" pitchFamily="34" charset="0"/>
                <a:ea typeface="ＭＳ Ｐゴシック" pitchFamily="50" charset="-128"/>
              </a:defRPr>
            </a:lvl1pPr>
            <a:lvl2pPr marL="742950" indent="-285750" eaLnBrk="0" hangingPunct="0">
              <a:defRPr kumimoji="1" sz="2800">
                <a:solidFill>
                  <a:schemeClr val="tx2"/>
                </a:solidFill>
                <a:latin typeface="Calibri" pitchFamily="34" charset="0"/>
                <a:ea typeface="ＭＳ Ｐゴシック" pitchFamily="50" charset="-128"/>
              </a:defRPr>
            </a:lvl2pPr>
            <a:lvl3pPr marL="1143000" indent="-228600" eaLnBrk="0" hangingPunct="0">
              <a:defRPr kumimoji="1" sz="2800">
                <a:solidFill>
                  <a:schemeClr val="tx2"/>
                </a:solidFill>
                <a:latin typeface="Calibri" pitchFamily="34" charset="0"/>
                <a:ea typeface="ＭＳ Ｐゴシック" pitchFamily="50" charset="-128"/>
              </a:defRPr>
            </a:lvl3pPr>
            <a:lvl4pPr marL="1600200" indent="-228600" eaLnBrk="0" hangingPunct="0">
              <a:defRPr kumimoji="1" sz="2800">
                <a:solidFill>
                  <a:schemeClr val="tx2"/>
                </a:solidFill>
                <a:latin typeface="Calibri" pitchFamily="34" charset="0"/>
                <a:ea typeface="ＭＳ Ｐゴシック" pitchFamily="50" charset="-128"/>
              </a:defRPr>
            </a:lvl4pPr>
            <a:lvl5pPr marL="2057400" indent="-228600" eaLnBrk="0" hangingPunct="0">
              <a:defRPr kumimoji="1" sz="2800">
                <a:solidFill>
                  <a:schemeClr val="tx2"/>
                </a:solidFill>
                <a:latin typeface="Calibri" pitchFamily="34" charset="0"/>
                <a:ea typeface="ＭＳ Ｐゴシック" pitchFamily="50" charset="-128"/>
              </a:defRPr>
            </a:lvl5pPr>
            <a:lvl6pPr marL="25146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6pPr>
            <a:lvl7pPr marL="29718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7pPr>
            <a:lvl8pPr marL="34290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8pPr>
            <a:lvl9pPr marL="38862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9pPr>
          </a:lstStyle>
          <a:p>
            <a:pPr algn="l" eaLnBrk="1" hangingPunct="1"/>
            <a:r>
              <a:rPr lang="en-US" altLang="ja-JP" sz="2400">
                <a:solidFill>
                  <a:schemeClr val="tx1"/>
                </a:solidFill>
                <a:latin typeface="+mn-lt"/>
                <a:cs typeface="Arial" charset="0"/>
              </a:rPr>
              <a:t>0</a:t>
            </a:r>
          </a:p>
        </p:txBody>
      </p:sp>
      <p:sp>
        <p:nvSpPr>
          <p:cNvPr id="228" name="AutoShape 9">
            <a:extLst>
              <a:ext uri="{FF2B5EF4-FFF2-40B4-BE49-F238E27FC236}">
                <a16:creationId xmlns:a16="http://schemas.microsoft.com/office/drawing/2014/main" id="{9D1CF2BE-E0B6-4330-98D1-BAFBD93F1D2F}"/>
              </a:ext>
            </a:extLst>
          </p:cNvPr>
          <p:cNvSpPr>
            <a:spLocks noChangeAspect="1" noChangeArrowheads="1"/>
          </p:cNvSpPr>
          <p:nvPr/>
        </p:nvSpPr>
        <p:spPr bwMode="auto">
          <a:xfrm rot="2704117">
            <a:off x="1796442" y="5064447"/>
            <a:ext cx="309964" cy="575233"/>
          </a:xfrm>
          <a:prstGeom prst="upArrow">
            <a:avLst>
              <a:gd name="adj1" fmla="val 50000"/>
              <a:gd name="adj2" fmla="val 46395"/>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pPr>
              <a:defRPr/>
            </a:pPr>
            <a:endParaRPr lang="ja-JP" altLang="en-US"/>
          </a:p>
        </p:txBody>
      </p:sp>
      <p:sp>
        <p:nvSpPr>
          <p:cNvPr id="229" name="Text Box 10">
            <a:extLst>
              <a:ext uri="{FF2B5EF4-FFF2-40B4-BE49-F238E27FC236}">
                <a16:creationId xmlns:a16="http://schemas.microsoft.com/office/drawing/2014/main" id="{EB0FF308-7A4F-4C11-9925-8E1669753030}"/>
              </a:ext>
            </a:extLst>
          </p:cNvPr>
          <p:cNvSpPr txBox="1">
            <a:spLocks noChangeAspect="1" noChangeArrowheads="1"/>
          </p:cNvSpPr>
          <p:nvPr/>
        </p:nvSpPr>
        <p:spPr bwMode="auto">
          <a:xfrm>
            <a:off x="64097" y="4559552"/>
            <a:ext cx="1811266" cy="419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Calibri" pitchFamily="34" charset="0"/>
                <a:ea typeface="ＭＳ Ｐゴシック" pitchFamily="50" charset="-128"/>
              </a:defRPr>
            </a:lvl1pPr>
            <a:lvl2pPr marL="742950" indent="-285750" eaLnBrk="0" hangingPunct="0">
              <a:defRPr kumimoji="1" sz="2800">
                <a:solidFill>
                  <a:schemeClr val="tx2"/>
                </a:solidFill>
                <a:latin typeface="Calibri" pitchFamily="34" charset="0"/>
                <a:ea typeface="ＭＳ Ｐゴシック" pitchFamily="50" charset="-128"/>
              </a:defRPr>
            </a:lvl2pPr>
            <a:lvl3pPr marL="1143000" indent="-228600" eaLnBrk="0" hangingPunct="0">
              <a:defRPr kumimoji="1" sz="2800">
                <a:solidFill>
                  <a:schemeClr val="tx2"/>
                </a:solidFill>
                <a:latin typeface="Calibri" pitchFamily="34" charset="0"/>
                <a:ea typeface="ＭＳ Ｐゴシック" pitchFamily="50" charset="-128"/>
              </a:defRPr>
            </a:lvl3pPr>
            <a:lvl4pPr marL="1600200" indent="-228600" eaLnBrk="0" hangingPunct="0">
              <a:defRPr kumimoji="1" sz="2800">
                <a:solidFill>
                  <a:schemeClr val="tx2"/>
                </a:solidFill>
                <a:latin typeface="Calibri" pitchFamily="34" charset="0"/>
                <a:ea typeface="ＭＳ Ｐゴシック" pitchFamily="50" charset="-128"/>
              </a:defRPr>
            </a:lvl4pPr>
            <a:lvl5pPr marL="2057400" indent="-228600" eaLnBrk="0" hangingPunct="0">
              <a:defRPr kumimoji="1" sz="2800">
                <a:solidFill>
                  <a:schemeClr val="tx2"/>
                </a:solidFill>
                <a:latin typeface="Calibri" pitchFamily="34" charset="0"/>
                <a:ea typeface="ＭＳ Ｐゴシック" pitchFamily="50" charset="-128"/>
              </a:defRPr>
            </a:lvl5pPr>
            <a:lvl6pPr marL="25146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6pPr>
            <a:lvl7pPr marL="29718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7pPr>
            <a:lvl8pPr marL="34290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8pPr>
            <a:lvl9pPr marL="38862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9pPr>
          </a:lstStyle>
          <a:p>
            <a:pPr algn="l" eaLnBrk="1" hangingPunct="1"/>
            <a:r>
              <a:rPr kumimoji="0" lang="en-US" altLang="ja-JP" sz="2400" dirty="0">
                <a:solidFill>
                  <a:schemeClr val="tx1"/>
                </a:solidFill>
                <a:latin typeface="+mn-lt"/>
                <a:cs typeface="Arial" charset="0"/>
              </a:rPr>
              <a:t>collision axis</a:t>
            </a:r>
          </a:p>
        </p:txBody>
      </p:sp>
      <p:sp>
        <p:nvSpPr>
          <p:cNvPr id="230" name="Text Box 11">
            <a:extLst>
              <a:ext uri="{FF2B5EF4-FFF2-40B4-BE49-F238E27FC236}">
                <a16:creationId xmlns:a16="http://schemas.microsoft.com/office/drawing/2014/main" id="{86DC0BBB-0DC2-433F-9CF8-BA0CE637550C}"/>
              </a:ext>
            </a:extLst>
          </p:cNvPr>
          <p:cNvSpPr txBox="1">
            <a:spLocks noChangeAspect="1" noChangeArrowheads="1"/>
          </p:cNvSpPr>
          <p:nvPr/>
        </p:nvSpPr>
        <p:spPr bwMode="auto">
          <a:xfrm rot="16200000">
            <a:off x="1771855" y="2256171"/>
            <a:ext cx="699061" cy="419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Calibri" pitchFamily="34" charset="0"/>
                <a:ea typeface="ＭＳ Ｐゴシック" pitchFamily="50" charset="-128"/>
              </a:defRPr>
            </a:lvl1pPr>
            <a:lvl2pPr marL="742950" indent="-285750" eaLnBrk="0" hangingPunct="0">
              <a:defRPr kumimoji="1" sz="2800">
                <a:solidFill>
                  <a:schemeClr val="tx2"/>
                </a:solidFill>
                <a:latin typeface="Calibri" pitchFamily="34" charset="0"/>
                <a:ea typeface="ＭＳ Ｐゴシック" pitchFamily="50" charset="-128"/>
              </a:defRPr>
            </a:lvl2pPr>
            <a:lvl3pPr marL="1143000" indent="-228600" eaLnBrk="0" hangingPunct="0">
              <a:defRPr kumimoji="1" sz="2800">
                <a:solidFill>
                  <a:schemeClr val="tx2"/>
                </a:solidFill>
                <a:latin typeface="Calibri" pitchFamily="34" charset="0"/>
                <a:ea typeface="ＭＳ Ｐゴシック" pitchFamily="50" charset="-128"/>
              </a:defRPr>
            </a:lvl3pPr>
            <a:lvl4pPr marL="1600200" indent="-228600" eaLnBrk="0" hangingPunct="0">
              <a:defRPr kumimoji="1" sz="2800">
                <a:solidFill>
                  <a:schemeClr val="tx2"/>
                </a:solidFill>
                <a:latin typeface="Calibri" pitchFamily="34" charset="0"/>
                <a:ea typeface="ＭＳ Ｐゴシック" pitchFamily="50" charset="-128"/>
              </a:defRPr>
            </a:lvl4pPr>
            <a:lvl5pPr marL="2057400" indent="-228600" eaLnBrk="0" hangingPunct="0">
              <a:defRPr kumimoji="1" sz="2800">
                <a:solidFill>
                  <a:schemeClr val="tx2"/>
                </a:solidFill>
                <a:latin typeface="Calibri" pitchFamily="34" charset="0"/>
                <a:ea typeface="ＭＳ Ｐゴシック" pitchFamily="50" charset="-128"/>
              </a:defRPr>
            </a:lvl5pPr>
            <a:lvl6pPr marL="25146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6pPr>
            <a:lvl7pPr marL="29718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7pPr>
            <a:lvl8pPr marL="34290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8pPr>
            <a:lvl9pPr marL="38862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9pPr>
          </a:lstStyle>
          <a:p>
            <a:pPr algn="l" eaLnBrk="1" hangingPunct="1"/>
            <a:r>
              <a:rPr kumimoji="0" lang="en-US" altLang="ja-JP" sz="2400" dirty="0">
                <a:solidFill>
                  <a:schemeClr val="tx1"/>
                </a:solidFill>
                <a:latin typeface="+mn-lt"/>
                <a:cs typeface="Arial" charset="0"/>
              </a:rPr>
              <a:t>time</a:t>
            </a:r>
          </a:p>
        </p:txBody>
      </p:sp>
      <p:sp>
        <p:nvSpPr>
          <p:cNvPr id="231" name="Oval 12">
            <a:extLst>
              <a:ext uri="{FF2B5EF4-FFF2-40B4-BE49-F238E27FC236}">
                <a16:creationId xmlns:a16="http://schemas.microsoft.com/office/drawing/2014/main" id="{9469BCF2-CCA5-4845-8233-1E693F5AC1CD}"/>
              </a:ext>
            </a:extLst>
          </p:cNvPr>
          <p:cNvSpPr>
            <a:spLocks noChangeAspect="1" noChangeArrowheads="1"/>
          </p:cNvSpPr>
          <p:nvPr/>
        </p:nvSpPr>
        <p:spPr bwMode="auto">
          <a:xfrm>
            <a:off x="1461971" y="2870195"/>
            <a:ext cx="98035" cy="96594"/>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32" name="Oval 13">
            <a:extLst>
              <a:ext uri="{FF2B5EF4-FFF2-40B4-BE49-F238E27FC236}">
                <a16:creationId xmlns:a16="http://schemas.microsoft.com/office/drawing/2014/main" id="{16A16DB7-E737-4507-93AB-D4B73E47356A}"/>
              </a:ext>
            </a:extLst>
          </p:cNvPr>
          <p:cNvSpPr>
            <a:spLocks noChangeAspect="1" noChangeArrowheads="1"/>
          </p:cNvSpPr>
          <p:nvPr/>
        </p:nvSpPr>
        <p:spPr bwMode="auto">
          <a:xfrm>
            <a:off x="2156865" y="2883170"/>
            <a:ext cx="96593" cy="96593"/>
          </a:xfrm>
          <a:prstGeom prst="ellipse">
            <a:avLst/>
          </a:prstGeom>
          <a:solidFill>
            <a:srgbClr val="339966"/>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33" name="Oval 14">
            <a:extLst>
              <a:ext uri="{FF2B5EF4-FFF2-40B4-BE49-F238E27FC236}">
                <a16:creationId xmlns:a16="http://schemas.microsoft.com/office/drawing/2014/main" id="{816F9040-3282-4D16-A580-A072FAF6E47A}"/>
              </a:ext>
            </a:extLst>
          </p:cNvPr>
          <p:cNvSpPr>
            <a:spLocks noChangeAspect="1" noChangeArrowheads="1"/>
          </p:cNvSpPr>
          <p:nvPr/>
        </p:nvSpPr>
        <p:spPr bwMode="auto">
          <a:xfrm>
            <a:off x="2205882" y="3125374"/>
            <a:ext cx="96593" cy="96593"/>
          </a:xfrm>
          <a:prstGeom prst="ellipse">
            <a:avLst/>
          </a:prstGeom>
          <a:solidFill>
            <a:srgbClr val="333399"/>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34" name="Oval 15">
            <a:extLst>
              <a:ext uri="{FF2B5EF4-FFF2-40B4-BE49-F238E27FC236}">
                <a16:creationId xmlns:a16="http://schemas.microsoft.com/office/drawing/2014/main" id="{F41DD574-B4BA-457C-A077-7CF40B638681}"/>
              </a:ext>
            </a:extLst>
          </p:cNvPr>
          <p:cNvSpPr>
            <a:spLocks noChangeAspect="1" noChangeArrowheads="1"/>
          </p:cNvSpPr>
          <p:nvPr/>
        </p:nvSpPr>
        <p:spPr bwMode="auto">
          <a:xfrm>
            <a:off x="2011254" y="3053290"/>
            <a:ext cx="96594" cy="96593"/>
          </a:xfrm>
          <a:prstGeom prst="ellipse">
            <a:avLst/>
          </a:prstGeom>
          <a:solidFill>
            <a:srgbClr val="00FF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35" name="Oval 16">
            <a:extLst>
              <a:ext uri="{FF2B5EF4-FFF2-40B4-BE49-F238E27FC236}">
                <a16:creationId xmlns:a16="http://schemas.microsoft.com/office/drawing/2014/main" id="{20676063-475F-4450-BA93-7C97828B7373}"/>
              </a:ext>
            </a:extLst>
          </p:cNvPr>
          <p:cNvSpPr>
            <a:spLocks noChangeAspect="1" noChangeArrowheads="1"/>
          </p:cNvSpPr>
          <p:nvPr/>
        </p:nvSpPr>
        <p:spPr bwMode="auto">
          <a:xfrm>
            <a:off x="2514403" y="3099424"/>
            <a:ext cx="98035" cy="96593"/>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36" name="Oval 17">
            <a:extLst>
              <a:ext uri="{FF2B5EF4-FFF2-40B4-BE49-F238E27FC236}">
                <a16:creationId xmlns:a16="http://schemas.microsoft.com/office/drawing/2014/main" id="{695B6C5A-BB8D-47EB-AE45-EA4B14D4F257}"/>
              </a:ext>
            </a:extLst>
          </p:cNvPr>
          <p:cNvSpPr>
            <a:spLocks noChangeAspect="1" noChangeArrowheads="1"/>
          </p:cNvSpPr>
          <p:nvPr/>
        </p:nvSpPr>
        <p:spPr bwMode="auto">
          <a:xfrm>
            <a:off x="2350051" y="2883170"/>
            <a:ext cx="96593" cy="96593"/>
          </a:xfrm>
          <a:prstGeom prst="ellipse">
            <a:avLst/>
          </a:prstGeom>
          <a:solidFill>
            <a:srgbClr val="CCFFCC"/>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37" name="Oval 18">
            <a:extLst>
              <a:ext uri="{FF2B5EF4-FFF2-40B4-BE49-F238E27FC236}">
                <a16:creationId xmlns:a16="http://schemas.microsoft.com/office/drawing/2014/main" id="{7C7EAC93-9D5D-4F14-AD1F-7B1E360B0D27}"/>
              </a:ext>
            </a:extLst>
          </p:cNvPr>
          <p:cNvSpPr>
            <a:spLocks noChangeAspect="1" noChangeArrowheads="1"/>
          </p:cNvSpPr>
          <p:nvPr/>
        </p:nvSpPr>
        <p:spPr bwMode="auto">
          <a:xfrm>
            <a:off x="1645065" y="2870195"/>
            <a:ext cx="96594" cy="96594"/>
          </a:xfrm>
          <a:prstGeom prst="ellipse">
            <a:avLst/>
          </a:prstGeom>
          <a:solidFill>
            <a:srgbClr val="00FF00"/>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38" name="Oval 19">
            <a:extLst>
              <a:ext uri="{FF2B5EF4-FFF2-40B4-BE49-F238E27FC236}">
                <a16:creationId xmlns:a16="http://schemas.microsoft.com/office/drawing/2014/main" id="{6254CA9E-86B3-495F-AC72-0EA2B8387CD5}"/>
              </a:ext>
            </a:extLst>
          </p:cNvPr>
          <p:cNvSpPr>
            <a:spLocks noChangeAspect="1" noChangeArrowheads="1"/>
          </p:cNvSpPr>
          <p:nvPr/>
        </p:nvSpPr>
        <p:spPr bwMode="auto">
          <a:xfrm>
            <a:off x="1918986" y="2824061"/>
            <a:ext cx="98035" cy="96594"/>
          </a:xfrm>
          <a:prstGeom prst="ellipse">
            <a:avLst/>
          </a:prstGeom>
          <a:solidFill>
            <a:srgbClr val="CC99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39" name="Oval 20">
            <a:extLst>
              <a:ext uri="{FF2B5EF4-FFF2-40B4-BE49-F238E27FC236}">
                <a16:creationId xmlns:a16="http://schemas.microsoft.com/office/drawing/2014/main" id="{3B66E7BB-A60F-4B35-BFC9-E9F9227880A1}"/>
              </a:ext>
            </a:extLst>
          </p:cNvPr>
          <p:cNvSpPr>
            <a:spLocks noChangeAspect="1" noChangeArrowheads="1"/>
          </p:cNvSpPr>
          <p:nvPr/>
        </p:nvSpPr>
        <p:spPr bwMode="auto">
          <a:xfrm>
            <a:off x="1782026" y="3053290"/>
            <a:ext cx="96593" cy="96593"/>
          </a:xfrm>
          <a:prstGeom prst="ellipse">
            <a:avLst/>
          </a:prstGeom>
          <a:solidFill>
            <a:srgbClr val="666699"/>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0" name="Oval 21">
            <a:extLst>
              <a:ext uri="{FF2B5EF4-FFF2-40B4-BE49-F238E27FC236}">
                <a16:creationId xmlns:a16="http://schemas.microsoft.com/office/drawing/2014/main" id="{69DF56D8-0306-4597-8C31-7FAA6A4D3689}"/>
              </a:ext>
            </a:extLst>
          </p:cNvPr>
          <p:cNvSpPr>
            <a:spLocks noChangeAspect="1" noChangeArrowheads="1"/>
          </p:cNvSpPr>
          <p:nvPr/>
        </p:nvSpPr>
        <p:spPr bwMode="auto">
          <a:xfrm>
            <a:off x="2743631" y="2916329"/>
            <a:ext cx="96594" cy="96594"/>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1" name="Oval 22">
            <a:extLst>
              <a:ext uri="{FF2B5EF4-FFF2-40B4-BE49-F238E27FC236}">
                <a16:creationId xmlns:a16="http://schemas.microsoft.com/office/drawing/2014/main" id="{DC8B15E0-5BC8-4108-95C2-A89239648BD4}"/>
              </a:ext>
            </a:extLst>
          </p:cNvPr>
          <p:cNvSpPr>
            <a:spLocks noChangeAspect="1" noChangeArrowheads="1"/>
          </p:cNvSpPr>
          <p:nvPr/>
        </p:nvSpPr>
        <p:spPr bwMode="auto">
          <a:xfrm>
            <a:off x="2789765" y="3099424"/>
            <a:ext cx="96594" cy="96593"/>
          </a:xfrm>
          <a:prstGeom prst="ellipse">
            <a:avLst/>
          </a:prstGeom>
          <a:solidFill>
            <a:srgbClr val="FF00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2" name="Oval 23">
            <a:extLst>
              <a:ext uri="{FF2B5EF4-FFF2-40B4-BE49-F238E27FC236}">
                <a16:creationId xmlns:a16="http://schemas.microsoft.com/office/drawing/2014/main" id="{A70BA50F-CB90-4E4B-AEFB-84253AA6D342}"/>
              </a:ext>
            </a:extLst>
          </p:cNvPr>
          <p:cNvSpPr>
            <a:spLocks noChangeAspect="1" noChangeArrowheads="1"/>
          </p:cNvSpPr>
          <p:nvPr/>
        </p:nvSpPr>
        <p:spPr bwMode="auto">
          <a:xfrm>
            <a:off x="3018994" y="2870195"/>
            <a:ext cx="96593" cy="96594"/>
          </a:xfrm>
          <a:prstGeom prst="ellipse">
            <a:avLst/>
          </a:prstGeom>
          <a:solidFill>
            <a:srgbClr val="CC99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3" name="Oval 24">
            <a:extLst>
              <a:ext uri="{FF2B5EF4-FFF2-40B4-BE49-F238E27FC236}">
                <a16:creationId xmlns:a16="http://schemas.microsoft.com/office/drawing/2014/main" id="{D2EE9BA5-51FB-42BD-8F15-E2172B12418B}"/>
              </a:ext>
            </a:extLst>
          </p:cNvPr>
          <p:cNvSpPr>
            <a:spLocks noChangeAspect="1" noChangeArrowheads="1"/>
          </p:cNvSpPr>
          <p:nvPr/>
        </p:nvSpPr>
        <p:spPr bwMode="auto">
          <a:xfrm>
            <a:off x="2926726" y="3002830"/>
            <a:ext cx="96593" cy="96594"/>
          </a:xfrm>
          <a:prstGeom prst="ellipse">
            <a:avLst/>
          </a:prstGeom>
          <a:solidFill>
            <a:srgbClr val="00FF00"/>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4" name="Oval 25">
            <a:extLst>
              <a:ext uri="{FF2B5EF4-FFF2-40B4-BE49-F238E27FC236}">
                <a16:creationId xmlns:a16="http://schemas.microsoft.com/office/drawing/2014/main" id="{156C9863-89B1-4CBC-A07C-1F16753E226E}"/>
              </a:ext>
            </a:extLst>
          </p:cNvPr>
          <p:cNvSpPr>
            <a:spLocks noChangeAspect="1" noChangeArrowheads="1"/>
          </p:cNvSpPr>
          <p:nvPr/>
        </p:nvSpPr>
        <p:spPr bwMode="auto">
          <a:xfrm>
            <a:off x="2560537" y="2777926"/>
            <a:ext cx="96593" cy="98035"/>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5" name="Oval 26">
            <a:extLst>
              <a:ext uri="{FF2B5EF4-FFF2-40B4-BE49-F238E27FC236}">
                <a16:creationId xmlns:a16="http://schemas.microsoft.com/office/drawing/2014/main" id="{64A5609B-A4BD-4B4A-925A-317E12AB6F5D}"/>
              </a:ext>
            </a:extLst>
          </p:cNvPr>
          <p:cNvSpPr>
            <a:spLocks noChangeAspect="1" noChangeArrowheads="1"/>
          </p:cNvSpPr>
          <p:nvPr/>
        </p:nvSpPr>
        <p:spPr bwMode="auto">
          <a:xfrm>
            <a:off x="1188051" y="2733235"/>
            <a:ext cx="96593" cy="96593"/>
          </a:xfrm>
          <a:prstGeom prst="ellipse">
            <a:avLst/>
          </a:prstGeom>
          <a:solidFill>
            <a:srgbClr val="00FF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6" name="Oval 27">
            <a:extLst>
              <a:ext uri="{FF2B5EF4-FFF2-40B4-BE49-F238E27FC236}">
                <a16:creationId xmlns:a16="http://schemas.microsoft.com/office/drawing/2014/main" id="{83A87A66-347E-45ED-96E6-F04FB6188FB1}"/>
              </a:ext>
            </a:extLst>
          </p:cNvPr>
          <p:cNvSpPr>
            <a:spLocks noChangeAspect="1" noChangeArrowheads="1"/>
          </p:cNvSpPr>
          <p:nvPr/>
        </p:nvSpPr>
        <p:spPr bwMode="auto">
          <a:xfrm>
            <a:off x="2417810" y="2640966"/>
            <a:ext cx="96594" cy="96593"/>
          </a:xfrm>
          <a:prstGeom prst="ellipse">
            <a:avLst/>
          </a:prstGeom>
          <a:solidFill>
            <a:srgbClr val="00FF00"/>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7" name="Oval 28">
            <a:extLst>
              <a:ext uri="{FF2B5EF4-FFF2-40B4-BE49-F238E27FC236}">
                <a16:creationId xmlns:a16="http://schemas.microsoft.com/office/drawing/2014/main" id="{5AE4BF50-1831-4785-990D-8DA3FE7EFCBE}"/>
              </a:ext>
            </a:extLst>
          </p:cNvPr>
          <p:cNvSpPr>
            <a:spLocks noChangeAspect="1" noChangeArrowheads="1"/>
          </p:cNvSpPr>
          <p:nvPr/>
        </p:nvSpPr>
        <p:spPr bwMode="auto">
          <a:xfrm>
            <a:off x="1415837" y="2687101"/>
            <a:ext cx="96593" cy="96593"/>
          </a:xfrm>
          <a:prstGeom prst="ellipse">
            <a:avLst/>
          </a:prstGeom>
          <a:solidFill>
            <a:srgbClr val="333399"/>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8" name="Oval 29">
            <a:extLst>
              <a:ext uri="{FF2B5EF4-FFF2-40B4-BE49-F238E27FC236}">
                <a16:creationId xmlns:a16="http://schemas.microsoft.com/office/drawing/2014/main" id="{45E8BE59-E321-406B-964F-570BEDCDCF32}"/>
              </a:ext>
            </a:extLst>
          </p:cNvPr>
          <p:cNvSpPr>
            <a:spLocks noChangeAspect="1" noChangeArrowheads="1"/>
          </p:cNvSpPr>
          <p:nvPr/>
        </p:nvSpPr>
        <p:spPr bwMode="auto">
          <a:xfrm>
            <a:off x="1777700" y="2727468"/>
            <a:ext cx="96594" cy="96593"/>
          </a:xfrm>
          <a:prstGeom prst="ellipse">
            <a:avLst/>
          </a:prstGeom>
          <a:solidFill>
            <a:srgbClr val="339966"/>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49" name="Oval 30">
            <a:extLst>
              <a:ext uri="{FF2B5EF4-FFF2-40B4-BE49-F238E27FC236}">
                <a16:creationId xmlns:a16="http://schemas.microsoft.com/office/drawing/2014/main" id="{A0F73197-F542-491C-A203-FCA7A615A4DC}"/>
              </a:ext>
            </a:extLst>
          </p:cNvPr>
          <p:cNvSpPr>
            <a:spLocks noChangeAspect="1" noChangeArrowheads="1"/>
          </p:cNvSpPr>
          <p:nvPr/>
        </p:nvSpPr>
        <p:spPr bwMode="auto">
          <a:xfrm>
            <a:off x="2789765" y="2681334"/>
            <a:ext cx="96594" cy="96593"/>
          </a:xfrm>
          <a:prstGeom prst="ellipse">
            <a:avLst/>
          </a:prstGeom>
          <a:solidFill>
            <a:schemeClr val="accent1"/>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50" name="Oval 31">
            <a:extLst>
              <a:ext uri="{FF2B5EF4-FFF2-40B4-BE49-F238E27FC236}">
                <a16:creationId xmlns:a16="http://schemas.microsoft.com/office/drawing/2014/main" id="{432C7477-3E7C-4CD0-A80D-FAD7A5624879}"/>
              </a:ext>
            </a:extLst>
          </p:cNvPr>
          <p:cNvSpPr>
            <a:spLocks noChangeAspect="1" noChangeArrowheads="1"/>
          </p:cNvSpPr>
          <p:nvPr/>
        </p:nvSpPr>
        <p:spPr bwMode="auto">
          <a:xfrm>
            <a:off x="3288589" y="2824061"/>
            <a:ext cx="96594" cy="96594"/>
          </a:xfrm>
          <a:prstGeom prst="ellipse">
            <a:avLst/>
          </a:prstGeom>
          <a:solidFill>
            <a:srgbClr val="00FFFF"/>
          </a:solidFill>
          <a:ln w="9525">
            <a:noFill/>
            <a:round/>
            <a:headEnd/>
            <a:tailEnd/>
          </a:ln>
          <a:effectLst/>
          <a:scene3d>
            <a:camera prst="orthographicFront"/>
            <a:lightRig rig="threePt" dir="t"/>
          </a:scene3d>
          <a:sp3d>
            <a:bevelT w="7239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51" name="Oval 32">
            <a:extLst>
              <a:ext uri="{FF2B5EF4-FFF2-40B4-BE49-F238E27FC236}">
                <a16:creationId xmlns:a16="http://schemas.microsoft.com/office/drawing/2014/main" id="{BB3BFB93-3B59-4896-920C-4D7D78B48320}"/>
              </a:ext>
            </a:extLst>
          </p:cNvPr>
          <p:cNvSpPr>
            <a:spLocks noChangeAspect="1" noChangeArrowheads="1"/>
          </p:cNvSpPr>
          <p:nvPr/>
        </p:nvSpPr>
        <p:spPr bwMode="auto">
          <a:xfrm>
            <a:off x="3059361" y="2687101"/>
            <a:ext cx="96593" cy="96593"/>
          </a:xfrm>
          <a:prstGeom prst="ellipse">
            <a:avLst/>
          </a:prstGeom>
          <a:solidFill>
            <a:srgbClr val="333399"/>
          </a:solidFill>
          <a:ln w="9525">
            <a:noFill/>
            <a:round/>
            <a:headEnd/>
            <a:tailEnd/>
          </a:ln>
          <a:effectLst/>
          <a:scene3d>
            <a:camera prst="orthographicFront"/>
            <a:lightRig rig="threePt" dir="t"/>
          </a:scene3d>
          <a:sp3d>
            <a:bevelT w="72000" h="7239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52" name="AutoShape 33">
            <a:extLst>
              <a:ext uri="{FF2B5EF4-FFF2-40B4-BE49-F238E27FC236}">
                <a16:creationId xmlns:a16="http://schemas.microsoft.com/office/drawing/2014/main" id="{03CF763F-4D44-4AF2-89F0-2CEA2A629FAC}"/>
              </a:ext>
            </a:extLst>
          </p:cNvPr>
          <p:cNvSpPr>
            <a:spLocks noChangeAspect="1" noChangeArrowheads="1"/>
          </p:cNvSpPr>
          <p:nvPr/>
        </p:nvSpPr>
        <p:spPr bwMode="auto">
          <a:xfrm>
            <a:off x="2154623" y="4803500"/>
            <a:ext cx="320055" cy="366189"/>
          </a:xfrm>
          <a:prstGeom prst="irregularSeal1">
            <a:avLst/>
          </a:prstGeom>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path path="shape">
              <a:fillToRect l="50000" t="50000" r="50000" b="50000"/>
            </a:path>
          </a:gradFill>
          <a:ln w="9525">
            <a:noFill/>
            <a:miter lim="800000"/>
            <a:headEnd/>
            <a:tailEnd/>
          </a:ln>
          <a:effectLst/>
          <a:scene3d>
            <a:camera prst="orthographicFront"/>
            <a:lightRig rig="threePt" dir="t"/>
          </a:scene3d>
          <a:sp3d>
            <a:bevelT w="180000" h="18034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p>
        </p:txBody>
      </p:sp>
      <p:sp>
        <p:nvSpPr>
          <p:cNvPr id="253" name="Oval 34">
            <a:extLst>
              <a:ext uri="{FF2B5EF4-FFF2-40B4-BE49-F238E27FC236}">
                <a16:creationId xmlns:a16="http://schemas.microsoft.com/office/drawing/2014/main" id="{92169268-6949-460A-9EEA-CB1CE8E05F3B}"/>
              </a:ext>
            </a:extLst>
          </p:cNvPr>
          <p:cNvSpPr>
            <a:spLocks noChangeAspect="1" noChangeArrowheads="1"/>
          </p:cNvSpPr>
          <p:nvPr/>
        </p:nvSpPr>
        <p:spPr bwMode="auto">
          <a:xfrm>
            <a:off x="1371144" y="5570479"/>
            <a:ext cx="410882" cy="412323"/>
          </a:xfrm>
          <a:prstGeom prst="ellipse">
            <a:avLst/>
          </a:prstGeom>
          <a:solidFill>
            <a:srgbClr val="FFCC00"/>
          </a:solidFill>
          <a:ln>
            <a:noFill/>
          </a:ln>
          <a:effectLst/>
          <a:scene3d>
            <a:camera prst="orthographicFront"/>
            <a:lightRig rig="threePt" dir="t"/>
          </a:scene3d>
          <a:sp3d>
            <a:bevelT w="216000" h="215900"/>
          </a:sp3d>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tLang="ja-JP" sz="2400" b="1" dirty="0">
              <a:solidFill>
                <a:schemeClr val="bg1"/>
              </a:solidFill>
              <a:effectLst>
                <a:outerShdw blurRad="38100" dist="38100" dir="2700000" algn="tl">
                  <a:srgbClr val="000000"/>
                </a:outerShdw>
              </a:effectLst>
              <a:cs typeface="Arial" charset="0"/>
            </a:endParaRPr>
          </a:p>
        </p:txBody>
      </p:sp>
      <p:sp>
        <p:nvSpPr>
          <p:cNvPr id="254" name="AutoShape 39">
            <a:extLst>
              <a:ext uri="{FF2B5EF4-FFF2-40B4-BE49-F238E27FC236}">
                <a16:creationId xmlns:a16="http://schemas.microsoft.com/office/drawing/2014/main" id="{60C0DD76-345A-4FE1-8C55-C745AD408E41}"/>
              </a:ext>
            </a:extLst>
          </p:cNvPr>
          <p:cNvSpPr>
            <a:spLocks noChangeAspect="1" noChangeArrowheads="1"/>
          </p:cNvSpPr>
          <p:nvPr/>
        </p:nvSpPr>
        <p:spPr bwMode="auto">
          <a:xfrm rot="18900000">
            <a:off x="2541795" y="5080305"/>
            <a:ext cx="309963" cy="510358"/>
          </a:xfrm>
          <a:prstGeom prst="upArrow">
            <a:avLst>
              <a:gd name="adj1" fmla="val 50000"/>
              <a:gd name="adj2" fmla="val 41163"/>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pPr>
              <a:defRPr/>
            </a:pPr>
            <a:endParaRPr lang="ja-JP" altLang="en-US"/>
          </a:p>
        </p:txBody>
      </p:sp>
      <p:sp>
        <p:nvSpPr>
          <p:cNvPr id="255" name="Oval 34">
            <a:extLst>
              <a:ext uri="{FF2B5EF4-FFF2-40B4-BE49-F238E27FC236}">
                <a16:creationId xmlns:a16="http://schemas.microsoft.com/office/drawing/2014/main" id="{F3272FA4-D367-4D8E-B927-1275788B8986}"/>
              </a:ext>
            </a:extLst>
          </p:cNvPr>
          <p:cNvSpPr>
            <a:spLocks noChangeAspect="1" noChangeArrowheads="1"/>
          </p:cNvSpPr>
          <p:nvPr/>
        </p:nvSpPr>
        <p:spPr bwMode="auto">
          <a:xfrm>
            <a:off x="2801648" y="5550208"/>
            <a:ext cx="410882" cy="412323"/>
          </a:xfrm>
          <a:prstGeom prst="ellipse">
            <a:avLst/>
          </a:prstGeom>
          <a:solidFill>
            <a:srgbClr val="FFCC00"/>
          </a:solidFill>
          <a:ln>
            <a:noFill/>
          </a:ln>
          <a:effectLst/>
          <a:scene3d>
            <a:camera prst="orthographicFront"/>
            <a:lightRig rig="threePt" dir="t"/>
          </a:scene3d>
          <a:sp3d>
            <a:bevelT w="216000" h="215900"/>
          </a:sp3d>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tLang="ja-JP" sz="2400" b="1" dirty="0">
              <a:solidFill>
                <a:schemeClr val="bg1"/>
              </a:solidFill>
              <a:effectLst>
                <a:outerShdw blurRad="38100" dist="38100" dir="2700000" algn="tl">
                  <a:srgbClr val="000000"/>
                </a:outerShdw>
              </a:effectLst>
              <a:cs typeface="Arial" charset="0"/>
            </a:endParaRPr>
          </a:p>
        </p:txBody>
      </p:sp>
      <p:cxnSp>
        <p:nvCxnSpPr>
          <p:cNvPr id="256" name="直線矢印コネクタ 255">
            <a:extLst>
              <a:ext uri="{FF2B5EF4-FFF2-40B4-BE49-F238E27FC236}">
                <a16:creationId xmlns:a16="http://schemas.microsoft.com/office/drawing/2014/main" id="{79967794-FD26-4E5E-AABC-292FD3D06F66}"/>
              </a:ext>
            </a:extLst>
          </p:cNvPr>
          <p:cNvCxnSpPr/>
          <p:nvPr/>
        </p:nvCxnSpPr>
        <p:spPr>
          <a:xfrm flipV="1">
            <a:off x="2314649" y="2465801"/>
            <a:ext cx="342481" cy="2525118"/>
          </a:xfrm>
          <a:prstGeom prst="straightConnector1">
            <a:avLst/>
          </a:prstGeom>
          <a:ln>
            <a:solidFill>
              <a:schemeClr val="tx1"/>
            </a:solidFill>
            <a:tailEnd type="arrow"/>
          </a:ln>
        </p:spPr>
        <p:style>
          <a:lnRef idx="2">
            <a:schemeClr val="accent2"/>
          </a:lnRef>
          <a:fillRef idx="0">
            <a:schemeClr val="accent2"/>
          </a:fillRef>
          <a:effectRef idx="1">
            <a:schemeClr val="accent2"/>
          </a:effectRef>
          <a:fontRef idx="minor">
            <a:schemeClr val="tx1"/>
          </a:fontRef>
        </p:style>
      </p:cxnSp>
      <p:sp>
        <p:nvSpPr>
          <p:cNvPr id="257" name="Freeform 458">
            <a:extLst>
              <a:ext uri="{FF2B5EF4-FFF2-40B4-BE49-F238E27FC236}">
                <a16:creationId xmlns:a16="http://schemas.microsoft.com/office/drawing/2014/main" id="{7AB348BF-2D4E-4B97-987B-09A8523EA451}"/>
              </a:ext>
            </a:extLst>
          </p:cNvPr>
          <p:cNvSpPr>
            <a:spLocks/>
          </p:cNvSpPr>
          <p:nvPr/>
        </p:nvSpPr>
        <p:spPr bwMode="auto">
          <a:xfrm rot="15609705">
            <a:off x="845981" y="3104490"/>
            <a:ext cx="2012272" cy="295336"/>
          </a:xfrm>
          <a:custGeom>
            <a:avLst/>
            <a:gdLst>
              <a:gd name="T0" fmla="*/ 0 w 2903"/>
              <a:gd name="T1" fmla="*/ 73025 h 91"/>
              <a:gd name="T2" fmla="*/ 287337 w 2903"/>
              <a:gd name="T3" fmla="*/ 0 h 91"/>
              <a:gd name="T4" fmla="*/ 576262 w 2903"/>
              <a:gd name="T5" fmla="*/ 73025 h 91"/>
              <a:gd name="T6" fmla="*/ 863600 w 2903"/>
              <a:gd name="T7" fmla="*/ 0 h 91"/>
              <a:gd name="T8" fmla="*/ 1152525 w 2903"/>
              <a:gd name="T9" fmla="*/ 73025 h 91"/>
              <a:gd name="T10" fmla="*/ 1439862 w 2903"/>
              <a:gd name="T11" fmla="*/ 0 h 91"/>
              <a:gd name="T12" fmla="*/ 1728787 w 2903"/>
              <a:gd name="T13" fmla="*/ 73025 h 91"/>
              <a:gd name="T14" fmla="*/ 2016125 w 2903"/>
              <a:gd name="T15" fmla="*/ 0 h 91"/>
              <a:gd name="T16" fmla="*/ 2303462 w 2903"/>
              <a:gd name="T17" fmla="*/ 73025 h 91"/>
              <a:gd name="T18" fmla="*/ 2592387 w 2903"/>
              <a:gd name="T19" fmla="*/ 0 h 91"/>
              <a:gd name="T20" fmla="*/ 2879725 w 2903"/>
              <a:gd name="T21" fmla="*/ 73025 h 91"/>
              <a:gd name="T22" fmla="*/ 3168650 w 2903"/>
              <a:gd name="T23" fmla="*/ 0 h 91"/>
              <a:gd name="T24" fmla="*/ 3455987 w 2903"/>
              <a:gd name="T25" fmla="*/ 73025 h 91"/>
              <a:gd name="T26" fmla="*/ 3744912 w 2903"/>
              <a:gd name="T27" fmla="*/ 0 h 91"/>
              <a:gd name="T28" fmla="*/ 4032250 w 2903"/>
              <a:gd name="T29" fmla="*/ 73025 h 91"/>
              <a:gd name="T30" fmla="*/ 4321175 w 2903"/>
              <a:gd name="T31" fmla="*/ 0 h 91"/>
              <a:gd name="T32" fmla="*/ 4608512 w 2903"/>
              <a:gd name="T33" fmla="*/ 73025 h 9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903" h="91">
                <a:moveTo>
                  <a:pt x="0" y="91"/>
                </a:moveTo>
                <a:cubicBezTo>
                  <a:pt x="60" y="45"/>
                  <a:pt x="121" y="0"/>
                  <a:pt x="181" y="0"/>
                </a:cubicBezTo>
                <a:cubicBezTo>
                  <a:pt x="241" y="0"/>
                  <a:pt x="303" y="91"/>
                  <a:pt x="363" y="91"/>
                </a:cubicBezTo>
                <a:cubicBezTo>
                  <a:pt x="423" y="91"/>
                  <a:pt x="484" y="0"/>
                  <a:pt x="544" y="0"/>
                </a:cubicBezTo>
                <a:cubicBezTo>
                  <a:pt x="604" y="0"/>
                  <a:pt x="666" y="91"/>
                  <a:pt x="726" y="91"/>
                </a:cubicBezTo>
                <a:cubicBezTo>
                  <a:pt x="786" y="91"/>
                  <a:pt x="847" y="0"/>
                  <a:pt x="907" y="0"/>
                </a:cubicBezTo>
                <a:cubicBezTo>
                  <a:pt x="967" y="0"/>
                  <a:pt x="1029" y="91"/>
                  <a:pt x="1089" y="91"/>
                </a:cubicBezTo>
                <a:cubicBezTo>
                  <a:pt x="1149" y="91"/>
                  <a:pt x="1210" y="0"/>
                  <a:pt x="1270" y="0"/>
                </a:cubicBezTo>
                <a:cubicBezTo>
                  <a:pt x="1330" y="0"/>
                  <a:pt x="1391" y="91"/>
                  <a:pt x="1451" y="91"/>
                </a:cubicBezTo>
                <a:cubicBezTo>
                  <a:pt x="1511" y="91"/>
                  <a:pt x="1573" y="0"/>
                  <a:pt x="1633" y="0"/>
                </a:cubicBezTo>
                <a:cubicBezTo>
                  <a:pt x="1693" y="0"/>
                  <a:pt x="1754" y="91"/>
                  <a:pt x="1814" y="91"/>
                </a:cubicBezTo>
                <a:cubicBezTo>
                  <a:pt x="1874" y="91"/>
                  <a:pt x="1936" y="0"/>
                  <a:pt x="1996" y="0"/>
                </a:cubicBezTo>
                <a:cubicBezTo>
                  <a:pt x="2056" y="0"/>
                  <a:pt x="2117" y="91"/>
                  <a:pt x="2177" y="91"/>
                </a:cubicBezTo>
                <a:cubicBezTo>
                  <a:pt x="2237" y="91"/>
                  <a:pt x="2299" y="0"/>
                  <a:pt x="2359" y="0"/>
                </a:cubicBezTo>
                <a:cubicBezTo>
                  <a:pt x="2419" y="0"/>
                  <a:pt x="2480" y="91"/>
                  <a:pt x="2540" y="91"/>
                </a:cubicBezTo>
                <a:cubicBezTo>
                  <a:pt x="2600" y="91"/>
                  <a:pt x="2662" y="0"/>
                  <a:pt x="2722" y="0"/>
                </a:cubicBezTo>
                <a:cubicBezTo>
                  <a:pt x="2782" y="0"/>
                  <a:pt x="2842" y="45"/>
                  <a:pt x="2903" y="91"/>
                </a:cubicBezTo>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dirty="0"/>
          </a:p>
        </p:txBody>
      </p:sp>
      <p:sp>
        <p:nvSpPr>
          <p:cNvPr id="258" name="テキスト ボックス 257">
            <a:extLst>
              <a:ext uri="{FF2B5EF4-FFF2-40B4-BE49-F238E27FC236}">
                <a16:creationId xmlns:a16="http://schemas.microsoft.com/office/drawing/2014/main" id="{6D7CB5E7-7907-4E9D-A22A-5716CB805E61}"/>
              </a:ext>
            </a:extLst>
          </p:cNvPr>
          <p:cNvSpPr txBox="1"/>
          <p:nvPr/>
        </p:nvSpPr>
        <p:spPr>
          <a:xfrm>
            <a:off x="2408384" y="1883661"/>
            <a:ext cx="1101584" cy="523220"/>
          </a:xfrm>
          <a:prstGeom prst="rect">
            <a:avLst/>
          </a:prstGeom>
          <a:noFill/>
        </p:spPr>
        <p:txBody>
          <a:bodyPr wrap="none" rtlCol="0">
            <a:spAutoFit/>
          </a:bodyPr>
          <a:lstStyle/>
          <a:p>
            <a:r>
              <a:rPr kumimoji="1" lang="en-US" altLang="ja-JP" sz="2800" dirty="0">
                <a:latin typeface="+mn-ea"/>
              </a:rPr>
              <a:t>Probe</a:t>
            </a:r>
            <a:endParaRPr kumimoji="1" lang="ja-JP" altLang="en-US" sz="2800" dirty="0">
              <a:latin typeface="+mn-ea"/>
            </a:endParaRPr>
          </a:p>
        </p:txBody>
      </p:sp>
      <p:sp>
        <p:nvSpPr>
          <p:cNvPr id="259" name="テキスト ボックス 258">
            <a:extLst>
              <a:ext uri="{FF2B5EF4-FFF2-40B4-BE49-F238E27FC236}">
                <a16:creationId xmlns:a16="http://schemas.microsoft.com/office/drawing/2014/main" id="{640A88B2-DB73-4047-B9B0-393AAEB1EF3C}"/>
              </a:ext>
            </a:extLst>
          </p:cNvPr>
          <p:cNvSpPr txBox="1"/>
          <p:nvPr/>
        </p:nvSpPr>
        <p:spPr>
          <a:xfrm>
            <a:off x="472907" y="1734910"/>
            <a:ext cx="1633781" cy="523220"/>
          </a:xfrm>
          <a:prstGeom prst="rect">
            <a:avLst/>
          </a:prstGeom>
          <a:noFill/>
        </p:spPr>
        <p:txBody>
          <a:bodyPr wrap="none" rtlCol="0">
            <a:spAutoFit/>
          </a:bodyPr>
          <a:lstStyle/>
          <a:p>
            <a:r>
              <a:rPr kumimoji="1" lang="en-US" altLang="ja-JP" sz="2800" dirty="0">
                <a:latin typeface="+mn-ea"/>
              </a:rPr>
              <a:t>Radiation</a:t>
            </a:r>
            <a:endParaRPr kumimoji="1" lang="ja-JP" altLang="en-US" sz="2800" dirty="0">
              <a:latin typeface="+mn-ea"/>
            </a:endParaRPr>
          </a:p>
        </p:txBody>
      </p:sp>
      <p:sp>
        <p:nvSpPr>
          <p:cNvPr id="260" name="正方形/長方形 259">
            <a:extLst>
              <a:ext uri="{FF2B5EF4-FFF2-40B4-BE49-F238E27FC236}">
                <a16:creationId xmlns:a16="http://schemas.microsoft.com/office/drawing/2014/main" id="{8C4F59AE-AC89-4D72-855A-AB7BDAB80503}"/>
              </a:ext>
            </a:extLst>
          </p:cNvPr>
          <p:cNvSpPr/>
          <p:nvPr/>
        </p:nvSpPr>
        <p:spPr>
          <a:xfrm>
            <a:off x="4439822" y="5716822"/>
            <a:ext cx="6733734" cy="83099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61" name="直線矢印コネクタ 260">
            <a:extLst>
              <a:ext uri="{FF2B5EF4-FFF2-40B4-BE49-F238E27FC236}">
                <a16:creationId xmlns:a16="http://schemas.microsoft.com/office/drawing/2014/main" id="{B8D23A04-1F44-49BB-BD87-A203DC9B4BEC}"/>
              </a:ext>
            </a:extLst>
          </p:cNvPr>
          <p:cNvCxnSpPr>
            <a:cxnSpLocks/>
            <a:stCxn id="41" idx="0"/>
          </p:cNvCxnSpPr>
          <p:nvPr/>
        </p:nvCxnSpPr>
        <p:spPr>
          <a:xfrm flipV="1">
            <a:off x="9767430" y="4880570"/>
            <a:ext cx="1297122" cy="1078821"/>
          </a:xfrm>
          <a:prstGeom prst="straightConnector1">
            <a:avLst/>
          </a:prstGeom>
          <a:ln w="19050">
            <a:solidFill>
              <a:schemeClr val="tx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4" name="直線矢印コネクタ 263">
            <a:extLst>
              <a:ext uri="{FF2B5EF4-FFF2-40B4-BE49-F238E27FC236}">
                <a16:creationId xmlns:a16="http://schemas.microsoft.com/office/drawing/2014/main" id="{8B6450D3-7359-46E6-8D99-9E08B0EDB74B}"/>
              </a:ext>
            </a:extLst>
          </p:cNvPr>
          <p:cNvCxnSpPr>
            <a:cxnSpLocks/>
          </p:cNvCxnSpPr>
          <p:nvPr/>
        </p:nvCxnSpPr>
        <p:spPr>
          <a:xfrm flipV="1">
            <a:off x="6685256" y="4814024"/>
            <a:ext cx="4379296" cy="1175864"/>
          </a:xfrm>
          <a:prstGeom prst="straightConnector1">
            <a:avLst/>
          </a:prstGeom>
          <a:ln w="19050">
            <a:solidFill>
              <a:schemeClr val="tx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7" name="テキスト ボックス 276">
            <a:extLst>
              <a:ext uri="{FF2B5EF4-FFF2-40B4-BE49-F238E27FC236}">
                <a16:creationId xmlns:a16="http://schemas.microsoft.com/office/drawing/2014/main" id="{139680C1-7044-4F0C-A2E9-05FAEA640151}"/>
              </a:ext>
            </a:extLst>
          </p:cNvPr>
          <p:cNvSpPr txBox="1"/>
          <p:nvPr/>
        </p:nvSpPr>
        <p:spPr>
          <a:xfrm>
            <a:off x="9483376" y="1517883"/>
            <a:ext cx="2475358" cy="830997"/>
          </a:xfrm>
          <a:prstGeom prst="rect">
            <a:avLst/>
          </a:prstGeom>
          <a:noFill/>
        </p:spPr>
        <p:txBody>
          <a:bodyPr wrap="none" rtlCol="0">
            <a:spAutoFit/>
          </a:bodyPr>
          <a:lstStyle/>
          <a:p>
            <a:pPr algn="ctr"/>
            <a:r>
              <a:rPr kumimoji="1" lang="en-US" altLang="ja-JP" sz="2400" dirty="0">
                <a:solidFill>
                  <a:schemeClr val="tx1">
                    <a:lumMod val="65000"/>
                  </a:schemeClr>
                </a:solidFill>
              </a:rPr>
              <a:t>Leptons, photons</a:t>
            </a:r>
          </a:p>
          <a:p>
            <a:pPr algn="ctr"/>
            <a:r>
              <a:rPr kumimoji="1" lang="en-US" altLang="ja-JP" sz="2400" dirty="0">
                <a:solidFill>
                  <a:schemeClr val="tx1">
                    <a:lumMod val="65000"/>
                  </a:schemeClr>
                </a:solidFill>
              </a:rPr>
              <a:t>W/Z bosons</a:t>
            </a:r>
            <a:endParaRPr kumimoji="1" lang="ja-JP" altLang="en-US" sz="2400" dirty="0">
              <a:solidFill>
                <a:schemeClr val="tx1">
                  <a:lumMod val="65000"/>
                </a:schemeClr>
              </a:solidFill>
            </a:endParaRPr>
          </a:p>
        </p:txBody>
      </p:sp>
      <p:cxnSp>
        <p:nvCxnSpPr>
          <p:cNvPr id="74" name="直線矢印コネクタ 73">
            <a:extLst>
              <a:ext uri="{FF2B5EF4-FFF2-40B4-BE49-F238E27FC236}">
                <a16:creationId xmlns:a16="http://schemas.microsoft.com/office/drawing/2014/main" id="{CC8F5507-D3F1-4486-A88C-CBABD9442E4E}"/>
              </a:ext>
            </a:extLst>
          </p:cNvPr>
          <p:cNvCxnSpPr>
            <a:cxnSpLocks/>
          </p:cNvCxnSpPr>
          <p:nvPr/>
        </p:nvCxnSpPr>
        <p:spPr>
          <a:xfrm flipV="1">
            <a:off x="11064552" y="2342564"/>
            <a:ext cx="0" cy="2471460"/>
          </a:xfrm>
          <a:prstGeom prst="straightConnector1">
            <a:avLst/>
          </a:prstGeom>
          <a:ln w="19050">
            <a:solidFill>
              <a:schemeClr val="tx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718A4911-8B53-4DDE-AE48-AE69EC107102}"/>
              </a:ext>
            </a:extLst>
          </p:cNvPr>
          <p:cNvSpPr/>
          <p:nvPr/>
        </p:nvSpPr>
        <p:spPr>
          <a:xfrm>
            <a:off x="4439822" y="1513176"/>
            <a:ext cx="7513899" cy="83570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98348B37-7713-4384-9089-915A82EF442E}"/>
              </a:ext>
            </a:extLst>
          </p:cNvPr>
          <p:cNvSpPr txBox="1"/>
          <p:nvPr/>
        </p:nvSpPr>
        <p:spPr>
          <a:xfrm>
            <a:off x="2507360" y="3319229"/>
            <a:ext cx="830677" cy="523220"/>
          </a:xfrm>
          <a:prstGeom prst="rect">
            <a:avLst/>
          </a:prstGeom>
          <a:noFill/>
        </p:spPr>
        <p:txBody>
          <a:bodyPr wrap="none" rtlCol="0">
            <a:spAutoFit/>
          </a:bodyPr>
          <a:lstStyle/>
          <a:p>
            <a:pPr algn="l"/>
            <a:r>
              <a:rPr kumimoji="1" lang="en-US" altLang="ja-JP" sz="2800" dirty="0"/>
              <a:t>Bulk</a:t>
            </a:r>
            <a:endParaRPr kumimoji="1" lang="ja-JP" altLang="en-US" sz="2800" dirty="0"/>
          </a:p>
        </p:txBody>
      </p:sp>
      <p:sp>
        <p:nvSpPr>
          <p:cNvPr id="11" name="四角形: 角を丸くする 10">
            <a:extLst>
              <a:ext uri="{FF2B5EF4-FFF2-40B4-BE49-F238E27FC236}">
                <a16:creationId xmlns:a16="http://schemas.microsoft.com/office/drawing/2014/main" id="{B98EB7E8-E2C1-447A-AC99-0709F2C743EF}"/>
              </a:ext>
            </a:extLst>
          </p:cNvPr>
          <p:cNvSpPr/>
          <p:nvPr/>
        </p:nvSpPr>
        <p:spPr>
          <a:xfrm>
            <a:off x="4535002" y="5451262"/>
            <a:ext cx="2291245" cy="496391"/>
          </a:xfrm>
          <a:prstGeom prst="round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a:t>Colliding</a:t>
            </a:r>
            <a:r>
              <a:rPr kumimoji="1" lang="ja-JP" altLang="en-US" sz="2400" dirty="0"/>
              <a:t> </a:t>
            </a:r>
            <a:r>
              <a:rPr kumimoji="1" lang="en-US" altLang="ja-JP" sz="2400" dirty="0"/>
              <a:t>nuclei</a:t>
            </a:r>
            <a:endParaRPr kumimoji="1" lang="ja-JP" altLang="en-US" sz="2400" dirty="0"/>
          </a:p>
        </p:txBody>
      </p:sp>
      <p:sp>
        <p:nvSpPr>
          <p:cNvPr id="86" name="四角形: 角を丸くする 85">
            <a:extLst>
              <a:ext uri="{FF2B5EF4-FFF2-40B4-BE49-F238E27FC236}">
                <a16:creationId xmlns:a16="http://schemas.microsoft.com/office/drawing/2014/main" id="{2840E747-BADD-4F41-8F1D-00D7D535BFFB}"/>
              </a:ext>
            </a:extLst>
          </p:cNvPr>
          <p:cNvSpPr/>
          <p:nvPr/>
        </p:nvSpPr>
        <p:spPr>
          <a:xfrm>
            <a:off x="4516484" y="1279152"/>
            <a:ext cx="2061909" cy="401702"/>
          </a:xfrm>
          <a:prstGeom prst="roundRect">
            <a:avLst/>
          </a:prstGeom>
          <a:solidFill>
            <a:schemeClr val="accent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a:t>Measurement</a:t>
            </a:r>
            <a:endParaRPr kumimoji="1" lang="ja-JP" altLang="en-US" sz="2400" dirty="0"/>
          </a:p>
        </p:txBody>
      </p:sp>
      <p:cxnSp>
        <p:nvCxnSpPr>
          <p:cNvPr id="87" name="直線矢印コネクタ 86">
            <a:extLst>
              <a:ext uri="{FF2B5EF4-FFF2-40B4-BE49-F238E27FC236}">
                <a16:creationId xmlns:a16="http://schemas.microsoft.com/office/drawing/2014/main" id="{F9DA3191-AC97-4F58-9B0F-C596AE3AD610}"/>
              </a:ext>
            </a:extLst>
          </p:cNvPr>
          <p:cNvCxnSpPr>
            <a:cxnSpLocks/>
            <a:stCxn id="43" idx="0"/>
          </p:cNvCxnSpPr>
          <p:nvPr/>
        </p:nvCxnSpPr>
        <p:spPr>
          <a:xfrm flipV="1">
            <a:off x="10101398" y="2342564"/>
            <a:ext cx="963154" cy="833241"/>
          </a:xfrm>
          <a:prstGeom prst="straightConnector1">
            <a:avLst/>
          </a:prstGeom>
          <a:ln w="19050">
            <a:solidFill>
              <a:schemeClr val="tx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0" name="コネクタ: カギ線 89">
            <a:extLst>
              <a:ext uri="{FF2B5EF4-FFF2-40B4-BE49-F238E27FC236}">
                <a16:creationId xmlns:a16="http://schemas.microsoft.com/office/drawing/2014/main" id="{DFA1E5CC-7786-4E16-BD2B-22FDEC3B7A47}"/>
              </a:ext>
            </a:extLst>
          </p:cNvPr>
          <p:cNvCxnSpPr>
            <a:cxnSpLocks/>
            <a:stCxn id="49" idx="1"/>
          </p:cNvCxnSpPr>
          <p:nvPr/>
        </p:nvCxnSpPr>
        <p:spPr>
          <a:xfrm rot="10800000">
            <a:off x="5619803" y="2189402"/>
            <a:ext cx="1207318" cy="1216074"/>
          </a:xfrm>
          <a:prstGeom prst="bentConnector2">
            <a:avLst/>
          </a:prstGeom>
          <a:ln w="19050">
            <a:solidFill>
              <a:schemeClr val="tx1">
                <a:lumMod val="6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8" name="直線矢印コネクタ 87">
            <a:extLst>
              <a:ext uri="{FF2B5EF4-FFF2-40B4-BE49-F238E27FC236}">
                <a16:creationId xmlns:a16="http://schemas.microsoft.com/office/drawing/2014/main" id="{6CF433B7-16E8-4F1E-81AD-B8ED195D3139}"/>
              </a:ext>
            </a:extLst>
          </p:cNvPr>
          <p:cNvCxnSpPr>
            <a:cxnSpLocks/>
            <a:stCxn id="43" idx="0"/>
          </p:cNvCxnSpPr>
          <p:nvPr/>
        </p:nvCxnSpPr>
        <p:spPr>
          <a:xfrm flipH="1" flipV="1">
            <a:off x="7883660" y="2940619"/>
            <a:ext cx="2217738" cy="23518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94" name="グループ化 93">
            <a:extLst>
              <a:ext uri="{FF2B5EF4-FFF2-40B4-BE49-F238E27FC236}">
                <a16:creationId xmlns:a16="http://schemas.microsoft.com/office/drawing/2014/main" id="{8B0B53C6-8ED5-44BC-A270-C13663FB8CA9}"/>
              </a:ext>
            </a:extLst>
          </p:cNvPr>
          <p:cNvGrpSpPr>
            <a:grpSpLocks noChangeAspect="1"/>
          </p:cNvGrpSpPr>
          <p:nvPr/>
        </p:nvGrpSpPr>
        <p:grpSpPr>
          <a:xfrm>
            <a:off x="11162575" y="5333195"/>
            <a:ext cx="791146" cy="1728871"/>
            <a:chOff x="1795273" y="2610896"/>
            <a:chExt cx="1977865" cy="4322177"/>
          </a:xfrm>
        </p:grpSpPr>
        <p:pic>
          <p:nvPicPr>
            <p:cNvPr id="95" name="グラフィックス 94" descr="装飾的な円">
              <a:extLst>
                <a:ext uri="{FF2B5EF4-FFF2-40B4-BE49-F238E27FC236}">
                  <a16:creationId xmlns:a16="http://schemas.microsoft.com/office/drawing/2014/main" id="{FD0B3255-C1F0-4872-AEE7-8F216E9682EF}"/>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96" name="グラフィックス 95" descr="中心点から放射状に広がる複数の円">
              <a:extLst>
                <a:ext uri="{FF2B5EF4-FFF2-40B4-BE49-F238E27FC236}">
                  <a16:creationId xmlns:a16="http://schemas.microsoft.com/office/drawing/2014/main" id="{BD626926-12BE-49B2-BBE3-D9E8BB092BF2}"/>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696504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27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Rectangle: Rounded Corners 312">
            <a:extLst>
              <a:ext uri="{FF2B5EF4-FFF2-40B4-BE49-F238E27FC236}">
                <a16:creationId xmlns:a16="http://schemas.microsoft.com/office/drawing/2014/main" id="{2B1E9903-8A07-4AD4-8705-A5547492592E}"/>
              </a:ext>
            </a:extLst>
          </p:cNvPr>
          <p:cNvSpPr/>
          <p:nvPr/>
        </p:nvSpPr>
        <p:spPr>
          <a:xfrm>
            <a:off x="2035922" y="2648823"/>
            <a:ext cx="8266557" cy="2299615"/>
          </a:xfrm>
          <a:prstGeom prst="roundRect">
            <a:avLst>
              <a:gd name="adj" fmla="val 10684"/>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矢印: 下 123">
            <a:extLst>
              <a:ext uri="{FF2B5EF4-FFF2-40B4-BE49-F238E27FC236}">
                <a16:creationId xmlns:a16="http://schemas.microsoft.com/office/drawing/2014/main" id="{D33B7C4B-1149-4CBA-90D5-B8B043DDCBEC}"/>
              </a:ext>
            </a:extLst>
          </p:cNvPr>
          <p:cNvSpPr/>
          <p:nvPr/>
        </p:nvSpPr>
        <p:spPr>
          <a:xfrm rot="16200000">
            <a:off x="2966048" y="1919735"/>
            <a:ext cx="1947218" cy="3781548"/>
          </a:xfrm>
          <a:prstGeom prst="downArrow">
            <a:avLst>
              <a:gd name="adj1" fmla="val 50000"/>
              <a:gd name="adj2" fmla="val 71666"/>
            </a:avLst>
          </a:prstGeom>
          <a:solidFill>
            <a:schemeClr val="accent4">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2">
                  <a:lumMod val="25000"/>
                </a:schemeClr>
              </a:solidFill>
              <a:latin typeface="Yu Gothic UI Semilight" panose="020B0400000000000000" pitchFamily="50" charset="-128"/>
              <a:ea typeface="Yu Gothic UI" panose="020B0500000000000000" pitchFamily="34" charset="-128"/>
              <a:cs typeface="Calibri" panose="020F0502020204030204" pitchFamily="34" charset="0"/>
            </a:endParaRPr>
          </a:p>
        </p:txBody>
      </p:sp>
      <p:sp>
        <p:nvSpPr>
          <p:cNvPr id="7" name="矢印: 下 123">
            <a:extLst>
              <a:ext uri="{FF2B5EF4-FFF2-40B4-BE49-F238E27FC236}">
                <a16:creationId xmlns:a16="http://schemas.microsoft.com/office/drawing/2014/main" id="{6F34756F-EB5D-4A16-85C5-683B8585B046}"/>
              </a:ext>
            </a:extLst>
          </p:cNvPr>
          <p:cNvSpPr/>
          <p:nvPr/>
        </p:nvSpPr>
        <p:spPr>
          <a:xfrm rot="5400000">
            <a:off x="7496270" y="2108505"/>
            <a:ext cx="1860007" cy="3747603"/>
          </a:xfrm>
          <a:prstGeom prst="downArrow">
            <a:avLst>
              <a:gd name="adj1" fmla="val 50000"/>
              <a:gd name="adj2" fmla="val 71666"/>
            </a:avLst>
          </a:prstGeom>
          <a:solidFill>
            <a:schemeClr val="accent4">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2">
                  <a:lumMod val="25000"/>
                </a:schemeClr>
              </a:solidFill>
              <a:latin typeface="Yu Gothic UI Semilight" panose="020B0400000000000000" pitchFamily="50" charset="-128"/>
              <a:ea typeface="Yu Gothic UI" panose="020B0500000000000000" pitchFamily="34" charset="-128"/>
              <a:cs typeface="Calibri" panose="020F0502020204030204" pitchFamily="34" charset="0"/>
            </a:endParaRPr>
          </a:p>
        </p:txBody>
      </p:sp>
      <p:sp>
        <p:nvSpPr>
          <p:cNvPr id="8" name="TextBox 7">
            <a:extLst>
              <a:ext uri="{FF2B5EF4-FFF2-40B4-BE49-F238E27FC236}">
                <a16:creationId xmlns:a16="http://schemas.microsoft.com/office/drawing/2014/main" id="{E2C0AF28-A7D8-46D2-BB62-F31EB2BD34C0}"/>
              </a:ext>
            </a:extLst>
          </p:cNvPr>
          <p:cNvSpPr txBox="1"/>
          <p:nvPr/>
        </p:nvSpPr>
        <p:spPr>
          <a:xfrm>
            <a:off x="1559232" y="3469584"/>
            <a:ext cx="3525458" cy="707886"/>
          </a:xfrm>
          <a:prstGeom prst="rect">
            <a:avLst/>
          </a:prstGeom>
          <a:noFill/>
        </p:spPr>
        <p:txBody>
          <a:bodyPr wrap="square" rtlCol="0">
            <a:spAutoFit/>
          </a:bodyPr>
          <a:lstStyle/>
          <a:p>
            <a:pPr algn="ctr"/>
            <a:r>
              <a:rPr lang="en-US" altLang="ja-JP" sz="2000" dirty="0">
                <a:solidFill>
                  <a:srgbClr val="09194F"/>
                </a:solidFill>
                <a:latin typeface="+mn-ea"/>
                <a:cs typeface="Calibri" panose="020F0502020204030204" pitchFamily="34" charset="0"/>
              </a:rPr>
              <a:t>Hydro (and hadronic) a</a:t>
            </a:r>
            <a:r>
              <a:rPr kumimoji="1" lang="en-US" altLang="ja-JP" sz="2000" dirty="0">
                <a:solidFill>
                  <a:srgbClr val="09194F"/>
                </a:solidFill>
                <a:latin typeface="+mn-ea"/>
                <a:cs typeface="Calibri" panose="020F0502020204030204" pitchFamily="34" charset="0"/>
              </a:rPr>
              <a:t>fterburner on PYTHIA</a:t>
            </a:r>
            <a:endParaRPr kumimoji="1" lang="ja-JP" altLang="en-US" sz="2000" dirty="0">
              <a:solidFill>
                <a:srgbClr val="09194F"/>
              </a:solidFill>
              <a:latin typeface="+mn-ea"/>
              <a:cs typeface="Calibri" panose="020F0502020204030204" pitchFamily="34" charset="0"/>
            </a:endParaRPr>
          </a:p>
        </p:txBody>
      </p:sp>
      <p:sp>
        <p:nvSpPr>
          <p:cNvPr id="9" name="TextBox 8">
            <a:extLst>
              <a:ext uri="{FF2B5EF4-FFF2-40B4-BE49-F238E27FC236}">
                <a16:creationId xmlns:a16="http://schemas.microsoft.com/office/drawing/2014/main" id="{122C6386-D3AA-4DB5-A02D-0EFE0207765A}"/>
              </a:ext>
            </a:extLst>
          </p:cNvPr>
          <p:cNvSpPr txBox="1"/>
          <p:nvPr/>
        </p:nvSpPr>
        <p:spPr>
          <a:xfrm>
            <a:off x="7121476" y="3610742"/>
            <a:ext cx="3482489" cy="707886"/>
          </a:xfrm>
          <a:prstGeom prst="rect">
            <a:avLst/>
          </a:prstGeom>
          <a:noFill/>
        </p:spPr>
        <p:txBody>
          <a:bodyPr wrap="square" rtlCol="0">
            <a:spAutoFit/>
          </a:bodyPr>
          <a:lstStyle/>
          <a:p>
            <a:pPr algn="ctr"/>
            <a:r>
              <a:rPr lang="en-US" altLang="ja-JP" sz="2000" dirty="0">
                <a:solidFill>
                  <a:srgbClr val="09194F"/>
                </a:solidFill>
                <a:latin typeface="+mn-ea"/>
                <a:cs typeface="Calibri" panose="020F0502020204030204" pitchFamily="34" charset="0"/>
              </a:rPr>
              <a:t>Corona (non-equilibrium) correction on hydro</a:t>
            </a:r>
            <a:endParaRPr kumimoji="1" lang="ja-JP" altLang="en-US" sz="2000" dirty="0">
              <a:solidFill>
                <a:srgbClr val="09194F"/>
              </a:solidFill>
              <a:latin typeface="+mn-ea"/>
              <a:cs typeface="Calibri" panose="020F0502020204030204" pitchFamily="34" charset="0"/>
            </a:endParaRPr>
          </a:p>
        </p:txBody>
      </p:sp>
      <p:grpSp>
        <p:nvGrpSpPr>
          <p:cNvPr id="135" name="Group 134">
            <a:extLst>
              <a:ext uri="{FF2B5EF4-FFF2-40B4-BE49-F238E27FC236}">
                <a16:creationId xmlns:a16="http://schemas.microsoft.com/office/drawing/2014/main" id="{E8152D78-5667-420D-BD58-F7CC9282B08F}"/>
              </a:ext>
            </a:extLst>
          </p:cNvPr>
          <p:cNvGrpSpPr/>
          <p:nvPr/>
        </p:nvGrpSpPr>
        <p:grpSpPr>
          <a:xfrm>
            <a:off x="4581638" y="2727638"/>
            <a:ext cx="2696619" cy="2042140"/>
            <a:chOff x="2092000" y="2606274"/>
            <a:chExt cx="2925687" cy="2215611"/>
          </a:xfrm>
        </p:grpSpPr>
        <p:sp>
          <p:nvSpPr>
            <p:cNvPr id="136" name="円/楕円 20">
              <a:extLst>
                <a:ext uri="{FF2B5EF4-FFF2-40B4-BE49-F238E27FC236}">
                  <a16:creationId xmlns:a16="http://schemas.microsoft.com/office/drawing/2014/main" id="{E827D4FD-80D6-440E-840C-30F6AEB35D69}"/>
                </a:ext>
              </a:extLst>
            </p:cNvPr>
            <p:cNvSpPr/>
            <p:nvPr/>
          </p:nvSpPr>
          <p:spPr>
            <a:xfrm rot="11286" flipH="1" flipV="1">
              <a:off x="3015658" y="3761416"/>
              <a:ext cx="97216" cy="99689"/>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37" name="円/楕円 20">
              <a:extLst>
                <a:ext uri="{FF2B5EF4-FFF2-40B4-BE49-F238E27FC236}">
                  <a16:creationId xmlns:a16="http://schemas.microsoft.com/office/drawing/2014/main" id="{21C7977F-E2E6-4BB8-A19D-5E4C6CB2DCB8}"/>
                </a:ext>
              </a:extLst>
            </p:cNvPr>
            <p:cNvSpPr/>
            <p:nvPr/>
          </p:nvSpPr>
          <p:spPr>
            <a:xfrm rot="11286" flipH="1" flipV="1">
              <a:off x="3878275" y="3923118"/>
              <a:ext cx="97216" cy="99689"/>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38" name="円/楕円 20">
              <a:extLst>
                <a:ext uri="{FF2B5EF4-FFF2-40B4-BE49-F238E27FC236}">
                  <a16:creationId xmlns:a16="http://schemas.microsoft.com/office/drawing/2014/main" id="{63E1D39F-20CA-4345-8284-372A4ACBFA57}"/>
                </a:ext>
              </a:extLst>
            </p:cNvPr>
            <p:cNvSpPr/>
            <p:nvPr/>
          </p:nvSpPr>
          <p:spPr>
            <a:xfrm rot="11286" flipH="1" flipV="1">
              <a:off x="4244493" y="3795413"/>
              <a:ext cx="97216" cy="99689"/>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39" name="円/楕円 20">
              <a:extLst>
                <a:ext uri="{FF2B5EF4-FFF2-40B4-BE49-F238E27FC236}">
                  <a16:creationId xmlns:a16="http://schemas.microsoft.com/office/drawing/2014/main" id="{702C6692-14E6-4169-85E9-2FF54FEBEDD4}"/>
                </a:ext>
              </a:extLst>
            </p:cNvPr>
            <p:cNvSpPr/>
            <p:nvPr/>
          </p:nvSpPr>
          <p:spPr>
            <a:xfrm rot="11286" flipH="1" flipV="1">
              <a:off x="3671713" y="3450486"/>
              <a:ext cx="97216" cy="99689"/>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0" name="円/楕円 20">
              <a:extLst>
                <a:ext uri="{FF2B5EF4-FFF2-40B4-BE49-F238E27FC236}">
                  <a16:creationId xmlns:a16="http://schemas.microsoft.com/office/drawing/2014/main" id="{99F62E4B-2DE0-4DEB-B5BC-5C77AD56FB40}"/>
                </a:ext>
              </a:extLst>
            </p:cNvPr>
            <p:cNvSpPr/>
            <p:nvPr/>
          </p:nvSpPr>
          <p:spPr>
            <a:xfrm rot="11286" flipH="1" flipV="1">
              <a:off x="4785467" y="3420919"/>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1" name="円/楕円 20">
              <a:extLst>
                <a:ext uri="{FF2B5EF4-FFF2-40B4-BE49-F238E27FC236}">
                  <a16:creationId xmlns:a16="http://schemas.microsoft.com/office/drawing/2014/main" id="{01CC341B-401F-4693-86BB-EF6A2AF432E0}"/>
                </a:ext>
              </a:extLst>
            </p:cNvPr>
            <p:cNvSpPr/>
            <p:nvPr/>
          </p:nvSpPr>
          <p:spPr>
            <a:xfrm rot="11286" flipH="1" flipV="1">
              <a:off x="4329283" y="3118665"/>
              <a:ext cx="97216" cy="99689"/>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2" name="円/楕円 20">
              <a:extLst>
                <a:ext uri="{FF2B5EF4-FFF2-40B4-BE49-F238E27FC236}">
                  <a16:creationId xmlns:a16="http://schemas.microsoft.com/office/drawing/2014/main" id="{09E9F86D-6EBC-41BD-9F92-3EAB02E7948F}"/>
                </a:ext>
              </a:extLst>
            </p:cNvPr>
            <p:cNvSpPr/>
            <p:nvPr/>
          </p:nvSpPr>
          <p:spPr>
            <a:xfrm rot="11286" flipH="1" flipV="1">
              <a:off x="2354269" y="4028111"/>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3" name="円/楕円 20">
              <a:extLst>
                <a:ext uri="{FF2B5EF4-FFF2-40B4-BE49-F238E27FC236}">
                  <a16:creationId xmlns:a16="http://schemas.microsoft.com/office/drawing/2014/main" id="{C03EA37C-BC38-46D0-B766-207B0DC71C66}"/>
                </a:ext>
              </a:extLst>
            </p:cNvPr>
            <p:cNvSpPr/>
            <p:nvPr/>
          </p:nvSpPr>
          <p:spPr>
            <a:xfrm rot="9692939" flipH="1" flipV="1">
              <a:off x="4641626" y="4013402"/>
              <a:ext cx="71167"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4" name="円/楕円 20">
              <a:extLst>
                <a:ext uri="{FF2B5EF4-FFF2-40B4-BE49-F238E27FC236}">
                  <a16:creationId xmlns:a16="http://schemas.microsoft.com/office/drawing/2014/main" id="{6C659D14-5759-4B5E-8825-86DF946822A5}"/>
                </a:ext>
              </a:extLst>
            </p:cNvPr>
            <p:cNvSpPr/>
            <p:nvPr/>
          </p:nvSpPr>
          <p:spPr>
            <a:xfrm rot="9692939" flipH="1" flipV="1">
              <a:off x="4005418" y="4102947"/>
              <a:ext cx="71167" cy="7116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5" name="円/楕円 20">
              <a:extLst>
                <a:ext uri="{FF2B5EF4-FFF2-40B4-BE49-F238E27FC236}">
                  <a16:creationId xmlns:a16="http://schemas.microsoft.com/office/drawing/2014/main" id="{8ABB2F93-5808-4440-A3C2-799E49DFBD40}"/>
                </a:ext>
              </a:extLst>
            </p:cNvPr>
            <p:cNvSpPr/>
            <p:nvPr/>
          </p:nvSpPr>
          <p:spPr>
            <a:xfrm rot="9692939" flipH="1" flipV="1">
              <a:off x="3780798" y="4273697"/>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6" name="円/楕円 20">
              <a:extLst>
                <a:ext uri="{FF2B5EF4-FFF2-40B4-BE49-F238E27FC236}">
                  <a16:creationId xmlns:a16="http://schemas.microsoft.com/office/drawing/2014/main" id="{E4522F9B-FCF6-4C49-8380-F4E8849D1892}"/>
                </a:ext>
              </a:extLst>
            </p:cNvPr>
            <p:cNvSpPr/>
            <p:nvPr/>
          </p:nvSpPr>
          <p:spPr>
            <a:xfrm rot="9692939" flipH="1" flipV="1">
              <a:off x="3492037" y="4651559"/>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7" name="円/楕円 20">
              <a:extLst>
                <a:ext uri="{FF2B5EF4-FFF2-40B4-BE49-F238E27FC236}">
                  <a16:creationId xmlns:a16="http://schemas.microsoft.com/office/drawing/2014/main" id="{B4C38EF3-17EC-45F1-8699-42B06DF34498}"/>
                </a:ext>
              </a:extLst>
            </p:cNvPr>
            <p:cNvSpPr/>
            <p:nvPr/>
          </p:nvSpPr>
          <p:spPr>
            <a:xfrm rot="9692939" flipH="1" flipV="1">
              <a:off x="3878685" y="4750718"/>
              <a:ext cx="71167" cy="7116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8" name="円/楕円 20">
              <a:extLst>
                <a:ext uri="{FF2B5EF4-FFF2-40B4-BE49-F238E27FC236}">
                  <a16:creationId xmlns:a16="http://schemas.microsoft.com/office/drawing/2014/main" id="{B58175B5-CA82-4C96-A98A-1EBAB0B3658B}"/>
                </a:ext>
              </a:extLst>
            </p:cNvPr>
            <p:cNvSpPr/>
            <p:nvPr/>
          </p:nvSpPr>
          <p:spPr>
            <a:xfrm rot="10615974" flipH="1" flipV="1">
              <a:off x="4180197" y="2946132"/>
              <a:ext cx="71168" cy="7116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9" name="円/楕円 20">
              <a:extLst>
                <a:ext uri="{FF2B5EF4-FFF2-40B4-BE49-F238E27FC236}">
                  <a16:creationId xmlns:a16="http://schemas.microsoft.com/office/drawing/2014/main" id="{DCE8A7DF-74EE-4383-9C85-8FEF74E0A1DD}"/>
                </a:ext>
              </a:extLst>
            </p:cNvPr>
            <p:cNvSpPr/>
            <p:nvPr/>
          </p:nvSpPr>
          <p:spPr>
            <a:xfrm rot="10615974" flipH="1" flipV="1">
              <a:off x="3254648" y="2641315"/>
              <a:ext cx="63366" cy="63366"/>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0" name="円/楕円 20">
              <a:extLst>
                <a:ext uri="{FF2B5EF4-FFF2-40B4-BE49-F238E27FC236}">
                  <a16:creationId xmlns:a16="http://schemas.microsoft.com/office/drawing/2014/main" id="{B743B60E-8E9D-47D7-ADAC-F50071C9C901}"/>
                </a:ext>
              </a:extLst>
            </p:cNvPr>
            <p:cNvSpPr/>
            <p:nvPr/>
          </p:nvSpPr>
          <p:spPr>
            <a:xfrm rot="10615974" flipH="1" flipV="1">
              <a:off x="3834401" y="2950290"/>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1" name="円/楕円 20">
              <a:extLst>
                <a:ext uri="{FF2B5EF4-FFF2-40B4-BE49-F238E27FC236}">
                  <a16:creationId xmlns:a16="http://schemas.microsoft.com/office/drawing/2014/main" id="{3832FFB1-050F-4D30-A5D0-60C4A15096FA}"/>
                </a:ext>
              </a:extLst>
            </p:cNvPr>
            <p:cNvSpPr/>
            <p:nvPr/>
          </p:nvSpPr>
          <p:spPr>
            <a:xfrm rot="10615974" flipH="1" flipV="1">
              <a:off x="3714689" y="319290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2" name="円/楕円 20">
              <a:extLst>
                <a:ext uri="{FF2B5EF4-FFF2-40B4-BE49-F238E27FC236}">
                  <a16:creationId xmlns:a16="http://schemas.microsoft.com/office/drawing/2014/main" id="{1FC1E97A-0E4E-4318-A3FE-EB5F11C51992}"/>
                </a:ext>
              </a:extLst>
            </p:cNvPr>
            <p:cNvSpPr/>
            <p:nvPr/>
          </p:nvSpPr>
          <p:spPr>
            <a:xfrm rot="10615974" flipH="1" flipV="1">
              <a:off x="2902502" y="3256454"/>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3" name="円/楕円 20">
              <a:extLst>
                <a:ext uri="{FF2B5EF4-FFF2-40B4-BE49-F238E27FC236}">
                  <a16:creationId xmlns:a16="http://schemas.microsoft.com/office/drawing/2014/main" id="{1B984302-8C74-46EE-AE0C-5771BE371C82}"/>
                </a:ext>
              </a:extLst>
            </p:cNvPr>
            <p:cNvSpPr/>
            <p:nvPr/>
          </p:nvSpPr>
          <p:spPr>
            <a:xfrm rot="10615974" flipH="1" flipV="1">
              <a:off x="3098282" y="3150760"/>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4" name="円/楕円 20">
              <a:extLst>
                <a:ext uri="{FF2B5EF4-FFF2-40B4-BE49-F238E27FC236}">
                  <a16:creationId xmlns:a16="http://schemas.microsoft.com/office/drawing/2014/main" id="{F882A901-9A7E-42F0-B085-562BE12B17AE}"/>
                </a:ext>
              </a:extLst>
            </p:cNvPr>
            <p:cNvSpPr/>
            <p:nvPr/>
          </p:nvSpPr>
          <p:spPr>
            <a:xfrm rot="10615974" flipH="1" flipV="1">
              <a:off x="3443438" y="3155862"/>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5" name="円/楕円 20">
              <a:extLst>
                <a:ext uri="{FF2B5EF4-FFF2-40B4-BE49-F238E27FC236}">
                  <a16:creationId xmlns:a16="http://schemas.microsoft.com/office/drawing/2014/main" id="{17DC6A90-7265-467E-B387-82DD19C3C641}"/>
                </a:ext>
              </a:extLst>
            </p:cNvPr>
            <p:cNvSpPr/>
            <p:nvPr/>
          </p:nvSpPr>
          <p:spPr>
            <a:xfrm rot="10615974" flipH="1" flipV="1">
              <a:off x="3248992" y="3454633"/>
              <a:ext cx="71168" cy="7116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6" name="円/楕円 20">
              <a:extLst>
                <a:ext uri="{FF2B5EF4-FFF2-40B4-BE49-F238E27FC236}">
                  <a16:creationId xmlns:a16="http://schemas.microsoft.com/office/drawing/2014/main" id="{46DA4524-2C31-4969-9946-55286269063A}"/>
                </a:ext>
              </a:extLst>
            </p:cNvPr>
            <p:cNvSpPr/>
            <p:nvPr/>
          </p:nvSpPr>
          <p:spPr>
            <a:xfrm rot="10615974" flipH="1" flipV="1">
              <a:off x="3797318" y="260627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7" name="円/楕円 20">
              <a:extLst>
                <a:ext uri="{FF2B5EF4-FFF2-40B4-BE49-F238E27FC236}">
                  <a16:creationId xmlns:a16="http://schemas.microsoft.com/office/drawing/2014/main" id="{312DC71B-1978-4D43-A1AD-E1DAA15BC8A4}"/>
                </a:ext>
              </a:extLst>
            </p:cNvPr>
            <p:cNvSpPr/>
            <p:nvPr/>
          </p:nvSpPr>
          <p:spPr>
            <a:xfrm rot="1299016" flipH="1" flipV="1">
              <a:off x="3016555" y="4217509"/>
              <a:ext cx="71168"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8" name="円/楕円 20">
              <a:extLst>
                <a:ext uri="{FF2B5EF4-FFF2-40B4-BE49-F238E27FC236}">
                  <a16:creationId xmlns:a16="http://schemas.microsoft.com/office/drawing/2014/main" id="{D7EB8706-B614-4E85-BEB3-9A825C496829}"/>
                </a:ext>
              </a:extLst>
            </p:cNvPr>
            <p:cNvSpPr/>
            <p:nvPr/>
          </p:nvSpPr>
          <p:spPr>
            <a:xfrm rot="1299016" flipH="1" flipV="1">
              <a:off x="4390965" y="3738877"/>
              <a:ext cx="71168" cy="7116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9" name="円/楕円 20">
              <a:extLst>
                <a:ext uri="{FF2B5EF4-FFF2-40B4-BE49-F238E27FC236}">
                  <a16:creationId xmlns:a16="http://schemas.microsoft.com/office/drawing/2014/main" id="{BCF8B80E-83CA-4637-BA27-C051CBB9D3D8}"/>
                </a:ext>
              </a:extLst>
            </p:cNvPr>
            <p:cNvSpPr/>
            <p:nvPr/>
          </p:nvSpPr>
          <p:spPr>
            <a:xfrm rot="1299016" flipH="1" flipV="1">
              <a:off x="2425324" y="3905658"/>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0" name="円/楕円 20">
              <a:extLst>
                <a:ext uri="{FF2B5EF4-FFF2-40B4-BE49-F238E27FC236}">
                  <a16:creationId xmlns:a16="http://schemas.microsoft.com/office/drawing/2014/main" id="{57A5B0A7-F702-4659-86DA-1DE33AE809FA}"/>
                </a:ext>
              </a:extLst>
            </p:cNvPr>
            <p:cNvSpPr/>
            <p:nvPr/>
          </p:nvSpPr>
          <p:spPr>
            <a:xfrm rot="1299016" flipH="1" flipV="1">
              <a:off x="3189672" y="4187539"/>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1" name="円/楕円 20">
              <a:extLst>
                <a:ext uri="{FF2B5EF4-FFF2-40B4-BE49-F238E27FC236}">
                  <a16:creationId xmlns:a16="http://schemas.microsoft.com/office/drawing/2014/main" id="{FE1478BC-087A-4742-890B-B328A29AC3F5}"/>
                </a:ext>
              </a:extLst>
            </p:cNvPr>
            <p:cNvSpPr/>
            <p:nvPr/>
          </p:nvSpPr>
          <p:spPr>
            <a:xfrm rot="1299016" flipH="1" flipV="1">
              <a:off x="2734152" y="3694258"/>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2" name="円/楕円 20">
              <a:extLst>
                <a:ext uri="{FF2B5EF4-FFF2-40B4-BE49-F238E27FC236}">
                  <a16:creationId xmlns:a16="http://schemas.microsoft.com/office/drawing/2014/main" id="{C4891066-5C56-4658-A2CE-36B28C469E00}"/>
                </a:ext>
              </a:extLst>
            </p:cNvPr>
            <p:cNvSpPr/>
            <p:nvPr/>
          </p:nvSpPr>
          <p:spPr>
            <a:xfrm rot="1299016" flipH="1" flipV="1">
              <a:off x="2656234" y="4052727"/>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3" name="円/楕円 20">
              <a:extLst>
                <a:ext uri="{FF2B5EF4-FFF2-40B4-BE49-F238E27FC236}">
                  <a16:creationId xmlns:a16="http://schemas.microsoft.com/office/drawing/2014/main" id="{6DEF4A89-0F00-47BD-9EE1-4D1F6C6A339E}"/>
                </a:ext>
              </a:extLst>
            </p:cNvPr>
            <p:cNvSpPr/>
            <p:nvPr/>
          </p:nvSpPr>
          <p:spPr>
            <a:xfrm rot="1299016" flipH="1" flipV="1">
              <a:off x="4215253" y="3488099"/>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4" name="円/楕円 20">
              <a:extLst>
                <a:ext uri="{FF2B5EF4-FFF2-40B4-BE49-F238E27FC236}">
                  <a16:creationId xmlns:a16="http://schemas.microsoft.com/office/drawing/2014/main" id="{38869C35-3DCA-4087-B761-D21A89B246D6}"/>
                </a:ext>
              </a:extLst>
            </p:cNvPr>
            <p:cNvSpPr/>
            <p:nvPr/>
          </p:nvSpPr>
          <p:spPr>
            <a:xfrm rot="18399016" flipH="1" flipV="1">
              <a:off x="4022376" y="3772504"/>
              <a:ext cx="59510" cy="54020"/>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5" name="円/楕円 20">
              <a:extLst>
                <a:ext uri="{FF2B5EF4-FFF2-40B4-BE49-F238E27FC236}">
                  <a16:creationId xmlns:a16="http://schemas.microsoft.com/office/drawing/2014/main" id="{9111A885-5616-454B-9D34-63BD1891B131}"/>
                </a:ext>
              </a:extLst>
            </p:cNvPr>
            <p:cNvSpPr/>
            <p:nvPr/>
          </p:nvSpPr>
          <p:spPr>
            <a:xfrm rot="18399016" flipH="1" flipV="1">
              <a:off x="3428853" y="4095189"/>
              <a:ext cx="59510" cy="54020"/>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6" name="円/楕円 20">
              <a:extLst>
                <a:ext uri="{FF2B5EF4-FFF2-40B4-BE49-F238E27FC236}">
                  <a16:creationId xmlns:a16="http://schemas.microsoft.com/office/drawing/2014/main" id="{AC8279EC-4EA4-49DB-91AE-B375F15CD8DE}"/>
                </a:ext>
              </a:extLst>
            </p:cNvPr>
            <p:cNvSpPr/>
            <p:nvPr/>
          </p:nvSpPr>
          <p:spPr>
            <a:xfrm rot="18399016" flipH="1" flipV="1">
              <a:off x="3830960" y="3548661"/>
              <a:ext cx="59510" cy="54020"/>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7" name="円/楕円 20">
              <a:extLst>
                <a:ext uri="{FF2B5EF4-FFF2-40B4-BE49-F238E27FC236}">
                  <a16:creationId xmlns:a16="http://schemas.microsoft.com/office/drawing/2014/main" id="{F97C5B16-DC69-4A7B-91F3-20C1900F3313}"/>
                </a:ext>
              </a:extLst>
            </p:cNvPr>
            <p:cNvSpPr/>
            <p:nvPr/>
          </p:nvSpPr>
          <p:spPr>
            <a:xfrm rot="18399016" flipH="1" flipV="1">
              <a:off x="3342883" y="3819570"/>
              <a:ext cx="59510" cy="54020"/>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8" name="円/楕円 20">
              <a:extLst>
                <a:ext uri="{FF2B5EF4-FFF2-40B4-BE49-F238E27FC236}">
                  <a16:creationId xmlns:a16="http://schemas.microsoft.com/office/drawing/2014/main" id="{07544BE2-C8F0-4D5F-B658-E02101B8B45E}"/>
                </a:ext>
              </a:extLst>
            </p:cNvPr>
            <p:cNvSpPr/>
            <p:nvPr/>
          </p:nvSpPr>
          <p:spPr>
            <a:xfrm rot="18399016" flipH="1" flipV="1">
              <a:off x="3597613" y="3940512"/>
              <a:ext cx="59510" cy="54020"/>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9" name="楕円 56">
              <a:extLst>
                <a:ext uri="{FF2B5EF4-FFF2-40B4-BE49-F238E27FC236}">
                  <a16:creationId xmlns:a16="http://schemas.microsoft.com/office/drawing/2014/main" id="{CE871B1C-1C12-4A77-B349-98DD398FAA0E}"/>
                </a:ext>
              </a:extLst>
            </p:cNvPr>
            <p:cNvSpPr/>
            <p:nvPr/>
          </p:nvSpPr>
          <p:spPr>
            <a:xfrm rot="19242162">
              <a:off x="3567682" y="3503636"/>
              <a:ext cx="493761" cy="493762"/>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0" name="楕円 57">
              <a:extLst>
                <a:ext uri="{FF2B5EF4-FFF2-40B4-BE49-F238E27FC236}">
                  <a16:creationId xmlns:a16="http://schemas.microsoft.com/office/drawing/2014/main" id="{F65A6E70-891C-41FB-8855-FC7177D8B3D2}"/>
                </a:ext>
              </a:extLst>
            </p:cNvPr>
            <p:cNvSpPr/>
            <p:nvPr/>
          </p:nvSpPr>
          <p:spPr>
            <a:xfrm rot="19242162">
              <a:off x="3333050" y="3252459"/>
              <a:ext cx="631117" cy="63111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1" name="楕円 53">
              <a:extLst>
                <a:ext uri="{FF2B5EF4-FFF2-40B4-BE49-F238E27FC236}">
                  <a16:creationId xmlns:a16="http://schemas.microsoft.com/office/drawing/2014/main" id="{F76E5812-0A8A-42BA-B334-C4887CAE9494}"/>
                </a:ext>
              </a:extLst>
            </p:cNvPr>
            <p:cNvSpPr/>
            <p:nvPr/>
          </p:nvSpPr>
          <p:spPr>
            <a:xfrm rot="19242162">
              <a:off x="3216760" y="3530432"/>
              <a:ext cx="593016" cy="593017"/>
            </a:xfrm>
            <a:prstGeom prst="ellipse">
              <a:avLst/>
            </a:prstGeom>
            <a:gradFill flip="none" rotWithShape="1">
              <a:gsLst>
                <a:gs pos="76000">
                  <a:srgbClr val="FACAC4">
                    <a:alpha val="8000"/>
                  </a:srgbClr>
                </a:gs>
                <a:gs pos="44500">
                  <a:srgbClr val="F28F84">
                    <a:alpha val="63000"/>
                  </a:srgbClr>
                </a:gs>
                <a:gs pos="27000">
                  <a:srgbClr val="EE7164">
                    <a:alpha val="80000"/>
                  </a:srgbClr>
                </a:gs>
                <a:gs pos="2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2" name="楕円 64">
              <a:extLst>
                <a:ext uri="{FF2B5EF4-FFF2-40B4-BE49-F238E27FC236}">
                  <a16:creationId xmlns:a16="http://schemas.microsoft.com/office/drawing/2014/main" id="{AA1E9BF4-A696-48AC-BF72-6E70C9F968DE}"/>
                </a:ext>
              </a:extLst>
            </p:cNvPr>
            <p:cNvSpPr/>
            <p:nvPr/>
          </p:nvSpPr>
          <p:spPr>
            <a:xfrm rot="5722044">
              <a:off x="3493135" y="3481996"/>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3" name="楕円 65">
              <a:extLst>
                <a:ext uri="{FF2B5EF4-FFF2-40B4-BE49-F238E27FC236}">
                  <a16:creationId xmlns:a16="http://schemas.microsoft.com/office/drawing/2014/main" id="{A3A43C19-7AEE-4173-97CF-F2CA81EA6840}"/>
                </a:ext>
              </a:extLst>
            </p:cNvPr>
            <p:cNvSpPr/>
            <p:nvPr/>
          </p:nvSpPr>
          <p:spPr>
            <a:xfrm rot="564899">
              <a:off x="3517870" y="3332149"/>
              <a:ext cx="249421" cy="68050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4" name="楕円 71">
              <a:extLst>
                <a:ext uri="{FF2B5EF4-FFF2-40B4-BE49-F238E27FC236}">
                  <a16:creationId xmlns:a16="http://schemas.microsoft.com/office/drawing/2014/main" id="{CA8AA946-3279-44ED-8F7E-07FB230EC53C}"/>
                </a:ext>
              </a:extLst>
            </p:cNvPr>
            <p:cNvSpPr/>
            <p:nvPr/>
          </p:nvSpPr>
          <p:spPr>
            <a:xfrm rot="18037802">
              <a:off x="3488374" y="3374791"/>
              <a:ext cx="286247" cy="522215"/>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5" name="右矢印 385">
              <a:extLst>
                <a:ext uri="{FF2B5EF4-FFF2-40B4-BE49-F238E27FC236}">
                  <a16:creationId xmlns:a16="http://schemas.microsoft.com/office/drawing/2014/main" id="{6A98DE5B-AC68-4FCB-9777-CD9C0323547B}"/>
                </a:ext>
              </a:extLst>
            </p:cNvPr>
            <p:cNvSpPr/>
            <p:nvPr/>
          </p:nvSpPr>
          <p:spPr>
            <a:xfrm rot="10580181">
              <a:off x="2328406" y="3768216"/>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6" name="右矢印 386">
              <a:extLst>
                <a:ext uri="{FF2B5EF4-FFF2-40B4-BE49-F238E27FC236}">
                  <a16:creationId xmlns:a16="http://schemas.microsoft.com/office/drawing/2014/main" id="{3BF6404D-65A5-4CEE-A850-73528E411E18}"/>
                </a:ext>
              </a:extLst>
            </p:cNvPr>
            <p:cNvSpPr/>
            <p:nvPr/>
          </p:nvSpPr>
          <p:spPr>
            <a:xfrm rot="20749557">
              <a:off x="3656062" y="3482471"/>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7" name="右矢印 387">
              <a:extLst>
                <a:ext uri="{FF2B5EF4-FFF2-40B4-BE49-F238E27FC236}">
                  <a16:creationId xmlns:a16="http://schemas.microsoft.com/office/drawing/2014/main" id="{96881FDA-E5DA-4F69-9A29-0125952C5714}"/>
                </a:ext>
              </a:extLst>
            </p:cNvPr>
            <p:cNvSpPr/>
            <p:nvPr/>
          </p:nvSpPr>
          <p:spPr>
            <a:xfrm rot="18661288">
              <a:off x="3439303" y="3219965"/>
              <a:ext cx="890187" cy="161563"/>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8" name="右矢印 388">
              <a:extLst>
                <a:ext uri="{FF2B5EF4-FFF2-40B4-BE49-F238E27FC236}">
                  <a16:creationId xmlns:a16="http://schemas.microsoft.com/office/drawing/2014/main" id="{01E6718E-A7D4-4240-9669-941AAC00C082}"/>
                </a:ext>
              </a:extLst>
            </p:cNvPr>
            <p:cNvSpPr/>
            <p:nvPr/>
          </p:nvSpPr>
          <p:spPr>
            <a:xfrm rot="7474498">
              <a:off x="2862034" y="4146316"/>
              <a:ext cx="937631" cy="129037"/>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9" name="楕円 64">
              <a:extLst>
                <a:ext uri="{FF2B5EF4-FFF2-40B4-BE49-F238E27FC236}">
                  <a16:creationId xmlns:a16="http://schemas.microsoft.com/office/drawing/2014/main" id="{B325A5CE-45DE-4C6F-8E16-0D99687A00F5}"/>
                </a:ext>
              </a:extLst>
            </p:cNvPr>
            <p:cNvSpPr/>
            <p:nvPr/>
          </p:nvSpPr>
          <p:spPr>
            <a:xfrm rot="5722044">
              <a:off x="3347755" y="3539189"/>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0" name="楕円 65">
              <a:extLst>
                <a:ext uri="{FF2B5EF4-FFF2-40B4-BE49-F238E27FC236}">
                  <a16:creationId xmlns:a16="http://schemas.microsoft.com/office/drawing/2014/main" id="{D5A316F1-4168-4837-952F-47813AB735B6}"/>
                </a:ext>
              </a:extLst>
            </p:cNvPr>
            <p:cNvSpPr/>
            <p:nvPr/>
          </p:nvSpPr>
          <p:spPr>
            <a:xfrm rot="564899">
              <a:off x="3431746" y="3353842"/>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1" name="楕円 77">
              <a:extLst>
                <a:ext uri="{FF2B5EF4-FFF2-40B4-BE49-F238E27FC236}">
                  <a16:creationId xmlns:a16="http://schemas.microsoft.com/office/drawing/2014/main" id="{B68A353C-8B14-4E38-8607-DBD86760B1B9}"/>
                </a:ext>
              </a:extLst>
            </p:cNvPr>
            <p:cNvSpPr/>
            <p:nvPr/>
          </p:nvSpPr>
          <p:spPr>
            <a:xfrm rot="6974957">
              <a:off x="3530172" y="3485492"/>
              <a:ext cx="283214" cy="4026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2" name="楕円 77">
              <a:extLst>
                <a:ext uri="{FF2B5EF4-FFF2-40B4-BE49-F238E27FC236}">
                  <a16:creationId xmlns:a16="http://schemas.microsoft.com/office/drawing/2014/main" id="{565B925E-D250-4DC1-89DE-9FFA258C4936}"/>
                </a:ext>
              </a:extLst>
            </p:cNvPr>
            <p:cNvSpPr/>
            <p:nvPr/>
          </p:nvSpPr>
          <p:spPr>
            <a:xfrm rot="6974957">
              <a:off x="3486734" y="3619325"/>
              <a:ext cx="234773" cy="32300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3" name="円/楕円 20">
              <a:extLst>
                <a:ext uri="{FF2B5EF4-FFF2-40B4-BE49-F238E27FC236}">
                  <a16:creationId xmlns:a16="http://schemas.microsoft.com/office/drawing/2014/main" id="{5FF62508-7C13-4ED2-B651-612728E02AD8}"/>
                </a:ext>
              </a:extLst>
            </p:cNvPr>
            <p:cNvSpPr/>
            <p:nvPr/>
          </p:nvSpPr>
          <p:spPr>
            <a:xfrm rot="2395037" flipH="1" flipV="1">
              <a:off x="2092000" y="3806290"/>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4" name="円/楕円 20">
              <a:extLst>
                <a:ext uri="{FF2B5EF4-FFF2-40B4-BE49-F238E27FC236}">
                  <a16:creationId xmlns:a16="http://schemas.microsoft.com/office/drawing/2014/main" id="{4613732A-610F-4A66-9799-FE1CD735A63C}"/>
                </a:ext>
              </a:extLst>
            </p:cNvPr>
            <p:cNvSpPr/>
            <p:nvPr/>
          </p:nvSpPr>
          <p:spPr>
            <a:xfrm rot="2395037" flipH="1" flipV="1">
              <a:off x="4902422" y="3269921"/>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5" name="円/楕円 20">
              <a:extLst>
                <a:ext uri="{FF2B5EF4-FFF2-40B4-BE49-F238E27FC236}">
                  <a16:creationId xmlns:a16="http://schemas.microsoft.com/office/drawing/2014/main" id="{3577E71B-1C13-4409-A363-C72B5099E89B}"/>
                </a:ext>
              </a:extLst>
            </p:cNvPr>
            <p:cNvSpPr/>
            <p:nvPr/>
          </p:nvSpPr>
          <p:spPr>
            <a:xfrm rot="2395037" flipH="1" flipV="1">
              <a:off x="4259935" y="2731474"/>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6" name="円/楕円 20">
              <a:extLst>
                <a:ext uri="{FF2B5EF4-FFF2-40B4-BE49-F238E27FC236}">
                  <a16:creationId xmlns:a16="http://schemas.microsoft.com/office/drawing/2014/main" id="{7DBFC265-1115-4360-9C66-3B96560DC1A8}"/>
                </a:ext>
              </a:extLst>
            </p:cNvPr>
            <p:cNvSpPr/>
            <p:nvPr/>
          </p:nvSpPr>
          <p:spPr>
            <a:xfrm rot="2395037" flipH="1" flipV="1">
              <a:off x="2893443" y="4653807"/>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7" name="楕円 65">
              <a:extLst>
                <a:ext uri="{FF2B5EF4-FFF2-40B4-BE49-F238E27FC236}">
                  <a16:creationId xmlns:a16="http://schemas.microsoft.com/office/drawing/2014/main" id="{93D4E245-2F3B-4B28-83AE-05F626178532}"/>
                </a:ext>
              </a:extLst>
            </p:cNvPr>
            <p:cNvSpPr/>
            <p:nvPr/>
          </p:nvSpPr>
          <p:spPr>
            <a:xfrm rot="564899">
              <a:off x="3452793" y="3324301"/>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8" name="楕円 65">
              <a:extLst>
                <a:ext uri="{FF2B5EF4-FFF2-40B4-BE49-F238E27FC236}">
                  <a16:creationId xmlns:a16="http://schemas.microsoft.com/office/drawing/2014/main" id="{6E0B542E-C0C8-4524-A483-E1FAD1B0ED2F}"/>
                </a:ext>
              </a:extLst>
            </p:cNvPr>
            <p:cNvSpPr/>
            <p:nvPr/>
          </p:nvSpPr>
          <p:spPr>
            <a:xfrm rot="564899">
              <a:off x="3172727" y="3451153"/>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9" name="楕円 65">
              <a:extLst>
                <a:ext uri="{FF2B5EF4-FFF2-40B4-BE49-F238E27FC236}">
                  <a16:creationId xmlns:a16="http://schemas.microsoft.com/office/drawing/2014/main" id="{F45B38C1-76C5-4BA0-AD60-BBC00C3C140F}"/>
                </a:ext>
              </a:extLst>
            </p:cNvPr>
            <p:cNvSpPr/>
            <p:nvPr/>
          </p:nvSpPr>
          <p:spPr>
            <a:xfrm rot="564899">
              <a:off x="3478313" y="3771697"/>
              <a:ext cx="195582" cy="308159"/>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3810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0" name="楕円 65">
              <a:extLst>
                <a:ext uri="{FF2B5EF4-FFF2-40B4-BE49-F238E27FC236}">
                  <a16:creationId xmlns:a16="http://schemas.microsoft.com/office/drawing/2014/main" id="{410F8AF5-7482-43BE-9654-4D8C708C7B6F}"/>
                </a:ext>
              </a:extLst>
            </p:cNvPr>
            <p:cNvSpPr/>
            <p:nvPr/>
          </p:nvSpPr>
          <p:spPr>
            <a:xfrm rot="564899">
              <a:off x="3233925" y="3487520"/>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grpSp>
      <p:cxnSp>
        <p:nvCxnSpPr>
          <p:cNvPr id="192" name="直線矢印コネクタ 129">
            <a:extLst>
              <a:ext uri="{FF2B5EF4-FFF2-40B4-BE49-F238E27FC236}">
                <a16:creationId xmlns:a16="http://schemas.microsoft.com/office/drawing/2014/main" id="{56AB01FE-C918-4EE6-9D4C-F35F3CB09EB3}"/>
              </a:ext>
            </a:extLst>
          </p:cNvPr>
          <p:cNvCxnSpPr>
            <a:cxnSpLocks/>
          </p:cNvCxnSpPr>
          <p:nvPr/>
        </p:nvCxnSpPr>
        <p:spPr>
          <a:xfrm rot="18239659" flipV="1">
            <a:off x="2675408" y="5580805"/>
            <a:ext cx="1122076" cy="10414"/>
          </a:xfrm>
          <a:prstGeom prst="straightConnector1">
            <a:avLst/>
          </a:prstGeom>
          <a:noFill/>
          <a:ln w="19050" cap="rnd" cmpd="sng" algn="ctr">
            <a:noFill/>
            <a:prstDash val="solid"/>
            <a:headEnd type="none" w="lg" len="lg"/>
            <a:tailEnd type="triangle" w="lg" len="lg"/>
          </a:ln>
          <a:effectLst/>
        </p:spPr>
      </p:cxnSp>
      <p:grpSp>
        <p:nvGrpSpPr>
          <p:cNvPr id="193" name="Group 192">
            <a:extLst>
              <a:ext uri="{FF2B5EF4-FFF2-40B4-BE49-F238E27FC236}">
                <a16:creationId xmlns:a16="http://schemas.microsoft.com/office/drawing/2014/main" id="{F8156953-218B-4C9D-BA89-0AEFD9749F2A}"/>
              </a:ext>
            </a:extLst>
          </p:cNvPr>
          <p:cNvGrpSpPr/>
          <p:nvPr/>
        </p:nvGrpSpPr>
        <p:grpSpPr>
          <a:xfrm>
            <a:off x="119003" y="2983347"/>
            <a:ext cx="2074228" cy="1570805"/>
            <a:chOff x="1957553" y="2167336"/>
            <a:chExt cx="2074228" cy="1570805"/>
          </a:xfrm>
        </p:grpSpPr>
        <p:sp>
          <p:nvSpPr>
            <p:cNvPr id="194" name="円/楕円 20">
              <a:extLst>
                <a:ext uri="{FF2B5EF4-FFF2-40B4-BE49-F238E27FC236}">
                  <a16:creationId xmlns:a16="http://schemas.microsoft.com/office/drawing/2014/main" id="{47DE9908-DBEA-4A79-BE2A-A1010A6D25E4}"/>
                </a:ext>
              </a:extLst>
            </p:cNvPr>
            <p:cNvSpPr/>
            <p:nvPr/>
          </p:nvSpPr>
          <p:spPr>
            <a:xfrm rot="11286" flipH="1" flipV="1">
              <a:off x="2612400" y="2986299"/>
              <a:ext cx="68923" cy="7067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5" name="円/楕円 20">
              <a:extLst>
                <a:ext uri="{FF2B5EF4-FFF2-40B4-BE49-F238E27FC236}">
                  <a16:creationId xmlns:a16="http://schemas.microsoft.com/office/drawing/2014/main" id="{384CBC8A-904D-4D52-980B-A0A061C28BFC}"/>
                </a:ext>
              </a:extLst>
            </p:cNvPr>
            <p:cNvSpPr/>
            <p:nvPr/>
          </p:nvSpPr>
          <p:spPr>
            <a:xfrm rot="11286" flipH="1" flipV="1">
              <a:off x="3223971" y="3100941"/>
              <a:ext cx="68923" cy="7067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6" name="円/楕円 20">
              <a:extLst>
                <a:ext uri="{FF2B5EF4-FFF2-40B4-BE49-F238E27FC236}">
                  <a16:creationId xmlns:a16="http://schemas.microsoft.com/office/drawing/2014/main" id="{1AC3FFF6-B590-46AD-B939-98E507ED0D02}"/>
                </a:ext>
              </a:extLst>
            </p:cNvPr>
            <p:cNvSpPr/>
            <p:nvPr/>
          </p:nvSpPr>
          <p:spPr>
            <a:xfrm rot="11286" flipH="1" flipV="1">
              <a:off x="3483609" y="3010402"/>
              <a:ext cx="68923" cy="7067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7" name="円/楕円 20">
              <a:extLst>
                <a:ext uri="{FF2B5EF4-FFF2-40B4-BE49-F238E27FC236}">
                  <a16:creationId xmlns:a16="http://schemas.microsoft.com/office/drawing/2014/main" id="{89F39EC3-1291-47C6-8AB1-1836D72659B5}"/>
                </a:ext>
              </a:extLst>
            </p:cNvPr>
            <p:cNvSpPr/>
            <p:nvPr/>
          </p:nvSpPr>
          <p:spPr>
            <a:xfrm rot="11286" flipH="1" flipV="1">
              <a:off x="3077524" y="2765858"/>
              <a:ext cx="68923" cy="70677"/>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8" name="円/楕円 20">
              <a:extLst>
                <a:ext uri="{FF2B5EF4-FFF2-40B4-BE49-F238E27FC236}">
                  <a16:creationId xmlns:a16="http://schemas.microsoft.com/office/drawing/2014/main" id="{0B829D57-1FCE-4F03-93A8-04F18CC8CB1E}"/>
                </a:ext>
              </a:extLst>
            </p:cNvPr>
            <p:cNvSpPr/>
            <p:nvPr/>
          </p:nvSpPr>
          <p:spPr>
            <a:xfrm rot="11286" flipH="1" flipV="1">
              <a:off x="3867144" y="2744896"/>
              <a:ext cx="68923" cy="7067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9" name="円/楕円 20">
              <a:extLst>
                <a:ext uri="{FF2B5EF4-FFF2-40B4-BE49-F238E27FC236}">
                  <a16:creationId xmlns:a16="http://schemas.microsoft.com/office/drawing/2014/main" id="{6D2405B7-FDC6-41F3-9B39-C4CB07568103}"/>
                </a:ext>
              </a:extLst>
            </p:cNvPr>
            <p:cNvSpPr/>
            <p:nvPr/>
          </p:nvSpPr>
          <p:spPr>
            <a:xfrm rot="11286" flipH="1" flipV="1">
              <a:off x="3543722" y="2530607"/>
              <a:ext cx="68923" cy="7067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0" name="円/楕円 20">
              <a:extLst>
                <a:ext uri="{FF2B5EF4-FFF2-40B4-BE49-F238E27FC236}">
                  <a16:creationId xmlns:a16="http://schemas.microsoft.com/office/drawing/2014/main" id="{95FDD53C-D7B4-4847-865B-B08F289A469A}"/>
                </a:ext>
              </a:extLst>
            </p:cNvPr>
            <p:cNvSpPr/>
            <p:nvPr/>
          </p:nvSpPr>
          <p:spPr>
            <a:xfrm rot="11286" flipH="1" flipV="1">
              <a:off x="2143494" y="3175378"/>
              <a:ext cx="68923" cy="7067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1" name="円/楕円 20">
              <a:extLst>
                <a:ext uri="{FF2B5EF4-FFF2-40B4-BE49-F238E27FC236}">
                  <a16:creationId xmlns:a16="http://schemas.microsoft.com/office/drawing/2014/main" id="{CAC25375-328D-4FA6-A077-E9F7789B7419}"/>
                </a:ext>
              </a:extLst>
            </p:cNvPr>
            <p:cNvSpPr/>
            <p:nvPr/>
          </p:nvSpPr>
          <p:spPr>
            <a:xfrm rot="9692939" flipH="1" flipV="1">
              <a:off x="3765165" y="3164950"/>
              <a:ext cx="50455" cy="50455"/>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2" name="円/楕円 20">
              <a:extLst>
                <a:ext uri="{FF2B5EF4-FFF2-40B4-BE49-F238E27FC236}">
                  <a16:creationId xmlns:a16="http://schemas.microsoft.com/office/drawing/2014/main" id="{DA73BF06-835A-40F7-AFBF-44E3D4774737}"/>
                </a:ext>
              </a:extLst>
            </p:cNvPr>
            <p:cNvSpPr/>
            <p:nvPr/>
          </p:nvSpPr>
          <p:spPr>
            <a:xfrm rot="9692939" flipH="1" flipV="1">
              <a:off x="3314111" y="3228434"/>
              <a:ext cx="50455" cy="50455"/>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3" name="円/楕円 20">
              <a:extLst>
                <a:ext uri="{FF2B5EF4-FFF2-40B4-BE49-F238E27FC236}">
                  <a16:creationId xmlns:a16="http://schemas.microsoft.com/office/drawing/2014/main" id="{B822E812-C4BB-4B9B-89DD-ECEB245369C4}"/>
                </a:ext>
              </a:extLst>
            </p:cNvPr>
            <p:cNvSpPr/>
            <p:nvPr/>
          </p:nvSpPr>
          <p:spPr>
            <a:xfrm rot="9692939" flipH="1" flipV="1">
              <a:off x="3154862" y="3349491"/>
              <a:ext cx="50455" cy="5045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4" name="円/楕円 20">
              <a:extLst>
                <a:ext uri="{FF2B5EF4-FFF2-40B4-BE49-F238E27FC236}">
                  <a16:creationId xmlns:a16="http://schemas.microsoft.com/office/drawing/2014/main" id="{2F58AB26-7E3E-4692-8729-1A4D05C6E6AB}"/>
                </a:ext>
              </a:extLst>
            </p:cNvPr>
            <p:cNvSpPr/>
            <p:nvPr/>
          </p:nvSpPr>
          <p:spPr>
            <a:xfrm rot="9692939" flipH="1" flipV="1">
              <a:off x="2950139" y="3617385"/>
              <a:ext cx="50455" cy="5045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5" name="円/楕円 20">
              <a:extLst>
                <a:ext uri="{FF2B5EF4-FFF2-40B4-BE49-F238E27FC236}">
                  <a16:creationId xmlns:a16="http://schemas.microsoft.com/office/drawing/2014/main" id="{AC3C4175-D40E-4209-AF6F-57DD482D8C70}"/>
                </a:ext>
              </a:extLst>
            </p:cNvPr>
            <p:cNvSpPr/>
            <p:nvPr/>
          </p:nvSpPr>
          <p:spPr>
            <a:xfrm rot="9692939" flipH="1" flipV="1">
              <a:off x="3224261" y="3687686"/>
              <a:ext cx="50455" cy="50455"/>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6" name="円/楕円 20">
              <a:extLst>
                <a:ext uri="{FF2B5EF4-FFF2-40B4-BE49-F238E27FC236}">
                  <a16:creationId xmlns:a16="http://schemas.microsoft.com/office/drawing/2014/main" id="{A6C67782-8158-489C-B07B-98558EA65EE6}"/>
                </a:ext>
              </a:extLst>
            </p:cNvPr>
            <p:cNvSpPr/>
            <p:nvPr/>
          </p:nvSpPr>
          <p:spPr>
            <a:xfrm rot="10615974" flipH="1" flipV="1">
              <a:off x="3438025" y="2408286"/>
              <a:ext cx="50456" cy="5045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7" name="円/楕円 20">
              <a:extLst>
                <a:ext uri="{FF2B5EF4-FFF2-40B4-BE49-F238E27FC236}">
                  <a16:creationId xmlns:a16="http://schemas.microsoft.com/office/drawing/2014/main" id="{2F836540-D02E-42E3-9D8B-C96633DD25F7}"/>
                </a:ext>
              </a:extLst>
            </p:cNvPr>
            <p:cNvSpPr/>
            <p:nvPr/>
          </p:nvSpPr>
          <p:spPr>
            <a:xfrm rot="10615974" flipH="1" flipV="1">
              <a:off x="2781837" y="2192179"/>
              <a:ext cx="44925" cy="4492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8" name="円/楕円 20">
              <a:extLst>
                <a:ext uri="{FF2B5EF4-FFF2-40B4-BE49-F238E27FC236}">
                  <a16:creationId xmlns:a16="http://schemas.microsoft.com/office/drawing/2014/main" id="{04DB3D8D-EE89-4B05-9775-D0BE77F1EA25}"/>
                </a:ext>
              </a:extLst>
            </p:cNvPr>
            <p:cNvSpPr/>
            <p:nvPr/>
          </p:nvSpPr>
          <p:spPr>
            <a:xfrm rot="10615974" flipH="1" flipV="1">
              <a:off x="3192865" y="2411234"/>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9" name="円/楕円 20">
              <a:extLst>
                <a:ext uri="{FF2B5EF4-FFF2-40B4-BE49-F238E27FC236}">
                  <a16:creationId xmlns:a16="http://schemas.microsoft.com/office/drawing/2014/main" id="{7522F97A-0A17-418A-AC21-7FE3A2427368}"/>
                </a:ext>
              </a:extLst>
            </p:cNvPr>
            <p:cNvSpPr/>
            <p:nvPr/>
          </p:nvSpPr>
          <p:spPr>
            <a:xfrm rot="10615974" flipH="1" flipV="1">
              <a:off x="3107993" y="2583240"/>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0" name="円/楕円 20">
              <a:extLst>
                <a:ext uri="{FF2B5EF4-FFF2-40B4-BE49-F238E27FC236}">
                  <a16:creationId xmlns:a16="http://schemas.microsoft.com/office/drawing/2014/main" id="{3FADABEB-150F-472A-8B10-B84242CA1599}"/>
                </a:ext>
              </a:extLst>
            </p:cNvPr>
            <p:cNvSpPr/>
            <p:nvPr/>
          </p:nvSpPr>
          <p:spPr>
            <a:xfrm rot="10615974" flipH="1" flipV="1">
              <a:off x="2532176" y="2628295"/>
              <a:ext cx="50456" cy="5045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1" name="円/楕円 20">
              <a:extLst>
                <a:ext uri="{FF2B5EF4-FFF2-40B4-BE49-F238E27FC236}">
                  <a16:creationId xmlns:a16="http://schemas.microsoft.com/office/drawing/2014/main" id="{334BF71F-0B6C-43D3-895F-9595AF85BDBD}"/>
                </a:ext>
              </a:extLst>
            </p:cNvPr>
            <p:cNvSpPr/>
            <p:nvPr/>
          </p:nvSpPr>
          <p:spPr>
            <a:xfrm rot="10615974" flipH="1" flipV="1">
              <a:off x="2670978" y="2553361"/>
              <a:ext cx="50456" cy="50455"/>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2" name="円/楕円 20">
              <a:extLst>
                <a:ext uri="{FF2B5EF4-FFF2-40B4-BE49-F238E27FC236}">
                  <a16:creationId xmlns:a16="http://schemas.microsoft.com/office/drawing/2014/main" id="{793CB9FD-6E1C-4DC3-B788-AD3168AE7BF3}"/>
                </a:ext>
              </a:extLst>
            </p:cNvPr>
            <p:cNvSpPr/>
            <p:nvPr/>
          </p:nvSpPr>
          <p:spPr>
            <a:xfrm rot="10615974" flipH="1" flipV="1">
              <a:off x="2915684" y="2556978"/>
              <a:ext cx="50456" cy="50455"/>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3" name="円/楕円 20">
              <a:extLst>
                <a:ext uri="{FF2B5EF4-FFF2-40B4-BE49-F238E27FC236}">
                  <a16:creationId xmlns:a16="http://schemas.microsoft.com/office/drawing/2014/main" id="{3AC60A50-44F2-4BD5-A9AC-36406759EBFB}"/>
                </a:ext>
              </a:extLst>
            </p:cNvPr>
            <p:cNvSpPr/>
            <p:nvPr/>
          </p:nvSpPr>
          <p:spPr>
            <a:xfrm rot="10615974" flipH="1" flipV="1">
              <a:off x="2777827" y="2768798"/>
              <a:ext cx="50456" cy="50455"/>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4" name="円/楕円 20">
              <a:extLst>
                <a:ext uri="{FF2B5EF4-FFF2-40B4-BE49-F238E27FC236}">
                  <a16:creationId xmlns:a16="http://schemas.microsoft.com/office/drawing/2014/main" id="{6150D44D-F2E4-4728-B237-5AE5B0CB9938}"/>
                </a:ext>
              </a:extLst>
            </p:cNvPr>
            <p:cNvSpPr/>
            <p:nvPr/>
          </p:nvSpPr>
          <p:spPr>
            <a:xfrm rot="10615974" flipH="1" flipV="1">
              <a:off x="3166574" y="2167336"/>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5" name="円/楕円 20">
              <a:extLst>
                <a:ext uri="{FF2B5EF4-FFF2-40B4-BE49-F238E27FC236}">
                  <a16:creationId xmlns:a16="http://schemas.microsoft.com/office/drawing/2014/main" id="{0D7700A4-54B3-4B76-9CB7-0FE8AE451E8E}"/>
                </a:ext>
              </a:extLst>
            </p:cNvPr>
            <p:cNvSpPr/>
            <p:nvPr/>
          </p:nvSpPr>
          <p:spPr>
            <a:xfrm rot="1299016" flipH="1" flipV="1">
              <a:off x="2613036" y="3309656"/>
              <a:ext cx="50456" cy="50455"/>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6" name="円/楕円 20">
              <a:extLst>
                <a:ext uri="{FF2B5EF4-FFF2-40B4-BE49-F238E27FC236}">
                  <a16:creationId xmlns:a16="http://schemas.microsoft.com/office/drawing/2014/main" id="{FD3B094C-FD7B-4459-89E7-A72DBD2D28BC}"/>
                </a:ext>
              </a:extLst>
            </p:cNvPr>
            <p:cNvSpPr/>
            <p:nvPr/>
          </p:nvSpPr>
          <p:spPr>
            <a:xfrm rot="1299016" flipH="1" flipV="1">
              <a:off x="3587453" y="2970319"/>
              <a:ext cx="50456" cy="50455"/>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7" name="円/楕円 20">
              <a:extLst>
                <a:ext uri="{FF2B5EF4-FFF2-40B4-BE49-F238E27FC236}">
                  <a16:creationId xmlns:a16="http://schemas.microsoft.com/office/drawing/2014/main" id="{5F899531-7527-4118-8F03-7548B497C64D}"/>
                </a:ext>
              </a:extLst>
            </p:cNvPr>
            <p:cNvSpPr/>
            <p:nvPr/>
          </p:nvSpPr>
          <p:spPr>
            <a:xfrm rot="1299016" flipH="1" flipV="1">
              <a:off x="2193870" y="3088562"/>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8" name="円/楕円 20">
              <a:extLst>
                <a:ext uri="{FF2B5EF4-FFF2-40B4-BE49-F238E27FC236}">
                  <a16:creationId xmlns:a16="http://schemas.microsoft.com/office/drawing/2014/main" id="{D303C328-126C-4CA0-8053-8AE267DE80A5}"/>
                </a:ext>
              </a:extLst>
            </p:cNvPr>
            <p:cNvSpPr/>
            <p:nvPr/>
          </p:nvSpPr>
          <p:spPr>
            <a:xfrm rot="1299016" flipH="1" flipV="1">
              <a:off x="2735771" y="3288408"/>
              <a:ext cx="50456" cy="5045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9" name="円/楕円 20">
              <a:extLst>
                <a:ext uri="{FF2B5EF4-FFF2-40B4-BE49-F238E27FC236}">
                  <a16:creationId xmlns:a16="http://schemas.microsoft.com/office/drawing/2014/main" id="{3EC3806E-979C-4DFD-BB67-4094B19DF824}"/>
                </a:ext>
              </a:extLst>
            </p:cNvPr>
            <p:cNvSpPr/>
            <p:nvPr/>
          </p:nvSpPr>
          <p:spPr>
            <a:xfrm rot="1299016" flipH="1" flipV="1">
              <a:off x="2412820" y="2938686"/>
              <a:ext cx="50456" cy="50455"/>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0" name="円/楕円 20">
              <a:extLst>
                <a:ext uri="{FF2B5EF4-FFF2-40B4-BE49-F238E27FC236}">
                  <a16:creationId xmlns:a16="http://schemas.microsoft.com/office/drawing/2014/main" id="{C24554DB-E4BC-48DA-B51A-E29173687988}"/>
                </a:ext>
              </a:extLst>
            </p:cNvPr>
            <p:cNvSpPr/>
            <p:nvPr/>
          </p:nvSpPr>
          <p:spPr>
            <a:xfrm rot="1299016" flipH="1" flipV="1">
              <a:off x="2357579" y="3192830"/>
              <a:ext cx="50456" cy="50455"/>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1" name="円/楕円 20">
              <a:extLst>
                <a:ext uri="{FF2B5EF4-FFF2-40B4-BE49-F238E27FC236}">
                  <a16:creationId xmlns:a16="http://schemas.microsoft.com/office/drawing/2014/main" id="{F9B40EF3-B3CD-47BB-BEFF-E8B8F17E14E0}"/>
                </a:ext>
              </a:extLst>
            </p:cNvPr>
            <p:cNvSpPr/>
            <p:nvPr/>
          </p:nvSpPr>
          <p:spPr>
            <a:xfrm rot="1299016" flipH="1" flipV="1">
              <a:off x="3462878" y="2792525"/>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2" name="円/楕円 20">
              <a:extLst>
                <a:ext uri="{FF2B5EF4-FFF2-40B4-BE49-F238E27FC236}">
                  <a16:creationId xmlns:a16="http://schemas.microsoft.com/office/drawing/2014/main" id="{922A92B9-2292-42DD-A60B-A4370D89E772}"/>
                </a:ext>
              </a:extLst>
            </p:cNvPr>
            <p:cNvSpPr/>
            <p:nvPr/>
          </p:nvSpPr>
          <p:spPr>
            <a:xfrm rot="18399016" flipH="1" flipV="1">
              <a:off x="3326134" y="2994160"/>
              <a:ext cx="42191" cy="38299"/>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3" name="円/楕円 20">
              <a:extLst>
                <a:ext uri="{FF2B5EF4-FFF2-40B4-BE49-F238E27FC236}">
                  <a16:creationId xmlns:a16="http://schemas.microsoft.com/office/drawing/2014/main" id="{DFA3227C-4FCE-478C-917C-6809D47A7AA4}"/>
                </a:ext>
              </a:extLst>
            </p:cNvPr>
            <p:cNvSpPr/>
            <p:nvPr/>
          </p:nvSpPr>
          <p:spPr>
            <a:xfrm rot="18399016" flipH="1" flipV="1">
              <a:off x="2905343" y="3222934"/>
              <a:ext cx="42191" cy="38299"/>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4" name="円/楕円 20">
              <a:extLst>
                <a:ext uri="{FF2B5EF4-FFF2-40B4-BE49-F238E27FC236}">
                  <a16:creationId xmlns:a16="http://schemas.microsoft.com/office/drawing/2014/main" id="{A8B93395-E0C2-4D6E-953D-797A71F6A57E}"/>
                </a:ext>
              </a:extLst>
            </p:cNvPr>
            <p:cNvSpPr/>
            <p:nvPr/>
          </p:nvSpPr>
          <p:spPr>
            <a:xfrm rot="18399016" flipH="1" flipV="1">
              <a:off x="3190426" y="2835462"/>
              <a:ext cx="42191" cy="38299"/>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5" name="円/楕円 20">
              <a:extLst>
                <a:ext uri="{FF2B5EF4-FFF2-40B4-BE49-F238E27FC236}">
                  <a16:creationId xmlns:a16="http://schemas.microsoft.com/office/drawing/2014/main" id="{7A819F4A-FFD3-4FDD-B1F6-F1503870D40B}"/>
                </a:ext>
              </a:extLst>
            </p:cNvPr>
            <p:cNvSpPr/>
            <p:nvPr/>
          </p:nvSpPr>
          <p:spPr>
            <a:xfrm rot="18399016" flipH="1" flipV="1">
              <a:off x="2844393" y="3027528"/>
              <a:ext cx="42191" cy="38299"/>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6" name="円/楕円 20">
              <a:extLst>
                <a:ext uri="{FF2B5EF4-FFF2-40B4-BE49-F238E27FC236}">
                  <a16:creationId xmlns:a16="http://schemas.microsoft.com/office/drawing/2014/main" id="{87FA65DA-0641-4E9E-A392-1CEB7A1A9EA3}"/>
                </a:ext>
              </a:extLst>
            </p:cNvPr>
            <p:cNvSpPr/>
            <p:nvPr/>
          </p:nvSpPr>
          <p:spPr>
            <a:xfrm rot="18399016" flipH="1" flipV="1">
              <a:off x="3024989" y="3113273"/>
              <a:ext cx="42191" cy="38299"/>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7" name="右矢印 385">
              <a:extLst>
                <a:ext uri="{FF2B5EF4-FFF2-40B4-BE49-F238E27FC236}">
                  <a16:creationId xmlns:a16="http://schemas.microsoft.com/office/drawing/2014/main" id="{18C41F5B-770A-45ED-AE58-FADE439FB58C}"/>
                </a:ext>
              </a:extLst>
            </p:cNvPr>
            <p:cNvSpPr/>
            <p:nvPr/>
          </p:nvSpPr>
          <p:spPr>
            <a:xfrm rot="10580181">
              <a:off x="2125158" y="2991120"/>
              <a:ext cx="760343" cy="12855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8" name="右矢印 386">
              <a:extLst>
                <a:ext uri="{FF2B5EF4-FFF2-40B4-BE49-F238E27FC236}">
                  <a16:creationId xmlns:a16="http://schemas.microsoft.com/office/drawing/2014/main" id="{6175FB7B-E854-45CA-B30A-EA4804FDC3A0}"/>
                </a:ext>
              </a:extLst>
            </p:cNvPr>
            <p:cNvSpPr/>
            <p:nvPr/>
          </p:nvSpPr>
          <p:spPr>
            <a:xfrm rot="20749557">
              <a:off x="3066428" y="2788535"/>
              <a:ext cx="760343" cy="12855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9" name="右矢印 387">
              <a:extLst>
                <a:ext uri="{FF2B5EF4-FFF2-40B4-BE49-F238E27FC236}">
                  <a16:creationId xmlns:a16="http://schemas.microsoft.com/office/drawing/2014/main" id="{E6E3AFD9-F50C-489B-B25B-2FB8C472E0BC}"/>
                </a:ext>
              </a:extLst>
            </p:cNvPr>
            <p:cNvSpPr/>
            <p:nvPr/>
          </p:nvSpPr>
          <p:spPr>
            <a:xfrm rot="18661288">
              <a:off x="2912752" y="2602425"/>
              <a:ext cx="631117" cy="114544"/>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0" name="右矢印 388">
              <a:extLst>
                <a:ext uri="{FF2B5EF4-FFF2-40B4-BE49-F238E27FC236}">
                  <a16:creationId xmlns:a16="http://schemas.microsoft.com/office/drawing/2014/main" id="{DC450D8C-16E5-4A84-A527-45A9C55020CD}"/>
                </a:ext>
              </a:extLst>
            </p:cNvPr>
            <p:cNvSpPr/>
            <p:nvPr/>
          </p:nvSpPr>
          <p:spPr>
            <a:xfrm rot="7474498">
              <a:off x="2503485" y="3259182"/>
              <a:ext cx="664754" cy="91484"/>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1" name="円/楕円 20">
              <a:extLst>
                <a:ext uri="{FF2B5EF4-FFF2-40B4-BE49-F238E27FC236}">
                  <a16:creationId xmlns:a16="http://schemas.microsoft.com/office/drawing/2014/main" id="{24EE6F83-9439-46F0-99E5-2A08F6DB0536}"/>
                </a:ext>
              </a:extLst>
            </p:cNvPr>
            <p:cNvSpPr/>
            <p:nvPr/>
          </p:nvSpPr>
          <p:spPr>
            <a:xfrm rot="2395037" flipH="1" flipV="1">
              <a:off x="1957553" y="3018113"/>
              <a:ext cx="81720" cy="81720"/>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2" name="円/楕円 20">
              <a:extLst>
                <a:ext uri="{FF2B5EF4-FFF2-40B4-BE49-F238E27FC236}">
                  <a16:creationId xmlns:a16="http://schemas.microsoft.com/office/drawing/2014/main" id="{0ACB5CB8-BAD5-4FFC-BB13-E766BD4DB922}"/>
                </a:ext>
              </a:extLst>
            </p:cNvPr>
            <p:cNvSpPr/>
            <p:nvPr/>
          </p:nvSpPr>
          <p:spPr>
            <a:xfrm rot="2395037" flipH="1" flipV="1">
              <a:off x="3950061" y="2637843"/>
              <a:ext cx="81720" cy="81720"/>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3" name="円/楕円 20">
              <a:extLst>
                <a:ext uri="{FF2B5EF4-FFF2-40B4-BE49-F238E27FC236}">
                  <a16:creationId xmlns:a16="http://schemas.microsoft.com/office/drawing/2014/main" id="{95542A81-3378-4755-8C21-87C467C2CBAA}"/>
                </a:ext>
              </a:extLst>
            </p:cNvPr>
            <p:cNvSpPr/>
            <p:nvPr/>
          </p:nvSpPr>
          <p:spPr>
            <a:xfrm rot="2395037" flipH="1" flipV="1">
              <a:off x="3494557" y="2256099"/>
              <a:ext cx="66315" cy="6631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4" name="円/楕円 20">
              <a:extLst>
                <a:ext uri="{FF2B5EF4-FFF2-40B4-BE49-F238E27FC236}">
                  <a16:creationId xmlns:a16="http://schemas.microsoft.com/office/drawing/2014/main" id="{CC572B94-B8B4-4E5F-AE00-B2DE98B224D3}"/>
                </a:ext>
              </a:extLst>
            </p:cNvPr>
            <p:cNvSpPr/>
            <p:nvPr/>
          </p:nvSpPr>
          <p:spPr>
            <a:xfrm rot="2395037" flipH="1" flipV="1">
              <a:off x="2525753" y="3618978"/>
              <a:ext cx="66315" cy="6631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grpSp>
      <p:grpSp>
        <p:nvGrpSpPr>
          <p:cNvPr id="235" name="Group 234">
            <a:extLst>
              <a:ext uri="{FF2B5EF4-FFF2-40B4-BE49-F238E27FC236}">
                <a16:creationId xmlns:a16="http://schemas.microsoft.com/office/drawing/2014/main" id="{23B41476-73C3-4DA8-8B70-89CF1C33556E}"/>
              </a:ext>
            </a:extLst>
          </p:cNvPr>
          <p:cNvGrpSpPr/>
          <p:nvPr/>
        </p:nvGrpSpPr>
        <p:grpSpPr>
          <a:xfrm>
            <a:off x="9912535" y="2849848"/>
            <a:ext cx="2325265" cy="1994195"/>
            <a:chOff x="1751331" y="4051449"/>
            <a:chExt cx="2142689" cy="1837614"/>
          </a:xfrm>
        </p:grpSpPr>
        <p:sp>
          <p:nvSpPr>
            <p:cNvPr id="236" name="楕円 13">
              <a:extLst>
                <a:ext uri="{FF2B5EF4-FFF2-40B4-BE49-F238E27FC236}">
                  <a16:creationId xmlns:a16="http://schemas.microsoft.com/office/drawing/2014/main" id="{358DDCBF-A765-47DA-BF16-E420B751AD3F}"/>
                </a:ext>
              </a:extLst>
            </p:cNvPr>
            <p:cNvSpPr/>
            <p:nvPr/>
          </p:nvSpPr>
          <p:spPr>
            <a:xfrm rot="18239659">
              <a:off x="2341765" y="4027588"/>
              <a:ext cx="837194"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nvGrpSpPr>
            <p:cNvPr id="237" name="Group 236">
              <a:extLst>
                <a:ext uri="{FF2B5EF4-FFF2-40B4-BE49-F238E27FC236}">
                  <a16:creationId xmlns:a16="http://schemas.microsoft.com/office/drawing/2014/main" id="{D8620BA4-F35C-4C45-B7AC-623C1E4052FE}"/>
                </a:ext>
              </a:extLst>
            </p:cNvPr>
            <p:cNvGrpSpPr/>
            <p:nvPr/>
          </p:nvGrpSpPr>
          <p:grpSpPr>
            <a:xfrm>
              <a:off x="1751331" y="4237703"/>
              <a:ext cx="2142689" cy="1651360"/>
              <a:chOff x="1751331" y="4237703"/>
              <a:chExt cx="2142689" cy="1651360"/>
            </a:xfrm>
          </p:grpSpPr>
          <p:sp>
            <p:nvSpPr>
              <p:cNvPr id="238" name="爆発 2 155">
                <a:extLst>
                  <a:ext uri="{FF2B5EF4-FFF2-40B4-BE49-F238E27FC236}">
                    <a16:creationId xmlns:a16="http://schemas.microsoft.com/office/drawing/2014/main" id="{A53A6EAC-CE87-401B-9790-00F1C03EDB09}"/>
                  </a:ext>
                </a:extLst>
              </p:cNvPr>
              <p:cNvSpPr/>
              <p:nvPr/>
            </p:nvSpPr>
            <p:spPr>
              <a:xfrm rot="18239659">
                <a:off x="2530505" y="4936637"/>
                <a:ext cx="348764" cy="388387"/>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39" name="円/楕円 20">
                <a:extLst>
                  <a:ext uri="{FF2B5EF4-FFF2-40B4-BE49-F238E27FC236}">
                    <a16:creationId xmlns:a16="http://schemas.microsoft.com/office/drawing/2014/main" id="{082D11C8-813C-4819-8325-88FDC1B36454}"/>
                  </a:ext>
                </a:extLst>
              </p:cNvPr>
              <p:cNvSpPr/>
              <p:nvPr/>
            </p:nvSpPr>
            <p:spPr>
              <a:xfrm rot="17589085" flipH="1" flipV="1">
                <a:off x="2975723" y="4290425"/>
                <a:ext cx="49579" cy="52405"/>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0" name="円/楕円 20">
                <a:extLst>
                  <a:ext uri="{FF2B5EF4-FFF2-40B4-BE49-F238E27FC236}">
                    <a16:creationId xmlns:a16="http://schemas.microsoft.com/office/drawing/2014/main" id="{5906F6E2-4D6C-42DD-94BF-F41D68176BCE}"/>
                  </a:ext>
                </a:extLst>
              </p:cNvPr>
              <p:cNvSpPr/>
              <p:nvPr/>
            </p:nvSpPr>
            <p:spPr>
              <a:xfrm rot="17589085" flipH="1" flipV="1">
                <a:off x="3493020" y="5244975"/>
                <a:ext cx="49578" cy="52405"/>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1" name="円/楕円 20">
                <a:extLst>
                  <a:ext uri="{FF2B5EF4-FFF2-40B4-BE49-F238E27FC236}">
                    <a16:creationId xmlns:a16="http://schemas.microsoft.com/office/drawing/2014/main" id="{E0CAEC04-85F3-4467-8A3C-84388760AE07}"/>
                  </a:ext>
                </a:extLst>
              </p:cNvPr>
              <p:cNvSpPr/>
              <p:nvPr/>
            </p:nvSpPr>
            <p:spPr>
              <a:xfrm rot="17589085" flipH="1" flipV="1">
                <a:off x="3481442" y="4878097"/>
                <a:ext cx="49578" cy="52405"/>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2" name="爆発 2 155">
                <a:extLst>
                  <a:ext uri="{FF2B5EF4-FFF2-40B4-BE49-F238E27FC236}">
                    <a16:creationId xmlns:a16="http://schemas.microsoft.com/office/drawing/2014/main" id="{C2DA55EC-AD60-4063-82D9-28C41ADA9869}"/>
                  </a:ext>
                </a:extLst>
              </p:cNvPr>
              <p:cNvSpPr/>
              <p:nvPr/>
            </p:nvSpPr>
            <p:spPr>
              <a:xfrm rot="18239659">
                <a:off x="2531504" y="4937274"/>
                <a:ext cx="348764" cy="388387"/>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3" name="楕円 60">
                <a:extLst>
                  <a:ext uri="{FF2B5EF4-FFF2-40B4-BE49-F238E27FC236}">
                    <a16:creationId xmlns:a16="http://schemas.microsoft.com/office/drawing/2014/main" id="{3417C373-4219-4953-973D-43804065B7C1}"/>
                  </a:ext>
                </a:extLst>
              </p:cNvPr>
              <p:cNvSpPr/>
              <p:nvPr/>
            </p:nvSpPr>
            <p:spPr>
              <a:xfrm rot="18239659">
                <a:off x="1976361" y="5028008"/>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4" name="楕円 59">
                <a:extLst>
                  <a:ext uri="{FF2B5EF4-FFF2-40B4-BE49-F238E27FC236}">
                    <a16:creationId xmlns:a16="http://schemas.microsoft.com/office/drawing/2014/main" id="{CB12E27C-6DD8-46E5-A4B3-04713F8A29F5}"/>
                  </a:ext>
                </a:extLst>
              </p:cNvPr>
              <p:cNvSpPr/>
              <p:nvPr/>
            </p:nvSpPr>
            <p:spPr>
              <a:xfrm rot="18239659">
                <a:off x="2898340" y="4324882"/>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5" name="楕円 56">
                <a:extLst>
                  <a:ext uri="{FF2B5EF4-FFF2-40B4-BE49-F238E27FC236}">
                    <a16:creationId xmlns:a16="http://schemas.microsoft.com/office/drawing/2014/main" id="{81B1133E-2DCE-4A78-8FAB-7999B07F3D90}"/>
                  </a:ext>
                </a:extLst>
              </p:cNvPr>
              <p:cNvSpPr/>
              <p:nvPr/>
            </p:nvSpPr>
            <p:spPr>
              <a:xfrm rot="18239659">
                <a:off x="2639666" y="4681079"/>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6" name="楕円 57">
                <a:extLst>
                  <a:ext uri="{FF2B5EF4-FFF2-40B4-BE49-F238E27FC236}">
                    <a16:creationId xmlns:a16="http://schemas.microsoft.com/office/drawing/2014/main" id="{F006E025-2B07-452B-9F1A-B1CF7B152C46}"/>
                  </a:ext>
                </a:extLst>
              </p:cNvPr>
              <p:cNvSpPr/>
              <p:nvPr/>
            </p:nvSpPr>
            <p:spPr>
              <a:xfrm rot="18239659">
                <a:off x="2504022" y="4720477"/>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7" name="楕円 58">
                <a:extLst>
                  <a:ext uri="{FF2B5EF4-FFF2-40B4-BE49-F238E27FC236}">
                    <a16:creationId xmlns:a16="http://schemas.microsoft.com/office/drawing/2014/main" id="{547ACF33-0570-4589-93ED-B13CC840695E}"/>
                  </a:ext>
                </a:extLst>
              </p:cNvPr>
              <p:cNvSpPr/>
              <p:nvPr/>
            </p:nvSpPr>
            <p:spPr>
              <a:xfrm rot="18239659">
                <a:off x="2663620" y="4804404"/>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8" name="楕円 54">
                <a:extLst>
                  <a:ext uri="{FF2B5EF4-FFF2-40B4-BE49-F238E27FC236}">
                    <a16:creationId xmlns:a16="http://schemas.microsoft.com/office/drawing/2014/main" id="{0E0DFC70-D00D-4A5F-98A4-3FC8D8142281}"/>
                  </a:ext>
                </a:extLst>
              </p:cNvPr>
              <p:cNvSpPr/>
              <p:nvPr/>
            </p:nvSpPr>
            <p:spPr>
              <a:xfrm rot="18239659">
                <a:off x="2693426" y="4510489"/>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49" name="楕円 53">
                <a:extLst>
                  <a:ext uri="{FF2B5EF4-FFF2-40B4-BE49-F238E27FC236}">
                    <a16:creationId xmlns:a16="http://schemas.microsoft.com/office/drawing/2014/main" id="{30615D5C-A753-4CBD-81BC-BB0E96B7049F}"/>
                  </a:ext>
                </a:extLst>
              </p:cNvPr>
              <p:cNvSpPr/>
              <p:nvPr/>
            </p:nvSpPr>
            <p:spPr>
              <a:xfrm rot="18239659">
                <a:off x="3032964" y="4501704"/>
                <a:ext cx="837195" cy="884916"/>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0" name="楕円 55">
                <a:extLst>
                  <a:ext uri="{FF2B5EF4-FFF2-40B4-BE49-F238E27FC236}">
                    <a16:creationId xmlns:a16="http://schemas.microsoft.com/office/drawing/2014/main" id="{645042BF-4E9B-409B-96A1-ADA81B368DAA}"/>
                  </a:ext>
                </a:extLst>
              </p:cNvPr>
              <p:cNvSpPr/>
              <p:nvPr/>
            </p:nvSpPr>
            <p:spPr>
              <a:xfrm rot="18239659">
                <a:off x="2441893" y="4519607"/>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1" name="楕円 14">
                <a:extLst>
                  <a:ext uri="{FF2B5EF4-FFF2-40B4-BE49-F238E27FC236}">
                    <a16:creationId xmlns:a16="http://schemas.microsoft.com/office/drawing/2014/main" id="{6AD3CFAB-3E8A-4BFE-941C-C943B07EBF47}"/>
                  </a:ext>
                </a:extLst>
              </p:cNvPr>
              <p:cNvSpPr/>
              <p:nvPr/>
            </p:nvSpPr>
            <p:spPr>
              <a:xfrm rot="21162396">
                <a:off x="2875071" y="4265473"/>
                <a:ext cx="257990" cy="38087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2" name="楕円 66">
                <a:extLst>
                  <a:ext uri="{FF2B5EF4-FFF2-40B4-BE49-F238E27FC236}">
                    <a16:creationId xmlns:a16="http://schemas.microsoft.com/office/drawing/2014/main" id="{08D74829-B385-46F9-A845-2742E38E78AD}"/>
                  </a:ext>
                </a:extLst>
              </p:cNvPr>
              <p:cNvSpPr/>
              <p:nvPr/>
            </p:nvSpPr>
            <p:spPr>
              <a:xfrm rot="16318090">
                <a:off x="2803269" y="4849991"/>
                <a:ext cx="457772" cy="636183"/>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3" name="楕円 63">
                <a:extLst>
                  <a:ext uri="{FF2B5EF4-FFF2-40B4-BE49-F238E27FC236}">
                    <a16:creationId xmlns:a16="http://schemas.microsoft.com/office/drawing/2014/main" id="{14C57B2C-CA1A-42EE-995F-1244E523419A}"/>
                  </a:ext>
                </a:extLst>
              </p:cNvPr>
              <p:cNvSpPr/>
              <p:nvPr/>
            </p:nvSpPr>
            <p:spPr>
              <a:xfrm rot="21162396">
                <a:off x="3087274" y="4943972"/>
                <a:ext cx="294206" cy="520577"/>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4" name="楕円 64">
                <a:extLst>
                  <a:ext uri="{FF2B5EF4-FFF2-40B4-BE49-F238E27FC236}">
                    <a16:creationId xmlns:a16="http://schemas.microsoft.com/office/drawing/2014/main" id="{48E8BFB9-768C-422C-A7AF-17D1622E7ED6}"/>
                  </a:ext>
                </a:extLst>
              </p:cNvPr>
              <p:cNvSpPr/>
              <p:nvPr/>
            </p:nvSpPr>
            <p:spPr>
              <a:xfrm rot="5111350">
                <a:off x="3396365" y="4839568"/>
                <a:ext cx="241641" cy="551059"/>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5" name="楕円 65">
                <a:extLst>
                  <a:ext uri="{FF2B5EF4-FFF2-40B4-BE49-F238E27FC236}">
                    <a16:creationId xmlns:a16="http://schemas.microsoft.com/office/drawing/2014/main" id="{BFD05300-EDB4-426B-B4F2-F53305B562F9}"/>
                  </a:ext>
                </a:extLst>
              </p:cNvPr>
              <p:cNvSpPr/>
              <p:nvPr/>
            </p:nvSpPr>
            <p:spPr>
              <a:xfrm rot="21162396">
                <a:off x="3230053" y="4738409"/>
                <a:ext cx="294206" cy="520577"/>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6" name="楕円 67">
                <a:extLst>
                  <a:ext uri="{FF2B5EF4-FFF2-40B4-BE49-F238E27FC236}">
                    <a16:creationId xmlns:a16="http://schemas.microsoft.com/office/drawing/2014/main" id="{A857007B-053E-4CB5-8262-04926718FA66}"/>
                  </a:ext>
                </a:extLst>
              </p:cNvPr>
              <p:cNvSpPr/>
              <p:nvPr/>
            </p:nvSpPr>
            <p:spPr>
              <a:xfrm rot="15820177">
                <a:off x="2715305" y="4525203"/>
                <a:ext cx="327865" cy="549232"/>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7" name="楕円 68">
                <a:extLst>
                  <a:ext uri="{FF2B5EF4-FFF2-40B4-BE49-F238E27FC236}">
                    <a16:creationId xmlns:a16="http://schemas.microsoft.com/office/drawing/2014/main" id="{1B0FC451-4C6B-4A52-B9E7-97D9B2847073}"/>
                  </a:ext>
                </a:extLst>
              </p:cNvPr>
              <p:cNvSpPr/>
              <p:nvPr/>
            </p:nvSpPr>
            <p:spPr>
              <a:xfrm rot="17035299">
                <a:off x="2714047" y="4513558"/>
                <a:ext cx="215274" cy="371272"/>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8" name="楕円 69">
                <a:extLst>
                  <a:ext uri="{FF2B5EF4-FFF2-40B4-BE49-F238E27FC236}">
                    <a16:creationId xmlns:a16="http://schemas.microsoft.com/office/drawing/2014/main" id="{7DFA8CEE-6984-4A9A-95CF-31A44111C3AA}"/>
                  </a:ext>
                </a:extLst>
              </p:cNvPr>
              <p:cNvSpPr/>
              <p:nvPr/>
            </p:nvSpPr>
            <p:spPr>
              <a:xfrm rot="17035299">
                <a:off x="2863354" y="5085210"/>
                <a:ext cx="215274" cy="371272"/>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59" name="楕円 70">
                <a:extLst>
                  <a:ext uri="{FF2B5EF4-FFF2-40B4-BE49-F238E27FC236}">
                    <a16:creationId xmlns:a16="http://schemas.microsoft.com/office/drawing/2014/main" id="{B1B30F25-7F1A-45CB-AEF5-A7626B362560}"/>
                  </a:ext>
                </a:extLst>
              </p:cNvPr>
              <p:cNvSpPr/>
              <p:nvPr/>
            </p:nvSpPr>
            <p:spPr>
              <a:xfrm rot="17035299">
                <a:off x="2782342" y="5007566"/>
                <a:ext cx="215274" cy="371272"/>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0" name="楕円 71">
                <a:extLst>
                  <a:ext uri="{FF2B5EF4-FFF2-40B4-BE49-F238E27FC236}">
                    <a16:creationId xmlns:a16="http://schemas.microsoft.com/office/drawing/2014/main" id="{1CDAF545-8610-4B0E-921A-921060A0FF6B}"/>
                  </a:ext>
                </a:extLst>
              </p:cNvPr>
              <p:cNvSpPr/>
              <p:nvPr/>
            </p:nvSpPr>
            <p:spPr>
              <a:xfrm rot="17035299">
                <a:off x="3202046" y="4409425"/>
                <a:ext cx="204806" cy="394935"/>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1" name="楕円 72">
                <a:extLst>
                  <a:ext uri="{FF2B5EF4-FFF2-40B4-BE49-F238E27FC236}">
                    <a16:creationId xmlns:a16="http://schemas.microsoft.com/office/drawing/2014/main" id="{6B990E78-FC98-4087-938C-06EE07481280}"/>
                  </a:ext>
                </a:extLst>
              </p:cNvPr>
              <p:cNvSpPr/>
              <p:nvPr/>
            </p:nvSpPr>
            <p:spPr>
              <a:xfrm rot="17035299">
                <a:off x="2998776" y="4849722"/>
                <a:ext cx="394119" cy="371272"/>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2" name="楕円 73">
                <a:extLst>
                  <a:ext uri="{FF2B5EF4-FFF2-40B4-BE49-F238E27FC236}">
                    <a16:creationId xmlns:a16="http://schemas.microsoft.com/office/drawing/2014/main" id="{519FE684-F40B-4209-A63E-8A3643F927EF}"/>
                  </a:ext>
                </a:extLst>
              </p:cNvPr>
              <p:cNvSpPr/>
              <p:nvPr/>
            </p:nvSpPr>
            <p:spPr>
              <a:xfrm rot="17035299">
                <a:off x="2764324" y="4769606"/>
                <a:ext cx="381889" cy="477364"/>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3" name="楕円 74">
                <a:extLst>
                  <a:ext uri="{FF2B5EF4-FFF2-40B4-BE49-F238E27FC236}">
                    <a16:creationId xmlns:a16="http://schemas.microsoft.com/office/drawing/2014/main" id="{FF97DAB2-8477-4486-8A98-2EB78FE3C99B}"/>
                  </a:ext>
                </a:extLst>
              </p:cNvPr>
              <p:cNvSpPr/>
              <p:nvPr/>
            </p:nvSpPr>
            <p:spPr>
              <a:xfrm rot="12524241">
                <a:off x="3281917" y="5086707"/>
                <a:ext cx="312813" cy="38491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4" name="楕円 75">
                <a:extLst>
                  <a:ext uri="{FF2B5EF4-FFF2-40B4-BE49-F238E27FC236}">
                    <a16:creationId xmlns:a16="http://schemas.microsoft.com/office/drawing/2014/main" id="{063D3505-5B77-48F2-8AA6-A7D937A83A78}"/>
                  </a:ext>
                </a:extLst>
              </p:cNvPr>
              <p:cNvSpPr/>
              <p:nvPr/>
            </p:nvSpPr>
            <p:spPr>
              <a:xfrm rot="20742027">
                <a:off x="2880075" y="4811758"/>
                <a:ext cx="374267" cy="562444"/>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5" name="楕円 76">
                <a:extLst>
                  <a:ext uri="{FF2B5EF4-FFF2-40B4-BE49-F238E27FC236}">
                    <a16:creationId xmlns:a16="http://schemas.microsoft.com/office/drawing/2014/main" id="{F3808EDA-5FA7-436C-BBA0-00603BEE7129}"/>
                  </a:ext>
                </a:extLst>
              </p:cNvPr>
              <p:cNvSpPr/>
              <p:nvPr/>
            </p:nvSpPr>
            <p:spPr>
              <a:xfrm rot="15665239">
                <a:off x="2730343" y="4734449"/>
                <a:ext cx="354083" cy="594505"/>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6" name="楕円 77">
                <a:extLst>
                  <a:ext uri="{FF2B5EF4-FFF2-40B4-BE49-F238E27FC236}">
                    <a16:creationId xmlns:a16="http://schemas.microsoft.com/office/drawing/2014/main" id="{2D00CF19-7B3E-4B1A-9F20-FE56B6E8F8F5}"/>
                  </a:ext>
                </a:extLst>
              </p:cNvPr>
              <p:cNvSpPr/>
              <p:nvPr/>
            </p:nvSpPr>
            <p:spPr>
              <a:xfrm rot="20742027">
                <a:off x="2844476" y="4996046"/>
                <a:ext cx="249729" cy="39780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7" name="楕円 77">
                <a:extLst>
                  <a:ext uri="{FF2B5EF4-FFF2-40B4-BE49-F238E27FC236}">
                    <a16:creationId xmlns:a16="http://schemas.microsoft.com/office/drawing/2014/main" id="{0909D9F9-04B9-420E-B4E1-C2CE340884CA}"/>
                  </a:ext>
                </a:extLst>
              </p:cNvPr>
              <p:cNvSpPr/>
              <p:nvPr/>
            </p:nvSpPr>
            <p:spPr>
              <a:xfrm rot="20742027">
                <a:off x="2776016" y="4962699"/>
                <a:ext cx="485240" cy="44213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8" name="楕円 80">
                <a:extLst>
                  <a:ext uri="{FF2B5EF4-FFF2-40B4-BE49-F238E27FC236}">
                    <a16:creationId xmlns:a16="http://schemas.microsoft.com/office/drawing/2014/main" id="{C8180C61-2FE8-4279-95F4-68AE9BB8B6DA}"/>
                  </a:ext>
                </a:extLst>
              </p:cNvPr>
              <p:cNvSpPr/>
              <p:nvPr/>
            </p:nvSpPr>
            <p:spPr>
              <a:xfrm rot="20300742">
                <a:off x="2892034" y="4890214"/>
                <a:ext cx="371164" cy="3927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69" name="楕円 446">
                <a:extLst>
                  <a:ext uri="{FF2B5EF4-FFF2-40B4-BE49-F238E27FC236}">
                    <a16:creationId xmlns:a16="http://schemas.microsoft.com/office/drawing/2014/main" id="{02F818D7-48CC-48B1-B6BA-30F4405CF44C}"/>
                  </a:ext>
                </a:extLst>
              </p:cNvPr>
              <p:cNvSpPr/>
              <p:nvPr/>
            </p:nvSpPr>
            <p:spPr>
              <a:xfrm rot="17465864">
                <a:off x="2819186" y="4630358"/>
                <a:ext cx="342960" cy="60127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0" name="楕円 77">
                <a:extLst>
                  <a:ext uri="{FF2B5EF4-FFF2-40B4-BE49-F238E27FC236}">
                    <a16:creationId xmlns:a16="http://schemas.microsoft.com/office/drawing/2014/main" id="{8583F541-FF56-4450-8E4B-A22FF65342FC}"/>
                  </a:ext>
                </a:extLst>
              </p:cNvPr>
              <p:cNvSpPr/>
              <p:nvPr/>
            </p:nvSpPr>
            <p:spPr>
              <a:xfrm rot="20742027">
                <a:off x="2824652" y="4803875"/>
                <a:ext cx="485240" cy="44213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1" name="楕円 77">
                <a:extLst>
                  <a:ext uri="{FF2B5EF4-FFF2-40B4-BE49-F238E27FC236}">
                    <a16:creationId xmlns:a16="http://schemas.microsoft.com/office/drawing/2014/main" id="{63DB52C3-BC79-455B-BEEC-CAD2AF85735A}"/>
                  </a:ext>
                </a:extLst>
              </p:cNvPr>
              <p:cNvSpPr/>
              <p:nvPr/>
            </p:nvSpPr>
            <p:spPr>
              <a:xfrm rot="20742027">
                <a:off x="2661752" y="4763456"/>
                <a:ext cx="485240" cy="44213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2" name="楕円 77">
                <a:extLst>
                  <a:ext uri="{FF2B5EF4-FFF2-40B4-BE49-F238E27FC236}">
                    <a16:creationId xmlns:a16="http://schemas.microsoft.com/office/drawing/2014/main" id="{7D0D0480-2CB2-4820-83A8-5FFB63E4C758}"/>
                  </a:ext>
                </a:extLst>
              </p:cNvPr>
              <p:cNvSpPr/>
              <p:nvPr/>
            </p:nvSpPr>
            <p:spPr>
              <a:xfrm rot="20742027">
                <a:off x="2733351" y="4731188"/>
                <a:ext cx="573131" cy="658382"/>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3" name="楕円 79">
                <a:extLst>
                  <a:ext uri="{FF2B5EF4-FFF2-40B4-BE49-F238E27FC236}">
                    <a16:creationId xmlns:a16="http://schemas.microsoft.com/office/drawing/2014/main" id="{D56A3DC6-E047-4711-A05D-A652A13E04B2}"/>
                  </a:ext>
                </a:extLst>
              </p:cNvPr>
              <p:cNvSpPr/>
              <p:nvPr/>
            </p:nvSpPr>
            <p:spPr>
              <a:xfrm rot="17035299">
                <a:off x="2839078" y="4490554"/>
                <a:ext cx="215274" cy="371272"/>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4" name="楕円 77">
                <a:extLst>
                  <a:ext uri="{FF2B5EF4-FFF2-40B4-BE49-F238E27FC236}">
                    <a16:creationId xmlns:a16="http://schemas.microsoft.com/office/drawing/2014/main" id="{AC95EE56-9512-474B-8907-BC7824E3DE07}"/>
                  </a:ext>
                </a:extLst>
              </p:cNvPr>
              <p:cNvSpPr/>
              <p:nvPr/>
            </p:nvSpPr>
            <p:spPr>
              <a:xfrm rot="15962548">
                <a:off x="3363691" y="4891171"/>
                <a:ext cx="345847" cy="231556"/>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5" name="楕円 14">
                <a:extLst>
                  <a:ext uri="{FF2B5EF4-FFF2-40B4-BE49-F238E27FC236}">
                    <a16:creationId xmlns:a16="http://schemas.microsoft.com/office/drawing/2014/main" id="{89FEF07F-BCB8-41D0-8FE4-D17EBF17B4C4}"/>
                  </a:ext>
                </a:extLst>
              </p:cNvPr>
              <p:cNvSpPr/>
              <p:nvPr/>
            </p:nvSpPr>
            <p:spPr>
              <a:xfrm rot="21162396">
                <a:off x="2956195" y="4237703"/>
                <a:ext cx="257990" cy="38087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6" name="楕円 14">
                <a:extLst>
                  <a:ext uri="{FF2B5EF4-FFF2-40B4-BE49-F238E27FC236}">
                    <a16:creationId xmlns:a16="http://schemas.microsoft.com/office/drawing/2014/main" id="{2BA116D2-908C-4D22-96FE-77DDC1FFF2A0}"/>
                  </a:ext>
                </a:extLst>
              </p:cNvPr>
              <p:cNvSpPr/>
              <p:nvPr/>
            </p:nvSpPr>
            <p:spPr>
              <a:xfrm rot="21162396">
                <a:off x="2966489" y="4503637"/>
                <a:ext cx="257990" cy="38087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7" name="楕円 14">
                <a:extLst>
                  <a:ext uri="{FF2B5EF4-FFF2-40B4-BE49-F238E27FC236}">
                    <a16:creationId xmlns:a16="http://schemas.microsoft.com/office/drawing/2014/main" id="{5E4D02E4-48F6-4198-8836-FB7951865021}"/>
                  </a:ext>
                </a:extLst>
              </p:cNvPr>
              <p:cNvSpPr/>
              <p:nvPr/>
            </p:nvSpPr>
            <p:spPr>
              <a:xfrm rot="20477771">
                <a:off x="2410955" y="5167467"/>
                <a:ext cx="257991" cy="38087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78" name="楕円 14">
                <a:extLst>
                  <a:ext uri="{FF2B5EF4-FFF2-40B4-BE49-F238E27FC236}">
                    <a16:creationId xmlns:a16="http://schemas.microsoft.com/office/drawing/2014/main" id="{FC4FF150-4EA1-44AB-968F-22284532F3AC}"/>
                  </a:ext>
                </a:extLst>
              </p:cNvPr>
              <p:cNvSpPr/>
              <p:nvPr/>
            </p:nvSpPr>
            <p:spPr>
              <a:xfrm rot="16606781">
                <a:off x="3136216" y="4391202"/>
                <a:ext cx="244078" cy="402584"/>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nvGrpSpPr>
              <p:cNvPr id="279" name="グループ化 179">
                <a:extLst>
                  <a:ext uri="{FF2B5EF4-FFF2-40B4-BE49-F238E27FC236}">
                    <a16:creationId xmlns:a16="http://schemas.microsoft.com/office/drawing/2014/main" id="{3685B092-3446-45C7-BEA7-3B96A8C9C4DB}"/>
                  </a:ext>
                </a:extLst>
              </p:cNvPr>
              <p:cNvGrpSpPr/>
              <p:nvPr/>
            </p:nvGrpSpPr>
            <p:grpSpPr>
              <a:xfrm rot="18239659">
                <a:off x="2318082" y="4290930"/>
                <a:ext cx="1149800" cy="1385067"/>
                <a:chOff x="6726718" y="5170921"/>
                <a:chExt cx="795327" cy="906396"/>
              </a:xfrm>
            </p:grpSpPr>
            <p:sp>
              <p:nvSpPr>
                <p:cNvPr id="291" name="楕円 77">
                  <a:extLst>
                    <a:ext uri="{FF2B5EF4-FFF2-40B4-BE49-F238E27FC236}">
                      <a16:creationId xmlns:a16="http://schemas.microsoft.com/office/drawing/2014/main" id="{0E97A13B-8A55-4744-9D49-C94BDCA75790}"/>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2" name="楕円 13">
                  <a:extLst>
                    <a:ext uri="{FF2B5EF4-FFF2-40B4-BE49-F238E27FC236}">
                      <a16:creationId xmlns:a16="http://schemas.microsoft.com/office/drawing/2014/main" id="{7D18EAA1-55C1-4BB5-9373-0261A2EAC28B}"/>
                    </a:ext>
                  </a:extLst>
                </p:cNvPr>
                <p:cNvSpPr/>
                <p:nvPr/>
              </p:nvSpPr>
              <p:spPr>
                <a:xfrm rot="13210021">
                  <a:off x="6726718" y="5498223"/>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3" name="楕円 53">
                  <a:extLst>
                    <a:ext uri="{FF2B5EF4-FFF2-40B4-BE49-F238E27FC236}">
                      <a16:creationId xmlns:a16="http://schemas.microsoft.com/office/drawing/2014/main" id="{D6CFB294-08E1-499D-962A-AC0DE78F2339}"/>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4" name="楕円 43">
                  <a:extLst>
                    <a:ext uri="{FF2B5EF4-FFF2-40B4-BE49-F238E27FC236}">
                      <a16:creationId xmlns:a16="http://schemas.microsoft.com/office/drawing/2014/main" id="{23B6ED2C-50D6-40E6-B0A0-10EF55BD5A22}"/>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5" name="楕円 47">
                  <a:extLst>
                    <a:ext uri="{FF2B5EF4-FFF2-40B4-BE49-F238E27FC236}">
                      <a16:creationId xmlns:a16="http://schemas.microsoft.com/office/drawing/2014/main" id="{BBC252E7-4C81-4A22-8299-F462B55C480C}"/>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6" name="楕円 49">
                  <a:extLst>
                    <a:ext uri="{FF2B5EF4-FFF2-40B4-BE49-F238E27FC236}">
                      <a16:creationId xmlns:a16="http://schemas.microsoft.com/office/drawing/2014/main" id="{B4BC0C5C-95A1-4E29-8FD5-ABBF3BD04FE7}"/>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7" name="楕円 77">
                  <a:extLst>
                    <a:ext uri="{FF2B5EF4-FFF2-40B4-BE49-F238E27FC236}">
                      <a16:creationId xmlns:a16="http://schemas.microsoft.com/office/drawing/2014/main" id="{FF1742C3-20E7-4840-A099-276D11B6BA90}"/>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8" name="楕円 77">
                  <a:extLst>
                    <a:ext uri="{FF2B5EF4-FFF2-40B4-BE49-F238E27FC236}">
                      <a16:creationId xmlns:a16="http://schemas.microsoft.com/office/drawing/2014/main" id="{8B3758A8-1C00-4F54-B730-253CDD7C6CA5}"/>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9" name="楕円 48" hidden="1">
                  <a:extLst>
                    <a:ext uri="{FF2B5EF4-FFF2-40B4-BE49-F238E27FC236}">
                      <a16:creationId xmlns:a16="http://schemas.microsoft.com/office/drawing/2014/main" id="{399F0F0E-C6E9-408D-9A11-7778D84B5613}"/>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0" name="楕円 77">
                  <a:extLst>
                    <a:ext uri="{FF2B5EF4-FFF2-40B4-BE49-F238E27FC236}">
                      <a16:creationId xmlns:a16="http://schemas.microsoft.com/office/drawing/2014/main" id="{50B99D42-65BD-4278-9322-7A36E86AC45D}"/>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1" name="楕円 14" hidden="1">
                  <a:extLst>
                    <a:ext uri="{FF2B5EF4-FFF2-40B4-BE49-F238E27FC236}">
                      <a16:creationId xmlns:a16="http://schemas.microsoft.com/office/drawing/2014/main" id="{0171CCA4-DBA9-4970-B22B-6ABE50D93CBE}"/>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2" name="楕円 48" hidden="1">
                  <a:extLst>
                    <a:ext uri="{FF2B5EF4-FFF2-40B4-BE49-F238E27FC236}">
                      <a16:creationId xmlns:a16="http://schemas.microsoft.com/office/drawing/2014/main" id="{EC738BBF-6C04-4190-95D4-7749FB629387}"/>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3" name="楕円 48" hidden="1">
                  <a:extLst>
                    <a:ext uri="{FF2B5EF4-FFF2-40B4-BE49-F238E27FC236}">
                      <a16:creationId xmlns:a16="http://schemas.microsoft.com/office/drawing/2014/main" id="{B87C126F-F646-4017-9FB5-1DFE68715918}"/>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4" name="parton" hidden="1">
                  <a:extLst>
                    <a:ext uri="{FF2B5EF4-FFF2-40B4-BE49-F238E27FC236}">
                      <a16:creationId xmlns:a16="http://schemas.microsoft.com/office/drawing/2014/main" id="{39CA9A21-E746-40E2-A2CE-2FAD36E424A6}"/>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5" name="楕円 46" hidden="1">
                  <a:extLst>
                    <a:ext uri="{FF2B5EF4-FFF2-40B4-BE49-F238E27FC236}">
                      <a16:creationId xmlns:a16="http://schemas.microsoft.com/office/drawing/2014/main" id="{2FCEC592-D957-4194-B590-DE545A40B330}"/>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6" name="parton" hidden="1">
                  <a:extLst>
                    <a:ext uri="{FF2B5EF4-FFF2-40B4-BE49-F238E27FC236}">
                      <a16:creationId xmlns:a16="http://schemas.microsoft.com/office/drawing/2014/main" id="{424F5138-E344-4D96-A990-0C93521DD659}"/>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7" name="parton" hidden="1">
                  <a:extLst>
                    <a:ext uri="{FF2B5EF4-FFF2-40B4-BE49-F238E27FC236}">
                      <a16:creationId xmlns:a16="http://schemas.microsoft.com/office/drawing/2014/main" id="{EE28A527-35FA-4A0A-84E7-893EA65D68B1}"/>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8" name="parton" hidden="1">
                  <a:extLst>
                    <a:ext uri="{FF2B5EF4-FFF2-40B4-BE49-F238E27FC236}">
                      <a16:creationId xmlns:a16="http://schemas.microsoft.com/office/drawing/2014/main" id="{3C8E6686-88F6-486E-80D3-2C102BF5A145}"/>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309" name="parton" hidden="1">
                  <a:extLst>
                    <a:ext uri="{FF2B5EF4-FFF2-40B4-BE49-F238E27FC236}">
                      <a16:creationId xmlns:a16="http://schemas.microsoft.com/office/drawing/2014/main" id="{185A0429-CD7A-4898-BCF8-F8686770AEEB}"/>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sp>
            <p:nvSpPr>
              <p:cNvPr id="280" name="楕円 60">
                <a:extLst>
                  <a:ext uri="{FF2B5EF4-FFF2-40B4-BE49-F238E27FC236}">
                    <a16:creationId xmlns:a16="http://schemas.microsoft.com/office/drawing/2014/main" id="{854C97B9-B27B-48F7-95E9-929C93F592F7}"/>
                  </a:ext>
                </a:extLst>
              </p:cNvPr>
              <p:cNvSpPr/>
              <p:nvPr/>
            </p:nvSpPr>
            <p:spPr>
              <a:xfrm rot="9849680">
                <a:off x="1751331" y="4494303"/>
                <a:ext cx="884917" cy="8371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1" name="楕円 77">
                <a:extLst>
                  <a:ext uri="{FF2B5EF4-FFF2-40B4-BE49-F238E27FC236}">
                    <a16:creationId xmlns:a16="http://schemas.microsoft.com/office/drawing/2014/main" id="{382985A8-7B23-400D-832D-8169A1C9DABB}"/>
                  </a:ext>
                </a:extLst>
              </p:cNvPr>
              <p:cNvSpPr/>
              <p:nvPr/>
            </p:nvSpPr>
            <p:spPr>
              <a:xfrm rot="12352048">
                <a:off x="2236982" y="4952191"/>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2" name="楕円 77">
                <a:extLst>
                  <a:ext uri="{FF2B5EF4-FFF2-40B4-BE49-F238E27FC236}">
                    <a16:creationId xmlns:a16="http://schemas.microsoft.com/office/drawing/2014/main" id="{1D5A82C9-721D-4A88-81D9-6B988DD1754C}"/>
                  </a:ext>
                </a:extLst>
              </p:cNvPr>
              <p:cNvSpPr/>
              <p:nvPr/>
            </p:nvSpPr>
            <p:spPr>
              <a:xfrm rot="12352048">
                <a:off x="2557493" y="4540963"/>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3" name="楕円 77">
                <a:extLst>
                  <a:ext uri="{FF2B5EF4-FFF2-40B4-BE49-F238E27FC236}">
                    <a16:creationId xmlns:a16="http://schemas.microsoft.com/office/drawing/2014/main" id="{D47DE3CC-B2C1-4B1C-8F96-2AC4009F8494}"/>
                  </a:ext>
                </a:extLst>
              </p:cNvPr>
              <p:cNvSpPr/>
              <p:nvPr/>
            </p:nvSpPr>
            <p:spPr>
              <a:xfrm rot="12352048">
                <a:off x="3037277" y="4797916"/>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4" name="楕円 77">
                <a:extLst>
                  <a:ext uri="{FF2B5EF4-FFF2-40B4-BE49-F238E27FC236}">
                    <a16:creationId xmlns:a16="http://schemas.microsoft.com/office/drawing/2014/main" id="{873B10F6-AF9C-49BB-85E0-4FD88907D0F6}"/>
                  </a:ext>
                </a:extLst>
              </p:cNvPr>
              <p:cNvSpPr/>
              <p:nvPr/>
            </p:nvSpPr>
            <p:spPr>
              <a:xfrm rot="12352048">
                <a:off x="2364445" y="4567202"/>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5" name="楕円 77">
                <a:extLst>
                  <a:ext uri="{FF2B5EF4-FFF2-40B4-BE49-F238E27FC236}">
                    <a16:creationId xmlns:a16="http://schemas.microsoft.com/office/drawing/2014/main" id="{440B6EEE-85DA-453E-90E7-D4AB74AA94E6}"/>
                  </a:ext>
                </a:extLst>
              </p:cNvPr>
              <p:cNvSpPr/>
              <p:nvPr/>
            </p:nvSpPr>
            <p:spPr>
              <a:xfrm rot="12352048">
                <a:off x="2659429" y="4983730"/>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6" name="楕円 77">
                <a:extLst>
                  <a:ext uri="{FF2B5EF4-FFF2-40B4-BE49-F238E27FC236}">
                    <a16:creationId xmlns:a16="http://schemas.microsoft.com/office/drawing/2014/main" id="{9560A304-7683-4B14-A6DD-4A1CF779590D}"/>
                  </a:ext>
                </a:extLst>
              </p:cNvPr>
              <p:cNvSpPr/>
              <p:nvPr/>
            </p:nvSpPr>
            <p:spPr>
              <a:xfrm rot="12352048">
                <a:off x="3051841" y="5007718"/>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7" name="楕円 77">
                <a:extLst>
                  <a:ext uri="{FF2B5EF4-FFF2-40B4-BE49-F238E27FC236}">
                    <a16:creationId xmlns:a16="http://schemas.microsoft.com/office/drawing/2014/main" id="{2913A087-B871-4E59-ABDC-97F00A559559}"/>
                  </a:ext>
                </a:extLst>
              </p:cNvPr>
              <p:cNvSpPr/>
              <p:nvPr/>
            </p:nvSpPr>
            <p:spPr>
              <a:xfrm rot="12352048">
                <a:off x="2439722" y="4549336"/>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8" name="楕円 77">
                <a:extLst>
                  <a:ext uri="{FF2B5EF4-FFF2-40B4-BE49-F238E27FC236}">
                    <a16:creationId xmlns:a16="http://schemas.microsoft.com/office/drawing/2014/main" id="{FF67614C-C62C-4FA9-9C8B-A717F1761416}"/>
                  </a:ext>
                </a:extLst>
              </p:cNvPr>
              <p:cNvSpPr/>
              <p:nvPr/>
            </p:nvSpPr>
            <p:spPr>
              <a:xfrm rot="12352048">
                <a:off x="2629525" y="4634886"/>
                <a:ext cx="485240" cy="52157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89" name="楕円 77">
                <a:extLst>
                  <a:ext uri="{FF2B5EF4-FFF2-40B4-BE49-F238E27FC236}">
                    <a16:creationId xmlns:a16="http://schemas.microsoft.com/office/drawing/2014/main" id="{1020439A-37D0-4678-9A21-9F437FAEEB16}"/>
                  </a:ext>
                </a:extLst>
              </p:cNvPr>
              <p:cNvSpPr/>
              <p:nvPr/>
            </p:nvSpPr>
            <p:spPr>
              <a:xfrm rot="12352048">
                <a:off x="2362936" y="4993652"/>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sp>
            <p:nvSpPr>
              <p:cNvPr id="290" name="楕円 60">
                <a:extLst>
                  <a:ext uri="{FF2B5EF4-FFF2-40B4-BE49-F238E27FC236}">
                    <a16:creationId xmlns:a16="http://schemas.microsoft.com/office/drawing/2014/main" id="{D84FEACC-1CF3-44D3-8615-CD74F63B46B0}"/>
                  </a:ext>
                </a:extLst>
              </p:cNvPr>
              <p:cNvSpPr/>
              <p:nvPr/>
            </p:nvSpPr>
            <p:spPr>
              <a:xfrm rot="18239659">
                <a:off x="2182934" y="4879163"/>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Semilight" panose="020B0400000000000000" pitchFamily="50" charset="-128"/>
                  <a:ea typeface="Yu Gothic UI Semilight" panose="020B0400000000000000" pitchFamily="50" charset="-128"/>
                  <a:cs typeface="Spica Neue" panose="02000503000000000000" pitchFamily="2" charset="-128"/>
                </a:endParaRPr>
              </a:p>
            </p:txBody>
          </p:sp>
        </p:grpSp>
      </p:grpSp>
      <p:sp>
        <p:nvSpPr>
          <p:cNvPr id="311" name="TextBox 310">
            <a:extLst>
              <a:ext uri="{FF2B5EF4-FFF2-40B4-BE49-F238E27FC236}">
                <a16:creationId xmlns:a16="http://schemas.microsoft.com/office/drawing/2014/main" id="{A75AFF4B-266A-42FC-AF84-7B9F53AD740F}"/>
              </a:ext>
            </a:extLst>
          </p:cNvPr>
          <p:cNvSpPr txBox="1"/>
          <p:nvPr/>
        </p:nvSpPr>
        <p:spPr>
          <a:xfrm>
            <a:off x="7642706" y="5041196"/>
            <a:ext cx="2251560" cy="1384995"/>
          </a:xfrm>
          <a:prstGeom prst="rect">
            <a:avLst/>
          </a:prstGeom>
          <a:noFill/>
        </p:spPr>
        <p:txBody>
          <a:bodyPr wrap="square" rtlCol="0">
            <a:spAutoFit/>
          </a:bodyPr>
          <a:lstStyle/>
          <a:p>
            <a:pPr algn="ctr"/>
            <a:r>
              <a:rPr lang="en-US" altLang="ja-JP" sz="2800"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From HIC community’s point of view</a:t>
            </a:r>
            <a:endParaRPr kumimoji="1" lang="ja-JP" altLang="en-US" sz="2800"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endParaRPr>
          </a:p>
        </p:txBody>
      </p:sp>
      <p:sp>
        <p:nvSpPr>
          <p:cNvPr id="312" name="TextBox 311">
            <a:extLst>
              <a:ext uri="{FF2B5EF4-FFF2-40B4-BE49-F238E27FC236}">
                <a16:creationId xmlns:a16="http://schemas.microsoft.com/office/drawing/2014/main" id="{FF12598B-498B-4D81-ACDF-90ED9A8CFF61}"/>
              </a:ext>
            </a:extLst>
          </p:cNvPr>
          <p:cNvSpPr txBox="1"/>
          <p:nvPr/>
        </p:nvSpPr>
        <p:spPr>
          <a:xfrm>
            <a:off x="1644932" y="4912310"/>
            <a:ext cx="2914998" cy="1815882"/>
          </a:xfrm>
          <a:prstGeom prst="rect">
            <a:avLst/>
          </a:prstGeom>
          <a:noFill/>
        </p:spPr>
        <p:txBody>
          <a:bodyPr wrap="square" rtlCol="0">
            <a:spAutoFit/>
          </a:bodyPr>
          <a:lstStyle/>
          <a:p>
            <a:pPr algn="ctr"/>
            <a:r>
              <a:rPr lang="en-US" altLang="ja-JP" sz="2800"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rPr>
              <a:t>From high-energy physics community’s point of view</a:t>
            </a:r>
            <a:endParaRPr kumimoji="1" lang="ja-JP" altLang="en-US" sz="2800" dirty="0">
              <a:solidFill>
                <a:schemeClr val="tx1">
                  <a:lumMod val="75000"/>
                  <a:lumOff val="25000"/>
                </a:schemeClr>
              </a:solidFill>
              <a:latin typeface="Yu Gothic UI Semilight" panose="020B0400000000000000" pitchFamily="50" charset="-128"/>
              <a:ea typeface="Yu Gothic UI Semilight" panose="020B0400000000000000" pitchFamily="50" charset="-128"/>
              <a:cs typeface="Calibri" panose="020F0502020204030204" pitchFamily="34" charset="0"/>
            </a:endParaRPr>
          </a:p>
        </p:txBody>
      </p:sp>
      <p:sp>
        <p:nvSpPr>
          <p:cNvPr id="11" name="Title 10">
            <a:extLst>
              <a:ext uri="{FF2B5EF4-FFF2-40B4-BE49-F238E27FC236}">
                <a16:creationId xmlns:a16="http://schemas.microsoft.com/office/drawing/2014/main" id="{26AD5AAC-A6F5-4CA6-9305-F50D4F1911D4}"/>
              </a:ext>
            </a:extLst>
          </p:cNvPr>
          <p:cNvSpPr>
            <a:spLocks noGrp="1"/>
          </p:cNvSpPr>
          <p:nvPr>
            <p:ph type="title"/>
          </p:nvPr>
        </p:nvSpPr>
        <p:spPr/>
        <p:txBody>
          <a:bodyPr/>
          <a:lstStyle/>
          <a:p>
            <a:pPr algn="ctr"/>
            <a:r>
              <a:rPr lang="en-US" altLang="ja-JP" dirty="0"/>
              <a:t>Marriage of hydrodynamic model and </a:t>
            </a:r>
            <a:br>
              <a:rPr lang="en-US" altLang="ja-JP" dirty="0"/>
            </a:br>
            <a:r>
              <a:rPr lang="en-US" altLang="ja-JP" dirty="0"/>
              <a:t>QCD-based phenomenological model</a:t>
            </a:r>
            <a:endParaRPr lang="ja-JP" altLang="en-US" dirty="0"/>
          </a:p>
        </p:txBody>
      </p:sp>
      <p:sp>
        <p:nvSpPr>
          <p:cNvPr id="2" name="Slide Number Placeholder 1">
            <a:extLst>
              <a:ext uri="{FF2B5EF4-FFF2-40B4-BE49-F238E27FC236}">
                <a16:creationId xmlns:a16="http://schemas.microsoft.com/office/drawing/2014/main" id="{273CD9F4-6A5B-77DA-9DF3-5D4153157949}"/>
              </a:ext>
            </a:extLst>
          </p:cNvPr>
          <p:cNvSpPr>
            <a:spLocks noGrp="1"/>
          </p:cNvSpPr>
          <p:nvPr>
            <p:ph type="sldNum" sz="quarter" idx="12"/>
          </p:nvPr>
        </p:nvSpPr>
        <p:spPr/>
        <p:txBody>
          <a:bodyPr/>
          <a:lstStyle/>
          <a:p>
            <a:fld id="{35AB285C-654F-4A5B-870C-7C676C8AE05A}" type="slidenum">
              <a:rPr lang="ja-JP" altLang="en-US" smtClean="0"/>
              <a:pPr/>
              <a:t>32</a:t>
            </a:fld>
            <a:endParaRPr lang="ja-JP" altLang="en-US" dirty="0"/>
          </a:p>
        </p:txBody>
      </p:sp>
      <p:grpSp>
        <p:nvGrpSpPr>
          <p:cNvPr id="310" name="グループ化 309">
            <a:extLst>
              <a:ext uri="{FF2B5EF4-FFF2-40B4-BE49-F238E27FC236}">
                <a16:creationId xmlns:a16="http://schemas.microsoft.com/office/drawing/2014/main" id="{22A6CAE9-19C7-4685-94E9-B636A52502EA}"/>
              </a:ext>
            </a:extLst>
          </p:cNvPr>
          <p:cNvGrpSpPr>
            <a:grpSpLocks noChangeAspect="1"/>
          </p:cNvGrpSpPr>
          <p:nvPr/>
        </p:nvGrpSpPr>
        <p:grpSpPr>
          <a:xfrm>
            <a:off x="11162575" y="5333195"/>
            <a:ext cx="791146" cy="1728871"/>
            <a:chOff x="1795273" y="2610896"/>
            <a:chExt cx="1977865" cy="4322177"/>
          </a:xfrm>
        </p:grpSpPr>
        <p:pic>
          <p:nvPicPr>
            <p:cNvPr id="314" name="グラフィックス 313" descr="装飾的な円">
              <a:extLst>
                <a:ext uri="{FF2B5EF4-FFF2-40B4-BE49-F238E27FC236}">
                  <a16:creationId xmlns:a16="http://schemas.microsoft.com/office/drawing/2014/main" id="{2C949C44-7CD7-42DE-BCE2-27C7C9F0554D}"/>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400000">
              <a:off x="2444035" y="2610896"/>
              <a:ext cx="680338" cy="4322177"/>
            </a:xfrm>
            <a:prstGeom prst="rect">
              <a:avLst/>
            </a:prstGeom>
          </p:spPr>
        </p:pic>
        <p:pic>
          <p:nvPicPr>
            <p:cNvPr id="315" name="グラフィックス 314" descr="中心点から放射状に広がる複数の円">
              <a:extLst>
                <a:ext uri="{FF2B5EF4-FFF2-40B4-BE49-F238E27FC236}">
                  <a16:creationId xmlns:a16="http://schemas.microsoft.com/office/drawing/2014/main" id="{55D062F7-FAAE-40C7-856A-0FF843ACC458}"/>
                </a:ext>
              </a:extLst>
            </p:cNvPr>
            <p:cNvPicPr>
              <a:picLocks noChangeAspect="1"/>
            </p:cNvPicPr>
            <p:nvPr/>
          </p:nvPicPr>
          <p:blipFill>
            <a:blip r:embed="rId5"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95273" y="3331796"/>
              <a:ext cx="1977865" cy="2880000"/>
            </a:xfrm>
            <a:prstGeom prst="rect">
              <a:avLst/>
            </a:prstGeom>
          </p:spPr>
        </p:pic>
      </p:grpSp>
      <p:sp>
        <p:nvSpPr>
          <p:cNvPr id="3" name="テキスト ボックス 2">
            <a:extLst>
              <a:ext uri="{FF2B5EF4-FFF2-40B4-BE49-F238E27FC236}">
                <a16:creationId xmlns:a16="http://schemas.microsoft.com/office/drawing/2014/main" id="{F8B800CD-D297-43F7-B225-18E9EAC05125}"/>
              </a:ext>
            </a:extLst>
          </p:cNvPr>
          <p:cNvSpPr txBox="1"/>
          <p:nvPr/>
        </p:nvSpPr>
        <p:spPr>
          <a:xfrm>
            <a:off x="2428359" y="1879531"/>
            <a:ext cx="7383753" cy="646331"/>
          </a:xfrm>
          <a:prstGeom prst="rect">
            <a:avLst/>
          </a:prstGeom>
          <a:noFill/>
        </p:spPr>
        <p:txBody>
          <a:bodyPr wrap="none" rtlCol="0">
            <a:spAutoFit/>
          </a:bodyPr>
          <a:lstStyle/>
          <a:p>
            <a:pPr algn="l"/>
            <a:r>
              <a:rPr kumimoji="1" lang="en-US" altLang="ja-JP" sz="3600" dirty="0">
                <a:solidFill>
                  <a:srgbClr val="FFFF00"/>
                </a:solidFill>
              </a:rPr>
              <a:t>Dynamical Core Corona Initialization</a:t>
            </a:r>
            <a:endParaRPr kumimoji="1" lang="ja-JP" altLang="en-US" sz="3600" dirty="0">
              <a:solidFill>
                <a:srgbClr val="FFFF00"/>
              </a:solidFill>
            </a:endParaRPr>
          </a:p>
        </p:txBody>
      </p:sp>
    </p:spTree>
    <p:extLst>
      <p:ext uri="{BB962C8B-B14F-4D97-AF65-F5344CB8AC3E}">
        <p14:creationId xmlns:p14="http://schemas.microsoft.com/office/powerpoint/2010/main" val="2018821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descr="Text&#10;&#10;Description automatically generated">
            <a:extLst>
              <a:ext uri="{FF2B5EF4-FFF2-40B4-BE49-F238E27FC236}">
                <a16:creationId xmlns:a16="http://schemas.microsoft.com/office/drawing/2014/main" id="{B3A4F647-3743-42BE-BF21-71210DD583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05947" y="1134758"/>
            <a:ext cx="4539699" cy="3404775"/>
          </a:xfrm>
          <a:prstGeom prst="rect">
            <a:avLst/>
          </a:prstGeom>
        </p:spPr>
      </p:pic>
      <p:sp>
        <p:nvSpPr>
          <p:cNvPr id="2" name="TextBox 1">
            <a:extLst>
              <a:ext uri="{FF2B5EF4-FFF2-40B4-BE49-F238E27FC236}">
                <a16:creationId xmlns:a16="http://schemas.microsoft.com/office/drawing/2014/main" id="{7E1BE875-1373-4CD0-BE83-14AEC257DFC4}"/>
              </a:ext>
            </a:extLst>
          </p:cNvPr>
          <p:cNvSpPr txBox="1"/>
          <p:nvPr/>
        </p:nvSpPr>
        <p:spPr>
          <a:xfrm>
            <a:off x="200296" y="87011"/>
            <a:ext cx="1179774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4000" i="0" u="none" strike="noStrike" kern="1200" cap="none" spc="0" normalizeH="0" baseline="0" noProof="0" dirty="0">
                <a:ln>
                  <a:noFill/>
                </a:ln>
                <a:solidFill>
                  <a:prstClr val="white">
                    <a:lumMod val="95000"/>
                  </a:prstClr>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rPr>
              <a:t>Evolution of energy budget</a:t>
            </a:r>
            <a:endParaRPr kumimoji="1" lang="ja-JP" altLang="en-US" sz="4000" i="0" u="none" strike="noStrike" kern="1200" cap="none" spc="0" normalizeH="0" baseline="0" noProof="0" dirty="0">
              <a:ln>
                <a:noFill/>
              </a:ln>
              <a:solidFill>
                <a:prstClr val="white">
                  <a:lumMod val="95000"/>
                </a:prstClr>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endParaRPr>
          </a:p>
        </p:txBody>
      </p:sp>
      <p:sp>
        <p:nvSpPr>
          <p:cNvPr id="21" name="TextBox 20">
            <a:extLst>
              <a:ext uri="{FF2B5EF4-FFF2-40B4-BE49-F238E27FC236}">
                <a16:creationId xmlns:a16="http://schemas.microsoft.com/office/drawing/2014/main" id="{6361DE5F-DDC4-4EE8-8DE7-C93C07F5501A}"/>
              </a:ext>
            </a:extLst>
          </p:cNvPr>
          <p:cNvSpPr txBox="1"/>
          <p:nvPr/>
        </p:nvSpPr>
        <p:spPr>
          <a:xfrm>
            <a:off x="6765432" y="1275813"/>
            <a:ext cx="321150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i="0" u="none" strike="noStrike" kern="1200" cap="none" spc="0" normalizeH="0" baseline="0" noProof="0" dirty="0" err="1">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Pb+Pb</a:t>
            </a:r>
            <a:endParaRPr kumimoji="1" lang="ja-JP" altLang="en-US" sz="2800" i="0" u="none" strike="noStrike" kern="1200" cap="none" spc="0" normalizeH="0" baseline="0" noProof="0" dirty="0">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p:sp>
        <p:nvSpPr>
          <p:cNvPr id="7" name="TextBox 6">
            <a:extLst>
              <a:ext uri="{FF2B5EF4-FFF2-40B4-BE49-F238E27FC236}">
                <a16:creationId xmlns:a16="http://schemas.microsoft.com/office/drawing/2014/main" id="{CD8D8FCA-3300-4E13-A581-FF6B62F18276}"/>
              </a:ext>
            </a:extLst>
          </p:cNvPr>
          <p:cNvSpPr txBox="1"/>
          <p:nvPr/>
        </p:nvSpPr>
        <p:spPr>
          <a:xfrm>
            <a:off x="1267052" y="815463"/>
            <a:ext cx="981547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i="0" u="none" strike="noStrike" kern="1200" cap="none" spc="0" normalizeH="0" baseline="0" noProof="0" dirty="0">
                <a:ln>
                  <a:noFill/>
                </a:ln>
                <a:solidFill>
                  <a:schemeClr val="bg1"/>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rPr>
              <a:t>Dynamical energy conversion from initial partons (corona) to fluids (core)</a:t>
            </a:r>
            <a:endParaRPr kumimoji="1" lang="ja-JP" altLang="en-US" sz="2400" i="0" u="none" strike="noStrike" kern="1200" cap="none" spc="0" normalizeH="0" baseline="0" noProof="0" dirty="0">
              <a:ln>
                <a:noFill/>
              </a:ln>
              <a:solidFill>
                <a:schemeClr val="bg1"/>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endParaRPr>
          </a:p>
        </p:txBody>
      </p:sp>
      <p:pic>
        <p:nvPicPr>
          <p:cNvPr id="4" name="Picture 3" descr="Text&#10;&#10;Description automatically generated">
            <a:extLst>
              <a:ext uri="{FF2B5EF4-FFF2-40B4-BE49-F238E27FC236}">
                <a16:creationId xmlns:a16="http://schemas.microsoft.com/office/drawing/2014/main" id="{E7F7F33D-88D4-4553-B0AC-449B96A0EE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3235" y="1171351"/>
            <a:ext cx="4539699" cy="3404774"/>
          </a:xfrm>
          <a:prstGeom prst="rect">
            <a:avLst/>
          </a:prstGeom>
        </p:spPr>
      </p:pic>
      <p:sp>
        <p:nvSpPr>
          <p:cNvPr id="14" name="TextBox 13">
            <a:extLst>
              <a:ext uri="{FF2B5EF4-FFF2-40B4-BE49-F238E27FC236}">
                <a16:creationId xmlns:a16="http://schemas.microsoft.com/office/drawing/2014/main" id="{6350D3E9-5C86-4DDF-9082-A2B2FDCC6671}"/>
              </a:ext>
            </a:extLst>
          </p:cNvPr>
          <p:cNvSpPr txBox="1"/>
          <p:nvPr/>
        </p:nvSpPr>
        <p:spPr>
          <a:xfrm>
            <a:off x="2284007" y="1260907"/>
            <a:ext cx="321150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i="0" u="none" strike="noStrike" kern="1200" cap="none" spc="0" normalizeH="0" baseline="0" noProof="0" dirty="0" err="1">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rPr>
              <a:t>p+p</a:t>
            </a:r>
            <a:endParaRPr kumimoji="1" lang="ja-JP" altLang="en-US" sz="2800" i="0" u="none" strike="noStrike" kern="1200" cap="none" spc="0" normalizeH="0" baseline="0" noProof="0" dirty="0">
              <a:ln>
                <a:noFill/>
              </a:ln>
              <a:solidFill>
                <a:srgbClr val="ED7D31">
                  <a:lumMod val="60000"/>
                  <a:lumOff val="40000"/>
                </a:srgbClr>
              </a:solidFill>
              <a:effectLst/>
              <a:uLnTx/>
              <a:uFillTx/>
              <a:latin typeface="Yu Gothic UI Semilight" panose="020B0400000000000000" pitchFamily="50" charset="-128"/>
              <a:ea typeface="游ゴシック" panose="020B0400000000000000" pitchFamily="50"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E15EE09-CC34-451F-A3DA-380A64DA4BBD}"/>
                  </a:ext>
                </a:extLst>
              </p:cNvPr>
              <p:cNvSpPr txBox="1"/>
              <p:nvPr/>
            </p:nvSpPr>
            <p:spPr>
              <a:xfrm>
                <a:off x="606175" y="4687877"/>
                <a:ext cx="11059352" cy="1010598"/>
              </a:xfrm>
              <a:prstGeom prst="rect">
                <a:avLst/>
              </a:prstGeom>
              <a:noFill/>
            </p:spPr>
            <p:txBody>
              <a:bodyPr wrap="square" rtlCol="0">
                <a:spAutoFit/>
              </a:bodyPr>
              <a:lstStyle/>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800" i="0" u="none" strike="noStrike" kern="120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rPr>
                  <a:t>Starting from vacuum </a:t>
                </a:r>
                <a14:m>
                  <m:oMath xmlns:m="http://schemas.openxmlformats.org/officeDocument/2006/math">
                    <m:sSubSup>
                      <m:sSubSupPr>
                        <m:ctrlPr>
                          <a:rPr kumimoji="1" lang="en-US" altLang="ja-JP" sz="2800" b="0" i="1" u="none" strike="noStrike" kern="1200" cap="none" spc="0" normalizeH="0" baseline="0" noProof="0" smtClean="0">
                            <a:ln>
                              <a:noFill/>
                            </a:ln>
                            <a:solidFill>
                              <a:prstClr val="white"/>
                            </a:solidFill>
                            <a:effectLst/>
                            <a:uLnTx/>
                            <a:uFillTx/>
                            <a:latin typeface="Cambria Math" panose="02040503050406030204" pitchFamily="18" charset="0"/>
                            <a:cs typeface="Calibri" panose="020F0502020204030204" pitchFamily="34" charset="0"/>
                          </a:rPr>
                        </m:ctrlPr>
                      </m:sSubSupPr>
                      <m:e>
                        <m:r>
                          <a:rPr kumimoji="1" lang="en-US" altLang="ja-JP" sz="2800" b="0" i="1" u="none" strike="noStrike" kern="1200" cap="none" spc="0" normalizeH="0" baseline="0" noProof="0" smtClean="0">
                            <a:ln>
                              <a:noFill/>
                            </a:ln>
                            <a:solidFill>
                              <a:prstClr val="white"/>
                            </a:solidFill>
                            <a:effectLst/>
                            <a:uLnTx/>
                            <a:uFillTx/>
                            <a:latin typeface="Cambria Math" panose="02040503050406030204" pitchFamily="18" charset="0"/>
                            <a:cs typeface="Calibri" panose="020F0502020204030204" pitchFamily="34" charset="0"/>
                          </a:rPr>
                          <m:t>𝑇</m:t>
                        </m:r>
                      </m:e>
                      <m:sub>
                        <m:r>
                          <m:rPr>
                            <m:sty m:val="p"/>
                          </m:rPr>
                          <a:rPr kumimoji="1" lang="en-US" altLang="ja-JP" sz="2800" b="0" i="0" u="none" strike="noStrike" kern="1200" cap="none" spc="0" normalizeH="0" baseline="0" noProof="0" smtClean="0">
                            <a:ln>
                              <a:noFill/>
                            </a:ln>
                            <a:solidFill>
                              <a:prstClr val="white"/>
                            </a:solidFill>
                            <a:effectLst/>
                            <a:uLnTx/>
                            <a:uFillTx/>
                            <a:latin typeface="Cambria Math" panose="02040503050406030204" pitchFamily="18" charset="0"/>
                            <a:cs typeface="Calibri" panose="020F0502020204030204" pitchFamily="34" charset="0"/>
                          </a:rPr>
                          <m:t>fluid</m:t>
                        </m:r>
                      </m:sub>
                      <m:sup>
                        <m:r>
                          <a:rPr kumimoji="1" lang="en-US" altLang="ja-JP" sz="2800" b="0" i="1" u="none" strike="noStrike" kern="1200" cap="none" spc="0" normalizeH="0" baseline="0" noProof="0" smtClean="0">
                            <a:ln>
                              <a:noFill/>
                            </a:ln>
                            <a:solidFill>
                              <a:prstClr val="white"/>
                            </a:solidFill>
                            <a:effectLst/>
                            <a:uLnTx/>
                            <a:uFillTx/>
                            <a:latin typeface="Cambria Math" panose="02040503050406030204" pitchFamily="18" charset="0"/>
                            <a:cs typeface="Calibri" panose="020F0502020204030204" pitchFamily="34" charset="0"/>
                          </a:rPr>
                          <m:t>𝜇𝜈</m:t>
                        </m:r>
                      </m:sup>
                    </m:sSubSup>
                    <m:r>
                      <a:rPr kumimoji="1" lang="en-US" altLang="ja-JP" sz="2800" b="0" i="1" u="none" strike="noStrike" kern="1200" cap="none" spc="0" normalizeH="0" baseline="0" noProof="0" smtClean="0">
                        <a:ln>
                          <a:noFill/>
                        </a:ln>
                        <a:solidFill>
                          <a:prstClr val="white"/>
                        </a:solidFill>
                        <a:effectLst/>
                        <a:uLnTx/>
                        <a:uFillTx/>
                        <a:latin typeface="Cambria Math" panose="02040503050406030204" pitchFamily="18" charset="0"/>
                        <a:cs typeface="Calibri" panose="020F0502020204030204" pitchFamily="34" charset="0"/>
                      </a:rPr>
                      <m:t>=0</m:t>
                    </m:r>
                  </m:oMath>
                </a14:m>
                <a:r>
                  <a:rPr kumimoji="1" lang="en-US" altLang="ja-JP" sz="2800" i="0" u="none" strike="noStrike" kern="120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rPr>
                  <a:t> for fluids (</a:t>
                </a:r>
                <a:r>
                  <a:rPr kumimoji="1" lang="en-US" altLang="ja-JP" sz="2800" dirty="0">
                    <a:solidFill>
                      <a:prstClr val="white"/>
                    </a:solidFill>
                    <a:latin typeface="Yu Gothic UI Semilight" panose="020B0400000000000000" pitchFamily="50" charset="-128"/>
                    <a:ea typeface="Yu Gothic UI Semilight" panose="020B0400000000000000" pitchFamily="50" charset="-128"/>
                    <a:cs typeface="Calibri" panose="020F0502020204030204" pitchFamily="34" charset="0"/>
                  </a:rPr>
                  <a:t>core)</a:t>
                </a:r>
                <a:endParaRPr kumimoji="1" lang="en-US" altLang="ja-JP" sz="2800" i="0" u="none" strike="noStrike" kern="120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endParaRP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2800" i="0" u="none" strike="noStrike" kern="1200" cap="none" spc="0" normalizeH="0" baseline="0" noProof="0" dirty="0">
                    <a:ln>
                      <a:noFill/>
                    </a:ln>
                    <a:solidFill>
                      <a:srgbClr val="FFFF00"/>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rPr>
                  <a:t>Incoming beam energy &amp; momentum conservation</a:t>
                </a:r>
                <a:r>
                  <a:rPr kumimoji="1" lang="en-US" altLang="ja-JP" sz="2800" i="0" u="none" strike="noStrike" kern="1200" cap="none" spc="0" normalizeH="0" baseline="0" noProof="0" dirty="0">
                    <a:ln>
                      <a:noFill/>
                    </a:ln>
                    <a:solidFill>
                      <a:srgbClr val="FFC000"/>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rPr>
                  <a:t> </a:t>
                </a:r>
                <a:r>
                  <a:rPr kumimoji="1" lang="en-US" altLang="ja-JP" sz="2800" i="0" u="none" strike="noStrike" kern="1200" cap="none" spc="0" normalizeH="0" baseline="0" noProof="0" dirty="0">
                    <a:ln>
                      <a:noFill/>
                    </a:ln>
                    <a:solidFill>
                      <a:prstClr val="white"/>
                    </a:solidFill>
                    <a:effectLst/>
                    <a:uLnTx/>
                    <a:uFillTx/>
                    <a:latin typeface="Yu Gothic UI Semilight" panose="020B0400000000000000" pitchFamily="50" charset="-128"/>
                    <a:ea typeface="Yu Gothic UI Semilight" panose="020B0400000000000000" pitchFamily="50" charset="-128"/>
                    <a:cs typeface="Calibri" panose="020F0502020204030204" pitchFamily="34" charset="0"/>
                  </a:rPr>
                  <a:t>as total system</a:t>
                </a:r>
              </a:p>
            </p:txBody>
          </p:sp>
        </mc:Choice>
        <mc:Fallback xmlns="">
          <p:sp>
            <p:nvSpPr>
              <p:cNvPr id="11" name="TextBox 10">
                <a:extLst>
                  <a:ext uri="{FF2B5EF4-FFF2-40B4-BE49-F238E27FC236}">
                    <a16:creationId xmlns:a16="http://schemas.microsoft.com/office/drawing/2014/main" id="{CE15EE09-CC34-451F-A3DA-380A64DA4BBD}"/>
                  </a:ext>
                </a:extLst>
              </p:cNvPr>
              <p:cNvSpPr txBox="1">
                <a:spLocks noRot="1" noChangeAspect="1" noMove="1" noResize="1" noEditPoints="1" noAdjustHandles="1" noChangeArrowheads="1" noChangeShapeType="1" noTextEdit="1"/>
              </p:cNvSpPr>
              <p:nvPr/>
            </p:nvSpPr>
            <p:spPr>
              <a:xfrm>
                <a:off x="606175" y="4687877"/>
                <a:ext cx="11059352" cy="1010598"/>
              </a:xfrm>
              <a:prstGeom prst="rect">
                <a:avLst/>
              </a:prstGeom>
              <a:blipFill>
                <a:blip r:embed="rId4"/>
                <a:stretch>
                  <a:fillRect l="-992" t="-4217" b="-15663"/>
                </a:stretch>
              </a:blipFill>
            </p:spPr>
            <p:txBody>
              <a:bodyPr/>
              <a:lstStyle/>
              <a:p>
                <a:r>
                  <a:rPr lang="ja-JP" altLang="en-US">
                    <a:noFill/>
                  </a:rPr>
                  <a:t> </a:t>
                </a:r>
              </a:p>
            </p:txBody>
          </p:sp>
        </mc:Fallback>
      </mc:AlternateContent>
      <p:sp>
        <p:nvSpPr>
          <p:cNvPr id="6" name="Slide Number Placeholder 5">
            <a:extLst>
              <a:ext uri="{FF2B5EF4-FFF2-40B4-BE49-F238E27FC236}">
                <a16:creationId xmlns:a16="http://schemas.microsoft.com/office/drawing/2014/main" id="{B9342B13-2F76-E1B5-E52E-C203133ED62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AB285C-654F-4A5B-870C-7C676C8AE05A}" type="slidenum">
              <a:rPr kumimoji="1" lang="ja-JP" altLang="en-US" sz="1200" b="0" i="0" u="none" strike="noStrike" kern="1200" cap="none" spc="0" normalizeH="0" baseline="0" noProof="0" smtClean="0">
                <a:ln>
                  <a:noFill/>
                </a:ln>
                <a:solidFill>
                  <a:prstClr val="black">
                    <a:tint val="75000"/>
                  </a:prstClr>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1" lang="ja-JP" altLang="en-US" sz="1200" b="0" i="0" u="none" strike="noStrike" kern="1200" cap="none" spc="0" normalizeH="0" baseline="0" noProof="0">
              <a:ln>
                <a:noFill/>
              </a:ln>
              <a:solidFill>
                <a:prstClr val="black">
                  <a:tint val="75000"/>
                </a:prstClr>
              </a:solidFill>
              <a:effectLst/>
              <a:uLnTx/>
              <a:uFillTx/>
              <a:latin typeface="游ゴシック" panose="020F0502020204030204"/>
              <a:ea typeface="游ゴシック" panose="020B0400000000000000" pitchFamily="50" charset="-128"/>
              <a:cs typeface="+mn-cs"/>
            </a:endParaRPr>
          </a:p>
        </p:txBody>
      </p:sp>
      <p:sp>
        <p:nvSpPr>
          <p:cNvPr id="13" name="テキスト ボックス 12">
            <a:extLst>
              <a:ext uri="{FF2B5EF4-FFF2-40B4-BE49-F238E27FC236}">
                <a16:creationId xmlns:a16="http://schemas.microsoft.com/office/drawing/2014/main" id="{CEC9BCDA-DE57-4581-A411-19BEB2C96260}"/>
              </a:ext>
            </a:extLst>
          </p:cNvPr>
          <p:cNvSpPr txBox="1"/>
          <p:nvPr/>
        </p:nvSpPr>
        <p:spPr>
          <a:xfrm>
            <a:off x="4367953" y="6556908"/>
            <a:ext cx="3492808" cy="338554"/>
          </a:xfrm>
          <a:prstGeom prst="rect">
            <a:avLst/>
          </a:prstGeom>
          <a:noFill/>
        </p:spPr>
        <p:txBody>
          <a:bodyPr wrap="square" rtlCol="0">
            <a:spAutoFit/>
          </a:bodyPr>
          <a:lstStyle/>
          <a:p>
            <a:pPr algn="l"/>
            <a:r>
              <a:rPr kumimoji="1" lang="en-US" altLang="ja-JP" sz="1600" dirty="0">
                <a:solidFill>
                  <a:schemeClr val="bg1"/>
                </a:solidFill>
              </a:rPr>
              <a:t>Movies: Courtesy of </a:t>
            </a:r>
            <a:r>
              <a:rPr kumimoji="1" lang="en-US" altLang="ja-JP" sz="1600" dirty="0" err="1">
                <a:solidFill>
                  <a:schemeClr val="bg1"/>
                </a:solidFill>
              </a:rPr>
              <a:t>Y.Kanakubo</a:t>
            </a:r>
            <a:endParaRPr kumimoji="1" lang="ja-JP" altLang="en-US" sz="1600" dirty="0">
              <a:solidFill>
                <a:schemeClr val="bg1"/>
              </a:solidFill>
            </a:endParaRPr>
          </a:p>
        </p:txBody>
      </p:sp>
      <p:grpSp>
        <p:nvGrpSpPr>
          <p:cNvPr id="15" name="グループ化 14">
            <a:extLst>
              <a:ext uri="{FF2B5EF4-FFF2-40B4-BE49-F238E27FC236}">
                <a16:creationId xmlns:a16="http://schemas.microsoft.com/office/drawing/2014/main" id="{4983D43A-6A74-4A45-B62D-A11C5DF1F815}"/>
              </a:ext>
            </a:extLst>
          </p:cNvPr>
          <p:cNvGrpSpPr>
            <a:grpSpLocks noChangeAspect="1"/>
          </p:cNvGrpSpPr>
          <p:nvPr/>
        </p:nvGrpSpPr>
        <p:grpSpPr>
          <a:xfrm>
            <a:off x="11162575" y="5333195"/>
            <a:ext cx="791146" cy="1728871"/>
            <a:chOff x="1795273" y="2610896"/>
            <a:chExt cx="1977865" cy="4322177"/>
          </a:xfrm>
        </p:grpSpPr>
        <p:pic>
          <p:nvPicPr>
            <p:cNvPr id="16" name="グラフィックス 15" descr="装飾的な円">
              <a:extLst>
                <a:ext uri="{FF2B5EF4-FFF2-40B4-BE49-F238E27FC236}">
                  <a16:creationId xmlns:a16="http://schemas.microsoft.com/office/drawing/2014/main" id="{F85FDFBD-6F3F-4D70-9E0A-FA6A879127AA}"/>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2400000">
              <a:off x="2444035" y="2610896"/>
              <a:ext cx="680338" cy="4322177"/>
            </a:xfrm>
            <a:prstGeom prst="rect">
              <a:avLst/>
            </a:prstGeom>
          </p:spPr>
        </p:pic>
        <p:pic>
          <p:nvPicPr>
            <p:cNvPr id="17" name="グラフィックス 16" descr="中心点から放射状に広がる複数の円">
              <a:extLst>
                <a:ext uri="{FF2B5EF4-FFF2-40B4-BE49-F238E27FC236}">
                  <a16:creationId xmlns:a16="http://schemas.microsoft.com/office/drawing/2014/main" id="{3347A3A6-5095-40C4-B850-BF5B9C0A58BC}"/>
                </a:ext>
              </a:extLst>
            </p:cNvPr>
            <p:cNvPicPr>
              <a:picLocks noChangeAspect="1"/>
            </p:cNvPicPr>
            <p:nvPr/>
          </p:nvPicPr>
          <p:blipFill>
            <a:blip r:embed="rId7"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4539679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9731A36-44E4-4F3C-8A53-E196745E9003}"/>
              </a:ext>
            </a:extLst>
          </p:cNvPr>
          <p:cNvSpPr>
            <a:spLocks noGrp="1"/>
          </p:cNvSpPr>
          <p:nvPr>
            <p:ph type="title"/>
          </p:nvPr>
        </p:nvSpPr>
        <p:spPr/>
        <p:txBody>
          <a:bodyPr/>
          <a:lstStyle/>
          <a:p>
            <a:pPr algn="ctr"/>
            <a:r>
              <a:rPr kumimoji="1" lang="en-US" altLang="ja-JP" dirty="0"/>
              <a:t>Outline</a:t>
            </a:r>
            <a:endParaRPr kumimoji="1" lang="ja-JP" altLang="en-US" dirty="0"/>
          </a:p>
        </p:txBody>
      </p:sp>
      <p:sp>
        <p:nvSpPr>
          <p:cNvPr id="5" name="正方形/長方形 4">
            <a:extLst>
              <a:ext uri="{FF2B5EF4-FFF2-40B4-BE49-F238E27FC236}">
                <a16:creationId xmlns:a16="http://schemas.microsoft.com/office/drawing/2014/main" id="{77B8DEE8-1FBB-4D68-A721-55C0B396F1FA}"/>
              </a:ext>
            </a:extLst>
          </p:cNvPr>
          <p:cNvSpPr/>
          <p:nvPr/>
        </p:nvSpPr>
        <p:spPr>
          <a:xfrm>
            <a:off x="1397101" y="1681738"/>
            <a:ext cx="2880000" cy="2160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1. Introduction</a:t>
            </a:r>
            <a:endParaRPr lang="ja-JP" altLang="en-US" sz="2800" dirty="0">
              <a:solidFill>
                <a:srgbClr val="002060"/>
              </a:solidFill>
            </a:endParaRPr>
          </a:p>
        </p:txBody>
      </p:sp>
      <p:sp>
        <p:nvSpPr>
          <p:cNvPr id="6" name="正方形/長方形 5">
            <a:extLst>
              <a:ext uri="{FF2B5EF4-FFF2-40B4-BE49-F238E27FC236}">
                <a16:creationId xmlns:a16="http://schemas.microsoft.com/office/drawing/2014/main" id="{D81B4B36-F8AD-4EF6-A257-E62ED970F360}"/>
              </a:ext>
            </a:extLst>
          </p:cNvPr>
          <p:cNvSpPr/>
          <p:nvPr/>
        </p:nvSpPr>
        <p:spPr>
          <a:xfrm>
            <a:off x="7914899" y="1690688"/>
            <a:ext cx="2880000" cy="2160000"/>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3. Small Colliding Systems</a:t>
            </a:r>
            <a:endParaRPr kumimoji="1" lang="ja-JP" altLang="en-US" sz="2800" dirty="0">
              <a:solidFill>
                <a:srgbClr val="002060"/>
              </a:solidFill>
            </a:endParaRPr>
          </a:p>
        </p:txBody>
      </p:sp>
      <p:sp>
        <p:nvSpPr>
          <p:cNvPr id="7" name="正方形/長方形 6">
            <a:extLst>
              <a:ext uri="{FF2B5EF4-FFF2-40B4-BE49-F238E27FC236}">
                <a16:creationId xmlns:a16="http://schemas.microsoft.com/office/drawing/2014/main" id="{E44A8D9C-3428-467F-8F6E-E9C08467A5A1}"/>
              </a:ext>
            </a:extLst>
          </p:cNvPr>
          <p:cNvSpPr/>
          <p:nvPr/>
        </p:nvSpPr>
        <p:spPr>
          <a:xfrm>
            <a:off x="4656000" y="4206180"/>
            <a:ext cx="2880000" cy="2160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5. Results</a:t>
            </a:r>
            <a:endParaRPr kumimoji="1" lang="ja-JP" altLang="en-US" sz="2800" dirty="0">
              <a:solidFill>
                <a:srgbClr val="002060"/>
              </a:solidFill>
            </a:endParaRPr>
          </a:p>
        </p:txBody>
      </p:sp>
      <p:sp>
        <p:nvSpPr>
          <p:cNvPr id="8" name="正方形/長方形 7">
            <a:extLst>
              <a:ext uri="{FF2B5EF4-FFF2-40B4-BE49-F238E27FC236}">
                <a16:creationId xmlns:a16="http://schemas.microsoft.com/office/drawing/2014/main" id="{F7E283FE-4E2A-4F76-BD01-4FEF00F54F42}"/>
              </a:ext>
            </a:extLst>
          </p:cNvPr>
          <p:cNvSpPr/>
          <p:nvPr/>
        </p:nvSpPr>
        <p:spPr>
          <a:xfrm>
            <a:off x="4656000" y="1681738"/>
            <a:ext cx="2880000" cy="2160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2. Dynamical Modeling</a:t>
            </a:r>
            <a:endParaRPr lang="ja-JP" altLang="en-US" sz="2800" dirty="0">
              <a:solidFill>
                <a:srgbClr val="002060"/>
              </a:solidFill>
            </a:endParaRPr>
          </a:p>
        </p:txBody>
      </p:sp>
      <p:sp>
        <p:nvSpPr>
          <p:cNvPr id="9" name="正方形/長方形 8">
            <a:extLst>
              <a:ext uri="{FF2B5EF4-FFF2-40B4-BE49-F238E27FC236}">
                <a16:creationId xmlns:a16="http://schemas.microsoft.com/office/drawing/2014/main" id="{3E609492-0488-4134-AF18-8406A4494FDF}"/>
              </a:ext>
            </a:extLst>
          </p:cNvPr>
          <p:cNvSpPr/>
          <p:nvPr/>
        </p:nvSpPr>
        <p:spPr>
          <a:xfrm>
            <a:off x="1397101" y="4199271"/>
            <a:ext cx="2880000" cy="21600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4. Dynamical Core-Corona Initialization Model</a:t>
            </a:r>
            <a:endParaRPr lang="ja-JP" altLang="en-US" sz="2800" dirty="0">
              <a:solidFill>
                <a:srgbClr val="002060"/>
              </a:solidFill>
            </a:endParaRPr>
          </a:p>
        </p:txBody>
      </p:sp>
      <p:sp>
        <p:nvSpPr>
          <p:cNvPr id="3" name="スライド番号プレースホルダー 2">
            <a:extLst>
              <a:ext uri="{FF2B5EF4-FFF2-40B4-BE49-F238E27FC236}">
                <a16:creationId xmlns:a16="http://schemas.microsoft.com/office/drawing/2014/main" id="{B5E542E1-2A20-4BB4-93DE-2CDCD4E40767}"/>
              </a:ext>
            </a:extLst>
          </p:cNvPr>
          <p:cNvSpPr>
            <a:spLocks noGrp="1"/>
          </p:cNvSpPr>
          <p:nvPr>
            <p:ph type="sldNum" sz="quarter" idx="12"/>
          </p:nvPr>
        </p:nvSpPr>
        <p:spPr/>
        <p:txBody>
          <a:bodyPr/>
          <a:lstStyle/>
          <a:p>
            <a:fld id="{790CF57B-DD1B-4031-B9F9-0C464C9FAFED}" type="slidenum">
              <a:rPr kumimoji="1" lang="ja-JP" altLang="en-US" smtClean="0"/>
              <a:t>34</a:t>
            </a:fld>
            <a:endParaRPr kumimoji="1" lang="ja-JP" altLang="en-US"/>
          </a:p>
        </p:txBody>
      </p:sp>
      <p:sp>
        <p:nvSpPr>
          <p:cNvPr id="11" name="正方形/長方形 10">
            <a:extLst>
              <a:ext uri="{FF2B5EF4-FFF2-40B4-BE49-F238E27FC236}">
                <a16:creationId xmlns:a16="http://schemas.microsoft.com/office/drawing/2014/main" id="{16E0DDD7-C176-49B5-8BCF-5AAC9E10AD69}"/>
              </a:ext>
            </a:extLst>
          </p:cNvPr>
          <p:cNvSpPr/>
          <p:nvPr/>
        </p:nvSpPr>
        <p:spPr>
          <a:xfrm>
            <a:off x="7914899" y="4206180"/>
            <a:ext cx="2880000" cy="216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6. Summary</a:t>
            </a:r>
            <a:endParaRPr kumimoji="1" lang="ja-JP" altLang="en-US" sz="2800" dirty="0">
              <a:solidFill>
                <a:srgbClr val="002060"/>
              </a:solidFill>
            </a:endParaRPr>
          </a:p>
        </p:txBody>
      </p:sp>
      <p:grpSp>
        <p:nvGrpSpPr>
          <p:cNvPr id="10" name="グループ化 9">
            <a:extLst>
              <a:ext uri="{FF2B5EF4-FFF2-40B4-BE49-F238E27FC236}">
                <a16:creationId xmlns:a16="http://schemas.microsoft.com/office/drawing/2014/main" id="{3D812D4A-F8F1-45A0-AD28-DE0ECB49F3B9}"/>
              </a:ext>
            </a:extLst>
          </p:cNvPr>
          <p:cNvGrpSpPr>
            <a:grpSpLocks noChangeAspect="1"/>
          </p:cNvGrpSpPr>
          <p:nvPr/>
        </p:nvGrpSpPr>
        <p:grpSpPr>
          <a:xfrm>
            <a:off x="11162575" y="5333195"/>
            <a:ext cx="791146" cy="1728871"/>
            <a:chOff x="1795273" y="2610896"/>
            <a:chExt cx="1977865" cy="4322177"/>
          </a:xfrm>
        </p:grpSpPr>
        <p:pic>
          <p:nvPicPr>
            <p:cNvPr id="12" name="グラフィックス 11" descr="装飾的な円">
              <a:extLst>
                <a:ext uri="{FF2B5EF4-FFF2-40B4-BE49-F238E27FC236}">
                  <a16:creationId xmlns:a16="http://schemas.microsoft.com/office/drawing/2014/main" id="{11646DFE-152E-4660-8C65-C457BEF67252}"/>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13" name="グラフィックス 12" descr="中心点から放射状に広がる複数の円">
              <a:extLst>
                <a:ext uri="{FF2B5EF4-FFF2-40B4-BE49-F238E27FC236}">
                  <a16:creationId xmlns:a16="http://schemas.microsoft.com/office/drawing/2014/main" id="{36AE8219-9CB1-4680-9DEE-020E09E0D59D}"/>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1717722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tx1"/>
                                      </p:to>
                                    </p:animClr>
                                  </p:childTnLst>
                                </p:cTn>
                              </p:par>
                              <p:par>
                                <p:cTn id="7" presetID="3" presetClass="emph" presetSubtype="2" fill="hold" nodeType="withEffect">
                                  <p:stCondLst>
                                    <p:cond delay="0"/>
                                  </p:stCondLst>
                                  <p:childTnLst>
                                    <p:animClr clrSpc="rgb" dir="cw">
                                      <p:cBhvr override="childStyle">
                                        <p:cTn id="8" dur="500" fill="hold"/>
                                        <p:tgtEl>
                                          <p:spTgt spid="8">
                                            <p:txEl>
                                              <p:pRg st="0" end="0"/>
                                            </p:txEl>
                                          </p:spTgt>
                                        </p:tgtEl>
                                        <p:attrNameLst>
                                          <p:attrName>style.color</p:attrName>
                                        </p:attrNameLst>
                                      </p:cBhvr>
                                      <p:to>
                                        <a:schemeClr val="tx1"/>
                                      </p:to>
                                    </p:animClr>
                                  </p:childTnLst>
                                </p:cTn>
                              </p:par>
                              <p:par>
                                <p:cTn id="9" presetID="15" presetClass="emph" presetSubtype="0" nodeType="withEffect">
                                  <p:stCondLst>
                                    <p:cond delay="0"/>
                                  </p:stCondLst>
                                  <p:iterate type="lt">
                                    <p:tmAbs val="25"/>
                                  </p:iterate>
                                  <p:childTnLst>
                                    <p:set>
                                      <p:cBhvr override="childStyle">
                                        <p:cTn id="10" dur="indefinite"/>
                                        <p:tgtEl>
                                          <p:spTgt spid="6">
                                            <p:txEl>
                                              <p:pRg st="0" end="0"/>
                                            </p:txEl>
                                          </p:spTgt>
                                        </p:tgtEl>
                                        <p:attrNameLst>
                                          <p:attrName>style.fontWeight</p:attrName>
                                        </p:attrNameLst>
                                      </p:cBhvr>
                                      <p:to>
                                        <p:strVal val="bold"/>
                                      </p:to>
                                    </p:set>
                                  </p:childTnLst>
                                </p:cTn>
                              </p:par>
                              <p:par>
                                <p:cTn id="11" presetID="3" presetClass="emph" presetSubtype="2" fill="hold" nodeType="withEffect">
                                  <p:stCondLst>
                                    <p:cond delay="0"/>
                                  </p:stCondLst>
                                  <p:childTnLst>
                                    <p:animClr clrSpc="rgb" dir="cw">
                                      <p:cBhvr override="childStyle">
                                        <p:cTn id="12" dur="500" fill="hold"/>
                                        <p:tgtEl>
                                          <p:spTgt spid="9">
                                            <p:txEl>
                                              <p:pRg st="0" end="0"/>
                                            </p:txEl>
                                          </p:spTgt>
                                        </p:tgtEl>
                                        <p:attrNameLst>
                                          <p:attrName>style.color</p:attrName>
                                        </p:attrNameLst>
                                      </p:cBhvr>
                                      <p:to>
                                        <a:schemeClr val="tx2"/>
                                      </p:to>
                                    </p:animClr>
                                  </p:childTnLst>
                                </p:cTn>
                              </p:par>
                              <p:par>
                                <p:cTn id="13" presetID="3" presetClass="emph" presetSubtype="2" fill="hold" nodeType="withEffect">
                                  <p:stCondLst>
                                    <p:cond delay="0"/>
                                  </p:stCondLst>
                                  <p:childTnLst>
                                    <p:animClr clrSpc="rgb" dir="cw">
                                      <p:cBhvr override="childStyle">
                                        <p:cTn id="14" dur="500" fill="hold"/>
                                        <p:tgtEl>
                                          <p:spTgt spid="7">
                                            <p:txEl>
                                              <p:pRg st="0" end="0"/>
                                            </p:txEl>
                                          </p:spTgt>
                                        </p:tgtEl>
                                        <p:attrNameLst>
                                          <p:attrName>style.color</p:attrName>
                                        </p:attrNameLst>
                                      </p:cBhvr>
                                      <p:to>
                                        <a:srgbClr val="FFFFFF"/>
                                      </p:to>
                                    </p:animClr>
                                  </p:childTnLst>
                                </p:cTn>
                              </p:par>
                              <p:par>
                                <p:cTn id="15" presetID="3" presetClass="emph" presetSubtype="2" fill="hold" nodeType="withEffect">
                                  <p:stCondLst>
                                    <p:cond delay="0"/>
                                  </p:stCondLst>
                                  <p:childTnLst>
                                    <p:animClr clrSpc="rgb" dir="cw">
                                      <p:cBhvr override="childStyle">
                                        <p:cTn id="16" dur="500" fill="hold"/>
                                        <p:tgtEl>
                                          <p:spTgt spid="11">
                                            <p:txEl>
                                              <p:pRg st="0" end="0"/>
                                            </p:txEl>
                                          </p:spTgt>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E60F96-DD89-4F9D-A133-1D0EDBAD1AB5}"/>
              </a:ext>
            </a:extLst>
          </p:cNvPr>
          <p:cNvSpPr>
            <a:spLocks noGrp="1"/>
          </p:cNvSpPr>
          <p:nvPr>
            <p:ph type="title"/>
          </p:nvPr>
        </p:nvSpPr>
        <p:spPr/>
        <p:txBody>
          <a:bodyPr/>
          <a:lstStyle/>
          <a:p>
            <a:pPr algn="ctr"/>
            <a:r>
              <a:rPr kumimoji="1" lang="en-US" altLang="ja-JP" dirty="0"/>
              <a:t>Dynamical initialization in hydro models</a:t>
            </a:r>
            <a:endParaRPr kumimoji="1" lang="ja-JP" altLang="en-US" dirty="0"/>
          </a:p>
        </p:txBody>
      </p:sp>
      <p:sp>
        <p:nvSpPr>
          <p:cNvPr id="3" name="スライド番号プレースホルダー 2">
            <a:extLst>
              <a:ext uri="{FF2B5EF4-FFF2-40B4-BE49-F238E27FC236}">
                <a16:creationId xmlns:a16="http://schemas.microsoft.com/office/drawing/2014/main" id="{0CD31DE1-324C-4C51-8345-4E53BF4020EE}"/>
              </a:ext>
            </a:extLst>
          </p:cNvPr>
          <p:cNvSpPr>
            <a:spLocks noGrp="1"/>
          </p:cNvSpPr>
          <p:nvPr>
            <p:ph type="sldNum" sz="quarter" idx="12"/>
          </p:nvPr>
        </p:nvSpPr>
        <p:spPr/>
        <p:txBody>
          <a:bodyPr/>
          <a:lstStyle/>
          <a:p>
            <a:fld id="{790CF57B-DD1B-4031-B9F9-0C464C9FAFED}" type="slidenum">
              <a:rPr kumimoji="1" lang="ja-JP" altLang="en-US" smtClean="0"/>
              <a:t>35</a:t>
            </a:fld>
            <a:endParaRPr kumimoji="1" lang="ja-JP" altLang="en-US"/>
          </a:p>
        </p:txBody>
      </p:sp>
      <p:grpSp>
        <p:nvGrpSpPr>
          <p:cNvPr id="89" name="グループ化 88">
            <a:extLst>
              <a:ext uri="{FF2B5EF4-FFF2-40B4-BE49-F238E27FC236}">
                <a16:creationId xmlns:a16="http://schemas.microsoft.com/office/drawing/2014/main" id="{C2CC7902-EB5A-41C1-B4EF-47A482399666}"/>
              </a:ext>
            </a:extLst>
          </p:cNvPr>
          <p:cNvGrpSpPr/>
          <p:nvPr/>
        </p:nvGrpSpPr>
        <p:grpSpPr>
          <a:xfrm>
            <a:off x="1934352" y="1484458"/>
            <a:ext cx="7887257" cy="2106134"/>
            <a:chOff x="683568" y="3284984"/>
            <a:chExt cx="7887257" cy="2106134"/>
          </a:xfrm>
        </p:grpSpPr>
        <p:cxnSp>
          <p:nvCxnSpPr>
            <p:cNvPr id="11" name="直線矢印コネクタ 10">
              <a:extLst>
                <a:ext uri="{FF2B5EF4-FFF2-40B4-BE49-F238E27FC236}">
                  <a16:creationId xmlns:a16="http://schemas.microsoft.com/office/drawing/2014/main" id="{513C1000-F875-4475-A015-D14E88D43DBC}"/>
                </a:ext>
              </a:extLst>
            </p:cNvPr>
            <p:cNvCxnSpPr>
              <a:cxnSpLocks/>
            </p:cNvCxnSpPr>
            <p:nvPr/>
          </p:nvCxnSpPr>
          <p:spPr>
            <a:xfrm>
              <a:off x="683568" y="4782979"/>
              <a:ext cx="777447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楕円 240">
              <a:extLst>
                <a:ext uri="{FF2B5EF4-FFF2-40B4-BE49-F238E27FC236}">
                  <a16:creationId xmlns:a16="http://schemas.microsoft.com/office/drawing/2014/main" id="{BFBDE9C3-D7B8-4F3E-88A3-FA5306FF5E58}"/>
                </a:ext>
              </a:extLst>
            </p:cNvPr>
            <p:cNvSpPr/>
            <p:nvPr/>
          </p:nvSpPr>
          <p:spPr>
            <a:xfrm>
              <a:off x="2356119" y="3288293"/>
              <a:ext cx="1233975" cy="1251855"/>
            </a:xfrm>
            <a:prstGeom prst="ellipse">
              <a:avLst/>
            </a:prstGeom>
            <a:noFill/>
            <a:ln w="19050">
              <a:solidFill>
                <a:schemeClr val="tx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楕円 224">
              <a:extLst>
                <a:ext uri="{FF2B5EF4-FFF2-40B4-BE49-F238E27FC236}">
                  <a16:creationId xmlns:a16="http://schemas.microsoft.com/office/drawing/2014/main" id="{130C644A-86D0-4D56-B1A3-7842FA9EA80B}"/>
                </a:ext>
              </a:extLst>
            </p:cNvPr>
            <p:cNvSpPr/>
            <p:nvPr/>
          </p:nvSpPr>
          <p:spPr>
            <a:xfrm>
              <a:off x="4428814" y="3913913"/>
              <a:ext cx="306726" cy="295873"/>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楕円 225">
              <a:extLst>
                <a:ext uri="{FF2B5EF4-FFF2-40B4-BE49-F238E27FC236}">
                  <a16:creationId xmlns:a16="http://schemas.microsoft.com/office/drawing/2014/main" id="{AB7FE2C2-37D3-4FD3-91D4-5164ADC1CB14}"/>
                </a:ext>
              </a:extLst>
            </p:cNvPr>
            <p:cNvSpPr/>
            <p:nvPr/>
          </p:nvSpPr>
          <p:spPr>
            <a:xfrm>
              <a:off x="4504704" y="3579397"/>
              <a:ext cx="461672" cy="445337"/>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6" name="楕円 226">
              <a:extLst>
                <a:ext uri="{FF2B5EF4-FFF2-40B4-BE49-F238E27FC236}">
                  <a16:creationId xmlns:a16="http://schemas.microsoft.com/office/drawing/2014/main" id="{B0884396-AC41-4DA3-A955-E718CACDEB50}"/>
                </a:ext>
              </a:extLst>
            </p:cNvPr>
            <p:cNvSpPr/>
            <p:nvPr/>
          </p:nvSpPr>
          <p:spPr>
            <a:xfrm>
              <a:off x="4252787" y="3623877"/>
              <a:ext cx="391608" cy="377752"/>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楕円 228">
              <a:extLst>
                <a:ext uri="{FF2B5EF4-FFF2-40B4-BE49-F238E27FC236}">
                  <a16:creationId xmlns:a16="http://schemas.microsoft.com/office/drawing/2014/main" id="{71A89C92-D3A5-44EF-8E8D-B62E4DF30BAC}"/>
                </a:ext>
              </a:extLst>
            </p:cNvPr>
            <p:cNvSpPr/>
            <p:nvPr/>
          </p:nvSpPr>
          <p:spPr>
            <a:xfrm>
              <a:off x="3972670" y="3284984"/>
              <a:ext cx="1233974" cy="1251855"/>
            </a:xfrm>
            <a:prstGeom prst="ellipse">
              <a:avLst/>
            </a:prstGeom>
            <a:noFill/>
            <a:ln w="19050">
              <a:solidFill>
                <a:schemeClr val="tx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92">
              <a:extLst>
                <a:ext uri="{FF2B5EF4-FFF2-40B4-BE49-F238E27FC236}">
                  <a16:creationId xmlns:a16="http://schemas.microsoft.com/office/drawing/2014/main" id="{D719D8A6-DC3E-4311-B982-5B9B5243D2A3}"/>
                </a:ext>
              </a:extLst>
            </p:cNvPr>
            <p:cNvSpPr/>
            <p:nvPr/>
          </p:nvSpPr>
          <p:spPr>
            <a:xfrm>
              <a:off x="6420169" y="3867039"/>
              <a:ext cx="259408" cy="250230"/>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93">
              <a:extLst>
                <a:ext uri="{FF2B5EF4-FFF2-40B4-BE49-F238E27FC236}">
                  <a16:creationId xmlns:a16="http://schemas.microsoft.com/office/drawing/2014/main" id="{DC4C7E58-94CC-4A95-9C12-83DBBE0DEA62}"/>
                </a:ext>
              </a:extLst>
            </p:cNvPr>
            <p:cNvSpPr/>
            <p:nvPr/>
          </p:nvSpPr>
          <p:spPr>
            <a:xfrm>
              <a:off x="5768470" y="3805126"/>
              <a:ext cx="259408" cy="250230"/>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94">
              <a:extLst>
                <a:ext uri="{FF2B5EF4-FFF2-40B4-BE49-F238E27FC236}">
                  <a16:creationId xmlns:a16="http://schemas.microsoft.com/office/drawing/2014/main" id="{424BBC61-C62D-4ED0-AFA9-AD5286C3823E}"/>
                </a:ext>
              </a:extLst>
            </p:cNvPr>
            <p:cNvSpPr/>
            <p:nvPr/>
          </p:nvSpPr>
          <p:spPr>
            <a:xfrm>
              <a:off x="5997316" y="3466685"/>
              <a:ext cx="259408" cy="250230"/>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204">
              <a:extLst>
                <a:ext uri="{FF2B5EF4-FFF2-40B4-BE49-F238E27FC236}">
                  <a16:creationId xmlns:a16="http://schemas.microsoft.com/office/drawing/2014/main" id="{45325292-5256-4406-AEF2-B3D27881F78D}"/>
                </a:ext>
              </a:extLst>
            </p:cNvPr>
            <p:cNvSpPr/>
            <p:nvPr/>
          </p:nvSpPr>
          <p:spPr>
            <a:xfrm>
              <a:off x="6043622" y="3684238"/>
              <a:ext cx="461672" cy="445337"/>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206">
              <a:extLst>
                <a:ext uri="{FF2B5EF4-FFF2-40B4-BE49-F238E27FC236}">
                  <a16:creationId xmlns:a16="http://schemas.microsoft.com/office/drawing/2014/main" id="{11B1DA7E-4F0F-45A8-A720-327DAC249224}"/>
                </a:ext>
              </a:extLst>
            </p:cNvPr>
            <p:cNvSpPr/>
            <p:nvPr/>
          </p:nvSpPr>
          <p:spPr>
            <a:xfrm>
              <a:off x="6107799" y="3514743"/>
              <a:ext cx="461672" cy="445337"/>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楕円 207">
              <a:extLst>
                <a:ext uri="{FF2B5EF4-FFF2-40B4-BE49-F238E27FC236}">
                  <a16:creationId xmlns:a16="http://schemas.microsoft.com/office/drawing/2014/main" id="{F5ACA376-C4CA-4F97-9134-E72D88346B8B}"/>
                </a:ext>
              </a:extLst>
            </p:cNvPr>
            <p:cNvSpPr/>
            <p:nvPr/>
          </p:nvSpPr>
          <p:spPr>
            <a:xfrm>
              <a:off x="6102102" y="4037570"/>
              <a:ext cx="306726" cy="295873"/>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楕円 208">
              <a:extLst>
                <a:ext uri="{FF2B5EF4-FFF2-40B4-BE49-F238E27FC236}">
                  <a16:creationId xmlns:a16="http://schemas.microsoft.com/office/drawing/2014/main" id="{310F2336-02D9-473E-9C3D-A2B0DF1D9EF6}"/>
                </a:ext>
              </a:extLst>
            </p:cNvPr>
            <p:cNvSpPr/>
            <p:nvPr/>
          </p:nvSpPr>
          <p:spPr>
            <a:xfrm>
              <a:off x="5878485" y="3631707"/>
              <a:ext cx="391608" cy="377752"/>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10">
              <a:extLst>
                <a:ext uri="{FF2B5EF4-FFF2-40B4-BE49-F238E27FC236}">
                  <a16:creationId xmlns:a16="http://schemas.microsoft.com/office/drawing/2014/main" id="{D72C8660-69D0-498C-905B-C5AF11003AC7}"/>
                </a:ext>
              </a:extLst>
            </p:cNvPr>
            <p:cNvSpPr/>
            <p:nvPr/>
          </p:nvSpPr>
          <p:spPr>
            <a:xfrm>
              <a:off x="5598368" y="3292813"/>
              <a:ext cx="1233974" cy="1251855"/>
            </a:xfrm>
            <a:prstGeom prst="ellipse">
              <a:avLst/>
            </a:prstGeom>
            <a:noFill/>
            <a:ln w="19050">
              <a:solidFill>
                <a:schemeClr val="tx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128">
              <a:extLst>
                <a:ext uri="{FF2B5EF4-FFF2-40B4-BE49-F238E27FC236}">
                  <a16:creationId xmlns:a16="http://schemas.microsoft.com/office/drawing/2014/main" id="{8DBCF0F9-74A3-410A-BD28-08A71763276F}"/>
                </a:ext>
              </a:extLst>
            </p:cNvPr>
            <p:cNvSpPr/>
            <p:nvPr/>
          </p:nvSpPr>
          <p:spPr>
            <a:xfrm>
              <a:off x="7587599" y="3858142"/>
              <a:ext cx="287964" cy="277776"/>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130">
              <a:extLst>
                <a:ext uri="{FF2B5EF4-FFF2-40B4-BE49-F238E27FC236}">
                  <a16:creationId xmlns:a16="http://schemas.microsoft.com/office/drawing/2014/main" id="{00CDD1C7-6BA7-48F1-86FD-E388786AD5E0}"/>
                </a:ext>
              </a:extLst>
            </p:cNvPr>
            <p:cNvSpPr/>
            <p:nvPr/>
          </p:nvSpPr>
          <p:spPr>
            <a:xfrm>
              <a:off x="7834552" y="4161704"/>
              <a:ext cx="237012" cy="228626"/>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131">
              <a:extLst>
                <a:ext uri="{FF2B5EF4-FFF2-40B4-BE49-F238E27FC236}">
                  <a16:creationId xmlns:a16="http://schemas.microsoft.com/office/drawing/2014/main" id="{764C3A8D-9F16-4F72-9C68-5F4E380C0C37}"/>
                </a:ext>
              </a:extLst>
            </p:cNvPr>
            <p:cNvSpPr/>
            <p:nvPr/>
          </p:nvSpPr>
          <p:spPr>
            <a:xfrm>
              <a:off x="7386549" y="3922939"/>
              <a:ext cx="262620" cy="253327"/>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136">
              <a:extLst>
                <a:ext uri="{FF2B5EF4-FFF2-40B4-BE49-F238E27FC236}">
                  <a16:creationId xmlns:a16="http://schemas.microsoft.com/office/drawing/2014/main" id="{4C4F4CC6-A2BA-477C-913D-9B18B78FC108}"/>
                </a:ext>
              </a:extLst>
            </p:cNvPr>
            <p:cNvSpPr/>
            <p:nvPr/>
          </p:nvSpPr>
          <p:spPr>
            <a:xfrm>
              <a:off x="7366472" y="3986931"/>
              <a:ext cx="373298" cy="360088"/>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137">
              <a:extLst>
                <a:ext uri="{FF2B5EF4-FFF2-40B4-BE49-F238E27FC236}">
                  <a16:creationId xmlns:a16="http://schemas.microsoft.com/office/drawing/2014/main" id="{A47C81EC-B142-4CB4-B2FD-247E9CDEB010}"/>
                </a:ext>
              </a:extLst>
            </p:cNvPr>
            <p:cNvSpPr/>
            <p:nvPr/>
          </p:nvSpPr>
          <p:spPr>
            <a:xfrm>
              <a:off x="7262873" y="3942292"/>
              <a:ext cx="206445" cy="199139"/>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144">
              <a:extLst>
                <a:ext uri="{FF2B5EF4-FFF2-40B4-BE49-F238E27FC236}">
                  <a16:creationId xmlns:a16="http://schemas.microsoft.com/office/drawing/2014/main" id="{AD3DCD19-2D4D-4037-90ED-56C22C3A2F0E}"/>
                </a:ext>
              </a:extLst>
            </p:cNvPr>
            <p:cNvSpPr/>
            <p:nvPr/>
          </p:nvSpPr>
          <p:spPr>
            <a:xfrm>
              <a:off x="7834706" y="3503168"/>
              <a:ext cx="151922" cy="146547"/>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146">
              <a:extLst>
                <a:ext uri="{FF2B5EF4-FFF2-40B4-BE49-F238E27FC236}">
                  <a16:creationId xmlns:a16="http://schemas.microsoft.com/office/drawing/2014/main" id="{7B4C6A5D-3A23-4F7F-B80E-2268C5590056}"/>
                </a:ext>
              </a:extLst>
            </p:cNvPr>
            <p:cNvSpPr/>
            <p:nvPr/>
          </p:nvSpPr>
          <p:spPr>
            <a:xfrm>
              <a:off x="8045867" y="3867039"/>
              <a:ext cx="259409" cy="250230"/>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147">
              <a:extLst>
                <a:ext uri="{FF2B5EF4-FFF2-40B4-BE49-F238E27FC236}">
                  <a16:creationId xmlns:a16="http://schemas.microsoft.com/office/drawing/2014/main" id="{71DAAE70-B51B-48E4-B46A-6BAA649C1BBE}"/>
                </a:ext>
              </a:extLst>
            </p:cNvPr>
            <p:cNvSpPr/>
            <p:nvPr/>
          </p:nvSpPr>
          <p:spPr>
            <a:xfrm>
              <a:off x="7394168" y="3805126"/>
              <a:ext cx="259409" cy="250230"/>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148">
              <a:extLst>
                <a:ext uri="{FF2B5EF4-FFF2-40B4-BE49-F238E27FC236}">
                  <a16:creationId xmlns:a16="http://schemas.microsoft.com/office/drawing/2014/main" id="{E4F0D7E0-5C68-429E-996A-864EADA8C12C}"/>
                </a:ext>
              </a:extLst>
            </p:cNvPr>
            <p:cNvSpPr/>
            <p:nvPr/>
          </p:nvSpPr>
          <p:spPr>
            <a:xfrm>
              <a:off x="7623015" y="3466685"/>
              <a:ext cx="259409" cy="250230"/>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150">
              <a:extLst>
                <a:ext uri="{FF2B5EF4-FFF2-40B4-BE49-F238E27FC236}">
                  <a16:creationId xmlns:a16="http://schemas.microsoft.com/office/drawing/2014/main" id="{52913818-2926-4312-A976-8C0CE0B0B1C9}"/>
                </a:ext>
              </a:extLst>
            </p:cNvPr>
            <p:cNvSpPr/>
            <p:nvPr/>
          </p:nvSpPr>
          <p:spPr>
            <a:xfrm>
              <a:off x="7669320" y="3684238"/>
              <a:ext cx="461672" cy="445337"/>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151">
              <a:extLst>
                <a:ext uri="{FF2B5EF4-FFF2-40B4-BE49-F238E27FC236}">
                  <a16:creationId xmlns:a16="http://schemas.microsoft.com/office/drawing/2014/main" id="{D6A1B9F3-2F6F-435F-A9E2-9122869270D9}"/>
                </a:ext>
              </a:extLst>
            </p:cNvPr>
            <p:cNvSpPr/>
            <p:nvPr/>
          </p:nvSpPr>
          <p:spPr>
            <a:xfrm>
              <a:off x="7733498" y="3514743"/>
              <a:ext cx="461672" cy="445337"/>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152">
              <a:extLst>
                <a:ext uri="{FF2B5EF4-FFF2-40B4-BE49-F238E27FC236}">
                  <a16:creationId xmlns:a16="http://schemas.microsoft.com/office/drawing/2014/main" id="{305E3F44-2957-47D7-989D-2036103C0426}"/>
                </a:ext>
              </a:extLst>
            </p:cNvPr>
            <p:cNvSpPr/>
            <p:nvPr/>
          </p:nvSpPr>
          <p:spPr>
            <a:xfrm>
              <a:off x="7727801" y="4037570"/>
              <a:ext cx="306726" cy="295873"/>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168">
              <a:extLst>
                <a:ext uri="{FF2B5EF4-FFF2-40B4-BE49-F238E27FC236}">
                  <a16:creationId xmlns:a16="http://schemas.microsoft.com/office/drawing/2014/main" id="{AF6EC232-4509-4C46-BA8C-778C6494BE29}"/>
                </a:ext>
              </a:extLst>
            </p:cNvPr>
            <p:cNvSpPr/>
            <p:nvPr/>
          </p:nvSpPr>
          <p:spPr>
            <a:xfrm>
              <a:off x="7504292" y="3630955"/>
              <a:ext cx="391608" cy="377752"/>
            </a:xfrm>
            <a:prstGeom prst="ellipse">
              <a:avLst/>
            </a:prstGeom>
            <a:gradFill flip="none" rotWithShape="1">
              <a:gsLst>
                <a:gs pos="39000">
                  <a:srgbClr val="FE9166">
                    <a:alpha val="70000"/>
                  </a:srgbClr>
                </a:gs>
                <a:gs pos="68000">
                  <a:schemeClr val="accent6">
                    <a:lumMod val="40000"/>
                    <a:lumOff val="60000"/>
                    <a:alpha val="10000"/>
                  </a:schemeClr>
                </a:gs>
                <a:gs pos="55000">
                  <a:schemeClr val="accent6">
                    <a:lumMod val="60000"/>
                    <a:lumOff val="40000"/>
                    <a:alpha val="50000"/>
                  </a:schemeClr>
                </a:gs>
                <a:gs pos="13000">
                  <a:srgbClr val="FF5050">
                    <a:alpha val="96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楕円 172">
              <a:extLst>
                <a:ext uri="{FF2B5EF4-FFF2-40B4-BE49-F238E27FC236}">
                  <a16:creationId xmlns:a16="http://schemas.microsoft.com/office/drawing/2014/main" id="{1A271397-20EC-43A0-8C2F-D1549A104F5F}"/>
                </a:ext>
              </a:extLst>
            </p:cNvPr>
            <p:cNvSpPr/>
            <p:nvPr/>
          </p:nvSpPr>
          <p:spPr>
            <a:xfrm>
              <a:off x="7224067" y="3292813"/>
              <a:ext cx="1233974" cy="1251855"/>
            </a:xfrm>
            <a:prstGeom prst="ellipse">
              <a:avLst/>
            </a:prstGeom>
            <a:noFill/>
            <a:ln w="19050">
              <a:solidFill>
                <a:schemeClr val="tx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右矢印 189">
              <a:extLst>
                <a:ext uri="{FF2B5EF4-FFF2-40B4-BE49-F238E27FC236}">
                  <a16:creationId xmlns:a16="http://schemas.microsoft.com/office/drawing/2014/main" id="{CC075404-43DC-433E-8605-6DA3F6BF71B8}"/>
                </a:ext>
              </a:extLst>
            </p:cNvPr>
            <p:cNvSpPr/>
            <p:nvPr/>
          </p:nvSpPr>
          <p:spPr>
            <a:xfrm rot="19432389">
              <a:off x="2984895" y="3637212"/>
              <a:ext cx="392729"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190">
              <a:extLst>
                <a:ext uri="{FF2B5EF4-FFF2-40B4-BE49-F238E27FC236}">
                  <a16:creationId xmlns:a16="http://schemas.microsoft.com/office/drawing/2014/main" id="{71BD7927-9DCD-4214-8462-8FDCCF1B0AAA}"/>
                </a:ext>
              </a:extLst>
            </p:cNvPr>
            <p:cNvSpPr/>
            <p:nvPr/>
          </p:nvSpPr>
          <p:spPr>
            <a:xfrm rot="14155974">
              <a:off x="2572620" y="3743879"/>
              <a:ext cx="392728"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右矢印 191">
              <a:extLst>
                <a:ext uri="{FF2B5EF4-FFF2-40B4-BE49-F238E27FC236}">
                  <a16:creationId xmlns:a16="http://schemas.microsoft.com/office/drawing/2014/main" id="{85126FCA-EA56-4550-8F84-272941EFC49C}"/>
                </a:ext>
              </a:extLst>
            </p:cNvPr>
            <p:cNvSpPr/>
            <p:nvPr/>
          </p:nvSpPr>
          <p:spPr>
            <a:xfrm rot="9546350">
              <a:off x="2518501" y="3950949"/>
              <a:ext cx="281832" cy="7929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右矢印 192">
              <a:extLst>
                <a:ext uri="{FF2B5EF4-FFF2-40B4-BE49-F238E27FC236}">
                  <a16:creationId xmlns:a16="http://schemas.microsoft.com/office/drawing/2014/main" id="{78B04512-4BE7-43E0-BA2B-358A6E6F0264}"/>
                </a:ext>
              </a:extLst>
            </p:cNvPr>
            <p:cNvSpPr/>
            <p:nvPr/>
          </p:nvSpPr>
          <p:spPr>
            <a:xfrm rot="6402192">
              <a:off x="2511901" y="3965323"/>
              <a:ext cx="392728"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右矢印 193">
              <a:extLst>
                <a:ext uri="{FF2B5EF4-FFF2-40B4-BE49-F238E27FC236}">
                  <a16:creationId xmlns:a16="http://schemas.microsoft.com/office/drawing/2014/main" id="{CB75D64A-E27D-427B-BE16-DB7B8FC19B77}"/>
                </a:ext>
              </a:extLst>
            </p:cNvPr>
            <p:cNvSpPr/>
            <p:nvPr/>
          </p:nvSpPr>
          <p:spPr>
            <a:xfrm rot="17073209">
              <a:off x="2933518" y="3714571"/>
              <a:ext cx="353310" cy="87772"/>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右矢印 194">
              <a:extLst>
                <a:ext uri="{FF2B5EF4-FFF2-40B4-BE49-F238E27FC236}">
                  <a16:creationId xmlns:a16="http://schemas.microsoft.com/office/drawing/2014/main" id="{8133666B-1256-49D5-83FE-C4B9D773F13C}"/>
                </a:ext>
              </a:extLst>
            </p:cNvPr>
            <p:cNvSpPr/>
            <p:nvPr/>
          </p:nvSpPr>
          <p:spPr>
            <a:xfrm rot="508154">
              <a:off x="2942785" y="3858440"/>
              <a:ext cx="264527" cy="8261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右矢印 195">
              <a:extLst>
                <a:ext uri="{FF2B5EF4-FFF2-40B4-BE49-F238E27FC236}">
                  <a16:creationId xmlns:a16="http://schemas.microsoft.com/office/drawing/2014/main" id="{2BA2A227-19BF-410E-8E52-A676D72B809B}"/>
                </a:ext>
              </a:extLst>
            </p:cNvPr>
            <p:cNvSpPr/>
            <p:nvPr/>
          </p:nvSpPr>
          <p:spPr>
            <a:xfrm rot="8130787">
              <a:off x="2682172" y="4015154"/>
              <a:ext cx="334212" cy="89718"/>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右矢印 196">
              <a:extLst>
                <a:ext uri="{FF2B5EF4-FFF2-40B4-BE49-F238E27FC236}">
                  <a16:creationId xmlns:a16="http://schemas.microsoft.com/office/drawing/2014/main" id="{902DA413-ECE8-40E1-B82A-BC1D2BF5555B}"/>
                </a:ext>
              </a:extLst>
            </p:cNvPr>
            <p:cNvSpPr/>
            <p:nvPr/>
          </p:nvSpPr>
          <p:spPr>
            <a:xfrm rot="2879766">
              <a:off x="2849538" y="3960101"/>
              <a:ext cx="560922" cy="9951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右矢印 197">
              <a:extLst>
                <a:ext uri="{FF2B5EF4-FFF2-40B4-BE49-F238E27FC236}">
                  <a16:creationId xmlns:a16="http://schemas.microsoft.com/office/drawing/2014/main" id="{6D1E770E-2576-46AC-BAD9-FE54F6770DFD}"/>
                </a:ext>
              </a:extLst>
            </p:cNvPr>
            <p:cNvSpPr/>
            <p:nvPr/>
          </p:nvSpPr>
          <p:spPr>
            <a:xfrm rot="17230693">
              <a:off x="2755835" y="3621154"/>
              <a:ext cx="392728"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右矢印 198">
              <a:extLst>
                <a:ext uri="{FF2B5EF4-FFF2-40B4-BE49-F238E27FC236}">
                  <a16:creationId xmlns:a16="http://schemas.microsoft.com/office/drawing/2014/main" id="{CE0F38CB-46A9-4EB2-9CEC-EF2A0A6F84E9}"/>
                </a:ext>
              </a:extLst>
            </p:cNvPr>
            <p:cNvSpPr/>
            <p:nvPr/>
          </p:nvSpPr>
          <p:spPr>
            <a:xfrm rot="3705304">
              <a:off x="2814983" y="4072910"/>
              <a:ext cx="254824" cy="8217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右矢印 199">
              <a:extLst>
                <a:ext uri="{FF2B5EF4-FFF2-40B4-BE49-F238E27FC236}">
                  <a16:creationId xmlns:a16="http://schemas.microsoft.com/office/drawing/2014/main" id="{929961BF-39A0-4B99-84FA-4DC888D71797}"/>
                </a:ext>
              </a:extLst>
            </p:cNvPr>
            <p:cNvSpPr/>
            <p:nvPr/>
          </p:nvSpPr>
          <p:spPr>
            <a:xfrm rot="20992417">
              <a:off x="2814984" y="3657217"/>
              <a:ext cx="254824" cy="8217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右矢印 200">
              <a:extLst>
                <a:ext uri="{FF2B5EF4-FFF2-40B4-BE49-F238E27FC236}">
                  <a16:creationId xmlns:a16="http://schemas.microsoft.com/office/drawing/2014/main" id="{CB040BE4-8B7D-4BF6-8B8F-F17D75020152}"/>
                </a:ext>
              </a:extLst>
            </p:cNvPr>
            <p:cNvSpPr/>
            <p:nvPr/>
          </p:nvSpPr>
          <p:spPr>
            <a:xfrm rot="5941582">
              <a:off x="2593802" y="4103451"/>
              <a:ext cx="464033" cy="7892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右矢印 201">
              <a:extLst>
                <a:ext uri="{FF2B5EF4-FFF2-40B4-BE49-F238E27FC236}">
                  <a16:creationId xmlns:a16="http://schemas.microsoft.com/office/drawing/2014/main" id="{9387FF80-B5E9-49BF-B17D-9753B42A0931}"/>
                </a:ext>
              </a:extLst>
            </p:cNvPr>
            <p:cNvSpPr/>
            <p:nvPr/>
          </p:nvSpPr>
          <p:spPr>
            <a:xfrm rot="12673709">
              <a:off x="2607692" y="3858656"/>
              <a:ext cx="254824" cy="8217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右矢印 202">
              <a:extLst>
                <a:ext uri="{FF2B5EF4-FFF2-40B4-BE49-F238E27FC236}">
                  <a16:creationId xmlns:a16="http://schemas.microsoft.com/office/drawing/2014/main" id="{70A7C982-6780-4281-9964-7F930BAC7952}"/>
                </a:ext>
              </a:extLst>
            </p:cNvPr>
            <p:cNvSpPr/>
            <p:nvPr/>
          </p:nvSpPr>
          <p:spPr>
            <a:xfrm rot="14695608">
              <a:off x="2737946" y="3604557"/>
              <a:ext cx="254824" cy="8217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右矢印 203">
              <a:extLst>
                <a:ext uri="{FF2B5EF4-FFF2-40B4-BE49-F238E27FC236}">
                  <a16:creationId xmlns:a16="http://schemas.microsoft.com/office/drawing/2014/main" id="{3C4309E2-D24D-440E-B6DE-487A8A843000}"/>
                </a:ext>
              </a:extLst>
            </p:cNvPr>
            <p:cNvSpPr/>
            <p:nvPr/>
          </p:nvSpPr>
          <p:spPr>
            <a:xfrm rot="19432389">
              <a:off x="4588511" y="3595710"/>
              <a:ext cx="392729"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右矢印 204">
              <a:extLst>
                <a:ext uri="{FF2B5EF4-FFF2-40B4-BE49-F238E27FC236}">
                  <a16:creationId xmlns:a16="http://schemas.microsoft.com/office/drawing/2014/main" id="{6ADBC4BB-E618-426E-A779-8ED373CBB593}"/>
                </a:ext>
              </a:extLst>
            </p:cNvPr>
            <p:cNvSpPr/>
            <p:nvPr/>
          </p:nvSpPr>
          <p:spPr>
            <a:xfrm rot="14155974">
              <a:off x="4160488" y="3686796"/>
              <a:ext cx="392728"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右矢印 205">
              <a:extLst>
                <a:ext uri="{FF2B5EF4-FFF2-40B4-BE49-F238E27FC236}">
                  <a16:creationId xmlns:a16="http://schemas.microsoft.com/office/drawing/2014/main" id="{18D75BF8-3D57-43C3-8AF2-0C5838CD932E}"/>
                </a:ext>
              </a:extLst>
            </p:cNvPr>
            <p:cNvSpPr/>
            <p:nvPr/>
          </p:nvSpPr>
          <p:spPr>
            <a:xfrm rot="9546350">
              <a:off x="4106368" y="3955028"/>
              <a:ext cx="281832" cy="7929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右矢印 206">
              <a:extLst>
                <a:ext uri="{FF2B5EF4-FFF2-40B4-BE49-F238E27FC236}">
                  <a16:creationId xmlns:a16="http://schemas.microsoft.com/office/drawing/2014/main" id="{6D4FC9FA-FFD2-4112-8C7A-7DF35F30887E}"/>
                </a:ext>
              </a:extLst>
            </p:cNvPr>
            <p:cNvSpPr/>
            <p:nvPr/>
          </p:nvSpPr>
          <p:spPr>
            <a:xfrm rot="6402192">
              <a:off x="4099769" y="3969402"/>
              <a:ext cx="392728"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右矢印 207">
              <a:extLst>
                <a:ext uri="{FF2B5EF4-FFF2-40B4-BE49-F238E27FC236}">
                  <a16:creationId xmlns:a16="http://schemas.microsoft.com/office/drawing/2014/main" id="{F6CD2971-25A3-42DE-A38A-8C735190E361}"/>
                </a:ext>
              </a:extLst>
            </p:cNvPr>
            <p:cNvSpPr/>
            <p:nvPr/>
          </p:nvSpPr>
          <p:spPr>
            <a:xfrm rot="17073209">
              <a:off x="4547226" y="3750846"/>
              <a:ext cx="285847" cy="88980"/>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右矢印 208">
              <a:extLst>
                <a:ext uri="{FF2B5EF4-FFF2-40B4-BE49-F238E27FC236}">
                  <a16:creationId xmlns:a16="http://schemas.microsoft.com/office/drawing/2014/main" id="{33498850-1DB7-4533-9D75-1FAA961A449C}"/>
                </a:ext>
              </a:extLst>
            </p:cNvPr>
            <p:cNvSpPr/>
            <p:nvPr/>
          </p:nvSpPr>
          <p:spPr>
            <a:xfrm rot="508154">
              <a:off x="4530652" y="3862519"/>
              <a:ext cx="264527" cy="8261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右矢印 209">
              <a:extLst>
                <a:ext uri="{FF2B5EF4-FFF2-40B4-BE49-F238E27FC236}">
                  <a16:creationId xmlns:a16="http://schemas.microsoft.com/office/drawing/2014/main" id="{6F0395E3-0995-4CB3-9518-1AAFDCB1B378}"/>
                </a:ext>
              </a:extLst>
            </p:cNvPr>
            <p:cNvSpPr/>
            <p:nvPr/>
          </p:nvSpPr>
          <p:spPr>
            <a:xfrm rot="8130787">
              <a:off x="4228908" y="4076696"/>
              <a:ext cx="334212" cy="89718"/>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右矢印 210">
              <a:extLst>
                <a:ext uri="{FF2B5EF4-FFF2-40B4-BE49-F238E27FC236}">
                  <a16:creationId xmlns:a16="http://schemas.microsoft.com/office/drawing/2014/main" id="{AB06C4ED-7833-4AC7-A051-E83603F52305}"/>
                </a:ext>
              </a:extLst>
            </p:cNvPr>
            <p:cNvSpPr/>
            <p:nvPr/>
          </p:nvSpPr>
          <p:spPr>
            <a:xfrm rot="2879766">
              <a:off x="4468728" y="4015935"/>
              <a:ext cx="560922" cy="9951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右矢印 211">
              <a:extLst>
                <a:ext uri="{FF2B5EF4-FFF2-40B4-BE49-F238E27FC236}">
                  <a16:creationId xmlns:a16="http://schemas.microsoft.com/office/drawing/2014/main" id="{FAB4B203-FABD-4CEF-A49E-FA92E64F4B97}"/>
                </a:ext>
              </a:extLst>
            </p:cNvPr>
            <p:cNvSpPr/>
            <p:nvPr/>
          </p:nvSpPr>
          <p:spPr>
            <a:xfrm rot="17230693">
              <a:off x="4392749" y="3587615"/>
              <a:ext cx="392728"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右矢印 212">
              <a:extLst>
                <a:ext uri="{FF2B5EF4-FFF2-40B4-BE49-F238E27FC236}">
                  <a16:creationId xmlns:a16="http://schemas.microsoft.com/office/drawing/2014/main" id="{369BFF0A-4A28-4DFF-A62E-A04759A9BB2D}"/>
                </a:ext>
              </a:extLst>
            </p:cNvPr>
            <p:cNvSpPr/>
            <p:nvPr/>
          </p:nvSpPr>
          <p:spPr>
            <a:xfrm rot="3705304">
              <a:off x="4400497" y="4093946"/>
              <a:ext cx="285536" cy="69155"/>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213">
              <a:extLst>
                <a:ext uri="{FF2B5EF4-FFF2-40B4-BE49-F238E27FC236}">
                  <a16:creationId xmlns:a16="http://schemas.microsoft.com/office/drawing/2014/main" id="{26983B59-E58F-4399-B56A-6EEDA1F793DD}"/>
                </a:ext>
              </a:extLst>
            </p:cNvPr>
            <p:cNvSpPr/>
            <p:nvPr/>
          </p:nvSpPr>
          <p:spPr>
            <a:xfrm rot="20992417">
              <a:off x="4405560" y="3691854"/>
              <a:ext cx="227697" cy="53782"/>
            </a:xfrm>
            <a:prstGeom prst="rightArrow">
              <a:avLst>
                <a:gd name="adj1" fmla="val 33131"/>
                <a:gd name="adj2" fmla="val 87807"/>
              </a:avLst>
            </a:prstGeom>
            <a:solidFill>
              <a:srgbClr val="F1597A">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右矢印 214">
              <a:extLst>
                <a:ext uri="{FF2B5EF4-FFF2-40B4-BE49-F238E27FC236}">
                  <a16:creationId xmlns:a16="http://schemas.microsoft.com/office/drawing/2014/main" id="{E1A33130-E971-48DC-BB4D-112DACB22627}"/>
                </a:ext>
              </a:extLst>
            </p:cNvPr>
            <p:cNvSpPr/>
            <p:nvPr/>
          </p:nvSpPr>
          <p:spPr>
            <a:xfrm rot="5941582">
              <a:off x="4200387" y="4131528"/>
              <a:ext cx="464033" cy="7892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右矢印 215">
              <a:extLst>
                <a:ext uri="{FF2B5EF4-FFF2-40B4-BE49-F238E27FC236}">
                  <a16:creationId xmlns:a16="http://schemas.microsoft.com/office/drawing/2014/main" id="{50451862-4FF7-497C-9847-0B0A242BA43C}"/>
                </a:ext>
              </a:extLst>
            </p:cNvPr>
            <p:cNvSpPr/>
            <p:nvPr/>
          </p:nvSpPr>
          <p:spPr>
            <a:xfrm rot="12673709">
              <a:off x="4136536" y="3828255"/>
              <a:ext cx="254824" cy="8217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右矢印 216">
              <a:extLst>
                <a:ext uri="{FF2B5EF4-FFF2-40B4-BE49-F238E27FC236}">
                  <a16:creationId xmlns:a16="http://schemas.microsoft.com/office/drawing/2014/main" id="{1B8B85C4-96A5-45F1-B2F5-38BD2F53FFD4}"/>
                </a:ext>
              </a:extLst>
            </p:cNvPr>
            <p:cNvSpPr/>
            <p:nvPr/>
          </p:nvSpPr>
          <p:spPr>
            <a:xfrm rot="14695608">
              <a:off x="4364720" y="3611793"/>
              <a:ext cx="193789" cy="72144"/>
            </a:xfrm>
            <a:prstGeom prst="rightArrow">
              <a:avLst>
                <a:gd name="adj1" fmla="val 33131"/>
                <a:gd name="adj2" fmla="val 87807"/>
              </a:avLst>
            </a:prstGeom>
            <a:solidFill>
              <a:srgbClr val="F1597A">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右矢印 217">
              <a:extLst>
                <a:ext uri="{FF2B5EF4-FFF2-40B4-BE49-F238E27FC236}">
                  <a16:creationId xmlns:a16="http://schemas.microsoft.com/office/drawing/2014/main" id="{B72AFD84-9C0A-4FC1-BCFA-1C6DE7791446}"/>
                </a:ext>
              </a:extLst>
            </p:cNvPr>
            <p:cNvSpPr/>
            <p:nvPr/>
          </p:nvSpPr>
          <p:spPr>
            <a:xfrm rot="19432389">
              <a:off x="6262404" y="3563901"/>
              <a:ext cx="392729" cy="97889"/>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右矢印 218">
              <a:extLst>
                <a:ext uri="{FF2B5EF4-FFF2-40B4-BE49-F238E27FC236}">
                  <a16:creationId xmlns:a16="http://schemas.microsoft.com/office/drawing/2014/main" id="{A6D3A165-B5BB-43B3-A1E0-9288FCE8C646}"/>
                </a:ext>
              </a:extLst>
            </p:cNvPr>
            <p:cNvSpPr/>
            <p:nvPr/>
          </p:nvSpPr>
          <p:spPr>
            <a:xfrm rot="14155974">
              <a:off x="5911320" y="3658744"/>
              <a:ext cx="195867" cy="49472"/>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右矢印 219">
              <a:extLst>
                <a:ext uri="{FF2B5EF4-FFF2-40B4-BE49-F238E27FC236}">
                  <a16:creationId xmlns:a16="http://schemas.microsoft.com/office/drawing/2014/main" id="{6D9638D3-33F2-44E1-9D09-B662FA8181F6}"/>
                </a:ext>
              </a:extLst>
            </p:cNvPr>
            <p:cNvSpPr/>
            <p:nvPr/>
          </p:nvSpPr>
          <p:spPr>
            <a:xfrm rot="9546350">
              <a:off x="5737282" y="3964907"/>
              <a:ext cx="124377" cy="64642"/>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右矢印 220">
              <a:extLst>
                <a:ext uri="{FF2B5EF4-FFF2-40B4-BE49-F238E27FC236}">
                  <a16:creationId xmlns:a16="http://schemas.microsoft.com/office/drawing/2014/main" id="{F00F3D96-CD38-4049-A734-3B78FB79BD84}"/>
                </a:ext>
              </a:extLst>
            </p:cNvPr>
            <p:cNvSpPr/>
            <p:nvPr/>
          </p:nvSpPr>
          <p:spPr>
            <a:xfrm rot="6402192">
              <a:off x="5802407" y="4050806"/>
              <a:ext cx="232061" cy="81531"/>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右矢印 221">
              <a:extLst>
                <a:ext uri="{FF2B5EF4-FFF2-40B4-BE49-F238E27FC236}">
                  <a16:creationId xmlns:a16="http://schemas.microsoft.com/office/drawing/2014/main" id="{744E618A-D38C-45E6-91FA-64398389B2AE}"/>
                </a:ext>
              </a:extLst>
            </p:cNvPr>
            <p:cNvSpPr/>
            <p:nvPr/>
          </p:nvSpPr>
          <p:spPr>
            <a:xfrm rot="17073209">
              <a:off x="6268437" y="3660824"/>
              <a:ext cx="181332" cy="79822"/>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右矢印 222">
              <a:extLst>
                <a:ext uri="{FF2B5EF4-FFF2-40B4-BE49-F238E27FC236}">
                  <a16:creationId xmlns:a16="http://schemas.microsoft.com/office/drawing/2014/main" id="{E7428422-4DBA-404E-B0B4-D007A6EFEA82}"/>
                </a:ext>
              </a:extLst>
            </p:cNvPr>
            <p:cNvSpPr/>
            <p:nvPr/>
          </p:nvSpPr>
          <p:spPr>
            <a:xfrm rot="508154">
              <a:off x="6342714" y="3848739"/>
              <a:ext cx="187769" cy="69291"/>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右矢印 223">
              <a:extLst>
                <a:ext uri="{FF2B5EF4-FFF2-40B4-BE49-F238E27FC236}">
                  <a16:creationId xmlns:a16="http://schemas.microsoft.com/office/drawing/2014/main" id="{F84DF87D-A6DF-4853-BECC-225CABE12203}"/>
                </a:ext>
              </a:extLst>
            </p:cNvPr>
            <p:cNvSpPr/>
            <p:nvPr/>
          </p:nvSpPr>
          <p:spPr>
            <a:xfrm rot="8130787">
              <a:off x="5887221" y="4093625"/>
              <a:ext cx="334604" cy="6979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右矢印 224">
              <a:extLst>
                <a:ext uri="{FF2B5EF4-FFF2-40B4-BE49-F238E27FC236}">
                  <a16:creationId xmlns:a16="http://schemas.microsoft.com/office/drawing/2014/main" id="{59AD1FDE-B651-4621-AB3B-686B151B2AFD}"/>
                </a:ext>
              </a:extLst>
            </p:cNvPr>
            <p:cNvSpPr/>
            <p:nvPr/>
          </p:nvSpPr>
          <p:spPr>
            <a:xfrm rot="2879766">
              <a:off x="6141114" y="4071769"/>
              <a:ext cx="560922" cy="9951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右矢印 225">
              <a:extLst>
                <a:ext uri="{FF2B5EF4-FFF2-40B4-BE49-F238E27FC236}">
                  <a16:creationId xmlns:a16="http://schemas.microsoft.com/office/drawing/2014/main" id="{66E55FF0-637C-42FB-8A3B-7923E3B5B35C}"/>
                </a:ext>
              </a:extLst>
            </p:cNvPr>
            <p:cNvSpPr/>
            <p:nvPr/>
          </p:nvSpPr>
          <p:spPr>
            <a:xfrm rot="17230693">
              <a:off x="6044139" y="3531781"/>
              <a:ext cx="392728"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右矢印 226">
              <a:extLst>
                <a:ext uri="{FF2B5EF4-FFF2-40B4-BE49-F238E27FC236}">
                  <a16:creationId xmlns:a16="http://schemas.microsoft.com/office/drawing/2014/main" id="{591C3FEA-BE27-40EE-B47F-E94EDDA935A2}"/>
                </a:ext>
              </a:extLst>
            </p:cNvPr>
            <p:cNvSpPr/>
            <p:nvPr/>
          </p:nvSpPr>
          <p:spPr>
            <a:xfrm rot="3705304">
              <a:off x="6136567" y="4194728"/>
              <a:ext cx="173979" cy="74843"/>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右矢印 227">
              <a:extLst>
                <a:ext uri="{FF2B5EF4-FFF2-40B4-BE49-F238E27FC236}">
                  <a16:creationId xmlns:a16="http://schemas.microsoft.com/office/drawing/2014/main" id="{1F9EA7BB-235C-4644-AF15-A44AC9642466}"/>
                </a:ext>
              </a:extLst>
            </p:cNvPr>
            <p:cNvSpPr/>
            <p:nvPr/>
          </p:nvSpPr>
          <p:spPr>
            <a:xfrm rot="5941582">
              <a:off x="5851777" y="4163364"/>
              <a:ext cx="464033" cy="7892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右矢印 228">
              <a:extLst>
                <a:ext uri="{FF2B5EF4-FFF2-40B4-BE49-F238E27FC236}">
                  <a16:creationId xmlns:a16="http://schemas.microsoft.com/office/drawing/2014/main" id="{50ADA70A-D680-48A2-B38D-E4C1B95AA482}"/>
                </a:ext>
              </a:extLst>
            </p:cNvPr>
            <p:cNvSpPr/>
            <p:nvPr/>
          </p:nvSpPr>
          <p:spPr>
            <a:xfrm rot="12673709">
              <a:off x="5760604" y="3754994"/>
              <a:ext cx="187591" cy="82148"/>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右矢印 229">
              <a:extLst>
                <a:ext uri="{FF2B5EF4-FFF2-40B4-BE49-F238E27FC236}">
                  <a16:creationId xmlns:a16="http://schemas.microsoft.com/office/drawing/2014/main" id="{E9F37A3C-A849-4242-BF0A-FEB74F617E4C}"/>
                </a:ext>
              </a:extLst>
            </p:cNvPr>
            <p:cNvSpPr/>
            <p:nvPr/>
          </p:nvSpPr>
          <p:spPr>
            <a:xfrm rot="19432389">
              <a:off x="7937428" y="3571948"/>
              <a:ext cx="392729" cy="97889"/>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右矢印 230">
              <a:extLst>
                <a:ext uri="{FF2B5EF4-FFF2-40B4-BE49-F238E27FC236}">
                  <a16:creationId xmlns:a16="http://schemas.microsoft.com/office/drawing/2014/main" id="{8D957F9B-152B-47E8-BD5E-23B2A5BB6504}"/>
                </a:ext>
              </a:extLst>
            </p:cNvPr>
            <p:cNvSpPr/>
            <p:nvPr/>
          </p:nvSpPr>
          <p:spPr>
            <a:xfrm rot="8130787">
              <a:off x="7514879" y="4128854"/>
              <a:ext cx="215725" cy="86685"/>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右矢印 231">
              <a:extLst>
                <a:ext uri="{FF2B5EF4-FFF2-40B4-BE49-F238E27FC236}">
                  <a16:creationId xmlns:a16="http://schemas.microsoft.com/office/drawing/2014/main" id="{E31723D9-E2FC-47E0-B5D5-8999F5B9CAEB}"/>
                </a:ext>
              </a:extLst>
            </p:cNvPr>
            <p:cNvSpPr/>
            <p:nvPr/>
          </p:nvSpPr>
          <p:spPr>
            <a:xfrm rot="2879766">
              <a:off x="7816138" y="4090859"/>
              <a:ext cx="560922" cy="99516"/>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右矢印 232">
              <a:extLst>
                <a:ext uri="{FF2B5EF4-FFF2-40B4-BE49-F238E27FC236}">
                  <a16:creationId xmlns:a16="http://schemas.microsoft.com/office/drawing/2014/main" id="{0BE9BA21-4008-499C-AE2B-833B287478CD}"/>
                </a:ext>
              </a:extLst>
            </p:cNvPr>
            <p:cNvSpPr/>
            <p:nvPr/>
          </p:nvSpPr>
          <p:spPr>
            <a:xfrm rot="17230693">
              <a:off x="7660681" y="3475947"/>
              <a:ext cx="392728" cy="9405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右矢印 233">
              <a:extLst>
                <a:ext uri="{FF2B5EF4-FFF2-40B4-BE49-F238E27FC236}">
                  <a16:creationId xmlns:a16="http://schemas.microsoft.com/office/drawing/2014/main" id="{6745F612-FBDC-4FB5-8B74-F3A8D9439165}"/>
                </a:ext>
              </a:extLst>
            </p:cNvPr>
            <p:cNvSpPr/>
            <p:nvPr/>
          </p:nvSpPr>
          <p:spPr>
            <a:xfrm rot="5941582">
              <a:off x="7494601" y="4219198"/>
              <a:ext cx="464033" cy="78920"/>
            </a:xfrm>
            <a:prstGeom prst="rightArrow">
              <a:avLst>
                <a:gd name="adj1" fmla="val 33131"/>
                <a:gd name="adj2" fmla="val 87807"/>
              </a:avLst>
            </a:prstGeom>
            <a:solidFill>
              <a:srgbClr val="EC204C">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右矢印 234">
              <a:extLst>
                <a:ext uri="{FF2B5EF4-FFF2-40B4-BE49-F238E27FC236}">
                  <a16:creationId xmlns:a16="http://schemas.microsoft.com/office/drawing/2014/main" id="{DE55E913-A581-4B01-972B-82E77F6696BA}"/>
                </a:ext>
              </a:extLst>
            </p:cNvPr>
            <p:cNvSpPr/>
            <p:nvPr/>
          </p:nvSpPr>
          <p:spPr>
            <a:xfrm rot="12673709">
              <a:off x="7365391" y="3721014"/>
              <a:ext cx="160373" cy="66192"/>
            </a:xfrm>
            <a:prstGeom prst="rightArrow">
              <a:avLst>
                <a:gd name="adj1" fmla="val 33131"/>
                <a:gd name="adj2" fmla="val 87807"/>
              </a:avLst>
            </a:prstGeom>
            <a:solidFill>
              <a:srgbClr val="F1597A">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228">
              <a:extLst>
                <a:ext uri="{FF2B5EF4-FFF2-40B4-BE49-F238E27FC236}">
                  <a16:creationId xmlns:a16="http://schemas.microsoft.com/office/drawing/2014/main" id="{D326EC68-34D6-41F7-A2F7-06ED6D4CC077}"/>
                </a:ext>
              </a:extLst>
            </p:cNvPr>
            <p:cNvSpPr/>
            <p:nvPr/>
          </p:nvSpPr>
          <p:spPr>
            <a:xfrm>
              <a:off x="712963" y="3287985"/>
              <a:ext cx="1233974" cy="1251857"/>
            </a:xfrm>
            <a:prstGeom prst="ellipse">
              <a:avLst/>
            </a:prstGeom>
            <a:noFill/>
            <a:ln w="19050">
              <a:solidFill>
                <a:schemeClr val="tx1"/>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0" name="正方形/長方形 9">
                  <a:extLst>
                    <a:ext uri="{FF2B5EF4-FFF2-40B4-BE49-F238E27FC236}">
                      <a16:creationId xmlns:a16="http://schemas.microsoft.com/office/drawing/2014/main" id="{C8B91214-8184-42EE-9F24-9ADDA7E2E3DD}"/>
                    </a:ext>
                  </a:extLst>
                </p:cNvPr>
                <p:cNvSpPr/>
                <p:nvPr/>
              </p:nvSpPr>
              <p:spPr>
                <a:xfrm>
                  <a:off x="1141943" y="4751432"/>
                  <a:ext cx="401071" cy="400110"/>
                </a:xfrm>
                <a:prstGeom prst="rect">
                  <a:avLst/>
                </a:prstGeom>
                <a:ln>
                  <a:noFill/>
                </a:ln>
              </p:spPr>
              <p:txBody>
                <a:bodyPr wrap="none">
                  <a:spAutoFit/>
                </a:bodyPr>
                <a:lstStyle/>
                <a:p>
                  <a:pPr/>
                  <a14:m>
                    <m:oMathPara xmlns:m="http://schemas.openxmlformats.org/officeDocument/2006/math">
                      <m:oMathParaPr>
                        <m:jc m:val="centerGroup"/>
                      </m:oMathParaPr>
                      <m:oMath xmlns:m="http://schemas.openxmlformats.org/officeDocument/2006/math">
                        <m:r>
                          <a:rPr lang="en-US" altLang="ja-JP" sz="2000" b="0" i="1" smtClean="0">
                            <a:solidFill>
                              <a:schemeClr val="tx1"/>
                            </a:solidFill>
                            <a:latin typeface="Cambria Math"/>
                            <a:ea typeface="游ゴシック Medium" panose="020B0500000000000000" pitchFamily="50" charset="-128"/>
                          </a:rPr>
                          <m:t>0</m:t>
                        </m:r>
                      </m:oMath>
                    </m:oMathPara>
                  </a14:m>
                  <a:endParaRPr lang="ja-JP" altLang="en-US" sz="2800" dirty="0">
                    <a:solidFill>
                      <a:schemeClr val="tx1"/>
                    </a:solidFill>
                  </a:endParaRPr>
                </a:p>
              </p:txBody>
            </p:sp>
          </mc:Choice>
          <mc:Fallback xmlns="">
            <p:sp>
              <p:nvSpPr>
                <p:cNvPr id="10" name="正方形/長方形 9">
                  <a:extLst>
                    <a:ext uri="{FF2B5EF4-FFF2-40B4-BE49-F238E27FC236}">
                      <a16:creationId xmlns:a16="http://schemas.microsoft.com/office/drawing/2014/main" id="{C8B91214-8184-42EE-9F24-9ADDA7E2E3DD}"/>
                    </a:ext>
                  </a:extLst>
                </p:cNvPr>
                <p:cNvSpPr>
                  <a:spLocks noRot="1" noChangeAspect="1" noMove="1" noResize="1" noEditPoints="1" noAdjustHandles="1" noChangeArrowheads="1" noChangeShapeType="1" noTextEdit="1"/>
                </p:cNvSpPr>
                <p:nvPr/>
              </p:nvSpPr>
              <p:spPr>
                <a:xfrm>
                  <a:off x="1141943" y="4751432"/>
                  <a:ext cx="401071" cy="400110"/>
                </a:xfrm>
                <a:prstGeom prst="rect">
                  <a:avLst/>
                </a:prstGeom>
                <a:blipFill>
                  <a:blip r:embed="rId2"/>
                  <a:stretch>
                    <a:fillRect/>
                  </a:stretch>
                </a:blipFill>
                <a:ln>
                  <a:noFill/>
                </a:ln>
              </p:spPr>
              <p:txBody>
                <a:bodyPr/>
                <a:lstStyle/>
                <a:p>
                  <a:r>
                    <a:rPr lang="ja-JP" altLang="en-US">
                      <a:noFill/>
                    </a:rPr>
                    <a:t> </a:t>
                  </a:r>
                </a:p>
              </p:txBody>
            </p:sp>
          </mc:Fallback>
        </mc:AlternateContent>
        <p:sp>
          <p:nvSpPr>
            <p:cNvPr id="6" name="テキスト ボックス 5">
              <a:extLst>
                <a:ext uri="{FF2B5EF4-FFF2-40B4-BE49-F238E27FC236}">
                  <a16:creationId xmlns:a16="http://schemas.microsoft.com/office/drawing/2014/main" id="{0B97B8DF-286D-4EA7-884B-F712F89F3A54}"/>
                </a:ext>
              </a:extLst>
            </p:cNvPr>
            <p:cNvSpPr txBox="1"/>
            <p:nvPr/>
          </p:nvSpPr>
          <p:spPr>
            <a:xfrm>
              <a:off x="1758569" y="4806343"/>
              <a:ext cx="2502653" cy="584775"/>
            </a:xfrm>
            <a:prstGeom prst="rect">
              <a:avLst/>
            </a:prstGeom>
            <a:noFill/>
          </p:spPr>
          <p:txBody>
            <a:bodyPr wrap="square" rtlCol="0">
              <a:spAutoFit/>
            </a:bodyPr>
            <a:lstStyle/>
            <a:p>
              <a:pPr algn="ctr"/>
              <a:r>
                <a:rPr kumimoji="1" lang="en-US" altLang="ja-JP" sz="1600" dirty="0">
                  <a:latin typeface="Yu Gothic UI Semilight" panose="020B0400000000000000" pitchFamily="50" charset="-128"/>
                  <a:ea typeface="Yu Gothic UI Semilight" panose="020B0400000000000000" pitchFamily="50" charset="-128"/>
                </a:rPr>
                <a:t>Formation time</a:t>
              </a:r>
            </a:p>
            <a:p>
              <a:pPr algn="ctr"/>
              <a:r>
                <a:rPr kumimoji="1" lang="en-US" altLang="ja-JP" sz="1600" dirty="0">
                  <a:latin typeface="Yu Gothic UI Semilight" panose="020B0400000000000000" pitchFamily="50" charset="-128"/>
                  <a:ea typeface="Yu Gothic UI Semilight" panose="020B0400000000000000" pitchFamily="50" charset="-128"/>
                </a:rPr>
                <a:t>of </a:t>
              </a:r>
              <a:r>
                <a:rPr kumimoji="1" lang="en-US" altLang="ja-JP" sz="1600" dirty="0" err="1">
                  <a:latin typeface="Yu Gothic UI Semilight" panose="020B0400000000000000" pitchFamily="50" charset="-128"/>
                  <a:ea typeface="Yu Gothic UI Semilight" panose="020B0400000000000000" pitchFamily="50" charset="-128"/>
                </a:rPr>
                <a:t>partons</a:t>
              </a:r>
              <a:endParaRPr kumimoji="1" lang="ja-JP" altLang="en-US" sz="1600" dirty="0">
                <a:latin typeface="Yu Gothic UI Semilight" panose="020B0400000000000000" pitchFamily="50" charset="-128"/>
                <a:ea typeface="Yu Gothic UI Semilight" panose="020B0400000000000000" pitchFamily="50" charset="-128"/>
              </a:endParaRPr>
            </a:p>
          </p:txBody>
        </p:sp>
        <p:sp>
          <p:nvSpPr>
            <p:cNvPr id="7" name="テキスト ボックス 6">
              <a:extLst>
                <a:ext uri="{FF2B5EF4-FFF2-40B4-BE49-F238E27FC236}">
                  <a16:creationId xmlns:a16="http://schemas.microsoft.com/office/drawing/2014/main" id="{5EF2BB0E-3A0B-4F0C-9603-1DDA7D63792E}"/>
                </a:ext>
              </a:extLst>
            </p:cNvPr>
            <p:cNvSpPr txBox="1"/>
            <p:nvPr/>
          </p:nvSpPr>
          <p:spPr>
            <a:xfrm>
              <a:off x="7173063" y="4806343"/>
              <a:ext cx="1397762" cy="584775"/>
            </a:xfrm>
            <a:prstGeom prst="rect">
              <a:avLst/>
            </a:prstGeom>
            <a:noFill/>
          </p:spPr>
          <p:txBody>
            <a:bodyPr wrap="square" rtlCol="0">
              <a:spAutoFit/>
            </a:bodyPr>
            <a:lstStyle/>
            <a:p>
              <a:pPr algn="ctr"/>
              <a:r>
                <a:rPr kumimoji="1" lang="en-US" altLang="ja-JP" sz="1600" dirty="0">
                  <a:latin typeface="Yu Gothic UI Semilight" panose="020B0400000000000000" pitchFamily="50" charset="-128"/>
                  <a:ea typeface="Yu Gothic UI Semilight" panose="020B0400000000000000" pitchFamily="50" charset="-128"/>
                </a:rPr>
                <a:t>hydro </a:t>
              </a:r>
            </a:p>
            <a:p>
              <a:pPr algn="ctr"/>
              <a:r>
                <a:rPr kumimoji="1" lang="en-US" altLang="ja-JP" sz="1600" dirty="0">
                  <a:latin typeface="Yu Gothic UI Semilight" panose="020B0400000000000000" pitchFamily="50" charset="-128"/>
                  <a:ea typeface="Yu Gothic UI Semilight" panose="020B0400000000000000" pitchFamily="50" charset="-128"/>
                </a:rPr>
                <a:t>initial time</a:t>
              </a:r>
              <a:endParaRPr kumimoji="1" lang="ja-JP" altLang="en-US" sz="1600" dirty="0">
                <a:latin typeface="Yu Gothic UI Semilight" panose="020B0400000000000000" pitchFamily="50" charset="-128"/>
                <a:ea typeface="Yu Gothic UI Semilight" panose="020B0400000000000000" pitchFamily="50" charset="-128"/>
              </a:endParaRPr>
            </a:p>
          </p:txBody>
        </p:sp>
        <p:sp>
          <p:nvSpPr>
            <p:cNvPr id="88" name="テキスト ボックス 87">
              <a:extLst>
                <a:ext uri="{FF2B5EF4-FFF2-40B4-BE49-F238E27FC236}">
                  <a16:creationId xmlns:a16="http://schemas.microsoft.com/office/drawing/2014/main" id="{DD8810F5-BB7E-4EF5-9449-96F53D6F5792}"/>
                </a:ext>
              </a:extLst>
            </p:cNvPr>
            <p:cNvSpPr txBox="1"/>
            <p:nvPr/>
          </p:nvSpPr>
          <p:spPr>
            <a:xfrm>
              <a:off x="799134" y="3776198"/>
              <a:ext cx="1006588" cy="338554"/>
            </a:xfrm>
            <a:prstGeom prst="rect">
              <a:avLst/>
            </a:prstGeom>
            <a:noFill/>
          </p:spPr>
          <p:txBody>
            <a:bodyPr wrap="square" rtlCol="0">
              <a:spAutoFit/>
            </a:bodyPr>
            <a:lstStyle/>
            <a:p>
              <a:pPr algn="ctr"/>
              <a:r>
                <a:rPr kumimoji="1" lang="en-US" altLang="ja-JP" sz="1600" dirty="0">
                  <a:latin typeface="游ゴシック Medium" panose="020B0500000000000000" pitchFamily="50" charset="-128"/>
                  <a:ea typeface="游ゴシック Medium" panose="020B0500000000000000" pitchFamily="50" charset="-128"/>
                </a:rPr>
                <a:t>Vacuum</a:t>
              </a:r>
              <a:endParaRPr kumimoji="1" lang="ja-JP" altLang="en-US" sz="1600" dirty="0">
                <a:latin typeface="游ゴシック Medium" panose="020B0500000000000000" pitchFamily="50" charset="-128"/>
                <a:ea typeface="游ゴシック Medium" panose="020B0500000000000000" pitchFamily="50" charset="-128"/>
              </a:endParaRPr>
            </a:p>
          </p:txBody>
        </p:sp>
      </p:grpSp>
      <p:sp>
        <p:nvSpPr>
          <p:cNvPr id="91" name="テキスト ボックス 90">
            <a:extLst>
              <a:ext uri="{FF2B5EF4-FFF2-40B4-BE49-F238E27FC236}">
                <a16:creationId xmlns:a16="http://schemas.microsoft.com/office/drawing/2014/main" id="{60950620-8D58-4F6F-8C98-0DBF32982143}"/>
              </a:ext>
            </a:extLst>
          </p:cNvPr>
          <p:cNvSpPr txBox="1"/>
          <p:nvPr/>
        </p:nvSpPr>
        <p:spPr>
          <a:xfrm>
            <a:off x="2157261" y="5852660"/>
            <a:ext cx="7877478" cy="954107"/>
          </a:xfrm>
          <a:prstGeom prst="rect">
            <a:avLst/>
          </a:prstGeom>
          <a:noFill/>
        </p:spPr>
        <p:txBody>
          <a:bodyPr wrap="none" rtlCol="0">
            <a:spAutoFit/>
          </a:bodyPr>
          <a:lstStyle/>
          <a:p>
            <a:pPr algn="ctr"/>
            <a:r>
              <a:rPr kumimoji="1" lang="en-US" altLang="ja-JP" sz="2800" dirty="0"/>
              <a:t>“Fluidization” through source terms </a:t>
            </a:r>
          </a:p>
          <a:p>
            <a:pPr algn="ctr"/>
            <a:r>
              <a:rPr kumimoji="1" lang="en-US" altLang="ja-JP" sz="2800" dirty="0">
                <a:sym typeface="Wingdings" panose="05000000000000000000" pitchFamily="2" charset="2"/>
              </a:rPr>
              <a:t> Energy-momentum conservation as a whole</a:t>
            </a:r>
            <a:endParaRPr kumimoji="1" lang="ja-JP" altLang="en-US" sz="2800" dirty="0"/>
          </a:p>
        </p:txBody>
      </p:sp>
      <mc:AlternateContent xmlns:mc="http://schemas.openxmlformats.org/markup-compatibility/2006" xmlns:a14="http://schemas.microsoft.com/office/drawing/2010/main">
        <mc:Choice Requires="a14">
          <p:sp>
            <p:nvSpPr>
              <p:cNvPr id="92" name="テキスト ボックス 91">
                <a:extLst>
                  <a:ext uri="{FF2B5EF4-FFF2-40B4-BE49-F238E27FC236}">
                    <a16:creationId xmlns:a16="http://schemas.microsoft.com/office/drawing/2014/main" id="{1313CEC9-1B3F-4478-B356-995FC6ABB1CA}"/>
                  </a:ext>
                </a:extLst>
              </p:cNvPr>
              <p:cNvSpPr txBox="1"/>
              <p:nvPr/>
            </p:nvSpPr>
            <p:spPr>
              <a:xfrm>
                <a:off x="9844502" y="2767009"/>
                <a:ext cx="275395" cy="43088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kumimoji="1" lang="en-US" altLang="ja-JP" sz="2800" b="0" i="1" smtClean="0">
                          <a:latin typeface="Cambria Math" panose="02040503050406030204" pitchFamily="18" charset="0"/>
                        </a:rPr>
                        <m:t>𝜏</m:t>
                      </m:r>
                    </m:oMath>
                  </m:oMathPara>
                </a14:m>
                <a:endParaRPr kumimoji="1" lang="ja-JP" altLang="en-US" sz="2800" dirty="0"/>
              </a:p>
            </p:txBody>
          </p:sp>
        </mc:Choice>
        <mc:Fallback xmlns="">
          <p:sp>
            <p:nvSpPr>
              <p:cNvPr id="92" name="テキスト ボックス 91">
                <a:extLst>
                  <a:ext uri="{FF2B5EF4-FFF2-40B4-BE49-F238E27FC236}">
                    <a16:creationId xmlns:a16="http://schemas.microsoft.com/office/drawing/2014/main" id="{1313CEC9-1B3F-4478-B356-995FC6ABB1CA}"/>
                  </a:ext>
                </a:extLst>
              </p:cNvPr>
              <p:cNvSpPr txBox="1">
                <a:spLocks noRot="1" noChangeAspect="1" noMove="1" noResize="1" noEditPoints="1" noAdjustHandles="1" noChangeArrowheads="1" noChangeShapeType="1" noTextEdit="1"/>
              </p:cNvSpPr>
              <p:nvPr/>
            </p:nvSpPr>
            <p:spPr>
              <a:xfrm>
                <a:off x="9844502" y="2767009"/>
                <a:ext cx="275395" cy="430887"/>
              </a:xfrm>
              <a:prstGeom prst="rect">
                <a:avLst/>
              </a:prstGeom>
              <a:blipFill>
                <a:blip r:embed="rId4"/>
                <a:stretch>
                  <a:fillRect/>
                </a:stretch>
              </a:blipFill>
            </p:spPr>
            <p:txBody>
              <a:bodyPr/>
              <a:lstStyle/>
              <a:p>
                <a:r>
                  <a:rPr lang="ja-JP" altLang="en-US">
                    <a:noFill/>
                  </a:rPr>
                  <a:t> </a:t>
                </a:r>
              </a:p>
            </p:txBody>
          </p:sp>
        </mc:Fallback>
      </mc:AlternateContent>
      <p:sp>
        <p:nvSpPr>
          <p:cNvPr id="93" name="矢印: 右 233">
            <a:extLst>
              <a:ext uri="{FF2B5EF4-FFF2-40B4-BE49-F238E27FC236}">
                <a16:creationId xmlns:a16="http://schemas.microsoft.com/office/drawing/2014/main" id="{DA51E250-8D35-40C2-852E-19E4EE289D0E}"/>
              </a:ext>
            </a:extLst>
          </p:cNvPr>
          <p:cNvSpPr/>
          <p:nvPr/>
        </p:nvSpPr>
        <p:spPr>
          <a:xfrm>
            <a:off x="4245712" y="3601974"/>
            <a:ext cx="5200242" cy="491240"/>
          </a:xfrm>
          <a:prstGeom prst="rightArrow">
            <a:avLst>
              <a:gd name="adj1" fmla="val 47252"/>
              <a:gd name="adj2" fmla="val 50000"/>
            </a:avLst>
          </a:prstGeom>
          <a:gradFill>
            <a:gsLst>
              <a:gs pos="0">
                <a:srgbClr val="FF0000">
                  <a:alpha val="69000"/>
                </a:srgbClr>
              </a:gs>
              <a:gs pos="21000">
                <a:srgbClr val="FF6633">
                  <a:alpha val="73000"/>
                </a:srgbClr>
              </a:gs>
              <a:gs pos="100000">
                <a:schemeClr val="accent1">
                  <a:lumMod val="75000"/>
                </a:schemeClr>
              </a:gs>
            </a:gsLst>
            <a:lin ang="10800000" scaled="1"/>
          </a:gradFill>
          <a:ln w="3175">
            <a:solidFill>
              <a:schemeClr val="tx1"/>
            </a:solidFill>
          </a:ln>
        </p:spPr>
        <p:style>
          <a:lnRef idx="0">
            <a:schemeClr val="accent3">
              <a:shade val="90000"/>
              <a:hueOff val="0"/>
              <a:satOff val="0"/>
              <a:lumOff val="0"/>
              <a:alphaOff val="0"/>
            </a:schemeClr>
          </a:lnRef>
          <a:fillRef idx="1">
            <a:scrgbClr r="0" g="0" b="0"/>
          </a:fillRef>
          <a:effectRef idx="0">
            <a:schemeClr val="accent3">
              <a:shade val="90000"/>
              <a:hueOff val="0"/>
              <a:satOff val="0"/>
              <a:lumOff val="0"/>
              <a:alphaOff val="0"/>
            </a:schemeClr>
          </a:effectRef>
          <a:fontRef idx="minor">
            <a:schemeClr val="lt1"/>
          </a:fontRef>
        </p:style>
        <p:txBody>
          <a:bodyPr/>
          <a:lstStyle/>
          <a:p>
            <a:endParaRPr lang="ja-JP" altLang="en-US"/>
          </a:p>
        </p:txBody>
      </p:sp>
      <p:sp>
        <p:nvSpPr>
          <p:cNvPr id="94" name="矢印: 右 233">
            <a:extLst>
              <a:ext uri="{FF2B5EF4-FFF2-40B4-BE49-F238E27FC236}">
                <a16:creationId xmlns:a16="http://schemas.microsoft.com/office/drawing/2014/main" id="{6FF158BD-5F15-4F60-8FD9-78B5CB7ABC3B}"/>
              </a:ext>
            </a:extLst>
          </p:cNvPr>
          <p:cNvSpPr/>
          <p:nvPr/>
        </p:nvSpPr>
        <p:spPr>
          <a:xfrm>
            <a:off x="4245712" y="5201233"/>
            <a:ext cx="5200242" cy="491240"/>
          </a:xfrm>
          <a:prstGeom prst="rightArrow">
            <a:avLst>
              <a:gd name="adj1" fmla="val 47252"/>
              <a:gd name="adj2" fmla="val 50000"/>
            </a:avLst>
          </a:prstGeom>
          <a:gradFill flip="none" rotWithShape="1">
            <a:gsLst>
              <a:gs pos="0">
                <a:srgbClr val="FF0000">
                  <a:alpha val="69000"/>
                </a:srgbClr>
              </a:gs>
              <a:gs pos="21000">
                <a:srgbClr val="FF6633">
                  <a:alpha val="73000"/>
                </a:srgbClr>
              </a:gs>
              <a:gs pos="100000">
                <a:schemeClr val="accent1">
                  <a:lumMod val="75000"/>
                </a:schemeClr>
              </a:gs>
            </a:gsLst>
            <a:lin ang="0" scaled="1"/>
            <a:tileRect/>
          </a:gradFill>
          <a:ln w="3175">
            <a:solidFill>
              <a:schemeClr val="tx1"/>
            </a:solidFill>
          </a:ln>
        </p:spPr>
        <p:style>
          <a:lnRef idx="0">
            <a:schemeClr val="accent3">
              <a:shade val="90000"/>
              <a:hueOff val="0"/>
              <a:satOff val="0"/>
              <a:lumOff val="0"/>
              <a:alphaOff val="0"/>
            </a:schemeClr>
          </a:lnRef>
          <a:fillRef idx="1">
            <a:scrgbClr r="0" g="0" b="0"/>
          </a:fillRef>
          <a:effectRef idx="0">
            <a:schemeClr val="accent3">
              <a:shade val="90000"/>
              <a:hueOff val="0"/>
              <a:satOff val="0"/>
              <a:lumOff val="0"/>
              <a:alphaOff val="0"/>
            </a:schemeClr>
          </a:effectRef>
          <a:fontRef idx="minor">
            <a:schemeClr val="lt1"/>
          </a:fontRef>
        </p:style>
        <p:txBody>
          <a:bodyPr/>
          <a:lstStyle/>
          <a:p>
            <a:endParaRPr lang="ja-JP" altLang="en-US"/>
          </a:p>
        </p:txBody>
      </p:sp>
      <p:sp>
        <p:nvSpPr>
          <p:cNvPr id="114" name="テキスト ボックス 113">
            <a:extLst>
              <a:ext uri="{FF2B5EF4-FFF2-40B4-BE49-F238E27FC236}">
                <a16:creationId xmlns:a16="http://schemas.microsoft.com/office/drawing/2014/main" id="{0D3A3B16-DC07-402F-B628-C4736A180C9E}"/>
              </a:ext>
            </a:extLst>
          </p:cNvPr>
          <p:cNvSpPr txBox="1"/>
          <p:nvPr/>
        </p:nvSpPr>
        <p:spPr>
          <a:xfrm>
            <a:off x="2730943" y="5201233"/>
            <a:ext cx="1470274" cy="523220"/>
          </a:xfrm>
          <a:prstGeom prst="rect">
            <a:avLst/>
          </a:prstGeom>
          <a:noFill/>
        </p:spPr>
        <p:txBody>
          <a:bodyPr wrap="none" rtlCol="0">
            <a:spAutoFit/>
          </a:bodyPr>
          <a:lstStyle/>
          <a:p>
            <a:pPr algn="l"/>
            <a:r>
              <a:rPr kumimoji="1" lang="en-US" altLang="ja-JP" sz="2800" dirty="0" err="1"/>
              <a:t>Partons</a:t>
            </a:r>
            <a:endParaRPr kumimoji="1" lang="ja-JP" altLang="en-US" sz="2800" dirty="0"/>
          </a:p>
        </p:txBody>
      </p:sp>
      <p:sp>
        <p:nvSpPr>
          <p:cNvPr id="115" name="テキスト ボックス 114">
            <a:extLst>
              <a:ext uri="{FF2B5EF4-FFF2-40B4-BE49-F238E27FC236}">
                <a16:creationId xmlns:a16="http://schemas.microsoft.com/office/drawing/2014/main" id="{0C8207B3-483E-4417-9A0B-32DE845C813F}"/>
              </a:ext>
            </a:extLst>
          </p:cNvPr>
          <p:cNvSpPr txBox="1"/>
          <p:nvPr/>
        </p:nvSpPr>
        <p:spPr>
          <a:xfrm>
            <a:off x="2885250" y="3613955"/>
            <a:ext cx="1191352" cy="523220"/>
          </a:xfrm>
          <a:prstGeom prst="rect">
            <a:avLst/>
          </a:prstGeom>
          <a:noFill/>
        </p:spPr>
        <p:txBody>
          <a:bodyPr wrap="none" rtlCol="0">
            <a:spAutoFit/>
          </a:bodyPr>
          <a:lstStyle/>
          <a:p>
            <a:pPr algn="l"/>
            <a:r>
              <a:rPr kumimoji="1" lang="en-US" altLang="ja-JP" sz="2800" dirty="0"/>
              <a:t>Fluids</a:t>
            </a:r>
            <a:endParaRPr kumimoji="1" lang="ja-JP" altLang="en-US" sz="2800" dirty="0"/>
          </a:p>
        </p:txBody>
      </p:sp>
      <p:sp>
        <p:nvSpPr>
          <p:cNvPr id="4" name="正方形/長方形 3">
            <a:extLst>
              <a:ext uri="{FF2B5EF4-FFF2-40B4-BE49-F238E27FC236}">
                <a16:creationId xmlns:a16="http://schemas.microsoft.com/office/drawing/2014/main" id="{5859E341-9EC8-4CA5-8943-2E2DE3C18B3C}"/>
              </a:ext>
            </a:extLst>
          </p:cNvPr>
          <p:cNvSpPr/>
          <p:nvPr/>
        </p:nvSpPr>
        <p:spPr>
          <a:xfrm>
            <a:off x="6980628" y="107272"/>
            <a:ext cx="5091458" cy="369332"/>
          </a:xfrm>
          <a:prstGeom prst="rect">
            <a:avLst/>
          </a:prstGeom>
        </p:spPr>
        <p:txBody>
          <a:bodyPr wrap="none">
            <a:spAutoFit/>
          </a:bodyPr>
          <a:lstStyle/>
          <a:p>
            <a:r>
              <a:rPr kumimoji="1" lang="en-US" altLang="ja-JP" dirty="0" err="1"/>
              <a:t>M.Okai</a:t>
            </a:r>
            <a:r>
              <a:rPr kumimoji="1" lang="en-US" altLang="ja-JP" dirty="0"/>
              <a:t>, </a:t>
            </a:r>
            <a:r>
              <a:rPr kumimoji="1" lang="en-US" altLang="ja-JP" dirty="0" err="1"/>
              <a:t>K.Kawaguchi</a:t>
            </a:r>
            <a:r>
              <a:rPr kumimoji="1" lang="en-US" altLang="ja-JP" dirty="0"/>
              <a:t>, </a:t>
            </a:r>
            <a:r>
              <a:rPr kumimoji="1" lang="en-US" altLang="ja-JP" dirty="0" err="1"/>
              <a:t>Y.Tachibana</a:t>
            </a:r>
            <a:r>
              <a:rPr kumimoji="1" lang="en-US" altLang="ja-JP" dirty="0"/>
              <a:t>, TH (2017)</a:t>
            </a:r>
          </a:p>
        </p:txBody>
      </p:sp>
      <p:sp>
        <p:nvSpPr>
          <p:cNvPr id="5" name="矢印: 右 4">
            <a:extLst>
              <a:ext uri="{FF2B5EF4-FFF2-40B4-BE49-F238E27FC236}">
                <a16:creationId xmlns:a16="http://schemas.microsoft.com/office/drawing/2014/main" id="{48C23E7A-66B7-40A1-A772-C91019D36654}"/>
              </a:ext>
            </a:extLst>
          </p:cNvPr>
          <p:cNvSpPr/>
          <p:nvPr/>
        </p:nvSpPr>
        <p:spPr>
          <a:xfrm>
            <a:off x="9961875" y="1348598"/>
            <a:ext cx="2041922" cy="1573733"/>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bg1"/>
                </a:solidFill>
              </a:rPr>
              <a:t>Conventional</a:t>
            </a:r>
          </a:p>
          <a:p>
            <a:pPr algn="ctr"/>
            <a:r>
              <a:rPr kumimoji="1" lang="en-US" altLang="ja-JP" dirty="0">
                <a:solidFill>
                  <a:schemeClr val="bg1"/>
                </a:solidFill>
              </a:rPr>
              <a:t>hydro simulations</a:t>
            </a:r>
            <a:endParaRPr kumimoji="1" lang="ja-JP" altLang="en-US" dirty="0">
              <a:solidFill>
                <a:schemeClr val="bg1"/>
              </a:solidFill>
            </a:endParaRPr>
          </a:p>
        </p:txBody>
      </p:sp>
      <p:cxnSp>
        <p:nvCxnSpPr>
          <p:cNvPr id="117" name="直線矢印コネクタ 116">
            <a:extLst>
              <a:ext uri="{FF2B5EF4-FFF2-40B4-BE49-F238E27FC236}">
                <a16:creationId xmlns:a16="http://schemas.microsoft.com/office/drawing/2014/main" id="{301EDFF9-918C-4263-A8DF-953C6764B751}"/>
              </a:ext>
            </a:extLst>
          </p:cNvPr>
          <p:cNvCxnSpPr/>
          <p:nvPr/>
        </p:nvCxnSpPr>
        <p:spPr>
          <a:xfrm flipV="1">
            <a:off x="4621339"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直線矢印コネクタ 117">
            <a:extLst>
              <a:ext uri="{FF2B5EF4-FFF2-40B4-BE49-F238E27FC236}">
                <a16:creationId xmlns:a16="http://schemas.microsoft.com/office/drawing/2014/main" id="{52D58C73-A95F-406A-B769-95A98371AB0F}"/>
              </a:ext>
            </a:extLst>
          </p:cNvPr>
          <p:cNvCxnSpPr/>
          <p:nvPr/>
        </p:nvCxnSpPr>
        <p:spPr>
          <a:xfrm flipV="1">
            <a:off x="4935664"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直線矢印コネクタ 118">
            <a:extLst>
              <a:ext uri="{FF2B5EF4-FFF2-40B4-BE49-F238E27FC236}">
                <a16:creationId xmlns:a16="http://schemas.microsoft.com/office/drawing/2014/main" id="{E60018E2-EC9B-496D-85F3-F40C5061A28A}"/>
              </a:ext>
            </a:extLst>
          </p:cNvPr>
          <p:cNvCxnSpPr/>
          <p:nvPr/>
        </p:nvCxnSpPr>
        <p:spPr>
          <a:xfrm flipV="1">
            <a:off x="5249989"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直線矢印コネクタ 119">
            <a:extLst>
              <a:ext uri="{FF2B5EF4-FFF2-40B4-BE49-F238E27FC236}">
                <a16:creationId xmlns:a16="http://schemas.microsoft.com/office/drawing/2014/main" id="{637760CD-488C-4222-8341-B4AAAF28EC1C}"/>
              </a:ext>
            </a:extLst>
          </p:cNvPr>
          <p:cNvCxnSpPr/>
          <p:nvPr/>
        </p:nvCxnSpPr>
        <p:spPr>
          <a:xfrm flipV="1">
            <a:off x="5564314"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1" name="直線矢印コネクタ 120">
            <a:extLst>
              <a:ext uri="{FF2B5EF4-FFF2-40B4-BE49-F238E27FC236}">
                <a16:creationId xmlns:a16="http://schemas.microsoft.com/office/drawing/2014/main" id="{F3448037-FA35-4436-9294-46E282B57DAF}"/>
              </a:ext>
            </a:extLst>
          </p:cNvPr>
          <p:cNvCxnSpPr/>
          <p:nvPr/>
        </p:nvCxnSpPr>
        <p:spPr>
          <a:xfrm flipV="1">
            <a:off x="5878639"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直線矢印コネクタ 121">
            <a:extLst>
              <a:ext uri="{FF2B5EF4-FFF2-40B4-BE49-F238E27FC236}">
                <a16:creationId xmlns:a16="http://schemas.microsoft.com/office/drawing/2014/main" id="{796C35DD-A0D0-48B4-927A-8188761017A9}"/>
              </a:ext>
            </a:extLst>
          </p:cNvPr>
          <p:cNvCxnSpPr/>
          <p:nvPr/>
        </p:nvCxnSpPr>
        <p:spPr>
          <a:xfrm flipV="1">
            <a:off x="6192964"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3" name="直線矢印コネクタ 122">
            <a:extLst>
              <a:ext uri="{FF2B5EF4-FFF2-40B4-BE49-F238E27FC236}">
                <a16:creationId xmlns:a16="http://schemas.microsoft.com/office/drawing/2014/main" id="{8AA002EE-F201-4A0F-85F9-1C887571E9D8}"/>
              </a:ext>
            </a:extLst>
          </p:cNvPr>
          <p:cNvCxnSpPr/>
          <p:nvPr/>
        </p:nvCxnSpPr>
        <p:spPr>
          <a:xfrm flipV="1">
            <a:off x="6507289"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4" name="直線矢印コネクタ 123">
            <a:extLst>
              <a:ext uri="{FF2B5EF4-FFF2-40B4-BE49-F238E27FC236}">
                <a16:creationId xmlns:a16="http://schemas.microsoft.com/office/drawing/2014/main" id="{6EDB72FD-242C-4B46-940E-0514C3ECBE01}"/>
              </a:ext>
            </a:extLst>
          </p:cNvPr>
          <p:cNvCxnSpPr/>
          <p:nvPr/>
        </p:nvCxnSpPr>
        <p:spPr>
          <a:xfrm flipV="1">
            <a:off x="6821614"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5" name="直線矢印コネクタ 124">
            <a:extLst>
              <a:ext uri="{FF2B5EF4-FFF2-40B4-BE49-F238E27FC236}">
                <a16:creationId xmlns:a16="http://schemas.microsoft.com/office/drawing/2014/main" id="{9C16C991-8BE4-4E85-B2BA-9C2ECDDB419E}"/>
              </a:ext>
            </a:extLst>
          </p:cNvPr>
          <p:cNvCxnSpPr/>
          <p:nvPr/>
        </p:nvCxnSpPr>
        <p:spPr>
          <a:xfrm flipV="1">
            <a:off x="7135939"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6" name="直線矢印コネクタ 125">
            <a:extLst>
              <a:ext uri="{FF2B5EF4-FFF2-40B4-BE49-F238E27FC236}">
                <a16:creationId xmlns:a16="http://schemas.microsoft.com/office/drawing/2014/main" id="{28AEF088-4FEF-421F-A9B4-D3A1F088D8B0}"/>
              </a:ext>
            </a:extLst>
          </p:cNvPr>
          <p:cNvCxnSpPr/>
          <p:nvPr/>
        </p:nvCxnSpPr>
        <p:spPr>
          <a:xfrm flipV="1">
            <a:off x="7450264"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直線矢印コネクタ 126">
            <a:extLst>
              <a:ext uri="{FF2B5EF4-FFF2-40B4-BE49-F238E27FC236}">
                <a16:creationId xmlns:a16="http://schemas.microsoft.com/office/drawing/2014/main" id="{48895CBC-E986-42CC-9860-D66B764D54C2}"/>
              </a:ext>
            </a:extLst>
          </p:cNvPr>
          <p:cNvCxnSpPr/>
          <p:nvPr/>
        </p:nvCxnSpPr>
        <p:spPr>
          <a:xfrm flipV="1">
            <a:off x="7764589"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直線矢印コネクタ 127">
            <a:extLst>
              <a:ext uri="{FF2B5EF4-FFF2-40B4-BE49-F238E27FC236}">
                <a16:creationId xmlns:a16="http://schemas.microsoft.com/office/drawing/2014/main" id="{2E8B3B7F-92E4-4006-B068-9D796107E987}"/>
              </a:ext>
            </a:extLst>
          </p:cNvPr>
          <p:cNvCxnSpPr/>
          <p:nvPr/>
        </p:nvCxnSpPr>
        <p:spPr>
          <a:xfrm flipV="1">
            <a:off x="8078914"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9" name="直線矢印コネクタ 128">
            <a:extLst>
              <a:ext uri="{FF2B5EF4-FFF2-40B4-BE49-F238E27FC236}">
                <a16:creationId xmlns:a16="http://schemas.microsoft.com/office/drawing/2014/main" id="{F07ACBAD-4091-47B4-A46F-B43A9E28DA05}"/>
              </a:ext>
            </a:extLst>
          </p:cNvPr>
          <p:cNvCxnSpPr/>
          <p:nvPr/>
        </p:nvCxnSpPr>
        <p:spPr>
          <a:xfrm flipV="1">
            <a:off x="8393239"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直線矢印コネクタ 129">
            <a:extLst>
              <a:ext uri="{FF2B5EF4-FFF2-40B4-BE49-F238E27FC236}">
                <a16:creationId xmlns:a16="http://schemas.microsoft.com/office/drawing/2014/main" id="{85851238-BDDE-418B-BEF7-CED440E80CC9}"/>
              </a:ext>
            </a:extLst>
          </p:cNvPr>
          <p:cNvCxnSpPr/>
          <p:nvPr/>
        </p:nvCxnSpPr>
        <p:spPr>
          <a:xfrm flipV="1">
            <a:off x="8707564" y="4147100"/>
            <a:ext cx="0" cy="1080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0" name="テキスト ボックス 89">
                <a:extLst>
                  <a:ext uri="{FF2B5EF4-FFF2-40B4-BE49-F238E27FC236}">
                    <a16:creationId xmlns:a16="http://schemas.microsoft.com/office/drawing/2014/main" id="{2175C9E9-9B89-41F4-A419-10B25EDB4851}"/>
                  </a:ext>
                </a:extLst>
              </p:cNvPr>
              <p:cNvSpPr txBox="1"/>
              <p:nvPr/>
            </p:nvSpPr>
            <p:spPr>
              <a:xfrm>
                <a:off x="4456758" y="4117482"/>
                <a:ext cx="4924553" cy="1104213"/>
              </a:xfrm>
              <a:prstGeom prst="rect">
                <a:avLst/>
              </a:prstGeom>
              <a:solidFill>
                <a:schemeClr val="accent1">
                  <a:lumMod val="75000"/>
                </a:schemeClr>
              </a:solidFill>
              <a:ln>
                <a:solidFill>
                  <a:schemeClr val="tx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kumimoji="1" lang="en-US" altLang="ja-JP" sz="6000" b="0" i="1" smtClean="0">
                              <a:latin typeface="Cambria Math" panose="02040503050406030204" pitchFamily="18" charset="0"/>
                            </a:rPr>
                          </m:ctrlPr>
                        </m:sSubPr>
                        <m:e>
                          <m:r>
                            <a:rPr kumimoji="1" lang="ja-JP" altLang="en-US" sz="6000" i="1" smtClean="0">
                              <a:latin typeface="Cambria Math" panose="02040503050406030204" pitchFamily="18" charset="0"/>
                            </a:rPr>
                            <m:t>𝜕</m:t>
                          </m:r>
                        </m:e>
                        <m:sub>
                          <m:r>
                            <a:rPr kumimoji="1" lang="en-US" altLang="ja-JP" sz="6000" b="0" i="1" smtClean="0">
                              <a:latin typeface="Cambria Math" panose="02040503050406030204" pitchFamily="18" charset="0"/>
                            </a:rPr>
                            <m:t>𝜇</m:t>
                          </m:r>
                        </m:sub>
                      </m:sSub>
                      <m:sSubSup>
                        <m:sSubSupPr>
                          <m:ctrlPr>
                            <a:rPr kumimoji="1" lang="en-US" altLang="ja-JP" sz="6000" b="0" i="1" smtClean="0">
                              <a:latin typeface="Cambria Math" panose="02040503050406030204" pitchFamily="18" charset="0"/>
                            </a:rPr>
                          </m:ctrlPr>
                        </m:sSubSupPr>
                        <m:e>
                          <m:r>
                            <a:rPr kumimoji="1" lang="en-US" altLang="ja-JP" sz="6000" b="0" i="1" smtClean="0">
                              <a:latin typeface="Cambria Math" panose="02040503050406030204" pitchFamily="18" charset="0"/>
                            </a:rPr>
                            <m:t>𝑇</m:t>
                          </m:r>
                        </m:e>
                        <m:sub>
                          <m:r>
                            <m:rPr>
                              <m:sty m:val="p"/>
                            </m:rPr>
                            <a:rPr kumimoji="1" lang="en-US" altLang="ja-JP" sz="6000" b="0" i="0" smtClean="0">
                              <a:latin typeface="Cambria Math" panose="02040503050406030204" pitchFamily="18" charset="0"/>
                            </a:rPr>
                            <m:t>fluid</m:t>
                          </m:r>
                        </m:sub>
                        <m:sup>
                          <m:r>
                            <a:rPr kumimoji="1" lang="en-US" altLang="ja-JP" sz="6000" b="0" i="1" smtClean="0">
                              <a:latin typeface="Cambria Math" panose="02040503050406030204" pitchFamily="18" charset="0"/>
                            </a:rPr>
                            <m:t>𝜇𝜈</m:t>
                          </m:r>
                        </m:sup>
                      </m:sSubSup>
                      <m:r>
                        <a:rPr kumimoji="1" lang="en-US" altLang="ja-JP" sz="6000" b="0" i="1" smtClean="0">
                          <a:latin typeface="Cambria Math" panose="02040503050406030204" pitchFamily="18" charset="0"/>
                        </a:rPr>
                        <m:t>=</m:t>
                      </m:r>
                      <m:sSubSup>
                        <m:sSubSupPr>
                          <m:ctrlPr>
                            <a:rPr kumimoji="1" lang="en-US" altLang="ja-JP" sz="6000" b="0" i="1" smtClean="0">
                              <a:latin typeface="Cambria Math" panose="02040503050406030204" pitchFamily="18" charset="0"/>
                            </a:rPr>
                          </m:ctrlPr>
                        </m:sSubSupPr>
                        <m:e>
                          <m:r>
                            <a:rPr kumimoji="1" lang="en-US" altLang="ja-JP" sz="6000" i="1">
                              <a:latin typeface="Cambria Math" panose="02040503050406030204" pitchFamily="18" charset="0"/>
                            </a:rPr>
                            <m:t>𝐽</m:t>
                          </m:r>
                        </m:e>
                        <m:sub>
                          <m:r>
                            <m:rPr>
                              <m:sty m:val="p"/>
                            </m:rPr>
                            <a:rPr kumimoji="1" lang="en-US" altLang="ja-JP" sz="6000" b="0" i="0" smtClean="0">
                              <a:latin typeface="Cambria Math" panose="02040503050406030204" pitchFamily="18" charset="0"/>
                            </a:rPr>
                            <m:t>p</m:t>
                          </m:r>
                          <m:r>
                            <a:rPr kumimoji="1" lang="en-US" altLang="ja-JP" sz="6000" b="0" i="0" smtClean="0">
                              <a:latin typeface="Cambria Math" panose="02040503050406030204" pitchFamily="18" charset="0"/>
                              <a:ea typeface="Cambria Math" panose="02040503050406030204" pitchFamily="18" charset="0"/>
                            </a:rPr>
                            <m:t>→</m:t>
                          </m:r>
                          <m:r>
                            <m:rPr>
                              <m:sty m:val="p"/>
                            </m:rPr>
                            <a:rPr kumimoji="1" lang="en-US" altLang="ja-JP" sz="6000" b="0" i="0" smtClean="0">
                              <a:latin typeface="Cambria Math" panose="02040503050406030204" pitchFamily="18" charset="0"/>
                              <a:ea typeface="Cambria Math" panose="02040503050406030204" pitchFamily="18" charset="0"/>
                            </a:rPr>
                            <m:t>f</m:t>
                          </m:r>
                        </m:sub>
                        <m:sup>
                          <m:r>
                            <a:rPr kumimoji="1" lang="en-US" altLang="ja-JP" sz="6000" i="1">
                              <a:latin typeface="Cambria Math" panose="02040503050406030204" pitchFamily="18" charset="0"/>
                            </a:rPr>
                            <m:t>𝜈</m:t>
                          </m:r>
                        </m:sup>
                      </m:sSubSup>
                    </m:oMath>
                  </m:oMathPara>
                </a14:m>
                <a:endParaRPr kumimoji="1" lang="ja-JP" altLang="en-US" sz="6000" dirty="0"/>
              </a:p>
            </p:txBody>
          </p:sp>
        </mc:Choice>
        <mc:Fallback xmlns="">
          <p:sp>
            <p:nvSpPr>
              <p:cNvPr id="90" name="テキスト ボックス 89">
                <a:extLst>
                  <a:ext uri="{FF2B5EF4-FFF2-40B4-BE49-F238E27FC236}">
                    <a16:creationId xmlns:a16="http://schemas.microsoft.com/office/drawing/2014/main" id="{2175C9E9-9B89-41F4-A419-10B25EDB4851}"/>
                  </a:ext>
                </a:extLst>
              </p:cNvPr>
              <p:cNvSpPr txBox="1">
                <a:spLocks noRot="1" noChangeAspect="1" noMove="1" noResize="1" noEditPoints="1" noAdjustHandles="1" noChangeArrowheads="1" noChangeShapeType="1" noTextEdit="1"/>
              </p:cNvSpPr>
              <p:nvPr/>
            </p:nvSpPr>
            <p:spPr>
              <a:xfrm>
                <a:off x="4456758" y="4117482"/>
                <a:ext cx="4924553" cy="1104213"/>
              </a:xfrm>
              <a:prstGeom prst="rect">
                <a:avLst/>
              </a:prstGeom>
              <a:blipFill>
                <a:blip r:embed="rId5"/>
                <a:stretch>
                  <a:fillRect/>
                </a:stretch>
              </a:blipFill>
              <a:ln>
                <a:solidFill>
                  <a:schemeClr val="tx1"/>
                </a:solidFill>
              </a:ln>
            </p:spPr>
            <p:txBody>
              <a:bodyPr/>
              <a:lstStyle/>
              <a:p>
                <a:r>
                  <a:rPr lang="ja-JP" altLang="en-US">
                    <a:noFill/>
                  </a:rPr>
                  <a:t> </a:t>
                </a:r>
              </a:p>
            </p:txBody>
          </p:sp>
        </mc:Fallback>
      </mc:AlternateContent>
    </p:spTree>
    <p:extLst>
      <p:ext uri="{BB962C8B-B14F-4D97-AF65-F5344CB8AC3E}">
        <p14:creationId xmlns:p14="http://schemas.microsoft.com/office/powerpoint/2010/main" val="360116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平行四辺形 40">
            <a:extLst>
              <a:ext uri="{FF2B5EF4-FFF2-40B4-BE49-F238E27FC236}">
                <a16:creationId xmlns:a16="http://schemas.microsoft.com/office/drawing/2014/main" id="{78395D8F-8705-481C-AFE2-B96B355E7845}"/>
              </a:ext>
            </a:extLst>
          </p:cNvPr>
          <p:cNvSpPr/>
          <p:nvPr/>
        </p:nvSpPr>
        <p:spPr>
          <a:xfrm flipH="1">
            <a:off x="733891" y="2218059"/>
            <a:ext cx="3404375" cy="3038751"/>
          </a:xfrm>
          <a:prstGeom prst="parallelogram">
            <a:avLst>
              <a:gd name="adj" fmla="val 88822"/>
            </a:avLst>
          </a:prstGeom>
          <a:solidFill>
            <a:schemeClr val="accent4">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平行四辺形 44">
            <a:extLst>
              <a:ext uri="{FF2B5EF4-FFF2-40B4-BE49-F238E27FC236}">
                <a16:creationId xmlns:a16="http://schemas.microsoft.com/office/drawing/2014/main" id="{5B629D83-38FF-44E0-9A8F-69144D55A04D}"/>
              </a:ext>
            </a:extLst>
          </p:cNvPr>
          <p:cNvSpPr/>
          <p:nvPr/>
        </p:nvSpPr>
        <p:spPr>
          <a:xfrm>
            <a:off x="1923246" y="2229055"/>
            <a:ext cx="3404375" cy="3038751"/>
          </a:xfrm>
          <a:prstGeom prst="parallelogram">
            <a:avLst>
              <a:gd name="adj" fmla="val 88822"/>
            </a:avLst>
          </a:prstGeom>
          <a:solidFill>
            <a:schemeClr val="accent4">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1A008A70-9152-49D8-8070-ABCEEC71CF9F}"/>
              </a:ext>
            </a:extLst>
          </p:cNvPr>
          <p:cNvSpPr>
            <a:spLocks noGrp="1"/>
          </p:cNvSpPr>
          <p:nvPr>
            <p:ph type="title"/>
          </p:nvPr>
        </p:nvSpPr>
        <p:spPr/>
        <p:txBody>
          <a:bodyPr/>
          <a:lstStyle/>
          <a:p>
            <a:pPr algn="ctr"/>
            <a:r>
              <a:rPr kumimoji="1" lang="en-US" altLang="ja-JP" dirty="0"/>
              <a:t> Aside: Initialization in </a:t>
            </a:r>
            <a:r>
              <a:rPr kumimoji="1" lang="en-US" altLang="ja-JP" u="sng" dirty="0"/>
              <a:t>low</a:t>
            </a:r>
            <a:r>
              <a:rPr kumimoji="1" lang="en-US" altLang="ja-JP" dirty="0"/>
              <a:t> energy collisions </a:t>
            </a:r>
            <a:endParaRPr kumimoji="1" lang="ja-JP" altLang="en-US" dirty="0"/>
          </a:p>
        </p:txBody>
      </p:sp>
      <p:sp>
        <p:nvSpPr>
          <p:cNvPr id="3" name="スライド番号プレースホルダー 2">
            <a:extLst>
              <a:ext uri="{FF2B5EF4-FFF2-40B4-BE49-F238E27FC236}">
                <a16:creationId xmlns:a16="http://schemas.microsoft.com/office/drawing/2014/main" id="{5A0F5D1B-35EC-47D8-8898-2E5F678EE7B5}"/>
              </a:ext>
            </a:extLst>
          </p:cNvPr>
          <p:cNvSpPr>
            <a:spLocks noGrp="1"/>
          </p:cNvSpPr>
          <p:nvPr>
            <p:ph type="sldNum" sz="quarter" idx="12"/>
          </p:nvPr>
        </p:nvSpPr>
        <p:spPr/>
        <p:txBody>
          <a:bodyPr/>
          <a:lstStyle/>
          <a:p>
            <a:fld id="{790CF57B-DD1B-4031-B9F9-0C464C9FAFED}" type="slidenum">
              <a:rPr kumimoji="1" lang="ja-JP" altLang="en-US" smtClean="0"/>
              <a:t>36</a:t>
            </a:fld>
            <a:endParaRPr kumimoji="1" lang="ja-JP" altLang="en-US"/>
          </a:p>
        </p:txBody>
      </p:sp>
      <p:sp>
        <p:nvSpPr>
          <p:cNvPr id="6" name="Line 3">
            <a:extLst>
              <a:ext uri="{FF2B5EF4-FFF2-40B4-BE49-F238E27FC236}">
                <a16:creationId xmlns:a16="http://schemas.microsoft.com/office/drawing/2014/main" id="{6E54B1F1-F1DF-4FA4-B2A9-902E7CEEB847}"/>
              </a:ext>
            </a:extLst>
          </p:cNvPr>
          <p:cNvSpPr>
            <a:spLocks noChangeAspect="1" noChangeShapeType="1"/>
          </p:cNvSpPr>
          <p:nvPr/>
        </p:nvSpPr>
        <p:spPr bwMode="auto">
          <a:xfrm flipV="1">
            <a:off x="3026896" y="2134263"/>
            <a:ext cx="0" cy="3040062"/>
          </a:xfrm>
          <a:prstGeom prst="line">
            <a:avLst/>
          </a:prstGeom>
          <a:ln>
            <a:solidFill>
              <a:schemeClr val="tx1"/>
            </a:solidFill>
            <a:headEnd/>
            <a:tailEnd type="arrow" w="med" len="me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latin typeface="+mn-lt"/>
            </a:endParaRPr>
          </a:p>
        </p:txBody>
      </p:sp>
      <p:sp>
        <p:nvSpPr>
          <p:cNvPr id="7" name="Line 4">
            <a:extLst>
              <a:ext uri="{FF2B5EF4-FFF2-40B4-BE49-F238E27FC236}">
                <a16:creationId xmlns:a16="http://schemas.microsoft.com/office/drawing/2014/main" id="{CDD3EAD6-D6FB-45BD-9F9F-AE63BAAF7105}"/>
              </a:ext>
            </a:extLst>
          </p:cNvPr>
          <p:cNvSpPr>
            <a:spLocks noChangeAspect="1" noChangeShapeType="1"/>
          </p:cNvSpPr>
          <p:nvPr/>
        </p:nvSpPr>
        <p:spPr bwMode="auto">
          <a:xfrm>
            <a:off x="999659" y="4801263"/>
            <a:ext cx="4000500" cy="0"/>
          </a:xfrm>
          <a:prstGeom prst="line">
            <a:avLst/>
          </a:prstGeom>
          <a:ln>
            <a:solidFill>
              <a:schemeClr val="tx1"/>
            </a:solidFill>
            <a:headEnd/>
            <a:tailEnd type="arrow" w="med" len="me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latin typeface="+mn-lt"/>
            </a:endParaRPr>
          </a:p>
        </p:txBody>
      </p:sp>
      <p:sp>
        <p:nvSpPr>
          <p:cNvPr id="8" name="Freeform 5">
            <a:extLst>
              <a:ext uri="{FF2B5EF4-FFF2-40B4-BE49-F238E27FC236}">
                <a16:creationId xmlns:a16="http://schemas.microsoft.com/office/drawing/2014/main" id="{E24FC620-E56C-49B5-95DE-6AADBE70BE07}"/>
              </a:ext>
            </a:extLst>
          </p:cNvPr>
          <p:cNvSpPr>
            <a:spLocks noChangeAspect="1"/>
          </p:cNvSpPr>
          <p:nvPr/>
        </p:nvSpPr>
        <p:spPr bwMode="auto">
          <a:xfrm>
            <a:off x="2612559" y="2572413"/>
            <a:ext cx="2644775" cy="2655887"/>
          </a:xfrm>
          <a:custGeom>
            <a:avLst/>
            <a:gdLst>
              <a:gd name="T0" fmla="*/ 0 w 2148"/>
              <a:gd name="T1" fmla="*/ 2160 h 2160"/>
              <a:gd name="T2" fmla="*/ 2148 w 2148"/>
              <a:gd name="T3" fmla="*/ 0 h 2160"/>
            </a:gdLst>
            <a:ahLst/>
            <a:cxnLst>
              <a:cxn ang="0">
                <a:pos x="T0" y="T1"/>
              </a:cxn>
              <a:cxn ang="0">
                <a:pos x="T2" y="T3"/>
              </a:cxn>
            </a:cxnLst>
            <a:rect l="0" t="0" r="r" b="b"/>
            <a:pathLst>
              <a:path w="2148" h="2160">
                <a:moveTo>
                  <a:pt x="0" y="2160"/>
                </a:moveTo>
                <a:lnTo>
                  <a:pt x="2148" y="0"/>
                </a:lnTo>
              </a:path>
            </a:pathLst>
          </a:custGeom>
          <a:ln>
            <a:solidFill>
              <a:schemeClr val="tx1"/>
            </a:solidFill>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latin typeface="+mn-lt"/>
            </a:endParaRPr>
          </a:p>
        </p:txBody>
      </p:sp>
      <p:sp>
        <p:nvSpPr>
          <p:cNvPr id="9" name="Freeform 6">
            <a:extLst>
              <a:ext uri="{FF2B5EF4-FFF2-40B4-BE49-F238E27FC236}">
                <a16:creationId xmlns:a16="http://schemas.microsoft.com/office/drawing/2014/main" id="{EBC264BB-A9A8-46F6-A54D-371985CCD0E7}"/>
              </a:ext>
            </a:extLst>
          </p:cNvPr>
          <p:cNvSpPr>
            <a:spLocks noChangeAspect="1"/>
          </p:cNvSpPr>
          <p:nvPr/>
        </p:nvSpPr>
        <p:spPr bwMode="auto">
          <a:xfrm>
            <a:off x="777409" y="2572413"/>
            <a:ext cx="2674937" cy="2655887"/>
          </a:xfrm>
          <a:custGeom>
            <a:avLst/>
            <a:gdLst>
              <a:gd name="T0" fmla="*/ 2164 w 2164"/>
              <a:gd name="T1" fmla="*/ 2157 h 2157"/>
              <a:gd name="T2" fmla="*/ 0 w 2164"/>
              <a:gd name="T3" fmla="*/ 0 h 2157"/>
            </a:gdLst>
            <a:ahLst/>
            <a:cxnLst>
              <a:cxn ang="0">
                <a:pos x="T0" y="T1"/>
              </a:cxn>
              <a:cxn ang="0">
                <a:pos x="T2" y="T3"/>
              </a:cxn>
            </a:cxnLst>
            <a:rect l="0" t="0" r="r" b="b"/>
            <a:pathLst>
              <a:path w="2164" h="2157">
                <a:moveTo>
                  <a:pt x="2164" y="2157"/>
                </a:moveTo>
                <a:lnTo>
                  <a:pt x="0" y="0"/>
                </a:lnTo>
              </a:path>
            </a:pathLst>
          </a:custGeom>
          <a:ln>
            <a:solidFill>
              <a:schemeClr val="tx1"/>
            </a:solidFill>
            <a:headEnd/>
            <a:tailEnd/>
          </a:ln>
        </p:spPr>
        <p:style>
          <a:lnRef idx="2">
            <a:schemeClr val="dk1"/>
          </a:lnRef>
          <a:fillRef idx="0">
            <a:schemeClr val="dk1"/>
          </a:fillRef>
          <a:effectRef idx="1">
            <a:schemeClr val="dk1"/>
          </a:effectRef>
          <a:fontRef idx="minor">
            <a:schemeClr val="tx1"/>
          </a:fontRef>
        </p:style>
        <p:txBody>
          <a:bodyPr wrap="none" anchor="ctr"/>
          <a:lstStyle/>
          <a:p>
            <a:pPr>
              <a:defRPr/>
            </a:pPr>
            <a:endParaRPr lang="ja-JP" altLang="en-US">
              <a:latin typeface="+mn-lt"/>
            </a:endParaRPr>
          </a:p>
        </p:txBody>
      </p:sp>
      <p:sp>
        <p:nvSpPr>
          <p:cNvPr id="11" name="Text Box 8">
            <a:extLst>
              <a:ext uri="{FF2B5EF4-FFF2-40B4-BE49-F238E27FC236}">
                <a16:creationId xmlns:a16="http://schemas.microsoft.com/office/drawing/2014/main" id="{7DB48DF0-5737-4826-9C97-623D981685D3}"/>
              </a:ext>
            </a:extLst>
          </p:cNvPr>
          <p:cNvSpPr txBox="1">
            <a:spLocks noChangeAspect="1" noChangeArrowheads="1"/>
          </p:cNvSpPr>
          <p:nvPr/>
        </p:nvSpPr>
        <p:spPr bwMode="auto">
          <a:xfrm>
            <a:off x="3185646" y="4771100"/>
            <a:ext cx="34336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Calibri" pitchFamily="34" charset="0"/>
                <a:ea typeface="ＭＳ Ｐゴシック" pitchFamily="50" charset="-128"/>
              </a:defRPr>
            </a:lvl1pPr>
            <a:lvl2pPr marL="742950" indent="-285750" eaLnBrk="0" hangingPunct="0">
              <a:defRPr kumimoji="1" sz="2800">
                <a:solidFill>
                  <a:schemeClr val="tx2"/>
                </a:solidFill>
                <a:latin typeface="Calibri" pitchFamily="34" charset="0"/>
                <a:ea typeface="ＭＳ Ｐゴシック" pitchFamily="50" charset="-128"/>
              </a:defRPr>
            </a:lvl2pPr>
            <a:lvl3pPr marL="1143000" indent="-228600" eaLnBrk="0" hangingPunct="0">
              <a:defRPr kumimoji="1" sz="2800">
                <a:solidFill>
                  <a:schemeClr val="tx2"/>
                </a:solidFill>
                <a:latin typeface="Calibri" pitchFamily="34" charset="0"/>
                <a:ea typeface="ＭＳ Ｐゴシック" pitchFamily="50" charset="-128"/>
              </a:defRPr>
            </a:lvl3pPr>
            <a:lvl4pPr marL="1600200" indent="-228600" eaLnBrk="0" hangingPunct="0">
              <a:defRPr kumimoji="1" sz="2800">
                <a:solidFill>
                  <a:schemeClr val="tx2"/>
                </a:solidFill>
                <a:latin typeface="Calibri" pitchFamily="34" charset="0"/>
                <a:ea typeface="ＭＳ Ｐゴシック" pitchFamily="50" charset="-128"/>
              </a:defRPr>
            </a:lvl4pPr>
            <a:lvl5pPr marL="2057400" indent="-228600" eaLnBrk="0" hangingPunct="0">
              <a:defRPr kumimoji="1" sz="2800">
                <a:solidFill>
                  <a:schemeClr val="tx2"/>
                </a:solidFill>
                <a:latin typeface="Calibri" pitchFamily="34" charset="0"/>
                <a:ea typeface="ＭＳ Ｐゴシック" pitchFamily="50" charset="-128"/>
              </a:defRPr>
            </a:lvl5pPr>
            <a:lvl6pPr marL="25146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6pPr>
            <a:lvl7pPr marL="29718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7pPr>
            <a:lvl8pPr marL="34290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8pPr>
            <a:lvl9pPr marL="38862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9pPr>
          </a:lstStyle>
          <a:p>
            <a:pPr algn="l" eaLnBrk="1" hangingPunct="1"/>
            <a:r>
              <a:rPr lang="en-US" altLang="ja-JP" sz="2400" dirty="0">
                <a:solidFill>
                  <a:schemeClr val="tx1"/>
                </a:solidFill>
                <a:effectLst/>
                <a:latin typeface="+mn-lt"/>
                <a:cs typeface="Arial" charset="0"/>
              </a:rPr>
              <a:t>0</a:t>
            </a:r>
          </a:p>
        </p:txBody>
      </p:sp>
      <p:sp>
        <p:nvSpPr>
          <p:cNvPr id="12" name="AutoShape 9">
            <a:extLst>
              <a:ext uri="{FF2B5EF4-FFF2-40B4-BE49-F238E27FC236}">
                <a16:creationId xmlns:a16="http://schemas.microsoft.com/office/drawing/2014/main" id="{D023DD38-E1F7-458D-A9FA-63B0B5937181}"/>
              </a:ext>
            </a:extLst>
          </p:cNvPr>
          <p:cNvSpPr>
            <a:spLocks noChangeAspect="1" noChangeArrowheads="1"/>
          </p:cNvSpPr>
          <p:nvPr/>
        </p:nvSpPr>
        <p:spPr bwMode="auto">
          <a:xfrm rot="2704117">
            <a:off x="2292979" y="4819164"/>
            <a:ext cx="341313" cy="633412"/>
          </a:xfrm>
          <a:prstGeom prst="upArrow">
            <a:avLst>
              <a:gd name="adj1" fmla="val 50000"/>
              <a:gd name="adj2" fmla="val 46395"/>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pPr>
              <a:defRPr/>
            </a:pPr>
            <a:endParaRPr lang="ja-JP" altLang="en-US">
              <a:latin typeface="+mn-lt"/>
            </a:endParaRPr>
          </a:p>
        </p:txBody>
      </p:sp>
      <p:sp>
        <p:nvSpPr>
          <p:cNvPr id="13" name="Text Box 10">
            <a:extLst>
              <a:ext uri="{FF2B5EF4-FFF2-40B4-BE49-F238E27FC236}">
                <a16:creationId xmlns:a16="http://schemas.microsoft.com/office/drawing/2014/main" id="{5A709538-BD34-4F5A-AD64-CE74E7F14B0E}"/>
              </a:ext>
            </a:extLst>
          </p:cNvPr>
          <p:cNvSpPr txBox="1">
            <a:spLocks noChangeAspect="1" noChangeArrowheads="1"/>
          </p:cNvSpPr>
          <p:nvPr/>
        </p:nvSpPr>
        <p:spPr bwMode="auto">
          <a:xfrm>
            <a:off x="999659" y="4513907"/>
            <a:ext cx="144462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Calibri" pitchFamily="34" charset="0"/>
                <a:ea typeface="ＭＳ Ｐゴシック" pitchFamily="50" charset="-128"/>
              </a:defRPr>
            </a:lvl1pPr>
            <a:lvl2pPr marL="742950" indent="-285750" eaLnBrk="0" hangingPunct="0">
              <a:defRPr kumimoji="1" sz="2800">
                <a:solidFill>
                  <a:schemeClr val="tx2"/>
                </a:solidFill>
                <a:latin typeface="Calibri" pitchFamily="34" charset="0"/>
                <a:ea typeface="ＭＳ Ｐゴシック" pitchFamily="50" charset="-128"/>
              </a:defRPr>
            </a:lvl2pPr>
            <a:lvl3pPr marL="1143000" indent="-228600" eaLnBrk="0" hangingPunct="0">
              <a:defRPr kumimoji="1" sz="2800">
                <a:solidFill>
                  <a:schemeClr val="tx2"/>
                </a:solidFill>
                <a:latin typeface="Calibri" pitchFamily="34" charset="0"/>
                <a:ea typeface="ＭＳ Ｐゴシック" pitchFamily="50" charset="-128"/>
              </a:defRPr>
            </a:lvl3pPr>
            <a:lvl4pPr marL="1600200" indent="-228600" eaLnBrk="0" hangingPunct="0">
              <a:defRPr kumimoji="1" sz="2800">
                <a:solidFill>
                  <a:schemeClr val="tx2"/>
                </a:solidFill>
                <a:latin typeface="Calibri" pitchFamily="34" charset="0"/>
                <a:ea typeface="ＭＳ Ｐゴシック" pitchFamily="50" charset="-128"/>
              </a:defRPr>
            </a:lvl4pPr>
            <a:lvl5pPr marL="2057400" indent="-228600" eaLnBrk="0" hangingPunct="0">
              <a:defRPr kumimoji="1" sz="2800">
                <a:solidFill>
                  <a:schemeClr val="tx2"/>
                </a:solidFill>
                <a:latin typeface="Calibri" pitchFamily="34" charset="0"/>
                <a:ea typeface="ＭＳ Ｐゴシック" pitchFamily="50" charset="-128"/>
              </a:defRPr>
            </a:lvl5pPr>
            <a:lvl6pPr marL="25146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6pPr>
            <a:lvl7pPr marL="29718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7pPr>
            <a:lvl8pPr marL="34290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8pPr>
            <a:lvl9pPr marL="38862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9pPr>
          </a:lstStyle>
          <a:p>
            <a:pPr algn="l" eaLnBrk="1" hangingPunct="1"/>
            <a:r>
              <a:rPr kumimoji="0" lang="en-US" altLang="ja-JP" sz="1800" dirty="0">
                <a:solidFill>
                  <a:schemeClr val="tx1"/>
                </a:solidFill>
                <a:effectLst/>
                <a:latin typeface="+mn-ea"/>
                <a:ea typeface="+mn-ea"/>
                <a:cs typeface="Arial" charset="0"/>
              </a:rPr>
              <a:t>Col</a:t>
            </a:r>
            <a:r>
              <a:rPr kumimoji="0" lang="en-US" altLang="ja-JP" sz="1800" dirty="0">
                <a:solidFill>
                  <a:schemeClr val="tx1"/>
                </a:solidFill>
                <a:latin typeface="+mn-ea"/>
                <a:ea typeface="+mn-ea"/>
                <a:cs typeface="Arial" charset="0"/>
              </a:rPr>
              <a:t>lision axis</a:t>
            </a:r>
            <a:endParaRPr kumimoji="0" lang="en-US" altLang="ja-JP" sz="1800" dirty="0">
              <a:solidFill>
                <a:schemeClr val="tx1"/>
              </a:solidFill>
              <a:effectLst/>
              <a:latin typeface="+mn-ea"/>
              <a:ea typeface="+mn-ea"/>
              <a:cs typeface="Arial" charset="0"/>
            </a:endParaRPr>
          </a:p>
        </p:txBody>
      </p:sp>
      <p:sp>
        <p:nvSpPr>
          <p:cNvPr id="14" name="Text Box 11">
            <a:extLst>
              <a:ext uri="{FF2B5EF4-FFF2-40B4-BE49-F238E27FC236}">
                <a16:creationId xmlns:a16="http://schemas.microsoft.com/office/drawing/2014/main" id="{53E7EB6F-112F-4FF3-9F1F-3EAC41C4CF09}"/>
              </a:ext>
            </a:extLst>
          </p:cNvPr>
          <p:cNvSpPr txBox="1">
            <a:spLocks noChangeAspect="1" noChangeArrowheads="1"/>
          </p:cNvSpPr>
          <p:nvPr/>
        </p:nvSpPr>
        <p:spPr bwMode="auto">
          <a:xfrm rot="16200000">
            <a:off x="2500505" y="1851480"/>
            <a:ext cx="61587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Calibri" pitchFamily="34" charset="0"/>
                <a:ea typeface="ＭＳ Ｐゴシック" pitchFamily="50" charset="-128"/>
              </a:defRPr>
            </a:lvl1pPr>
            <a:lvl2pPr marL="742950" indent="-285750" eaLnBrk="0" hangingPunct="0">
              <a:defRPr kumimoji="1" sz="2800">
                <a:solidFill>
                  <a:schemeClr val="tx2"/>
                </a:solidFill>
                <a:latin typeface="Calibri" pitchFamily="34" charset="0"/>
                <a:ea typeface="ＭＳ Ｐゴシック" pitchFamily="50" charset="-128"/>
              </a:defRPr>
            </a:lvl2pPr>
            <a:lvl3pPr marL="1143000" indent="-228600" eaLnBrk="0" hangingPunct="0">
              <a:defRPr kumimoji="1" sz="2800">
                <a:solidFill>
                  <a:schemeClr val="tx2"/>
                </a:solidFill>
                <a:latin typeface="Calibri" pitchFamily="34" charset="0"/>
                <a:ea typeface="ＭＳ Ｐゴシック" pitchFamily="50" charset="-128"/>
              </a:defRPr>
            </a:lvl3pPr>
            <a:lvl4pPr marL="1600200" indent="-228600" eaLnBrk="0" hangingPunct="0">
              <a:defRPr kumimoji="1" sz="2800">
                <a:solidFill>
                  <a:schemeClr val="tx2"/>
                </a:solidFill>
                <a:latin typeface="Calibri" pitchFamily="34" charset="0"/>
                <a:ea typeface="ＭＳ Ｐゴシック" pitchFamily="50" charset="-128"/>
              </a:defRPr>
            </a:lvl4pPr>
            <a:lvl5pPr marL="2057400" indent="-228600" eaLnBrk="0" hangingPunct="0">
              <a:defRPr kumimoji="1" sz="2800">
                <a:solidFill>
                  <a:schemeClr val="tx2"/>
                </a:solidFill>
                <a:latin typeface="Calibri" pitchFamily="34" charset="0"/>
                <a:ea typeface="ＭＳ Ｐゴシック" pitchFamily="50" charset="-128"/>
              </a:defRPr>
            </a:lvl5pPr>
            <a:lvl6pPr marL="25146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6pPr>
            <a:lvl7pPr marL="29718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7pPr>
            <a:lvl8pPr marL="34290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8pPr>
            <a:lvl9pPr marL="3886200" indent="-228600" algn="ctr" eaLnBrk="0" fontAlgn="base" hangingPunct="0">
              <a:spcBef>
                <a:spcPct val="0"/>
              </a:spcBef>
              <a:spcAft>
                <a:spcPct val="0"/>
              </a:spcAft>
              <a:defRPr kumimoji="1" sz="2800">
                <a:solidFill>
                  <a:schemeClr val="tx2"/>
                </a:solidFill>
                <a:latin typeface="Calibri" pitchFamily="34" charset="0"/>
                <a:ea typeface="ＭＳ Ｐゴシック" pitchFamily="50" charset="-128"/>
              </a:defRPr>
            </a:lvl9pPr>
          </a:lstStyle>
          <a:p>
            <a:pPr algn="l" eaLnBrk="1" hangingPunct="1"/>
            <a:r>
              <a:rPr kumimoji="0" lang="en-US" altLang="ja-JP" sz="1600" dirty="0">
                <a:solidFill>
                  <a:schemeClr val="tx1"/>
                </a:solidFill>
                <a:effectLst/>
                <a:latin typeface="+mn-ea"/>
                <a:ea typeface="+mn-ea"/>
                <a:cs typeface="Arial" charset="0"/>
              </a:rPr>
              <a:t>Time</a:t>
            </a:r>
          </a:p>
        </p:txBody>
      </p:sp>
      <p:sp>
        <p:nvSpPr>
          <p:cNvPr id="36" name="Oval 34">
            <a:extLst>
              <a:ext uri="{FF2B5EF4-FFF2-40B4-BE49-F238E27FC236}">
                <a16:creationId xmlns:a16="http://schemas.microsoft.com/office/drawing/2014/main" id="{CBC0A6EA-BBE6-4C6E-BEB8-9DEBE3762278}"/>
              </a:ext>
            </a:extLst>
          </p:cNvPr>
          <p:cNvSpPr>
            <a:spLocks noChangeAspect="1" noChangeArrowheads="1"/>
          </p:cNvSpPr>
          <p:nvPr/>
        </p:nvSpPr>
        <p:spPr bwMode="auto">
          <a:xfrm>
            <a:off x="1740584" y="5439438"/>
            <a:ext cx="452438" cy="454025"/>
          </a:xfrm>
          <a:prstGeom prst="ellipse">
            <a:avLst/>
          </a:prstGeom>
          <a:solidFill>
            <a:srgbClr val="FFCC00"/>
          </a:solidFill>
          <a:ln>
            <a:noFill/>
          </a:ln>
          <a:effectLst/>
          <a:scene3d>
            <a:camera prst="orthographicFront"/>
            <a:lightRig rig="threePt" dir="t"/>
          </a:scene3d>
          <a:sp3d>
            <a:bevelT w="216000" h="215900"/>
          </a:sp3d>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tLang="ja-JP" sz="2400" b="1" dirty="0">
              <a:solidFill>
                <a:schemeClr val="bg1"/>
              </a:solidFill>
              <a:effectLst>
                <a:outerShdw blurRad="38100" dist="38100" dir="2700000" algn="tl">
                  <a:srgbClr val="000000"/>
                </a:outerShdw>
              </a:effectLst>
              <a:latin typeface="+mn-lt"/>
              <a:cs typeface="Arial" charset="0"/>
            </a:endParaRPr>
          </a:p>
        </p:txBody>
      </p:sp>
      <p:sp>
        <p:nvSpPr>
          <p:cNvPr id="37" name="AutoShape 39">
            <a:extLst>
              <a:ext uri="{FF2B5EF4-FFF2-40B4-BE49-F238E27FC236}">
                <a16:creationId xmlns:a16="http://schemas.microsoft.com/office/drawing/2014/main" id="{01CD87B4-89C9-4307-AC2F-677C32ADB38F}"/>
              </a:ext>
            </a:extLst>
          </p:cNvPr>
          <p:cNvSpPr>
            <a:spLocks noChangeAspect="1" noChangeArrowheads="1"/>
          </p:cNvSpPr>
          <p:nvPr/>
        </p:nvSpPr>
        <p:spPr bwMode="auto">
          <a:xfrm rot="18900000">
            <a:off x="3460557" y="4826117"/>
            <a:ext cx="341313" cy="561975"/>
          </a:xfrm>
          <a:prstGeom prst="upArrow">
            <a:avLst>
              <a:gd name="adj1" fmla="val 50000"/>
              <a:gd name="adj2" fmla="val 41163"/>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pPr>
              <a:defRPr/>
            </a:pPr>
            <a:endParaRPr lang="ja-JP" altLang="en-US">
              <a:latin typeface="+mn-lt"/>
            </a:endParaRPr>
          </a:p>
        </p:txBody>
      </p:sp>
      <p:sp>
        <p:nvSpPr>
          <p:cNvPr id="38" name="Oval 34">
            <a:extLst>
              <a:ext uri="{FF2B5EF4-FFF2-40B4-BE49-F238E27FC236}">
                <a16:creationId xmlns:a16="http://schemas.microsoft.com/office/drawing/2014/main" id="{6E381D32-406E-4070-B5C6-03EFB9D61987}"/>
              </a:ext>
            </a:extLst>
          </p:cNvPr>
          <p:cNvSpPr>
            <a:spLocks noChangeAspect="1" noChangeArrowheads="1"/>
          </p:cNvSpPr>
          <p:nvPr/>
        </p:nvSpPr>
        <p:spPr bwMode="auto">
          <a:xfrm>
            <a:off x="3883324" y="5417117"/>
            <a:ext cx="452438" cy="454025"/>
          </a:xfrm>
          <a:prstGeom prst="ellipse">
            <a:avLst/>
          </a:prstGeom>
          <a:solidFill>
            <a:srgbClr val="FFCC00"/>
          </a:solidFill>
          <a:ln>
            <a:noFill/>
          </a:ln>
          <a:effectLst/>
          <a:scene3d>
            <a:camera prst="orthographicFront"/>
            <a:lightRig rig="threePt" dir="t"/>
          </a:scene3d>
          <a:sp3d>
            <a:bevelT w="216000" h="215900"/>
          </a:sp3d>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US" altLang="ja-JP" sz="2400" b="1" dirty="0">
              <a:solidFill>
                <a:schemeClr val="bg1"/>
              </a:solidFill>
              <a:effectLst>
                <a:outerShdw blurRad="38100" dist="38100" dir="2700000" algn="tl">
                  <a:srgbClr val="000000"/>
                </a:outerShdw>
              </a:effectLst>
              <a:latin typeface="+mn-lt"/>
              <a:cs typeface="Arial" charset="0"/>
            </a:endParaRPr>
          </a:p>
        </p:txBody>
      </p:sp>
      <p:sp>
        <p:nvSpPr>
          <p:cNvPr id="40" name="AutoShape 33">
            <a:extLst>
              <a:ext uri="{FF2B5EF4-FFF2-40B4-BE49-F238E27FC236}">
                <a16:creationId xmlns:a16="http://schemas.microsoft.com/office/drawing/2014/main" id="{164B109F-E3BA-4E1B-A3C8-71B1A912A904}"/>
              </a:ext>
            </a:extLst>
          </p:cNvPr>
          <p:cNvSpPr>
            <a:spLocks noChangeAspect="1" noChangeArrowheads="1"/>
          </p:cNvSpPr>
          <p:nvPr/>
        </p:nvSpPr>
        <p:spPr bwMode="auto">
          <a:xfrm>
            <a:off x="2785533" y="4176651"/>
            <a:ext cx="494640" cy="565939"/>
          </a:xfrm>
          <a:prstGeom prst="irregularSeal1">
            <a:avLst/>
          </a:prstGeom>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path path="shape">
              <a:fillToRect l="50000" t="50000" r="50000" b="50000"/>
            </a:path>
          </a:gradFill>
          <a:ln w="9525">
            <a:noFill/>
            <a:miter lim="800000"/>
            <a:headEnd/>
            <a:tailEnd/>
          </a:ln>
          <a:effectLst/>
          <a:scene3d>
            <a:camera prst="orthographicFront"/>
            <a:lightRig rig="threePt" dir="t"/>
          </a:scene3d>
          <a:sp3d>
            <a:bevelT w="180000" h="18034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ja-JP" altLang="en-US">
              <a:latin typeface="+mn-lt"/>
            </a:endParaRPr>
          </a:p>
        </p:txBody>
      </p:sp>
      <p:sp>
        <p:nvSpPr>
          <p:cNvPr id="42" name="テキスト ボックス 41">
            <a:extLst>
              <a:ext uri="{FF2B5EF4-FFF2-40B4-BE49-F238E27FC236}">
                <a16:creationId xmlns:a16="http://schemas.microsoft.com/office/drawing/2014/main" id="{1F26EB5D-380A-4D43-A569-0F18610D33B6}"/>
              </a:ext>
            </a:extLst>
          </p:cNvPr>
          <p:cNvSpPr txBox="1"/>
          <p:nvPr/>
        </p:nvSpPr>
        <p:spPr>
          <a:xfrm>
            <a:off x="5821287" y="2051549"/>
            <a:ext cx="5905140" cy="1815882"/>
          </a:xfrm>
          <a:prstGeom prst="rect">
            <a:avLst/>
          </a:prstGeom>
          <a:noFill/>
          <a:ln w="38100">
            <a:noFill/>
          </a:ln>
        </p:spPr>
        <p:txBody>
          <a:bodyPr wrap="square" rtlCol="0">
            <a:spAutoFit/>
          </a:bodyPr>
          <a:lstStyle/>
          <a:p>
            <a:pPr algn="l"/>
            <a:r>
              <a:rPr kumimoji="1" lang="en-US" altLang="ja-JP" sz="2800" dirty="0"/>
              <a:t>Insufficient Lorentz-contraction of colliding nuclei</a:t>
            </a:r>
          </a:p>
          <a:p>
            <a:pPr algn="l"/>
            <a:r>
              <a:rPr kumimoji="1" lang="en-US" altLang="ja-JP" sz="2800" dirty="0">
                <a:sym typeface="Wingdings" panose="05000000000000000000" pitchFamily="2" charset="2"/>
              </a:rPr>
              <a:t>Space-time dependent particle production</a:t>
            </a:r>
          </a:p>
        </p:txBody>
      </p:sp>
      <p:sp>
        <p:nvSpPr>
          <p:cNvPr id="46" name="テキスト ボックス 45">
            <a:extLst>
              <a:ext uri="{FF2B5EF4-FFF2-40B4-BE49-F238E27FC236}">
                <a16:creationId xmlns:a16="http://schemas.microsoft.com/office/drawing/2014/main" id="{636676EE-98E7-4E5C-9773-3641C533046F}"/>
              </a:ext>
            </a:extLst>
          </p:cNvPr>
          <p:cNvSpPr txBox="1"/>
          <p:nvPr/>
        </p:nvSpPr>
        <p:spPr>
          <a:xfrm>
            <a:off x="6690461" y="4024926"/>
            <a:ext cx="4305420" cy="1384995"/>
          </a:xfrm>
          <a:prstGeom prst="rect">
            <a:avLst/>
          </a:prstGeom>
          <a:noFill/>
          <a:ln w="38100">
            <a:solidFill>
              <a:schemeClr val="tx1"/>
            </a:solidFill>
          </a:ln>
        </p:spPr>
        <p:txBody>
          <a:bodyPr wrap="square" rtlCol="0">
            <a:spAutoFit/>
          </a:bodyPr>
          <a:lstStyle/>
          <a:p>
            <a:r>
              <a:rPr kumimoji="1" lang="en-US" altLang="ja-JP" sz="2800" dirty="0"/>
              <a:t>Dynamical initialization </a:t>
            </a:r>
          </a:p>
          <a:p>
            <a:r>
              <a:rPr kumimoji="1" lang="en-US" altLang="ja-JP" sz="2800" dirty="0">
                <a:sym typeface="Wingdings" panose="05000000000000000000" pitchFamily="2" charset="2"/>
              </a:rPr>
              <a:t> Resolve these issues phenomenologically?</a:t>
            </a:r>
            <a:endParaRPr kumimoji="1" lang="ja-JP" altLang="en-US" sz="2800" dirty="0"/>
          </a:p>
        </p:txBody>
      </p:sp>
      <p:sp>
        <p:nvSpPr>
          <p:cNvPr id="5" name="正方形/長方形 4">
            <a:extLst>
              <a:ext uri="{FF2B5EF4-FFF2-40B4-BE49-F238E27FC236}">
                <a16:creationId xmlns:a16="http://schemas.microsoft.com/office/drawing/2014/main" id="{EEA6007A-A83C-48ED-BC13-4CDAD7937FFD}"/>
              </a:ext>
            </a:extLst>
          </p:cNvPr>
          <p:cNvSpPr/>
          <p:nvPr/>
        </p:nvSpPr>
        <p:spPr>
          <a:xfrm>
            <a:off x="5824353" y="5666450"/>
            <a:ext cx="6367647" cy="923330"/>
          </a:xfrm>
          <a:prstGeom prst="rect">
            <a:avLst/>
          </a:prstGeom>
        </p:spPr>
        <p:txBody>
          <a:bodyPr wrap="square">
            <a:spAutoFit/>
          </a:bodyPr>
          <a:lstStyle/>
          <a:p>
            <a:pPr lvl="0"/>
            <a:r>
              <a:rPr kumimoji="1" lang="en-US" altLang="ja-JP" dirty="0">
                <a:sym typeface="Wingdings" panose="05000000000000000000" pitchFamily="2" charset="2"/>
              </a:rPr>
              <a:t>String picture: </a:t>
            </a:r>
            <a:r>
              <a:rPr kumimoji="1" lang="en-US" altLang="ja-JP" dirty="0" err="1">
                <a:solidFill>
                  <a:prstClr val="white"/>
                </a:solidFill>
              </a:rPr>
              <a:t>C.Shen</a:t>
            </a:r>
            <a:r>
              <a:rPr kumimoji="1" lang="en-US" altLang="ja-JP" dirty="0">
                <a:solidFill>
                  <a:prstClr val="white"/>
                </a:solidFill>
              </a:rPr>
              <a:t>, </a:t>
            </a:r>
            <a:r>
              <a:rPr kumimoji="1" lang="en-US" altLang="ja-JP" dirty="0" err="1">
                <a:solidFill>
                  <a:prstClr val="white"/>
                </a:solidFill>
              </a:rPr>
              <a:t>B.Schenke</a:t>
            </a:r>
            <a:r>
              <a:rPr kumimoji="1" lang="en-US" altLang="ja-JP" dirty="0">
                <a:solidFill>
                  <a:prstClr val="white"/>
                </a:solidFill>
              </a:rPr>
              <a:t> (2017)</a:t>
            </a:r>
            <a:endParaRPr lang="ja-JP" altLang="en-US" dirty="0">
              <a:solidFill>
                <a:prstClr val="white"/>
              </a:solidFill>
            </a:endParaRPr>
          </a:p>
          <a:p>
            <a:r>
              <a:rPr kumimoji="1" lang="en-US" altLang="ja-JP" dirty="0"/>
              <a:t>Particle picture (JAM, </a:t>
            </a:r>
            <a:r>
              <a:rPr kumimoji="1" lang="en-US" altLang="ja-JP" dirty="0" err="1"/>
              <a:t>UrQMD</a:t>
            </a:r>
            <a:r>
              <a:rPr kumimoji="1" lang="en-US" altLang="ja-JP" dirty="0"/>
              <a:t>): </a:t>
            </a:r>
            <a:r>
              <a:rPr kumimoji="1" lang="en-US" altLang="ja-JP" dirty="0" err="1">
                <a:solidFill>
                  <a:prstClr val="white"/>
                </a:solidFill>
              </a:rPr>
              <a:t>Y.Akamatsu</a:t>
            </a:r>
            <a:r>
              <a:rPr kumimoji="1" lang="en-US" altLang="ja-JP" dirty="0">
                <a:solidFill>
                  <a:prstClr val="white"/>
                </a:solidFill>
              </a:rPr>
              <a:t> et al. (2018), </a:t>
            </a:r>
            <a:r>
              <a:rPr kumimoji="1" lang="en-US" altLang="ja-JP" dirty="0" err="1">
                <a:solidFill>
                  <a:prstClr val="white"/>
                </a:solidFill>
              </a:rPr>
              <a:t>L.Du</a:t>
            </a:r>
            <a:r>
              <a:rPr kumimoji="1" lang="en-US" altLang="ja-JP" dirty="0">
                <a:solidFill>
                  <a:prstClr val="white"/>
                </a:solidFill>
              </a:rPr>
              <a:t>, </a:t>
            </a:r>
            <a:r>
              <a:rPr kumimoji="1" lang="en-US" altLang="ja-JP" dirty="0" err="1">
                <a:solidFill>
                  <a:prstClr val="white"/>
                </a:solidFill>
              </a:rPr>
              <a:t>U.Heinz</a:t>
            </a:r>
            <a:r>
              <a:rPr kumimoji="1" lang="en-US" altLang="ja-JP" dirty="0">
                <a:solidFill>
                  <a:prstClr val="white"/>
                </a:solidFill>
              </a:rPr>
              <a:t>, </a:t>
            </a:r>
            <a:r>
              <a:rPr kumimoji="1" lang="en-US" altLang="ja-JP" dirty="0" err="1">
                <a:solidFill>
                  <a:prstClr val="white"/>
                </a:solidFill>
              </a:rPr>
              <a:t>G.Vujanovic</a:t>
            </a:r>
            <a:r>
              <a:rPr kumimoji="1" lang="en-US" altLang="ja-JP" dirty="0">
                <a:solidFill>
                  <a:prstClr val="white"/>
                </a:solidFill>
              </a:rPr>
              <a:t> (2018)</a:t>
            </a:r>
          </a:p>
        </p:txBody>
      </p:sp>
    </p:spTree>
    <p:extLst>
      <p:ext uri="{BB962C8B-B14F-4D97-AF65-F5344CB8AC3E}">
        <p14:creationId xmlns:p14="http://schemas.microsoft.com/office/powerpoint/2010/main" val="23600616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1081E101-7E2C-4621-9E2E-FC3B3093BA84}"/>
              </a:ext>
            </a:extLst>
          </p:cNvPr>
          <p:cNvSpPr>
            <a:spLocks noGrp="1"/>
          </p:cNvSpPr>
          <p:nvPr>
            <p:ph type="title"/>
          </p:nvPr>
        </p:nvSpPr>
        <p:spPr/>
        <p:txBody>
          <a:bodyPr/>
          <a:lstStyle/>
          <a:p>
            <a:pPr algn="ctr"/>
            <a:r>
              <a:rPr kumimoji="1" lang="en-US" altLang="ja-JP" dirty="0"/>
              <a:t>Violation of “jet universality”</a:t>
            </a:r>
            <a:endParaRPr kumimoji="1" lang="ja-JP" altLang="en-US" dirty="0"/>
          </a:p>
        </p:txBody>
      </p:sp>
      <p:pic>
        <p:nvPicPr>
          <p:cNvPr id="4100" name="Picture 4" descr="pT-integrated yield ratios to pions ([pi]+ + [pi]-) as a function of [lang]dNch/d[eta][rang] measured in |y| &lt; 0.5.">
            <a:extLst>
              <a:ext uri="{FF2B5EF4-FFF2-40B4-BE49-F238E27FC236}">
                <a16:creationId xmlns:a16="http://schemas.microsoft.com/office/drawing/2014/main" id="{617D78B5-D883-4DAD-A934-9599B37B51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0039" y="1516565"/>
            <a:ext cx="3022259" cy="4951141"/>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E74258AE-2D89-4614-92AB-EE2018E07460}"/>
              </a:ext>
            </a:extLst>
          </p:cNvPr>
          <p:cNvSpPr txBox="1"/>
          <p:nvPr/>
        </p:nvSpPr>
        <p:spPr>
          <a:xfrm rot="16200000">
            <a:off x="-814773" y="3733444"/>
            <a:ext cx="3684022" cy="400110"/>
          </a:xfrm>
          <a:prstGeom prst="rect">
            <a:avLst/>
          </a:prstGeom>
          <a:noFill/>
        </p:spPr>
        <p:txBody>
          <a:bodyPr wrap="none" rtlCol="0">
            <a:spAutoFit/>
          </a:bodyPr>
          <a:lstStyle/>
          <a:p>
            <a:pPr algn="l"/>
            <a:r>
              <a:rPr kumimoji="1" lang="en-US" altLang="ja-JP" sz="2000" dirty="0"/>
              <a:t>ALICE, Nature Physics (2017)</a:t>
            </a:r>
            <a:endParaRPr kumimoji="1" lang="ja-JP" altLang="en-US" sz="2000" dirty="0"/>
          </a:p>
        </p:txBody>
      </p:sp>
      <p:sp>
        <p:nvSpPr>
          <p:cNvPr id="5" name="テキスト ボックス 4">
            <a:extLst>
              <a:ext uri="{FF2B5EF4-FFF2-40B4-BE49-F238E27FC236}">
                <a16:creationId xmlns:a16="http://schemas.microsoft.com/office/drawing/2014/main" id="{2F5452F2-850A-46AA-A0FE-8AB609871B2C}"/>
              </a:ext>
            </a:extLst>
          </p:cNvPr>
          <p:cNvSpPr txBox="1"/>
          <p:nvPr/>
        </p:nvSpPr>
        <p:spPr>
          <a:xfrm>
            <a:off x="4963363" y="1509713"/>
            <a:ext cx="6369074" cy="2677656"/>
          </a:xfrm>
          <a:prstGeom prst="rect">
            <a:avLst/>
          </a:prstGeom>
          <a:noFill/>
        </p:spPr>
        <p:txBody>
          <a:bodyPr wrap="square" rtlCol="0">
            <a:spAutoFit/>
          </a:bodyPr>
          <a:lstStyle/>
          <a:p>
            <a:pPr marL="457200" indent="-457200" algn="l">
              <a:buFont typeface="Arial" panose="020B0604020202020204" pitchFamily="34" charset="0"/>
              <a:buChar char="•"/>
            </a:pPr>
            <a:r>
              <a:rPr kumimoji="1" lang="en-US" altLang="ja-JP" sz="2800" dirty="0">
                <a:sym typeface="Wingdings" panose="05000000000000000000" pitchFamily="2" charset="2"/>
              </a:rPr>
              <a:t>Multi-strange hadrons increase more rapidly than charged </a:t>
            </a:r>
            <a:r>
              <a:rPr kumimoji="1" lang="en-US" altLang="ja-JP" sz="2800" dirty="0" err="1">
                <a:sym typeface="Wingdings" panose="05000000000000000000" pitchFamily="2" charset="2"/>
              </a:rPr>
              <a:t>pions</a:t>
            </a:r>
            <a:endParaRPr kumimoji="1" lang="en-US" altLang="ja-JP" sz="2800" dirty="0">
              <a:sym typeface="Wingdings" panose="05000000000000000000" pitchFamily="2" charset="2"/>
            </a:endParaRPr>
          </a:p>
          <a:p>
            <a:pPr marL="457200" indent="-457200" algn="l">
              <a:buFont typeface="Arial" panose="020B0604020202020204" pitchFamily="34" charset="0"/>
              <a:buChar char="•"/>
            </a:pPr>
            <a:r>
              <a:rPr kumimoji="1" lang="en-US" altLang="ja-JP" sz="2800" dirty="0">
                <a:sym typeface="Wingdings" panose="05000000000000000000" pitchFamily="2" charset="2"/>
              </a:rPr>
              <a:t>Unable to reproduce from Lund string fragmentation</a:t>
            </a:r>
          </a:p>
          <a:p>
            <a:pPr marL="457200" indent="-457200" algn="l">
              <a:buFont typeface="Arial" panose="020B0604020202020204" pitchFamily="34" charset="0"/>
              <a:buChar char="•"/>
            </a:pPr>
            <a:r>
              <a:rPr kumimoji="1" lang="en-US" altLang="ja-JP" sz="2800" dirty="0">
                <a:sym typeface="Wingdings" panose="05000000000000000000" pitchFamily="2" charset="2"/>
              </a:rPr>
              <a:t>Additional final state dynamics needed?</a:t>
            </a:r>
          </a:p>
        </p:txBody>
      </p:sp>
      <p:sp>
        <p:nvSpPr>
          <p:cNvPr id="12" name="テキスト ボックス 11">
            <a:extLst>
              <a:ext uri="{FF2B5EF4-FFF2-40B4-BE49-F238E27FC236}">
                <a16:creationId xmlns:a16="http://schemas.microsoft.com/office/drawing/2014/main" id="{2C099EB7-1107-4002-9957-99229C1D94BE}"/>
              </a:ext>
            </a:extLst>
          </p:cNvPr>
          <p:cNvSpPr txBox="1"/>
          <p:nvPr/>
        </p:nvSpPr>
        <p:spPr>
          <a:xfrm>
            <a:off x="5453061" y="4349988"/>
            <a:ext cx="6091239" cy="1200329"/>
          </a:xfrm>
          <a:prstGeom prst="rect">
            <a:avLst/>
          </a:prstGeom>
          <a:noFill/>
        </p:spPr>
        <p:txBody>
          <a:bodyPr wrap="square" rtlCol="0">
            <a:spAutoFit/>
          </a:bodyPr>
          <a:lstStyle/>
          <a:p>
            <a:r>
              <a:rPr kumimoji="1" lang="en-US" altLang="ja-JP" sz="2400" dirty="0"/>
              <a:t>PYTHIA8: Lund string fragmentation</a:t>
            </a:r>
          </a:p>
          <a:p>
            <a:pPr algn="l"/>
            <a:r>
              <a:rPr kumimoji="1" lang="en-US" altLang="ja-JP" sz="2400" dirty="0"/>
              <a:t>EPOS LHC: Core-corona QGP formation</a:t>
            </a:r>
          </a:p>
          <a:p>
            <a:pPr algn="l"/>
            <a:r>
              <a:rPr kumimoji="1" lang="en-US" altLang="ja-JP" sz="2400" dirty="0"/>
              <a:t>DIPSY: Rope hadronization</a:t>
            </a:r>
          </a:p>
        </p:txBody>
      </p:sp>
      <p:sp>
        <p:nvSpPr>
          <p:cNvPr id="6" name="スライド番号プレースホルダー 5">
            <a:extLst>
              <a:ext uri="{FF2B5EF4-FFF2-40B4-BE49-F238E27FC236}">
                <a16:creationId xmlns:a16="http://schemas.microsoft.com/office/drawing/2014/main" id="{7D27E21A-D653-4F32-AA4E-7A39067E2D45}"/>
              </a:ext>
            </a:extLst>
          </p:cNvPr>
          <p:cNvSpPr>
            <a:spLocks noGrp="1"/>
          </p:cNvSpPr>
          <p:nvPr>
            <p:ph type="sldNum" sz="quarter" idx="12"/>
          </p:nvPr>
        </p:nvSpPr>
        <p:spPr/>
        <p:txBody>
          <a:bodyPr/>
          <a:lstStyle/>
          <a:p>
            <a:fld id="{790CF57B-DD1B-4031-B9F9-0C464C9FAFED}" type="slidenum">
              <a:rPr kumimoji="1" lang="ja-JP" altLang="en-US" smtClean="0"/>
              <a:t>37</a:t>
            </a:fld>
            <a:endParaRPr kumimoji="1" lang="ja-JP" altLang="en-US"/>
          </a:p>
        </p:txBody>
      </p:sp>
    </p:spTree>
    <p:extLst>
      <p:ext uri="{BB962C8B-B14F-4D97-AF65-F5344CB8AC3E}">
        <p14:creationId xmlns:p14="http://schemas.microsoft.com/office/powerpoint/2010/main" val="13376298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Rounded Corners 31">
            <a:extLst>
              <a:ext uri="{FF2B5EF4-FFF2-40B4-BE49-F238E27FC236}">
                <a16:creationId xmlns:a16="http://schemas.microsoft.com/office/drawing/2014/main" id="{A200E11D-D252-4EE3-814F-133644F62EBE}"/>
              </a:ext>
            </a:extLst>
          </p:cNvPr>
          <p:cNvSpPr/>
          <p:nvPr/>
        </p:nvSpPr>
        <p:spPr>
          <a:xfrm>
            <a:off x="5670621" y="5015227"/>
            <a:ext cx="5863387" cy="1177165"/>
          </a:xfrm>
          <a:prstGeom prst="roundRect">
            <a:avLst>
              <a:gd name="adj" fmla="val 782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 name="Title 1">
            <a:extLst>
              <a:ext uri="{FF2B5EF4-FFF2-40B4-BE49-F238E27FC236}">
                <a16:creationId xmlns:a16="http://schemas.microsoft.com/office/drawing/2014/main" id="{632C49DD-998F-4584-94E4-39D86EDF01CE}"/>
              </a:ext>
            </a:extLst>
          </p:cNvPr>
          <p:cNvSpPr>
            <a:spLocks noGrp="1"/>
          </p:cNvSpPr>
          <p:nvPr>
            <p:ph type="title"/>
          </p:nvPr>
        </p:nvSpPr>
        <p:spPr>
          <a:xfrm>
            <a:off x="742372" y="325660"/>
            <a:ext cx="10707255" cy="863311"/>
          </a:xfrm>
        </p:spPr>
        <p:txBody>
          <a:bodyPr>
            <a:normAutofit/>
          </a:bodyPr>
          <a:lstStyle/>
          <a:p>
            <a:r>
              <a:rPr lang="en-US" altLang="ja-JP" dirty="0"/>
              <a:t>Where doesn’t hydro work?</a:t>
            </a:r>
            <a:endParaRPr kumimoji="1" lang="ja-JP" altLang="en-US" dirty="0"/>
          </a:p>
        </p:txBody>
      </p:sp>
      <p:pic>
        <p:nvPicPr>
          <p:cNvPr id="6" name="Picture 5" descr="A picture containing schematic&#10;&#10;Description automatically generated">
            <a:extLst>
              <a:ext uri="{FF2B5EF4-FFF2-40B4-BE49-F238E27FC236}">
                <a16:creationId xmlns:a16="http://schemas.microsoft.com/office/drawing/2014/main" id="{2DCA5E5F-1F4C-4A42-ABB9-F4143657C5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40557" y="2468306"/>
            <a:ext cx="4301069" cy="2727369"/>
          </a:xfrm>
          <a:prstGeom prst="rect">
            <a:avLst/>
          </a:prstGeom>
        </p:spPr>
      </p:pic>
      <p:sp>
        <p:nvSpPr>
          <p:cNvPr id="7" name="TextBox 6">
            <a:extLst>
              <a:ext uri="{FF2B5EF4-FFF2-40B4-BE49-F238E27FC236}">
                <a16:creationId xmlns:a16="http://schemas.microsoft.com/office/drawing/2014/main" id="{FDC35E8C-19FA-4CA0-980F-56C44BFD7FFA}"/>
              </a:ext>
            </a:extLst>
          </p:cNvPr>
          <p:cNvSpPr txBox="1"/>
          <p:nvPr/>
        </p:nvSpPr>
        <p:spPr>
          <a:xfrm rot="16200000">
            <a:off x="-1169445" y="2499319"/>
            <a:ext cx="2849543"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fr-FR" sz="1400" b="1" i="0" u="none" strike="noStrike" kern="1200" cap="none" spc="0" normalizeH="0" baseline="0" noProof="0" dirty="0">
                <a:ln>
                  <a:noFill/>
                </a:ln>
                <a:solidFill>
                  <a:srgbClr val="3B3838"/>
                </a:solidFill>
                <a:effectLst/>
                <a:uLnTx/>
                <a:uFillTx/>
                <a:latin typeface="Calibri" panose="020F0502020204030204" pitchFamily="34" charset="0"/>
                <a:ea typeface="+mn-ea"/>
                <a:cs typeface="Calibri" panose="020F0502020204030204" pitchFamily="34" charset="0"/>
              </a:rPr>
              <a:t>Nature Phys. 13 535-539 (2017)</a:t>
            </a:r>
            <a:endParaRPr kumimoji="1" lang="en-US" sz="1400" b="1" i="0" u="none" strike="noStrike" kern="1200" cap="none" spc="0" normalizeH="0" baseline="0" noProof="0" dirty="0">
              <a:ln>
                <a:noFill/>
              </a:ln>
              <a:solidFill>
                <a:srgbClr val="3B3838"/>
              </a:solidFill>
              <a:effectLst/>
              <a:uLnTx/>
              <a:uFillTx/>
              <a:latin typeface="Calibri" panose="020F0502020204030204" pitchFamily="34" charset="0"/>
              <a:ea typeface="+mn-ea"/>
              <a:cs typeface="Calibri" panose="020F0502020204030204" pitchFamily="34" charset="0"/>
            </a:endParaRPr>
          </a:p>
        </p:txBody>
      </p:sp>
      <p:pic>
        <p:nvPicPr>
          <p:cNvPr id="8" name="Picture 7" descr="Graphical user interface&#10;&#10;Description automatically generated">
            <a:extLst>
              <a:ext uri="{FF2B5EF4-FFF2-40B4-BE49-F238E27FC236}">
                <a16:creationId xmlns:a16="http://schemas.microsoft.com/office/drawing/2014/main" id="{95B4208C-898D-4A11-81A3-E7F12E97F4FF}"/>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480" r="8544" b="15598"/>
          <a:stretch/>
        </p:blipFill>
        <p:spPr>
          <a:xfrm>
            <a:off x="5228149" y="1681456"/>
            <a:ext cx="3430753" cy="2603196"/>
          </a:xfrm>
          <a:prstGeom prst="rect">
            <a:avLst/>
          </a:prstGeom>
        </p:spPr>
      </p:pic>
      <p:pic>
        <p:nvPicPr>
          <p:cNvPr id="9" name="Picture 8" descr="Graphical user interface, text&#10;&#10;Description automatically generated">
            <a:extLst>
              <a:ext uri="{FF2B5EF4-FFF2-40B4-BE49-F238E27FC236}">
                <a16:creationId xmlns:a16="http://schemas.microsoft.com/office/drawing/2014/main" id="{9CD00DB6-8D3B-48CC-B0F5-D97B931C9AAA}"/>
              </a:ext>
            </a:extLst>
          </p:cNvPr>
          <p:cNvPicPr>
            <a:picLocks noChangeAspect="1"/>
          </p:cNvPicPr>
          <p:nvPr/>
        </p:nvPicPr>
        <p:blipFill rotWithShape="1">
          <a:blip r:embed="rId4">
            <a:extLst>
              <a:ext uri="{28A0092B-C50C-407E-A947-70E740481C1C}">
                <a14:useLocalDpi xmlns:a14="http://schemas.microsoft.com/office/drawing/2010/main" val="0"/>
              </a:ext>
            </a:extLst>
          </a:blip>
          <a:srcRect l="50760" t="36647" r="9847" b="9890"/>
          <a:stretch/>
        </p:blipFill>
        <p:spPr>
          <a:xfrm>
            <a:off x="8429793" y="1765360"/>
            <a:ext cx="3300089" cy="2519292"/>
          </a:xfrm>
          <a:prstGeom prst="rect">
            <a:avLst/>
          </a:prstGeom>
        </p:spPr>
      </p:pic>
      <p:sp>
        <p:nvSpPr>
          <p:cNvPr id="10" name="TextBox 9">
            <a:extLst>
              <a:ext uri="{FF2B5EF4-FFF2-40B4-BE49-F238E27FC236}">
                <a16:creationId xmlns:a16="http://schemas.microsoft.com/office/drawing/2014/main" id="{504C702F-643D-400E-9F9D-0E297A3E066C}"/>
              </a:ext>
            </a:extLst>
          </p:cNvPr>
          <p:cNvSpPr txBox="1"/>
          <p:nvPr/>
        </p:nvSpPr>
        <p:spPr>
          <a:xfrm rot="5400000">
            <a:off x="10515455" y="2988691"/>
            <a:ext cx="2969676"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1"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50" charset="-128"/>
                <a:cs typeface="Calibri" panose="020F0502020204030204" pitchFamily="34" charset="0"/>
              </a:rPr>
              <a:t>Phys. Rev. C</a:t>
            </a:r>
            <a:r>
              <a:rPr kumimoji="1" lang="en-US" altLang="ja-JP" sz="1400" b="1"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50" charset="-128"/>
                <a:cs typeface="Calibri" panose="020F0502020204030204" pitchFamily="34" charset="0"/>
              </a:rPr>
              <a:t> 103 (2021) 5, 054909</a:t>
            </a:r>
            <a:endParaRPr kumimoji="1" lang="ja-JP" altLang="en-US" sz="1400" b="1"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50" charset="-128"/>
              <a:cs typeface="Calibri" panose="020F0502020204030204" pitchFamily="34" charset="0"/>
            </a:endParaRPr>
          </a:p>
        </p:txBody>
      </p:sp>
      <p:sp>
        <p:nvSpPr>
          <p:cNvPr id="11" name="TextBox 10">
            <a:extLst>
              <a:ext uri="{FF2B5EF4-FFF2-40B4-BE49-F238E27FC236}">
                <a16:creationId xmlns:a16="http://schemas.microsoft.com/office/drawing/2014/main" id="{5EE161AB-0A15-4363-95C0-020041CB6391}"/>
              </a:ext>
            </a:extLst>
          </p:cNvPr>
          <p:cNvSpPr txBox="1"/>
          <p:nvPr/>
        </p:nvSpPr>
        <p:spPr>
          <a:xfrm>
            <a:off x="176382" y="1134519"/>
            <a:ext cx="53562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srgbClr val="E7E6E6">
                    <a:lumMod val="50000"/>
                  </a:srgbClr>
                </a:solidFill>
                <a:effectLst/>
                <a:uLnTx/>
                <a:uFillTx/>
                <a:latin typeface="Calibri" panose="020F0502020204030204" pitchFamily="34" charset="0"/>
                <a:ea typeface="游ゴシック" panose="020B0400000000000000" pitchFamily="50" charset="-128"/>
                <a:cs typeface="Calibri" panose="020F0502020204030204" pitchFamily="34" charset="0"/>
              </a:rPr>
              <a:t>1. In peripheral AA, small systems</a:t>
            </a:r>
          </a:p>
        </p:txBody>
      </p:sp>
      <p:cxnSp>
        <p:nvCxnSpPr>
          <p:cNvPr id="13" name="Straight Connector 12">
            <a:extLst>
              <a:ext uri="{FF2B5EF4-FFF2-40B4-BE49-F238E27FC236}">
                <a16:creationId xmlns:a16="http://schemas.microsoft.com/office/drawing/2014/main" id="{FB5A6946-5371-40AD-B6D8-6D088D8302B8}"/>
              </a:ext>
            </a:extLst>
          </p:cNvPr>
          <p:cNvCxnSpPr>
            <a:cxnSpLocks/>
          </p:cNvCxnSpPr>
          <p:nvPr/>
        </p:nvCxnSpPr>
        <p:spPr>
          <a:xfrm>
            <a:off x="1610112" y="3539604"/>
            <a:ext cx="2346036" cy="0"/>
          </a:xfrm>
          <a:prstGeom prst="line">
            <a:avLst/>
          </a:prstGeom>
          <a:ln w="101600">
            <a:solidFill>
              <a:srgbClr val="D62828"/>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777072E-EF19-4263-B97C-B98979133B6D}"/>
              </a:ext>
            </a:extLst>
          </p:cNvPr>
          <p:cNvSpPr txBox="1"/>
          <p:nvPr/>
        </p:nvSpPr>
        <p:spPr>
          <a:xfrm>
            <a:off x="3775478" y="3247216"/>
            <a:ext cx="1191546" cy="584775"/>
          </a:xfrm>
          <a:prstGeom prst="rect">
            <a:avLst/>
          </a:prstGeom>
          <a:solidFill>
            <a:schemeClr val="bg1"/>
          </a:solidFill>
          <a:ln w="57150">
            <a:solidFill>
              <a:srgbClr val="D62828"/>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3200" b="1" i="0" u="none" strike="noStrike" kern="1200" cap="none" spc="0" normalizeH="0" baseline="0" noProof="0" dirty="0">
                <a:ln>
                  <a:noFill/>
                </a:ln>
                <a:solidFill>
                  <a:prstClr val="black">
                    <a:lumMod val="75000"/>
                    <a:lumOff val="25000"/>
                  </a:prstClr>
                </a:solidFill>
                <a:effectLst/>
                <a:uLnTx/>
                <a:uFillTx/>
                <a:latin typeface="Calibri" panose="020F0502020204030204" pitchFamily="34" charset="0"/>
                <a:ea typeface="游ゴシック" panose="020B0400000000000000" pitchFamily="50" charset="-128"/>
                <a:cs typeface="Calibri" panose="020F0502020204030204" pitchFamily="34" charset="0"/>
              </a:rPr>
              <a:t>hydro</a:t>
            </a:r>
          </a:p>
        </p:txBody>
      </p:sp>
      <p:sp>
        <p:nvSpPr>
          <p:cNvPr id="21" name="円弧 28">
            <a:extLst>
              <a:ext uri="{FF2B5EF4-FFF2-40B4-BE49-F238E27FC236}">
                <a16:creationId xmlns:a16="http://schemas.microsoft.com/office/drawing/2014/main" id="{B6AF3D0C-0679-4A12-A64B-42BF13337A05}"/>
              </a:ext>
            </a:extLst>
          </p:cNvPr>
          <p:cNvSpPr/>
          <p:nvPr/>
        </p:nvSpPr>
        <p:spPr>
          <a:xfrm rot="18406256">
            <a:off x="1020792" y="4301065"/>
            <a:ext cx="3211735" cy="1541135"/>
          </a:xfrm>
          <a:prstGeom prst="arc">
            <a:avLst>
              <a:gd name="adj1" fmla="val 16200000"/>
              <a:gd name="adj2" fmla="val 21259993"/>
            </a:avLst>
          </a:prstGeom>
          <a:noFill/>
          <a:ln w="127000">
            <a:solidFill>
              <a:srgbClr val="F77F00">
                <a:alpha val="73000"/>
              </a:srgbClr>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
        <p:nvSpPr>
          <p:cNvPr id="22" name="Oval 21">
            <a:extLst>
              <a:ext uri="{FF2B5EF4-FFF2-40B4-BE49-F238E27FC236}">
                <a16:creationId xmlns:a16="http://schemas.microsoft.com/office/drawing/2014/main" id="{E5E709D4-CB48-4F87-9703-B3AB97C81122}"/>
              </a:ext>
            </a:extLst>
          </p:cNvPr>
          <p:cNvSpPr/>
          <p:nvPr/>
        </p:nvSpPr>
        <p:spPr>
          <a:xfrm>
            <a:off x="5622410" y="3402681"/>
            <a:ext cx="735101" cy="700733"/>
          </a:xfrm>
          <a:prstGeom prst="ellipse">
            <a:avLst/>
          </a:prstGeom>
          <a:noFill/>
          <a:ln w="114300">
            <a:solidFill>
              <a:schemeClr val="accent2">
                <a:alpha val="71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3" name="Oval 22">
            <a:extLst>
              <a:ext uri="{FF2B5EF4-FFF2-40B4-BE49-F238E27FC236}">
                <a16:creationId xmlns:a16="http://schemas.microsoft.com/office/drawing/2014/main" id="{B7F9F395-4ACB-45E1-9857-5A192F06B5EF}"/>
              </a:ext>
            </a:extLst>
          </p:cNvPr>
          <p:cNvSpPr/>
          <p:nvPr/>
        </p:nvSpPr>
        <p:spPr>
          <a:xfrm>
            <a:off x="8775424" y="3323162"/>
            <a:ext cx="838196" cy="799008"/>
          </a:xfrm>
          <a:prstGeom prst="ellipse">
            <a:avLst/>
          </a:prstGeom>
          <a:noFill/>
          <a:ln w="114300">
            <a:solidFill>
              <a:schemeClr val="accent2">
                <a:alpha val="71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8F5BE6F-4D22-452F-8B85-368404AFCC51}"/>
                  </a:ext>
                </a:extLst>
              </p:cNvPr>
              <p:cNvSpPr txBox="1"/>
              <p:nvPr/>
            </p:nvSpPr>
            <p:spPr>
              <a:xfrm>
                <a:off x="6218310" y="1173604"/>
                <a:ext cx="511422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srgbClr val="E7E6E6">
                        <a:lumMod val="50000"/>
                      </a:srgbClr>
                    </a:solidFill>
                    <a:effectLst/>
                    <a:uLnTx/>
                    <a:uFillTx/>
                    <a:latin typeface="Calibri" panose="020F0502020204030204" pitchFamily="34" charset="0"/>
                    <a:ea typeface="游ゴシック" panose="020B0400000000000000" pitchFamily="50" charset="-128"/>
                    <a:cs typeface="Calibri" panose="020F0502020204030204" pitchFamily="34" charset="0"/>
                  </a:rPr>
                  <a:t>2. At high </a:t>
                </a:r>
                <a14:m>
                  <m:oMath xmlns:m="http://schemas.openxmlformats.org/officeDocument/2006/math">
                    <m:sSub>
                      <m:sSubPr>
                        <m:ctrlPr>
                          <a:rPr kumimoji="1" lang="en-US" altLang="ja-JP" sz="2800" b="1" i="1" u="none" strike="noStrike" kern="1200" cap="none" spc="0" normalizeH="0" baseline="0" noProof="0" smtClean="0">
                            <a:ln>
                              <a:noFill/>
                            </a:ln>
                            <a:solidFill>
                              <a:srgbClr val="E7E6E6">
                                <a:lumMod val="50000"/>
                              </a:srgbClr>
                            </a:solidFill>
                            <a:effectLst/>
                            <a:uLnTx/>
                            <a:uFillTx/>
                            <a:latin typeface="Cambria Math" panose="02040503050406030204" pitchFamily="18" charset="0"/>
                            <a:cs typeface="Calibri" panose="020F0502020204030204" pitchFamily="34" charset="0"/>
                          </a:rPr>
                        </m:ctrlPr>
                      </m:sSubPr>
                      <m:e>
                        <m:r>
                          <a:rPr kumimoji="1" lang="en-US" altLang="ja-JP" sz="2800" b="1" i="1" u="none" strike="noStrike" kern="1200" cap="none" spc="0" normalizeH="0" baseline="0" noProof="0" smtClean="0">
                            <a:ln>
                              <a:noFill/>
                            </a:ln>
                            <a:solidFill>
                              <a:srgbClr val="E7E6E6">
                                <a:lumMod val="50000"/>
                              </a:srgbClr>
                            </a:solidFill>
                            <a:effectLst/>
                            <a:uLnTx/>
                            <a:uFillTx/>
                            <a:latin typeface="Cambria Math" panose="02040503050406030204" pitchFamily="18" charset="0"/>
                            <a:cs typeface="Calibri" panose="020F0502020204030204" pitchFamily="34" charset="0"/>
                          </a:rPr>
                          <m:t>𝒑</m:t>
                        </m:r>
                      </m:e>
                      <m:sub>
                        <m:r>
                          <a:rPr kumimoji="1" lang="en-US" altLang="ja-JP" sz="2800" b="1" i="1" u="none" strike="noStrike" kern="1200" cap="none" spc="0" normalizeH="0" baseline="0" noProof="0" smtClean="0">
                            <a:ln>
                              <a:noFill/>
                            </a:ln>
                            <a:solidFill>
                              <a:srgbClr val="E7E6E6">
                                <a:lumMod val="50000"/>
                              </a:srgbClr>
                            </a:solidFill>
                            <a:effectLst/>
                            <a:uLnTx/>
                            <a:uFillTx/>
                            <a:latin typeface="Cambria Math" panose="02040503050406030204" pitchFamily="18" charset="0"/>
                            <a:cs typeface="Calibri" panose="020F0502020204030204" pitchFamily="34" charset="0"/>
                          </a:rPr>
                          <m:t>𝑻</m:t>
                        </m:r>
                      </m:sub>
                    </m:sSub>
                  </m:oMath>
                </a14:m>
                <a:r>
                  <a:rPr kumimoji="1" lang="en-US" altLang="ja-JP" sz="2800" b="1" i="0" u="none" strike="noStrike" kern="1200" cap="none" spc="0" normalizeH="0" baseline="0" noProof="0" dirty="0">
                    <a:ln>
                      <a:noFill/>
                    </a:ln>
                    <a:solidFill>
                      <a:srgbClr val="E7E6E6">
                        <a:lumMod val="50000"/>
                      </a:srgbClr>
                    </a:solidFill>
                    <a:effectLst/>
                    <a:uLnTx/>
                    <a:uFillTx/>
                    <a:latin typeface="Calibri" panose="020F0502020204030204" pitchFamily="34" charset="0"/>
                    <a:ea typeface="游ゴシック" panose="020B0400000000000000" pitchFamily="50" charset="-128"/>
                    <a:cs typeface="Calibri" panose="020F0502020204030204" pitchFamily="34" charset="0"/>
                  </a:rPr>
                  <a:t> (and very low </a:t>
                </a:r>
                <a14:m>
                  <m:oMath xmlns:m="http://schemas.openxmlformats.org/officeDocument/2006/math">
                    <m:sSub>
                      <m:sSubPr>
                        <m:ctrlPr>
                          <a:rPr kumimoji="1" lang="en-US" altLang="ja-JP" sz="2800" b="1" i="1" u="none" strike="noStrike" kern="1200" cap="none" spc="0" normalizeH="0" baseline="0" noProof="0">
                            <a:ln>
                              <a:noFill/>
                            </a:ln>
                            <a:solidFill>
                              <a:srgbClr val="E7E6E6">
                                <a:lumMod val="50000"/>
                              </a:srgbClr>
                            </a:solidFill>
                            <a:effectLst/>
                            <a:uLnTx/>
                            <a:uFillTx/>
                            <a:latin typeface="Cambria Math" panose="02040503050406030204" pitchFamily="18" charset="0"/>
                            <a:cs typeface="Calibri" panose="020F0502020204030204" pitchFamily="34" charset="0"/>
                          </a:rPr>
                        </m:ctrlPr>
                      </m:sSubPr>
                      <m:e>
                        <m:r>
                          <a:rPr kumimoji="1" lang="en-US" altLang="ja-JP" sz="2800" b="1" i="1" u="none" strike="noStrike" kern="1200" cap="none" spc="0" normalizeH="0" baseline="0" noProof="0">
                            <a:ln>
                              <a:noFill/>
                            </a:ln>
                            <a:solidFill>
                              <a:srgbClr val="E7E6E6">
                                <a:lumMod val="50000"/>
                              </a:srgbClr>
                            </a:solidFill>
                            <a:effectLst/>
                            <a:uLnTx/>
                            <a:uFillTx/>
                            <a:latin typeface="Cambria Math" panose="02040503050406030204" pitchFamily="18" charset="0"/>
                            <a:cs typeface="Calibri" panose="020F0502020204030204" pitchFamily="34" charset="0"/>
                          </a:rPr>
                          <m:t>𝒑</m:t>
                        </m:r>
                      </m:e>
                      <m:sub>
                        <m:r>
                          <a:rPr kumimoji="1" lang="en-US" altLang="ja-JP" sz="2800" b="1" i="1" u="none" strike="noStrike" kern="1200" cap="none" spc="0" normalizeH="0" baseline="0" noProof="0">
                            <a:ln>
                              <a:noFill/>
                            </a:ln>
                            <a:solidFill>
                              <a:srgbClr val="E7E6E6">
                                <a:lumMod val="50000"/>
                              </a:srgbClr>
                            </a:solidFill>
                            <a:effectLst/>
                            <a:uLnTx/>
                            <a:uFillTx/>
                            <a:latin typeface="Cambria Math" panose="02040503050406030204" pitchFamily="18" charset="0"/>
                            <a:cs typeface="Calibri" panose="020F0502020204030204" pitchFamily="34" charset="0"/>
                          </a:rPr>
                          <m:t>𝑻</m:t>
                        </m:r>
                      </m:sub>
                    </m:sSub>
                  </m:oMath>
                </a14:m>
                <a:r>
                  <a:rPr kumimoji="1" lang="en-US" altLang="ja-JP" sz="2800" b="1" i="0" u="none" strike="noStrike" kern="1200" cap="none" spc="0" normalizeH="0" baseline="0" noProof="0" dirty="0">
                    <a:ln>
                      <a:noFill/>
                    </a:ln>
                    <a:solidFill>
                      <a:srgbClr val="E7E6E6">
                        <a:lumMod val="50000"/>
                      </a:srgbClr>
                    </a:solidFill>
                    <a:effectLst/>
                    <a:uLnTx/>
                    <a:uFillTx/>
                    <a:latin typeface="Calibri" panose="020F0502020204030204" pitchFamily="34" charset="0"/>
                    <a:ea typeface="游ゴシック" panose="020B0400000000000000" pitchFamily="50" charset="-128"/>
                    <a:cs typeface="Calibri" panose="020F0502020204030204" pitchFamily="34" charset="0"/>
                  </a:rPr>
                  <a:t>)</a:t>
                </a:r>
              </a:p>
            </p:txBody>
          </p:sp>
        </mc:Choice>
        <mc:Fallback xmlns="">
          <p:sp>
            <p:nvSpPr>
              <p:cNvPr id="24" name="TextBox 23">
                <a:extLst>
                  <a:ext uri="{FF2B5EF4-FFF2-40B4-BE49-F238E27FC236}">
                    <a16:creationId xmlns:a16="http://schemas.microsoft.com/office/drawing/2014/main" id="{08F5BE6F-4D22-452F-8B85-368404AFCC51}"/>
                  </a:ext>
                </a:extLst>
              </p:cNvPr>
              <p:cNvSpPr txBox="1">
                <a:spLocks noRot="1" noChangeAspect="1" noMove="1" noResize="1" noEditPoints="1" noAdjustHandles="1" noChangeArrowheads="1" noChangeShapeType="1" noTextEdit="1"/>
              </p:cNvSpPr>
              <p:nvPr/>
            </p:nvSpPr>
            <p:spPr>
              <a:xfrm>
                <a:off x="6218310" y="1173604"/>
                <a:ext cx="5114227" cy="523220"/>
              </a:xfrm>
              <a:prstGeom prst="rect">
                <a:avLst/>
              </a:prstGeom>
              <a:blipFill>
                <a:blip r:embed="rId5"/>
                <a:stretch>
                  <a:fillRect t="-11765" b="-34118"/>
                </a:stretch>
              </a:blipFill>
            </p:spPr>
            <p:txBody>
              <a:bodyPr/>
              <a:lstStyle/>
              <a:p>
                <a:r>
                  <a:rPr lang="ja-JP" altLang="en-US">
                    <a:noFill/>
                  </a:rPr>
                  <a:t> </a:t>
                </a:r>
              </a:p>
            </p:txBody>
          </p:sp>
        </mc:Fallback>
      </mc:AlternateContent>
      <p:sp>
        <p:nvSpPr>
          <p:cNvPr id="26" name="TextBox 25">
            <a:extLst>
              <a:ext uri="{FF2B5EF4-FFF2-40B4-BE49-F238E27FC236}">
                <a16:creationId xmlns:a16="http://schemas.microsoft.com/office/drawing/2014/main" id="{51E5915E-9750-4FD0-A14C-DC2E5BBB76FD}"/>
              </a:ext>
            </a:extLst>
          </p:cNvPr>
          <p:cNvSpPr txBox="1"/>
          <p:nvPr/>
        </p:nvSpPr>
        <p:spPr>
          <a:xfrm rot="5400000">
            <a:off x="11259751" y="2055898"/>
            <a:ext cx="1104095"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i="1" u="none" strike="noStrike" kern="1200" cap="none" spc="0" normalizeH="0" baseline="0" noProof="0" dirty="0" err="1">
                <a:ln>
                  <a:noFill/>
                </a:ln>
                <a:solidFill>
                  <a:prstClr val="black"/>
                </a:solidFill>
                <a:effectLst/>
                <a:uLnTx/>
                <a:uFillTx/>
                <a:latin typeface="Calibri" panose="020F0502020204030204" pitchFamily="34" charset="0"/>
                <a:ea typeface="游ゴシック" panose="020B0400000000000000" pitchFamily="50" charset="-128"/>
                <a:cs typeface="Calibri" panose="020F0502020204030204" pitchFamily="34" charset="0"/>
              </a:rPr>
              <a:t>Trajectum</a:t>
            </a:r>
            <a:endParaRPr kumimoji="1" lang="ja-JP" altLang="en-US" sz="1400" b="1" i="0" u="none" strike="noStrike" kern="1200" cap="none" spc="0" normalizeH="0" baseline="0" noProof="0" dirty="0">
              <a:ln>
                <a:noFill/>
              </a:ln>
              <a:solidFill>
                <a:prstClr val="black"/>
              </a:solidFill>
              <a:effectLst/>
              <a:uLnTx/>
              <a:uFillTx/>
              <a:latin typeface="Calibri" panose="020F0502020204030204" pitchFamily="34" charset="0"/>
              <a:ea typeface="游ゴシック" panose="020B0400000000000000" pitchFamily="50" charset="-128"/>
              <a:cs typeface="Calibri" panose="020F0502020204030204" pitchFamily="34" charset="0"/>
            </a:endParaRPr>
          </a:p>
        </p:txBody>
      </p:sp>
      <p:sp>
        <p:nvSpPr>
          <p:cNvPr id="27" name="矢印: 下 123">
            <a:extLst>
              <a:ext uri="{FF2B5EF4-FFF2-40B4-BE49-F238E27FC236}">
                <a16:creationId xmlns:a16="http://schemas.microsoft.com/office/drawing/2014/main" id="{517888CE-AE9D-4711-A764-C039D9E76041}"/>
              </a:ext>
            </a:extLst>
          </p:cNvPr>
          <p:cNvSpPr/>
          <p:nvPr/>
        </p:nvSpPr>
        <p:spPr>
          <a:xfrm rot="16200000">
            <a:off x="4390347" y="4794706"/>
            <a:ext cx="554425" cy="598930"/>
          </a:xfrm>
          <a:prstGeom prst="downArrow">
            <a:avLst>
              <a:gd name="adj1" fmla="val 50000"/>
              <a:gd name="adj2" fmla="val 71666"/>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E7E6E6">
                  <a:lumMod val="25000"/>
                </a:srgbClr>
              </a:solidFill>
              <a:effectLst/>
              <a:uLnTx/>
              <a:uFillTx/>
              <a:latin typeface="Calibri" panose="020F0502020204030204" pitchFamily="34" charset="0"/>
              <a:ea typeface="Yu Gothic UI" panose="020B0500000000000000" pitchFamily="34" charset="-128"/>
              <a:cs typeface="Calibri" panose="020F0502020204030204" pitchFamily="34" charset="0"/>
            </a:endParaRPr>
          </a:p>
        </p:txBody>
      </p:sp>
      <p:sp>
        <p:nvSpPr>
          <p:cNvPr id="28" name="TextBox 27">
            <a:extLst>
              <a:ext uri="{FF2B5EF4-FFF2-40B4-BE49-F238E27FC236}">
                <a16:creationId xmlns:a16="http://schemas.microsoft.com/office/drawing/2014/main" id="{A88987EE-3CF6-4463-897F-D8C2BBBA3E17}"/>
              </a:ext>
            </a:extLst>
          </p:cNvPr>
          <p:cNvSpPr txBox="1"/>
          <p:nvPr/>
        </p:nvSpPr>
        <p:spPr>
          <a:xfrm>
            <a:off x="5572401" y="4507329"/>
            <a:ext cx="628939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lumMod val="75000"/>
                    <a:lumOff val="25000"/>
                  </a:prstClr>
                </a:solidFill>
                <a:effectLst/>
                <a:uLnTx/>
                <a:uFillTx/>
                <a:latin typeface="Calibri" panose="020F0502020204030204" pitchFamily="34" charset="0"/>
                <a:ea typeface="游ゴシック" panose="020B0400000000000000" pitchFamily="50" charset="-128"/>
                <a:cs typeface="Calibri" panose="020F0502020204030204" pitchFamily="34" charset="0"/>
              </a:rPr>
              <a:t>Collapse of the hydro myth! </a:t>
            </a:r>
            <a:endParaRPr kumimoji="1" lang="ja-JP" altLang="en-US" sz="2800" b="1" i="0" u="none" strike="noStrike" kern="1200" cap="none" spc="0" normalizeH="0" baseline="0" noProof="0" dirty="0">
              <a:ln>
                <a:noFill/>
              </a:ln>
              <a:solidFill>
                <a:prstClr val="black">
                  <a:lumMod val="75000"/>
                  <a:lumOff val="25000"/>
                </a:prstClr>
              </a:solidFill>
              <a:effectLst/>
              <a:uLnTx/>
              <a:uFillTx/>
              <a:latin typeface="Calibri" panose="020F0502020204030204" pitchFamily="34" charset="0"/>
              <a:ea typeface="游ゴシック" panose="020B0400000000000000" pitchFamily="50" charset="-128"/>
              <a:cs typeface="Calibri" panose="020F0502020204030204" pitchFamily="34" charset="0"/>
            </a:endParaRPr>
          </a:p>
        </p:txBody>
      </p:sp>
      <p:pic>
        <p:nvPicPr>
          <p:cNvPr id="30" name="Graphic 29" descr="Warning with solid fill">
            <a:extLst>
              <a:ext uri="{FF2B5EF4-FFF2-40B4-BE49-F238E27FC236}">
                <a16:creationId xmlns:a16="http://schemas.microsoft.com/office/drawing/2014/main" id="{B5DF42BF-7216-4C1F-9428-1B72BDA8E09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952254" y="4513166"/>
            <a:ext cx="485743" cy="485743"/>
          </a:xfrm>
          <a:prstGeom prst="rect">
            <a:avLst/>
          </a:prstGeom>
        </p:spPr>
      </p:pic>
      <p:sp>
        <p:nvSpPr>
          <p:cNvPr id="31" name="TextBox 30">
            <a:extLst>
              <a:ext uri="{FF2B5EF4-FFF2-40B4-BE49-F238E27FC236}">
                <a16:creationId xmlns:a16="http://schemas.microsoft.com/office/drawing/2014/main" id="{240586C4-F737-437D-8A4F-F7D54BCDE96D}"/>
              </a:ext>
            </a:extLst>
          </p:cNvPr>
          <p:cNvSpPr txBox="1"/>
          <p:nvPr/>
        </p:nvSpPr>
        <p:spPr>
          <a:xfrm>
            <a:off x="5872679" y="5112528"/>
            <a:ext cx="5114227"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200" cap="none" spc="0" normalizeH="0" baseline="0" noProof="0" dirty="0">
                <a:ln>
                  <a:noFill/>
                </a:ln>
                <a:solidFill>
                  <a:prstClr val="black">
                    <a:lumMod val="75000"/>
                    <a:lumOff val="25000"/>
                  </a:prstClr>
                </a:solidFill>
                <a:effectLst/>
                <a:uLnTx/>
                <a:uFillTx/>
                <a:latin typeface="Calibri" panose="020F0502020204030204" pitchFamily="34" charset="0"/>
                <a:ea typeface="游ゴシック" panose="020B0400000000000000" pitchFamily="50" charset="-128"/>
                <a:cs typeface="Calibri" panose="020F0502020204030204" pitchFamily="34" charset="0"/>
              </a:rPr>
              <a:t>Need to extend applicability of dynamical frameworks</a:t>
            </a:r>
            <a:endParaRPr kumimoji="1" lang="ja-JP" altLang="en-US" sz="2800" b="1" i="0" u="none" strike="noStrike" kern="1200" cap="none" spc="0" normalizeH="0" baseline="0" noProof="0" dirty="0">
              <a:ln>
                <a:noFill/>
              </a:ln>
              <a:solidFill>
                <a:prstClr val="black">
                  <a:lumMod val="75000"/>
                  <a:lumOff val="25000"/>
                </a:prstClr>
              </a:solidFill>
              <a:effectLst/>
              <a:uLnTx/>
              <a:uFillTx/>
              <a:latin typeface="Calibri" panose="020F0502020204030204" pitchFamily="34" charset="0"/>
              <a:ea typeface="游ゴシック" panose="020B0400000000000000" pitchFamily="50" charset="-128"/>
              <a:cs typeface="Calibri" panose="020F0502020204030204" pitchFamily="34" charset="0"/>
            </a:endParaRPr>
          </a:p>
        </p:txBody>
      </p:sp>
      <p:sp>
        <p:nvSpPr>
          <p:cNvPr id="25" name="Oval 24">
            <a:extLst>
              <a:ext uri="{FF2B5EF4-FFF2-40B4-BE49-F238E27FC236}">
                <a16:creationId xmlns:a16="http://schemas.microsoft.com/office/drawing/2014/main" id="{21A307C2-0160-437C-939D-4A5E67FC6E29}"/>
              </a:ext>
            </a:extLst>
          </p:cNvPr>
          <p:cNvSpPr/>
          <p:nvPr/>
        </p:nvSpPr>
        <p:spPr>
          <a:xfrm>
            <a:off x="7158709" y="2910693"/>
            <a:ext cx="1365436" cy="1301598"/>
          </a:xfrm>
          <a:prstGeom prst="ellipse">
            <a:avLst/>
          </a:prstGeom>
          <a:noFill/>
          <a:ln w="114300">
            <a:solidFill>
              <a:srgbClr val="C00000">
                <a:alpha val="71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9" name="Oval 28">
            <a:extLst>
              <a:ext uri="{FF2B5EF4-FFF2-40B4-BE49-F238E27FC236}">
                <a16:creationId xmlns:a16="http://schemas.microsoft.com/office/drawing/2014/main" id="{A8804141-F58D-4973-848C-8772EB1CAF7F}"/>
              </a:ext>
            </a:extLst>
          </p:cNvPr>
          <p:cNvSpPr/>
          <p:nvPr/>
        </p:nvSpPr>
        <p:spPr>
          <a:xfrm>
            <a:off x="10360353" y="2907006"/>
            <a:ext cx="1365436" cy="1301598"/>
          </a:xfrm>
          <a:prstGeom prst="ellipse">
            <a:avLst/>
          </a:prstGeom>
          <a:noFill/>
          <a:ln w="114300">
            <a:solidFill>
              <a:srgbClr val="C00000">
                <a:alpha val="71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12" name="Slide Number Placeholder 11">
            <a:extLst>
              <a:ext uri="{FF2B5EF4-FFF2-40B4-BE49-F238E27FC236}">
                <a16:creationId xmlns:a16="http://schemas.microsoft.com/office/drawing/2014/main" id="{A7F26E4D-F70E-49FE-91E6-FBE0D741D25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AB285C-654F-4A5B-870C-7C676C8AE05A}" type="slidenum">
              <a:rPr kumimoji="1" lang="ja-JP" altLang="en-US" sz="1200" b="1" i="0" u="none" strike="noStrike" kern="1200" cap="none" spc="0" normalizeH="0" baseline="0" noProof="0" smtClean="0">
                <a:ln>
                  <a:noFill/>
                </a:ln>
                <a:solidFill>
                  <a:srgbClr val="44546A">
                    <a:lumMod val="20000"/>
                    <a:lumOff val="80000"/>
                  </a:srgbClr>
                </a:solidFill>
                <a:effectLst/>
                <a:uLnTx/>
                <a:uFillTx/>
                <a:latin typeface="Calibri" panose="020F0502020204030204" pitchFamily="34" charset="0"/>
                <a:ea typeface="Yu Gothic UI Light" panose="020B0300000000000000" pitchFamily="50" charset="-128"/>
                <a:cs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1" lang="ja-JP" altLang="en-US" sz="1200" b="1" i="0" u="none" strike="noStrike" kern="1200" cap="none" spc="0" normalizeH="0" baseline="0" noProof="0" dirty="0">
              <a:ln>
                <a:noFill/>
              </a:ln>
              <a:solidFill>
                <a:srgbClr val="44546A">
                  <a:lumMod val="20000"/>
                  <a:lumOff val="80000"/>
                </a:srgbClr>
              </a:solidFill>
              <a:effectLst/>
              <a:uLnTx/>
              <a:uFillTx/>
              <a:latin typeface="Calibri" panose="020F0502020204030204" pitchFamily="34" charset="0"/>
              <a:ea typeface="Yu Gothic UI Light" panose="020B0300000000000000" pitchFamily="50" charset="-128"/>
              <a:cs typeface="Calibri" panose="020F0502020204030204" pitchFamily="34" charset="0"/>
            </a:endParaRPr>
          </a:p>
        </p:txBody>
      </p:sp>
      <p:sp>
        <p:nvSpPr>
          <p:cNvPr id="34" name="Date Placeholder 2">
            <a:extLst>
              <a:ext uri="{FF2B5EF4-FFF2-40B4-BE49-F238E27FC236}">
                <a16:creationId xmlns:a16="http://schemas.microsoft.com/office/drawing/2014/main" id="{3F8D0A5D-A433-4A28-92C7-2C4434A4C2F4}"/>
              </a:ext>
            </a:extLst>
          </p:cNvPr>
          <p:cNvSpPr>
            <a:spLocks noGrp="1"/>
          </p:cNvSpPr>
          <p:nvPr>
            <p:ph type="dt" sz="half" idx="10"/>
          </p:nvPr>
        </p:nvSpPr>
        <p:spPr>
          <a:xfrm>
            <a:off x="0" y="6356350"/>
            <a:ext cx="3082637" cy="365125"/>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44546A">
                    <a:lumMod val="20000"/>
                    <a:lumOff val="80000"/>
                  </a:srgbClr>
                </a:solidFill>
                <a:effectLst/>
                <a:uLnTx/>
                <a:uFillTx/>
                <a:latin typeface="Yu Gothic UI Light" panose="020B0300000000000000" pitchFamily="50" charset="-128"/>
                <a:ea typeface="Yu Gothic UI Light" panose="020B0300000000000000" pitchFamily="50" charset="-128"/>
                <a:cs typeface="+mn-cs"/>
              </a:rPr>
              <a:t>2022/06/15    Yuuka Kanakubo, Sophia Univ.</a:t>
            </a:r>
            <a:endParaRPr kumimoji="1" lang="ja-JP" altLang="en-US" sz="1200" b="0" i="0" u="none" strike="noStrike" kern="1200" cap="none" spc="0" normalizeH="0" baseline="0" noProof="0" dirty="0">
              <a:ln>
                <a:noFill/>
              </a:ln>
              <a:solidFill>
                <a:srgbClr val="44546A">
                  <a:lumMod val="20000"/>
                  <a:lumOff val="80000"/>
                </a:srgbClr>
              </a:solidFill>
              <a:effectLst/>
              <a:uLnTx/>
              <a:uFillTx/>
              <a:latin typeface="Yu Gothic UI Light" panose="020B0300000000000000" pitchFamily="50" charset="-128"/>
              <a:ea typeface="Yu Gothic UI Light" panose="020B0300000000000000" pitchFamily="50" charset="-128"/>
              <a:cs typeface="+mn-cs"/>
            </a:endParaRPr>
          </a:p>
        </p:txBody>
      </p:sp>
      <p:sp>
        <p:nvSpPr>
          <p:cNvPr id="35" name="Footer Placeholder 3">
            <a:extLst>
              <a:ext uri="{FF2B5EF4-FFF2-40B4-BE49-F238E27FC236}">
                <a16:creationId xmlns:a16="http://schemas.microsoft.com/office/drawing/2014/main" id="{9551264F-203E-43A7-8935-1D2E1011E2E8}"/>
              </a:ext>
            </a:extLst>
          </p:cNvPr>
          <p:cNvSpPr>
            <a:spLocks noGrp="1"/>
          </p:cNvSpPr>
          <p:nvPr>
            <p:ph type="ftr" sz="quarter" idx="11"/>
          </p:nvPr>
        </p:nvSpPr>
        <p:spPr>
          <a:xfrm>
            <a:off x="3108030" y="6356350"/>
            <a:ext cx="6497364"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1200" b="0" i="0" u="none" strike="noStrike" kern="1200" cap="none" spc="0" normalizeH="0" baseline="0" noProof="0">
                <a:ln>
                  <a:noFill/>
                </a:ln>
                <a:solidFill>
                  <a:srgbClr val="44546A">
                    <a:lumMod val="20000"/>
                    <a:lumOff val="80000"/>
                  </a:srgbClr>
                </a:solidFill>
                <a:effectLst/>
                <a:uLnTx/>
                <a:uFillTx/>
                <a:latin typeface="Yu Gothic UI Light" panose="020B0300000000000000" pitchFamily="50" charset="-128"/>
                <a:ea typeface="Yu Gothic UI Light" panose="020B0300000000000000" pitchFamily="50" charset="-128"/>
                <a:cs typeface="+mn-cs"/>
              </a:rPr>
              <a:t>The 20th International Conference on Strangeness in Quark Matter, Busan, Republic of Korea</a:t>
            </a:r>
            <a:endParaRPr kumimoji="1" lang="ja-JP" altLang="en-US" sz="1200" b="0" i="0" u="none" strike="noStrike" kern="1200" cap="none" spc="0" normalizeH="0" baseline="0" noProof="0" dirty="0">
              <a:ln>
                <a:noFill/>
              </a:ln>
              <a:solidFill>
                <a:srgbClr val="44546A">
                  <a:lumMod val="20000"/>
                  <a:lumOff val="80000"/>
                </a:srgbClr>
              </a:solidFill>
              <a:effectLst/>
              <a:uLnTx/>
              <a:uFillTx/>
              <a:latin typeface="Yu Gothic UI Light" panose="020B0300000000000000" pitchFamily="50" charset="-128"/>
              <a:ea typeface="Yu Gothic UI Light" panose="020B0300000000000000" pitchFamily="50" charset="-128"/>
              <a:cs typeface="+mn-cs"/>
            </a:endParaRPr>
          </a:p>
        </p:txBody>
      </p:sp>
    </p:spTree>
    <p:extLst>
      <p:ext uri="{BB962C8B-B14F-4D97-AF65-F5344CB8AC3E}">
        <p14:creationId xmlns:p14="http://schemas.microsoft.com/office/powerpoint/2010/main" val="25696002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B8EE7B0-F401-F055-C838-464AA7ECD0E8}"/>
                  </a:ext>
                </a:extLst>
              </p:cNvPr>
              <p:cNvSpPr>
                <a:spLocks noGrp="1"/>
              </p:cNvSpPr>
              <p:nvPr>
                <p:ph type="title"/>
              </p:nvPr>
            </p:nvSpPr>
            <p:spPr/>
            <p:txBody>
              <a:bodyPr/>
              <a:lstStyle/>
              <a:p>
                <a14:m>
                  <m:oMath xmlns:m="http://schemas.openxmlformats.org/officeDocument/2006/math">
                    <m:r>
                      <m:rPr>
                        <m:sty m:val="p"/>
                      </m:rPr>
                      <a:rPr kumimoji="1" lang="en-US" altLang="ja-JP" b="0" i="0" smtClean="0">
                        <a:latin typeface="Cambria Math" panose="02040503050406030204" pitchFamily="18" charset="0"/>
                      </a:rPr>
                      <m:t>Ω</m:t>
                    </m:r>
                  </m:oMath>
                </a14:m>
                <a:r>
                  <a:rPr kumimoji="1" lang="ja-JP" altLang="en-US" dirty="0"/>
                  <a:t> </a:t>
                </a:r>
                <a:r>
                  <a:rPr lang="en-US" altLang="ja-JP" dirty="0"/>
                  <a:t>yields from </a:t>
                </a:r>
                <a14:m>
                  <m:oMath xmlns:m="http://schemas.openxmlformats.org/officeDocument/2006/math">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m:t>
                        </m:r>
                      </m:sup>
                    </m:sSup>
                    <m:sSup>
                      <m:sSupPr>
                        <m:ctrlPr>
                          <a:rPr lang="en-US" altLang="ja-JP" i="1" smtClean="0">
                            <a:latin typeface="Cambria Math" panose="02040503050406030204" pitchFamily="18" charset="0"/>
                          </a:rPr>
                        </m:ctrlPr>
                      </m:sSupPr>
                      <m:e>
                        <m:r>
                          <a:rPr lang="en-US" altLang="ja-JP" b="0" i="1" smtClean="0">
                            <a:latin typeface="Cambria Math" panose="02040503050406030204" pitchFamily="18" charset="0"/>
                          </a:rPr>
                          <m:t>𝑒</m:t>
                        </m:r>
                      </m:e>
                      <m:sup>
                        <m:r>
                          <a:rPr lang="en-US" altLang="ja-JP" b="0" i="1" smtClean="0">
                            <a:latin typeface="Cambria Math" panose="02040503050406030204" pitchFamily="18" charset="0"/>
                          </a:rPr>
                          <m:t>−</m:t>
                        </m:r>
                      </m:sup>
                    </m:sSup>
                  </m:oMath>
                </a14:m>
                <a:r>
                  <a:rPr kumimoji="1" lang="ja-JP" altLang="en-US" dirty="0"/>
                  <a:t> </a:t>
                </a:r>
                <a:r>
                  <a:rPr kumimoji="1" lang="en-US" altLang="ja-JP" dirty="0"/>
                  <a:t>with Monash Tune</a:t>
                </a:r>
                <a:endParaRPr kumimoji="1" lang="ja-JP" altLang="en-US" dirty="0"/>
              </a:p>
            </p:txBody>
          </p:sp>
        </mc:Choice>
        <mc:Fallback xmlns="">
          <p:sp>
            <p:nvSpPr>
              <p:cNvPr id="2" name="Title 1">
                <a:extLst>
                  <a:ext uri="{FF2B5EF4-FFF2-40B4-BE49-F238E27FC236}">
                    <a16:creationId xmlns:a16="http://schemas.microsoft.com/office/drawing/2014/main" id="{5B8EE7B0-F401-F055-C838-464AA7ECD0E8}"/>
                  </a:ext>
                </a:extLst>
              </p:cNvPr>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ja-JP" altLang="en-US">
                    <a:noFill/>
                  </a:rPr>
                  <a:t> </a:t>
                </a:r>
              </a:p>
            </p:txBody>
          </p:sp>
        </mc:Fallback>
      </mc:AlternateContent>
      <p:sp>
        <p:nvSpPr>
          <p:cNvPr id="5" name="Slide Number Placeholder 4">
            <a:extLst>
              <a:ext uri="{FF2B5EF4-FFF2-40B4-BE49-F238E27FC236}">
                <a16:creationId xmlns:a16="http://schemas.microsoft.com/office/drawing/2014/main" id="{8737298D-DAFF-45BC-57CF-60C359EF47D5}"/>
              </a:ext>
            </a:extLst>
          </p:cNvPr>
          <p:cNvSpPr>
            <a:spLocks noGrp="1"/>
          </p:cNvSpPr>
          <p:nvPr>
            <p:ph type="sldNum" sz="quarter" idx="12"/>
          </p:nvPr>
        </p:nvSpPr>
        <p:spPr/>
        <p:txBody>
          <a:bodyPr/>
          <a:lstStyle/>
          <a:p>
            <a:fld id="{35AB285C-654F-4A5B-870C-7C676C8AE05A}" type="slidenum">
              <a:rPr lang="ja-JP" altLang="en-US" smtClean="0"/>
              <a:pPr/>
              <a:t>39</a:t>
            </a:fld>
            <a:endParaRPr lang="ja-JP" altLang="en-US" dirty="0"/>
          </a:p>
        </p:txBody>
      </p:sp>
      <p:pic>
        <p:nvPicPr>
          <p:cNvPr id="7" name="Picture 6">
            <a:extLst>
              <a:ext uri="{FF2B5EF4-FFF2-40B4-BE49-F238E27FC236}">
                <a16:creationId xmlns:a16="http://schemas.microsoft.com/office/drawing/2014/main" id="{8AF82508-233B-FEDF-0D5F-D0D033AD7B35}"/>
              </a:ext>
            </a:extLst>
          </p:cNvPr>
          <p:cNvPicPr>
            <a:picLocks noChangeAspect="1"/>
          </p:cNvPicPr>
          <p:nvPr/>
        </p:nvPicPr>
        <p:blipFill>
          <a:blip r:embed="rId3"/>
          <a:stretch>
            <a:fillRect/>
          </a:stretch>
        </p:blipFill>
        <p:spPr>
          <a:xfrm>
            <a:off x="816027" y="1420098"/>
            <a:ext cx="4786974" cy="5074480"/>
          </a:xfrm>
          <a:prstGeom prst="rect">
            <a:avLst/>
          </a:prstGeom>
        </p:spPr>
      </p:pic>
      <p:sp>
        <p:nvSpPr>
          <p:cNvPr id="8" name="TextBox 7">
            <a:extLst>
              <a:ext uri="{FF2B5EF4-FFF2-40B4-BE49-F238E27FC236}">
                <a16:creationId xmlns:a16="http://schemas.microsoft.com/office/drawing/2014/main" id="{F66A11CD-B1A2-6CDA-031B-0BA2C67A49D5}"/>
              </a:ext>
            </a:extLst>
          </p:cNvPr>
          <p:cNvSpPr txBox="1"/>
          <p:nvPr/>
        </p:nvSpPr>
        <p:spPr>
          <a:xfrm>
            <a:off x="1938321" y="6495007"/>
            <a:ext cx="3721944" cy="307777"/>
          </a:xfrm>
          <a:prstGeom prst="rect">
            <a:avLst/>
          </a:prstGeom>
          <a:noFill/>
        </p:spPr>
        <p:txBody>
          <a:bodyPr wrap="square" rtlCol="0">
            <a:spAutoFit/>
          </a:bodyPr>
          <a:lstStyle/>
          <a:p>
            <a:pPr algn="ctr"/>
            <a:r>
              <a:rPr kumimoji="1" lang="en-US" altLang="ja-JP" sz="1400" dirty="0">
                <a:solidFill>
                  <a:schemeClr val="tx1">
                    <a:lumMod val="85000"/>
                    <a:lumOff val="15000"/>
                  </a:schemeClr>
                </a:solidFill>
                <a:latin typeface="+mn-ea"/>
                <a:cs typeface="Calibri" panose="020F0502020204030204" pitchFamily="34" charset="0"/>
              </a:rPr>
              <a:t>P. </a:t>
            </a:r>
            <a:r>
              <a:rPr kumimoji="1" lang="en-US" altLang="ja-JP" sz="1400" dirty="0" err="1">
                <a:solidFill>
                  <a:schemeClr val="tx1">
                    <a:lumMod val="85000"/>
                    <a:lumOff val="15000"/>
                  </a:schemeClr>
                </a:solidFill>
                <a:latin typeface="+mn-ea"/>
                <a:cs typeface="Calibri" panose="020F0502020204030204" pitchFamily="34" charset="0"/>
              </a:rPr>
              <a:t>Skands</a:t>
            </a:r>
            <a:r>
              <a:rPr kumimoji="1" lang="en-US" altLang="ja-JP" sz="1400" dirty="0">
                <a:solidFill>
                  <a:schemeClr val="tx1">
                    <a:lumMod val="85000"/>
                    <a:lumOff val="15000"/>
                  </a:schemeClr>
                </a:solidFill>
                <a:latin typeface="+mn-ea"/>
                <a:cs typeface="Calibri" panose="020F0502020204030204" pitchFamily="34" charset="0"/>
              </a:rPr>
              <a:t> </a:t>
            </a:r>
            <a:r>
              <a:rPr kumimoji="1" lang="en-US" altLang="ja-JP" sz="1400" i="1" dirty="0">
                <a:solidFill>
                  <a:schemeClr val="tx1">
                    <a:lumMod val="85000"/>
                    <a:lumOff val="15000"/>
                  </a:schemeClr>
                </a:solidFill>
                <a:latin typeface="+mn-ea"/>
                <a:cs typeface="Calibri" panose="020F0502020204030204" pitchFamily="34" charset="0"/>
              </a:rPr>
              <a:t>et al</a:t>
            </a:r>
            <a:r>
              <a:rPr kumimoji="1" lang="en-US" altLang="ja-JP" sz="1400" dirty="0">
                <a:solidFill>
                  <a:schemeClr val="tx1">
                    <a:lumMod val="85000"/>
                    <a:lumOff val="15000"/>
                  </a:schemeClr>
                </a:solidFill>
                <a:latin typeface="+mn-ea"/>
                <a:cs typeface="Calibri" panose="020F0502020204030204" pitchFamily="34" charset="0"/>
              </a:rPr>
              <a:t>., </a:t>
            </a:r>
            <a:r>
              <a:rPr kumimoji="1" lang="en-US" altLang="ja-JP" sz="1400" dirty="0" err="1">
                <a:solidFill>
                  <a:schemeClr val="tx1">
                    <a:lumMod val="85000"/>
                    <a:lumOff val="15000"/>
                  </a:schemeClr>
                </a:solidFill>
                <a:latin typeface="+mn-ea"/>
                <a:cs typeface="Calibri" panose="020F0502020204030204" pitchFamily="34" charset="0"/>
              </a:rPr>
              <a:t>Eur.Phys.J.C</a:t>
            </a:r>
            <a:r>
              <a:rPr kumimoji="1" lang="en-US" altLang="ja-JP" sz="1400" dirty="0">
                <a:solidFill>
                  <a:schemeClr val="tx1">
                    <a:lumMod val="85000"/>
                    <a:lumOff val="15000"/>
                  </a:schemeClr>
                </a:solidFill>
                <a:latin typeface="+mn-ea"/>
                <a:cs typeface="Calibri" panose="020F0502020204030204" pitchFamily="34" charset="0"/>
              </a:rPr>
              <a:t> </a:t>
            </a:r>
            <a:r>
              <a:rPr kumimoji="1" lang="en-US" altLang="ja-JP" sz="1400" b="1" dirty="0">
                <a:solidFill>
                  <a:schemeClr val="tx1">
                    <a:lumMod val="85000"/>
                    <a:lumOff val="15000"/>
                  </a:schemeClr>
                </a:solidFill>
                <a:latin typeface="+mn-ea"/>
                <a:cs typeface="Calibri" panose="020F0502020204030204" pitchFamily="34" charset="0"/>
              </a:rPr>
              <a:t>74</a:t>
            </a:r>
            <a:r>
              <a:rPr kumimoji="1" lang="en-US" altLang="ja-JP" sz="1400" dirty="0">
                <a:solidFill>
                  <a:schemeClr val="tx1">
                    <a:lumMod val="85000"/>
                    <a:lumOff val="15000"/>
                  </a:schemeClr>
                </a:solidFill>
                <a:latin typeface="+mn-ea"/>
                <a:cs typeface="Calibri" panose="020F0502020204030204" pitchFamily="34" charset="0"/>
              </a:rPr>
              <a:t> (2014) 8, 3024</a:t>
            </a:r>
            <a:endParaRPr kumimoji="1" lang="ja-JP" altLang="en-US" sz="1400" dirty="0">
              <a:solidFill>
                <a:schemeClr val="tx1">
                  <a:lumMod val="85000"/>
                  <a:lumOff val="15000"/>
                </a:schemeClr>
              </a:solidFill>
              <a:latin typeface="+mn-ea"/>
              <a:cs typeface="Calibri" panose="020F0502020204030204" pitchFamily="34" charset="0"/>
            </a:endParaRPr>
          </a:p>
        </p:txBody>
      </p:sp>
      <p:grpSp>
        <p:nvGrpSpPr>
          <p:cNvPr id="9" name="Group 8">
            <a:extLst>
              <a:ext uri="{FF2B5EF4-FFF2-40B4-BE49-F238E27FC236}">
                <a16:creationId xmlns:a16="http://schemas.microsoft.com/office/drawing/2014/main" id="{883538A0-9BEC-7845-DDAA-F850286A4EA9}"/>
              </a:ext>
            </a:extLst>
          </p:cNvPr>
          <p:cNvGrpSpPr/>
          <p:nvPr/>
        </p:nvGrpSpPr>
        <p:grpSpPr>
          <a:xfrm>
            <a:off x="4883336" y="5199172"/>
            <a:ext cx="719665" cy="1274566"/>
            <a:chOff x="1541318" y="3640813"/>
            <a:chExt cx="516083" cy="1115515"/>
          </a:xfrm>
          <a:noFill/>
        </p:grpSpPr>
        <p:sp>
          <p:nvSpPr>
            <p:cNvPr id="10" name="Rectangle: Rounded Corners 9">
              <a:extLst>
                <a:ext uri="{FF2B5EF4-FFF2-40B4-BE49-F238E27FC236}">
                  <a16:creationId xmlns:a16="http://schemas.microsoft.com/office/drawing/2014/main" id="{B37D9563-35FE-2877-9E05-D004AC07C52C}"/>
                </a:ext>
              </a:extLst>
            </p:cNvPr>
            <p:cNvSpPr/>
            <p:nvPr/>
          </p:nvSpPr>
          <p:spPr>
            <a:xfrm>
              <a:off x="1557867" y="3647998"/>
              <a:ext cx="499534" cy="1108330"/>
            </a:xfrm>
            <a:prstGeom prst="roundRect">
              <a:avLst/>
            </a:prstGeom>
            <a:grpFill/>
            <a:ln w="762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Rounded Corners 10">
              <a:extLst>
                <a:ext uri="{FF2B5EF4-FFF2-40B4-BE49-F238E27FC236}">
                  <a16:creationId xmlns:a16="http://schemas.microsoft.com/office/drawing/2014/main" id="{73532965-E58E-E490-86E1-75CCBFD7AC8E}"/>
                </a:ext>
              </a:extLst>
            </p:cNvPr>
            <p:cNvSpPr/>
            <p:nvPr/>
          </p:nvSpPr>
          <p:spPr>
            <a:xfrm>
              <a:off x="1541318" y="3640813"/>
              <a:ext cx="499534" cy="1108330"/>
            </a:xfrm>
            <a:prstGeom prst="roundRect">
              <a:avLst/>
            </a:prstGeom>
            <a:grpFill/>
            <a:ln w="762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2" name="Picture 11" descr="A picture containing diagram&#10;&#10;Description automatically generated">
            <a:extLst>
              <a:ext uri="{FF2B5EF4-FFF2-40B4-BE49-F238E27FC236}">
                <a16:creationId xmlns:a16="http://schemas.microsoft.com/office/drawing/2014/main" id="{E36A7712-A0F8-768D-31DE-9A4E9D4569C7}"/>
              </a:ext>
            </a:extLst>
          </p:cNvPr>
          <p:cNvPicPr>
            <a:picLocks noChangeAspect="1"/>
          </p:cNvPicPr>
          <p:nvPr/>
        </p:nvPicPr>
        <p:blipFill rotWithShape="1">
          <a:blip r:embed="rId4">
            <a:extLst>
              <a:ext uri="{28A0092B-C50C-407E-A947-70E740481C1C}">
                <a14:useLocalDpi xmlns:a14="http://schemas.microsoft.com/office/drawing/2010/main" val="0"/>
              </a:ext>
            </a:extLst>
          </a:blip>
          <a:srcRect l="4325" r="51742"/>
          <a:stretch/>
        </p:blipFill>
        <p:spPr>
          <a:xfrm>
            <a:off x="6847075" y="2249003"/>
            <a:ext cx="3798934" cy="3105343"/>
          </a:xfrm>
          <a:prstGeom prst="rect">
            <a:avLst/>
          </a:prstGeom>
        </p:spPr>
      </p:pic>
      <p:pic>
        <p:nvPicPr>
          <p:cNvPr id="13" name="Picture 12" descr="A picture containing diagram&#10;&#10;Description automatically generated">
            <a:extLst>
              <a:ext uri="{FF2B5EF4-FFF2-40B4-BE49-F238E27FC236}">
                <a16:creationId xmlns:a16="http://schemas.microsoft.com/office/drawing/2014/main" id="{36134327-05B5-8228-ACC8-618D20CF8399}"/>
              </a:ext>
            </a:extLst>
          </p:cNvPr>
          <p:cNvPicPr>
            <a:picLocks noChangeAspect="1"/>
          </p:cNvPicPr>
          <p:nvPr/>
        </p:nvPicPr>
        <p:blipFill rotWithShape="1">
          <a:blip r:embed="rId4">
            <a:extLst>
              <a:ext uri="{28A0092B-C50C-407E-A947-70E740481C1C}">
                <a14:useLocalDpi xmlns:a14="http://schemas.microsoft.com/office/drawing/2010/main" val="0"/>
              </a:ext>
            </a:extLst>
          </a:blip>
          <a:srcRect l="81676" t="38627" r="3017" b="45476"/>
          <a:stretch/>
        </p:blipFill>
        <p:spPr>
          <a:xfrm>
            <a:off x="8746542" y="2325738"/>
            <a:ext cx="1241778" cy="463150"/>
          </a:xfrm>
          <a:prstGeom prst="rect">
            <a:avLst/>
          </a:prstGeom>
        </p:spPr>
      </p:pic>
      <p:pic>
        <p:nvPicPr>
          <p:cNvPr id="14" name="Picture 13" descr="A picture containing diagram&#10;&#10;Description automatically generated">
            <a:extLst>
              <a:ext uri="{FF2B5EF4-FFF2-40B4-BE49-F238E27FC236}">
                <a16:creationId xmlns:a16="http://schemas.microsoft.com/office/drawing/2014/main" id="{FF7FE87E-F3BD-74B0-E952-5A6EE11627DF}"/>
              </a:ext>
            </a:extLst>
          </p:cNvPr>
          <p:cNvPicPr>
            <a:picLocks noChangeAspect="1"/>
          </p:cNvPicPr>
          <p:nvPr/>
        </p:nvPicPr>
        <p:blipFill rotWithShape="1">
          <a:blip r:embed="rId4">
            <a:extLst>
              <a:ext uri="{28A0092B-C50C-407E-A947-70E740481C1C}">
                <a14:useLocalDpi xmlns:a14="http://schemas.microsoft.com/office/drawing/2010/main" val="0"/>
              </a:ext>
            </a:extLst>
          </a:blip>
          <a:srcRect l="1733" t="30445" r="95788" b="47688"/>
          <a:stretch/>
        </p:blipFill>
        <p:spPr>
          <a:xfrm>
            <a:off x="6632706" y="3313719"/>
            <a:ext cx="214369" cy="679036"/>
          </a:xfrm>
          <a:prstGeom prst="rect">
            <a:avLst/>
          </a:prstGeom>
        </p:spPr>
      </p:pic>
    </p:spTree>
    <p:extLst>
      <p:ext uri="{BB962C8B-B14F-4D97-AF65-F5344CB8AC3E}">
        <p14:creationId xmlns:p14="http://schemas.microsoft.com/office/powerpoint/2010/main" val="68195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392C4BC8-B7AF-45C9-A047-A78D355A9C73}"/>
              </a:ext>
            </a:extLst>
          </p:cNvPr>
          <p:cNvSpPr>
            <a:spLocks noGrp="1"/>
          </p:cNvSpPr>
          <p:nvPr>
            <p:ph type="title"/>
          </p:nvPr>
        </p:nvSpPr>
        <p:spPr/>
        <p:txBody>
          <a:bodyPr>
            <a:normAutofit/>
          </a:bodyPr>
          <a:lstStyle/>
          <a:p>
            <a:pPr algn="ctr"/>
            <a:r>
              <a:rPr lang="en-US" altLang="ja-JP" sz="4400" dirty="0">
                <a:effectLst/>
              </a:rPr>
              <a:t>To be (QGP) or not to be? </a:t>
            </a:r>
            <a:br>
              <a:rPr lang="en-US" altLang="ja-JP" sz="4400" dirty="0">
                <a:effectLst/>
              </a:rPr>
            </a:br>
            <a:r>
              <a:rPr kumimoji="1" lang="en-US" altLang="ja-JP" sz="4400" dirty="0">
                <a:effectLst/>
              </a:rPr>
              <a:t>That is THE question!</a:t>
            </a:r>
            <a:endParaRPr kumimoji="1" lang="ja-JP" altLang="en-US" dirty="0"/>
          </a:p>
        </p:txBody>
      </p:sp>
      <p:sp>
        <p:nvSpPr>
          <p:cNvPr id="5" name="楕円 4">
            <a:extLst>
              <a:ext uri="{FF2B5EF4-FFF2-40B4-BE49-F238E27FC236}">
                <a16:creationId xmlns:a16="http://schemas.microsoft.com/office/drawing/2014/main" id="{1F3387B7-3E92-48F5-B2C1-37AC7CAD6D2D}"/>
              </a:ext>
            </a:extLst>
          </p:cNvPr>
          <p:cNvSpPr/>
          <p:nvPr/>
        </p:nvSpPr>
        <p:spPr>
          <a:xfrm>
            <a:off x="446052" y="3175193"/>
            <a:ext cx="180000" cy="18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楕円 5">
            <a:extLst>
              <a:ext uri="{FF2B5EF4-FFF2-40B4-BE49-F238E27FC236}">
                <a16:creationId xmlns:a16="http://schemas.microsoft.com/office/drawing/2014/main" id="{1790C805-C5FC-4B7E-BBEC-7691BF200A3B}"/>
              </a:ext>
            </a:extLst>
          </p:cNvPr>
          <p:cNvSpPr/>
          <p:nvPr/>
        </p:nvSpPr>
        <p:spPr>
          <a:xfrm>
            <a:off x="1033352" y="2545193"/>
            <a:ext cx="1440000" cy="144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楕円 6">
            <a:extLst>
              <a:ext uri="{FF2B5EF4-FFF2-40B4-BE49-F238E27FC236}">
                <a16:creationId xmlns:a16="http://schemas.microsoft.com/office/drawing/2014/main" id="{5279E431-03E7-47E8-891F-0098BE1C2FF6}"/>
              </a:ext>
            </a:extLst>
          </p:cNvPr>
          <p:cNvSpPr/>
          <p:nvPr/>
        </p:nvSpPr>
        <p:spPr>
          <a:xfrm>
            <a:off x="5941073" y="2545193"/>
            <a:ext cx="1440000" cy="144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楕円 7">
            <a:extLst>
              <a:ext uri="{FF2B5EF4-FFF2-40B4-BE49-F238E27FC236}">
                <a16:creationId xmlns:a16="http://schemas.microsoft.com/office/drawing/2014/main" id="{777E964D-9066-40D8-8103-0AC689B0E1DD}"/>
              </a:ext>
            </a:extLst>
          </p:cNvPr>
          <p:cNvSpPr/>
          <p:nvPr/>
        </p:nvSpPr>
        <p:spPr>
          <a:xfrm>
            <a:off x="3441908" y="2545193"/>
            <a:ext cx="1440000" cy="144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a:extLst>
              <a:ext uri="{FF2B5EF4-FFF2-40B4-BE49-F238E27FC236}">
                <a16:creationId xmlns:a16="http://schemas.microsoft.com/office/drawing/2014/main" id="{A6C409D1-5EAF-4BDC-88A6-82C6237E2AAE}"/>
              </a:ext>
            </a:extLst>
          </p:cNvPr>
          <p:cNvSpPr/>
          <p:nvPr/>
        </p:nvSpPr>
        <p:spPr>
          <a:xfrm>
            <a:off x="3028025" y="3042168"/>
            <a:ext cx="180000" cy="18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楕円 9">
            <a:extLst>
              <a:ext uri="{FF2B5EF4-FFF2-40B4-BE49-F238E27FC236}">
                <a16:creationId xmlns:a16="http://schemas.microsoft.com/office/drawing/2014/main" id="{BDC8E3A1-46D6-4335-A032-899FAAA477DA}"/>
              </a:ext>
            </a:extLst>
          </p:cNvPr>
          <p:cNvSpPr/>
          <p:nvPr/>
        </p:nvSpPr>
        <p:spPr>
          <a:xfrm>
            <a:off x="3118025" y="3231738"/>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a:extLst>
              <a:ext uri="{FF2B5EF4-FFF2-40B4-BE49-F238E27FC236}">
                <a16:creationId xmlns:a16="http://schemas.microsoft.com/office/drawing/2014/main" id="{E12D823F-9148-478F-9039-F5760FB8D697}"/>
              </a:ext>
            </a:extLst>
          </p:cNvPr>
          <p:cNvSpPr/>
          <p:nvPr/>
        </p:nvSpPr>
        <p:spPr>
          <a:xfrm>
            <a:off x="5382518" y="3042168"/>
            <a:ext cx="180000" cy="18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楕円 11">
            <a:extLst>
              <a:ext uri="{FF2B5EF4-FFF2-40B4-BE49-F238E27FC236}">
                <a16:creationId xmlns:a16="http://schemas.microsoft.com/office/drawing/2014/main" id="{CB1BEB64-5622-4BEF-8106-04364F958D90}"/>
              </a:ext>
            </a:extLst>
          </p:cNvPr>
          <p:cNvSpPr/>
          <p:nvPr/>
        </p:nvSpPr>
        <p:spPr>
          <a:xfrm>
            <a:off x="5562518" y="3141738"/>
            <a:ext cx="180000" cy="180000"/>
          </a:xfrm>
          <a:prstGeom prst="ellips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6FAC6C74-B4AB-479F-AC4F-87E80E169C26}"/>
              </a:ext>
            </a:extLst>
          </p:cNvPr>
          <p:cNvSpPr/>
          <p:nvPr/>
        </p:nvSpPr>
        <p:spPr>
          <a:xfrm>
            <a:off x="5382518" y="3231738"/>
            <a:ext cx="180000" cy="18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a:extLst>
              <a:ext uri="{FF2B5EF4-FFF2-40B4-BE49-F238E27FC236}">
                <a16:creationId xmlns:a16="http://schemas.microsoft.com/office/drawing/2014/main" id="{A613D7AB-2423-4647-84BD-7735B88A8759}"/>
              </a:ext>
            </a:extLst>
          </p:cNvPr>
          <p:cNvSpPr txBox="1"/>
          <p:nvPr/>
        </p:nvSpPr>
        <p:spPr>
          <a:xfrm>
            <a:off x="379145" y="2161714"/>
            <a:ext cx="1095172" cy="523220"/>
          </a:xfrm>
          <a:prstGeom prst="rect">
            <a:avLst/>
          </a:prstGeom>
          <a:noFill/>
        </p:spPr>
        <p:txBody>
          <a:bodyPr wrap="none" rtlCol="0">
            <a:spAutoFit/>
          </a:bodyPr>
          <a:lstStyle/>
          <a:p>
            <a:pPr algn="l"/>
            <a:r>
              <a:rPr kumimoji="1" lang="en-US" altLang="ja-JP" sz="2800" dirty="0" err="1"/>
              <a:t>p+Au</a:t>
            </a:r>
            <a:endParaRPr kumimoji="1" lang="ja-JP" altLang="en-US" sz="2800" dirty="0"/>
          </a:p>
        </p:txBody>
      </p:sp>
      <p:sp>
        <p:nvSpPr>
          <p:cNvPr id="15" name="テキスト ボックス 14">
            <a:extLst>
              <a:ext uri="{FF2B5EF4-FFF2-40B4-BE49-F238E27FC236}">
                <a16:creationId xmlns:a16="http://schemas.microsoft.com/office/drawing/2014/main" id="{ED313812-8838-4F1F-811E-5EB2008622B8}"/>
              </a:ext>
            </a:extLst>
          </p:cNvPr>
          <p:cNvSpPr txBox="1"/>
          <p:nvPr/>
        </p:nvSpPr>
        <p:spPr>
          <a:xfrm>
            <a:off x="3248620" y="2161714"/>
            <a:ext cx="1093569" cy="523220"/>
          </a:xfrm>
          <a:prstGeom prst="rect">
            <a:avLst/>
          </a:prstGeom>
          <a:noFill/>
        </p:spPr>
        <p:txBody>
          <a:bodyPr wrap="none" rtlCol="0">
            <a:spAutoFit/>
          </a:bodyPr>
          <a:lstStyle/>
          <a:p>
            <a:pPr algn="l"/>
            <a:r>
              <a:rPr kumimoji="1" lang="en-US" altLang="ja-JP" sz="2800" dirty="0" err="1"/>
              <a:t>d+Au</a:t>
            </a:r>
            <a:endParaRPr kumimoji="1" lang="ja-JP" altLang="en-US" sz="2800" dirty="0"/>
          </a:p>
        </p:txBody>
      </p:sp>
      <p:sp>
        <p:nvSpPr>
          <p:cNvPr id="16" name="テキスト ボックス 15">
            <a:extLst>
              <a:ext uri="{FF2B5EF4-FFF2-40B4-BE49-F238E27FC236}">
                <a16:creationId xmlns:a16="http://schemas.microsoft.com/office/drawing/2014/main" id="{7355709B-B77D-4E49-AF5E-DC2DF79BB2F6}"/>
              </a:ext>
            </a:extLst>
          </p:cNvPr>
          <p:cNvSpPr txBox="1"/>
          <p:nvPr/>
        </p:nvSpPr>
        <p:spPr>
          <a:xfrm>
            <a:off x="5612561" y="2161714"/>
            <a:ext cx="1486304" cy="523220"/>
          </a:xfrm>
          <a:prstGeom prst="rect">
            <a:avLst/>
          </a:prstGeom>
          <a:noFill/>
        </p:spPr>
        <p:txBody>
          <a:bodyPr wrap="none" rtlCol="0">
            <a:spAutoFit/>
          </a:bodyPr>
          <a:lstStyle/>
          <a:p>
            <a:pPr algn="l"/>
            <a:r>
              <a:rPr kumimoji="1" lang="en-US" altLang="ja-JP" sz="2800" baseline="30000" dirty="0"/>
              <a:t>3</a:t>
            </a:r>
            <a:r>
              <a:rPr kumimoji="1" lang="en-US" altLang="ja-JP" sz="2800" dirty="0"/>
              <a:t>He+Au</a:t>
            </a:r>
            <a:endParaRPr kumimoji="1" lang="ja-JP" altLang="en-US" sz="2800" dirty="0"/>
          </a:p>
        </p:txBody>
      </p:sp>
      <p:sp>
        <p:nvSpPr>
          <p:cNvPr id="17" name="楕円 16">
            <a:extLst>
              <a:ext uri="{FF2B5EF4-FFF2-40B4-BE49-F238E27FC236}">
                <a16:creationId xmlns:a16="http://schemas.microsoft.com/office/drawing/2014/main" id="{8ABC7A7F-6506-4EB1-8022-671CF593C076}"/>
              </a:ext>
            </a:extLst>
          </p:cNvPr>
          <p:cNvSpPr/>
          <p:nvPr/>
        </p:nvSpPr>
        <p:spPr>
          <a:xfrm>
            <a:off x="9828305" y="3175193"/>
            <a:ext cx="180000" cy="18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楕円 17">
            <a:extLst>
              <a:ext uri="{FF2B5EF4-FFF2-40B4-BE49-F238E27FC236}">
                <a16:creationId xmlns:a16="http://schemas.microsoft.com/office/drawing/2014/main" id="{66BF2185-A1B2-4240-9C76-8D6987447E8A}"/>
              </a:ext>
            </a:extLst>
          </p:cNvPr>
          <p:cNvSpPr/>
          <p:nvPr/>
        </p:nvSpPr>
        <p:spPr>
          <a:xfrm>
            <a:off x="10415605" y="2545193"/>
            <a:ext cx="1476000" cy="1476000"/>
          </a:xfrm>
          <a:prstGeom prst="ellipse">
            <a:avLst/>
          </a:prstGeom>
          <a:solidFill>
            <a:schemeClr val="tx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a16="http://schemas.microsoft.com/office/drawing/2014/main" id="{B03D3EA3-2139-42F1-A4EA-07D1C865EC18}"/>
              </a:ext>
            </a:extLst>
          </p:cNvPr>
          <p:cNvSpPr txBox="1"/>
          <p:nvPr/>
        </p:nvSpPr>
        <p:spPr>
          <a:xfrm>
            <a:off x="9761398" y="2161714"/>
            <a:ext cx="1098378" cy="523220"/>
          </a:xfrm>
          <a:prstGeom prst="rect">
            <a:avLst/>
          </a:prstGeom>
          <a:noFill/>
        </p:spPr>
        <p:txBody>
          <a:bodyPr wrap="none" rtlCol="0">
            <a:spAutoFit/>
          </a:bodyPr>
          <a:lstStyle/>
          <a:p>
            <a:pPr algn="l"/>
            <a:r>
              <a:rPr kumimoji="1" lang="en-US" altLang="ja-JP" sz="2800" dirty="0" err="1"/>
              <a:t>p+Pb</a:t>
            </a:r>
            <a:endParaRPr kumimoji="1" lang="ja-JP" altLang="en-US" sz="2800" dirty="0"/>
          </a:p>
        </p:txBody>
      </p:sp>
      <p:sp>
        <p:nvSpPr>
          <p:cNvPr id="3" name="テキスト ボックス 2">
            <a:extLst>
              <a:ext uri="{FF2B5EF4-FFF2-40B4-BE49-F238E27FC236}">
                <a16:creationId xmlns:a16="http://schemas.microsoft.com/office/drawing/2014/main" id="{5131555E-6415-4528-AA10-45177E4C8F63}"/>
              </a:ext>
            </a:extLst>
          </p:cNvPr>
          <p:cNvSpPr txBox="1"/>
          <p:nvPr/>
        </p:nvSpPr>
        <p:spPr>
          <a:xfrm>
            <a:off x="325215" y="1682580"/>
            <a:ext cx="1045479" cy="523220"/>
          </a:xfrm>
          <a:prstGeom prst="rect">
            <a:avLst/>
          </a:prstGeom>
          <a:noFill/>
          <a:ln>
            <a:noFill/>
          </a:ln>
        </p:spPr>
        <p:txBody>
          <a:bodyPr wrap="none" rtlCol="0">
            <a:spAutoFit/>
          </a:bodyPr>
          <a:lstStyle/>
          <a:p>
            <a:pPr algn="r"/>
            <a:r>
              <a:rPr kumimoji="1" lang="en-US" altLang="ja-JP" sz="2800" u="sng" dirty="0"/>
              <a:t>RHIC</a:t>
            </a:r>
            <a:endParaRPr kumimoji="1" lang="ja-JP" altLang="en-US" sz="2800" u="sng" dirty="0"/>
          </a:p>
        </p:txBody>
      </p:sp>
      <p:sp>
        <p:nvSpPr>
          <p:cNvPr id="20" name="テキスト ボックス 19">
            <a:extLst>
              <a:ext uri="{FF2B5EF4-FFF2-40B4-BE49-F238E27FC236}">
                <a16:creationId xmlns:a16="http://schemas.microsoft.com/office/drawing/2014/main" id="{17800556-E3D3-4FC4-8203-DD3703057D9B}"/>
              </a:ext>
            </a:extLst>
          </p:cNvPr>
          <p:cNvSpPr txBox="1"/>
          <p:nvPr/>
        </p:nvSpPr>
        <p:spPr>
          <a:xfrm>
            <a:off x="8068598" y="1638494"/>
            <a:ext cx="912430" cy="523220"/>
          </a:xfrm>
          <a:prstGeom prst="rect">
            <a:avLst/>
          </a:prstGeom>
          <a:noFill/>
          <a:ln>
            <a:noFill/>
          </a:ln>
        </p:spPr>
        <p:txBody>
          <a:bodyPr wrap="none" rtlCol="0">
            <a:spAutoFit/>
          </a:bodyPr>
          <a:lstStyle/>
          <a:p>
            <a:pPr algn="r"/>
            <a:r>
              <a:rPr kumimoji="1" lang="en-US" altLang="ja-JP" sz="2800" u="sng" dirty="0"/>
              <a:t>LHC</a:t>
            </a:r>
            <a:endParaRPr kumimoji="1" lang="ja-JP" altLang="en-US" sz="2800" u="sng" dirty="0"/>
          </a:p>
        </p:txBody>
      </p:sp>
      <p:sp>
        <p:nvSpPr>
          <p:cNvPr id="21" name="テキスト ボックス 20">
            <a:extLst>
              <a:ext uri="{FF2B5EF4-FFF2-40B4-BE49-F238E27FC236}">
                <a16:creationId xmlns:a16="http://schemas.microsoft.com/office/drawing/2014/main" id="{1011C54B-0F0C-4F46-B600-085E415E95B4}"/>
              </a:ext>
            </a:extLst>
          </p:cNvPr>
          <p:cNvSpPr txBox="1"/>
          <p:nvPr/>
        </p:nvSpPr>
        <p:spPr>
          <a:xfrm>
            <a:off x="1039658" y="4157546"/>
            <a:ext cx="10109716" cy="1815882"/>
          </a:xfrm>
          <a:prstGeom prst="rect">
            <a:avLst/>
          </a:prstGeom>
          <a:noFill/>
        </p:spPr>
        <p:txBody>
          <a:bodyPr wrap="square" rtlCol="0">
            <a:spAutoFit/>
          </a:bodyPr>
          <a:lstStyle/>
          <a:p>
            <a:pPr algn="l"/>
            <a:r>
              <a:rPr kumimoji="1" lang="en-US" altLang="ja-JP" sz="2800" dirty="0"/>
              <a:t>2003~2010: Control experiment </a:t>
            </a:r>
          </a:p>
          <a:p>
            <a:pPr lvl="1"/>
            <a:r>
              <a:rPr kumimoji="1" lang="en-US" altLang="ja-JP" sz="2800" dirty="0">
                <a:sym typeface="Wingdings" panose="05000000000000000000" pitchFamily="2" charset="2"/>
              </a:rPr>
              <a:t> Understanding of i</a:t>
            </a:r>
            <a:r>
              <a:rPr kumimoji="1" lang="en-US" altLang="ja-JP" sz="2800" dirty="0"/>
              <a:t>nitial state (cold nuclear matter)</a:t>
            </a:r>
            <a:r>
              <a:rPr kumimoji="1" lang="ja-JP" altLang="en-US" sz="2800" dirty="0"/>
              <a:t> </a:t>
            </a:r>
            <a:r>
              <a:rPr kumimoji="1" lang="en-US" altLang="ja-JP" sz="2800" dirty="0"/>
              <a:t>effects</a:t>
            </a:r>
          </a:p>
          <a:p>
            <a:pPr algn="l"/>
            <a:r>
              <a:rPr kumimoji="1" lang="en-US" altLang="ja-JP" sz="2800" dirty="0"/>
              <a:t>2010: Discovery of “ridge” structure in pp by CMS Collaboration</a:t>
            </a:r>
          </a:p>
          <a:p>
            <a:pPr algn="l"/>
            <a:r>
              <a:rPr kumimoji="1" lang="en-US" altLang="ja-JP" sz="2800" dirty="0"/>
              <a:t>2010~today: Discussion of possibility to create QGP</a:t>
            </a:r>
          </a:p>
        </p:txBody>
      </p:sp>
      <p:sp>
        <p:nvSpPr>
          <p:cNvPr id="23" name="楕円 22">
            <a:extLst>
              <a:ext uri="{FF2B5EF4-FFF2-40B4-BE49-F238E27FC236}">
                <a16:creationId xmlns:a16="http://schemas.microsoft.com/office/drawing/2014/main" id="{1A9D63E3-5FA8-4EE2-AAF8-BF8EDF57A818}"/>
              </a:ext>
            </a:extLst>
          </p:cNvPr>
          <p:cNvSpPr/>
          <p:nvPr/>
        </p:nvSpPr>
        <p:spPr>
          <a:xfrm>
            <a:off x="8419535" y="3182630"/>
            <a:ext cx="180000" cy="18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D533C0C6-4B2B-4D5B-856C-ED3F3920B4D6}"/>
              </a:ext>
            </a:extLst>
          </p:cNvPr>
          <p:cNvSpPr txBox="1"/>
          <p:nvPr/>
        </p:nvSpPr>
        <p:spPr>
          <a:xfrm>
            <a:off x="8352628" y="2169151"/>
            <a:ext cx="861133" cy="523220"/>
          </a:xfrm>
          <a:prstGeom prst="rect">
            <a:avLst/>
          </a:prstGeom>
          <a:noFill/>
        </p:spPr>
        <p:txBody>
          <a:bodyPr wrap="none" rtlCol="0">
            <a:spAutoFit/>
          </a:bodyPr>
          <a:lstStyle/>
          <a:p>
            <a:pPr algn="l"/>
            <a:r>
              <a:rPr kumimoji="1" lang="en-US" altLang="ja-JP" sz="2800" dirty="0" err="1"/>
              <a:t>p+p</a:t>
            </a:r>
            <a:endParaRPr kumimoji="1" lang="ja-JP" altLang="en-US" sz="2800" dirty="0"/>
          </a:p>
        </p:txBody>
      </p:sp>
      <p:sp>
        <p:nvSpPr>
          <p:cNvPr id="25" name="楕円 24">
            <a:extLst>
              <a:ext uri="{FF2B5EF4-FFF2-40B4-BE49-F238E27FC236}">
                <a16:creationId xmlns:a16="http://schemas.microsoft.com/office/drawing/2014/main" id="{38CFD8D3-5A4E-41A2-8C5D-F0314F7DD629}"/>
              </a:ext>
            </a:extLst>
          </p:cNvPr>
          <p:cNvSpPr/>
          <p:nvPr/>
        </p:nvSpPr>
        <p:spPr>
          <a:xfrm>
            <a:off x="8951074" y="3201217"/>
            <a:ext cx="180000" cy="18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スライド番号プレースホルダー 25">
            <a:extLst>
              <a:ext uri="{FF2B5EF4-FFF2-40B4-BE49-F238E27FC236}">
                <a16:creationId xmlns:a16="http://schemas.microsoft.com/office/drawing/2014/main" id="{6BF22059-52B8-43BD-BEDC-7E1115A59D2D}"/>
              </a:ext>
            </a:extLst>
          </p:cNvPr>
          <p:cNvSpPr>
            <a:spLocks noGrp="1"/>
          </p:cNvSpPr>
          <p:nvPr>
            <p:ph type="sldNum" sz="quarter" idx="12"/>
          </p:nvPr>
        </p:nvSpPr>
        <p:spPr/>
        <p:txBody>
          <a:bodyPr/>
          <a:lstStyle/>
          <a:p>
            <a:fld id="{790CF57B-DD1B-4031-B9F9-0C464C9FAFED}" type="slidenum">
              <a:rPr kumimoji="1" lang="ja-JP" altLang="en-US" smtClean="0"/>
              <a:t>4</a:t>
            </a:fld>
            <a:endParaRPr kumimoji="1" lang="ja-JP" altLang="en-US"/>
          </a:p>
        </p:txBody>
      </p:sp>
      <p:sp>
        <p:nvSpPr>
          <p:cNvPr id="2" name="テキスト ボックス 1">
            <a:extLst>
              <a:ext uri="{FF2B5EF4-FFF2-40B4-BE49-F238E27FC236}">
                <a16:creationId xmlns:a16="http://schemas.microsoft.com/office/drawing/2014/main" id="{866E45BA-4B5E-43C7-8280-1B477737131F}"/>
              </a:ext>
            </a:extLst>
          </p:cNvPr>
          <p:cNvSpPr txBox="1"/>
          <p:nvPr/>
        </p:nvSpPr>
        <p:spPr>
          <a:xfrm>
            <a:off x="2124562" y="5988235"/>
            <a:ext cx="7954422" cy="523220"/>
          </a:xfrm>
          <a:prstGeom prst="rect">
            <a:avLst/>
          </a:prstGeom>
          <a:noFill/>
        </p:spPr>
        <p:txBody>
          <a:bodyPr wrap="none" rtlCol="0">
            <a:spAutoFit/>
          </a:bodyPr>
          <a:lstStyle/>
          <a:p>
            <a:pPr algn="l"/>
            <a:r>
              <a:rPr kumimoji="1" lang="en-US" altLang="ja-JP" sz="2800" dirty="0">
                <a:solidFill>
                  <a:srgbClr val="FFFF00"/>
                </a:solidFill>
              </a:rPr>
              <a:t>The smallest fluid on earth </a:t>
            </a:r>
            <a:r>
              <a:rPr kumimoji="1" lang="en-US" altLang="ja-JP" sz="2800" dirty="0">
                <a:solidFill>
                  <a:srgbClr val="FFFF00"/>
                </a:solidFill>
                <a:sym typeface="Wingdings" panose="05000000000000000000" pitchFamily="2" charset="2"/>
              </a:rPr>
              <a:t> How small can it be</a:t>
            </a:r>
            <a:r>
              <a:rPr kumimoji="1" lang="en-US" altLang="ja-JP" sz="2800" dirty="0">
                <a:solidFill>
                  <a:srgbClr val="FFFF00"/>
                </a:solidFill>
              </a:rPr>
              <a:t>?</a:t>
            </a:r>
            <a:endParaRPr kumimoji="1" lang="ja-JP" altLang="en-US" sz="2800" dirty="0">
              <a:solidFill>
                <a:srgbClr val="FFFF00"/>
              </a:solidFill>
            </a:endParaRPr>
          </a:p>
        </p:txBody>
      </p:sp>
      <p:sp>
        <p:nvSpPr>
          <p:cNvPr id="22" name="テキスト ボックス 21">
            <a:extLst>
              <a:ext uri="{FF2B5EF4-FFF2-40B4-BE49-F238E27FC236}">
                <a16:creationId xmlns:a16="http://schemas.microsoft.com/office/drawing/2014/main" id="{9042420D-8157-489C-A6C6-F95FD4269F40}"/>
              </a:ext>
            </a:extLst>
          </p:cNvPr>
          <p:cNvSpPr txBox="1"/>
          <p:nvPr/>
        </p:nvSpPr>
        <p:spPr>
          <a:xfrm>
            <a:off x="6990692" y="6460567"/>
            <a:ext cx="3725700" cy="307777"/>
          </a:xfrm>
          <a:prstGeom prst="rect">
            <a:avLst/>
          </a:prstGeom>
          <a:noFill/>
        </p:spPr>
        <p:txBody>
          <a:bodyPr wrap="none" rtlCol="0">
            <a:spAutoFit/>
          </a:bodyPr>
          <a:lstStyle/>
          <a:p>
            <a:pPr algn="l"/>
            <a:r>
              <a:rPr kumimoji="1" lang="en-US" altLang="ja-JP" sz="1400" dirty="0"/>
              <a:t>B. </a:t>
            </a:r>
            <a:r>
              <a:rPr kumimoji="1" lang="en-US" altLang="ja-JP" sz="1400" dirty="0" err="1"/>
              <a:t>Schenke</a:t>
            </a:r>
            <a:r>
              <a:rPr kumimoji="1" lang="en-US" altLang="ja-JP" sz="1400" dirty="0"/>
              <a:t>, Rep. Prog. Phys. </a:t>
            </a:r>
            <a:r>
              <a:rPr kumimoji="1" lang="en-US" altLang="ja-JP" sz="1400" b="1" dirty="0"/>
              <a:t>84</a:t>
            </a:r>
            <a:r>
              <a:rPr kumimoji="1" lang="en-US" altLang="ja-JP" sz="1400" dirty="0"/>
              <a:t>, 082301 (2021)</a:t>
            </a:r>
            <a:endParaRPr kumimoji="1" lang="ja-JP" altLang="en-US" sz="1400" dirty="0"/>
          </a:p>
        </p:txBody>
      </p:sp>
      <p:grpSp>
        <p:nvGrpSpPr>
          <p:cNvPr id="27" name="グループ化 26">
            <a:extLst>
              <a:ext uri="{FF2B5EF4-FFF2-40B4-BE49-F238E27FC236}">
                <a16:creationId xmlns:a16="http://schemas.microsoft.com/office/drawing/2014/main" id="{E42D2544-74FD-4C30-B015-62306D7FA195}"/>
              </a:ext>
            </a:extLst>
          </p:cNvPr>
          <p:cNvGrpSpPr>
            <a:grpSpLocks noChangeAspect="1"/>
          </p:cNvGrpSpPr>
          <p:nvPr/>
        </p:nvGrpSpPr>
        <p:grpSpPr>
          <a:xfrm>
            <a:off x="11162575" y="5333195"/>
            <a:ext cx="791146" cy="1728871"/>
            <a:chOff x="1795273" y="2610896"/>
            <a:chExt cx="1977865" cy="4322177"/>
          </a:xfrm>
        </p:grpSpPr>
        <p:pic>
          <p:nvPicPr>
            <p:cNvPr id="28" name="グラフィックス 27" descr="装飾的な円">
              <a:extLst>
                <a:ext uri="{FF2B5EF4-FFF2-40B4-BE49-F238E27FC236}">
                  <a16:creationId xmlns:a16="http://schemas.microsoft.com/office/drawing/2014/main" id="{B7845E47-4637-4683-A4A1-39EEDF05430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29" name="グラフィックス 28" descr="中心点から放射状に広がる複数の円">
              <a:extLst>
                <a:ext uri="{FF2B5EF4-FFF2-40B4-BE49-F238E27FC236}">
                  <a16:creationId xmlns:a16="http://schemas.microsoft.com/office/drawing/2014/main" id="{021E5A38-E289-4CC5-9267-FA7FA33D8D9C}"/>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10375849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56E7F92-9074-4720-BE30-BED217A90217}"/>
                  </a:ext>
                </a:extLst>
              </p:cNvPr>
              <p:cNvSpPr>
                <a:spLocks noGrp="1"/>
              </p:cNvSpPr>
              <p:nvPr>
                <p:ph type="title"/>
              </p:nvPr>
            </p:nvSpPr>
            <p:spPr/>
            <p:txBody>
              <a:bodyPr>
                <a:normAutofit/>
              </a:bodyPr>
              <a:lstStyle/>
              <a:p>
                <a:r>
                  <a:rPr kumimoji="1" lang="en-US" altLang="ja-JP" dirty="0"/>
                  <a:t>Low </a:t>
                </a:r>
                <a14:m>
                  <m:oMath xmlns:m="http://schemas.openxmlformats.org/officeDocument/2006/math">
                    <m:r>
                      <a:rPr kumimoji="1" lang="en-US" altLang="ja-JP" b="1" i="1" smtClean="0">
                        <a:latin typeface="Cambria Math" panose="02040503050406030204" pitchFamily="18" charset="0"/>
                      </a:rPr>
                      <m:t>𝒛</m:t>
                    </m:r>
                  </m:oMath>
                </a14:m>
                <a:r>
                  <a:rPr kumimoji="1" lang="en-US" altLang="ja-JP" dirty="0"/>
                  <a:t>/</a:t>
                </a:r>
                <a14:m>
                  <m:oMath xmlns:m="http://schemas.openxmlformats.org/officeDocument/2006/math">
                    <m:sSub>
                      <m:sSubPr>
                        <m:ctrlPr>
                          <a:rPr kumimoji="1" lang="en-US" altLang="ja-JP" b="1" i="1" smtClean="0">
                            <a:latin typeface="Cambria Math" panose="02040503050406030204" pitchFamily="18" charset="0"/>
                          </a:rPr>
                        </m:ctrlPr>
                      </m:sSubPr>
                      <m:e>
                        <m:r>
                          <a:rPr kumimoji="1" lang="en-US" altLang="ja-JP" b="1" i="1" smtClean="0">
                            <a:latin typeface="Cambria Math" panose="02040503050406030204" pitchFamily="18" charset="0"/>
                          </a:rPr>
                          <m:t>𝒑</m:t>
                        </m:r>
                      </m:e>
                      <m:sub>
                        <m:r>
                          <a:rPr kumimoji="1" lang="en-US" altLang="ja-JP" b="1" i="1" smtClean="0">
                            <a:latin typeface="Cambria Math" panose="02040503050406030204" pitchFamily="18" charset="0"/>
                          </a:rPr>
                          <m:t>𝑻</m:t>
                        </m:r>
                      </m:sub>
                    </m:sSub>
                  </m:oMath>
                </a14:m>
                <a:r>
                  <a:rPr kumimoji="1" lang="en-US" altLang="ja-JP" dirty="0"/>
                  <a:t> enhancement in AA</a:t>
                </a:r>
                <a:endParaRPr kumimoji="1" lang="ja-JP" altLang="en-US" dirty="0"/>
              </a:p>
            </p:txBody>
          </p:sp>
        </mc:Choice>
        <mc:Fallback xmlns="">
          <p:sp>
            <p:nvSpPr>
              <p:cNvPr id="2" name="Title 1">
                <a:extLst>
                  <a:ext uri="{FF2B5EF4-FFF2-40B4-BE49-F238E27FC236}">
                    <a16:creationId xmlns:a16="http://schemas.microsoft.com/office/drawing/2014/main" id="{656E7F92-9074-4720-BE30-BED217A90217}"/>
                  </a:ext>
                </a:extLst>
              </p:cNvPr>
              <p:cNvSpPr>
                <a:spLocks noGrp="1" noRot="1" noChangeAspect="1" noMove="1" noResize="1" noEditPoints="1" noAdjustHandles="1" noChangeArrowheads="1" noChangeShapeType="1" noTextEdit="1"/>
              </p:cNvSpPr>
              <p:nvPr>
                <p:ph type="title"/>
              </p:nvPr>
            </p:nvSpPr>
            <p:spPr>
              <a:blipFill>
                <a:blip r:embed="rId2"/>
                <a:stretch>
                  <a:fillRect t="-12676" b="-23944"/>
                </a:stretch>
              </a:blipFill>
            </p:spPr>
            <p:txBody>
              <a:bodyPr/>
              <a:lstStyle/>
              <a:p>
                <a:r>
                  <a:rPr lang="ja-JP" altLang="en-US">
                    <a:noFill/>
                  </a:rPr>
                  <a:t> </a:t>
                </a:r>
              </a:p>
            </p:txBody>
          </p:sp>
        </mc:Fallback>
      </mc:AlternateContent>
      <p:sp>
        <p:nvSpPr>
          <p:cNvPr id="3" name="Date Placeholder 2">
            <a:extLst>
              <a:ext uri="{FF2B5EF4-FFF2-40B4-BE49-F238E27FC236}">
                <a16:creationId xmlns:a16="http://schemas.microsoft.com/office/drawing/2014/main" id="{BA818D2F-57E1-4326-BF82-C8F275479BA9}"/>
              </a:ext>
            </a:extLst>
          </p:cNvPr>
          <p:cNvSpPr>
            <a:spLocks noGrp="1"/>
          </p:cNvSpPr>
          <p:nvPr>
            <p:ph type="dt" sz="half" idx="10"/>
          </p:nvPr>
        </p:nvSpPr>
        <p:spPr/>
        <p:txBody>
          <a:bodyPr/>
          <a:lstStyle/>
          <a:p>
            <a:r>
              <a:rPr lang="en-US" altLang="ja-JP"/>
              <a:t>2022/06/04</a:t>
            </a:r>
            <a:endParaRPr lang="ja-JP" altLang="en-US" dirty="0"/>
          </a:p>
        </p:txBody>
      </p:sp>
      <p:sp>
        <p:nvSpPr>
          <p:cNvPr id="4" name="Footer Placeholder 3">
            <a:extLst>
              <a:ext uri="{FF2B5EF4-FFF2-40B4-BE49-F238E27FC236}">
                <a16:creationId xmlns:a16="http://schemas.microsoft.com/office/drawing/2014/main" id="{F60D218D-2D68-45E4-9AF0-C9137CFDA10A}"/>
              </a:ext>
            </a:extLst>
          </p:cNvPr>
          <p:cNvSpPr>
            <a:spLocks noGrp="1"/>
          </p:cNvSpPr>
          <p:nvPr>
            <p:ph type="ftr" sz="quarter" idx="11"/>
          </p:nvPr>
        </p:nvSpPr>
        <p:spPr/>
        <p:txBody>
          <a:bodyPr/>
          <a:lstStyle/>
          <a:p>
            <a:r>
              <a:rPr lang="zh-TW" altLang="en-US"/>
              <a:t>博士論文審査</a:t>
            </a:r>
            <a:endParaRPr lang="ja-JP" altLang="en-US" dirty="0"/>
          </a:p>
        </p:txBody>
      </p:sp>
      <p:sp>
        <p:nvSpPr>
          <p:cNvPr id="9" name="TextBox 8">
            <a:extLst>
              <a:ext uri="{FF2B5EF4-FFF2-40B4-BE49-F238E27FC236}">
                <a16:creationId xmlns:a16="http://schemas.microsoft.com/office/drawing/2014/main" id="{DA61995D-9F93-48DC-8113-743252F74BEC}"/>
              </a:ext>
            </a:extLst>
          </p:cNvPr>
          <p:cNvSpPr txBox="1"/>
          <p:nvPr/>
        </p:nvSpPr>
        <p:spPr>
          <a:xfrm>
            <a:off x="8303684" y="1398600"/>
            <a:ext cx="6100232" cy="369332"/>
          </a:xfrm>
          <a:prstGeom prst="rect">
            <a:avLst/>
          </a:prstGeom>
          <a:noFill/>
        </p:spPr>
        <p:txBody>
          <a:bodyPr wrap="square">
            <a:spAutoFit/>
          </a:bodyPr>
          <a:lstStyle/>
          <a:p>
            <a:r>
              <a:rPr lang="en-US" altLang="ja-JP" b="1" dirty="0">
                <a:latin typeface="Calibri" panose="020F0502020204030204" pitchFamily="34" charset="0"/>
                <a:cs typeface="Calibri" panose="020F0502020204030204" pitchFamily="34" charset="0"/>
              </a:rPr>
              <a:t>Phys. Rev. C 98, 024908</a:t>
            </a:r>
            <a:endParaRPr lang="ja-JP" altLang="en-US" b="1" dirty="0">
              <a:latin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BA8E445E-E971-4070-93D2-0FAF27919DC4}"/>
              </a:ext>
            </a:extLst>
          </p:cNvPr>
          <p:cNvPicPr>
            <a:picLocks noChangeAspect="1"/>
          </p:cNvPicPr>
          <p:nvPr/>
        </p:nvPicPr>
        <p:blipFill>
          <a:blip r:embed="rId3"/>
          <a:stretch>
            <a:fillRect/>
          </a:stretch>
        </p:blipFill>
        <p:spPr>
          <a:xfrm>
            <a:off x="1970427" y="1771696"/>
            <a:ext cx="8941260" cy="4045158"/>
          </a:xfrm>
          <a:prstGeom prst="rect">
            <a:avLst/>
          </a:prstGeom>
        </p:spPr>
      </p:pic>
      <p:sp>
        <p:nvSpPr>
          <p:cNvPr id="5" name="Slide Number Placeholder 4">
            <a:extLst>
              <a:ext uri="{FF2B5EF4-FFF2-40B4-BE49-F238E27FC236}">
                <a16:creationId xmlns:a16="http://schemas.microsoft.com/office/drawing/2014/main" id="{1CB693BB-29F5-5EB4-E525-8E2D00FB00C6}"/>
              </a:ext>
            </a:extLst>
          </p:cNvPr>
          <p:cNvSpPr>
            <a:spLocks noGrp="1"/>
          </p:cNvSpPr>
          <p:nvPr>
            <p:ph type="sldNum" sz="quarter" idx="12"/>
          </p:nvPr>
        </p:nvSpPr>
        <p:spPr/>
        <p:txBody>
          <a:bodyPr/>
          <a:lstStyle/>
          <a:p>
            <a:fld id="{35AB285C-654F-4A5B-870C-7C676C8AE05A}" type="slidenum">
              <a:rPr lang="ja-JP" altLang="en-US" smtClean="0"/>
              <a:pPr/>
              <a:t>40</a:t>
            </a:fld>
            <a:endParaRPr lang="ja-JP" altLang="en-US" dirty="0"/>
          </a:p>
        </p:txBody>
      </p:sp>
    </p:spTree>
    <p:extLst>
      <p:ext uri="{BB962C8B-B14F-4D97-AF65-F5344CB8AC3E}">
        <p14:creationId xmlns:p14="http://schemas.microsoft.com/office/powerpoint/2010/main" val="4367007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B8BB13A-5FDF-4D16-8440-50D1F25A79E3}"/>
              </a:ext>
            </a:extLst>
          </p:cNvPr>
          <p:cNvSpPr>
            <a:spLocks noGrp="1"/>
          </p:cNvSpPr>
          <p:nvPr>
            <p:ph type="dt" sz="half" idx="10"/>
          </p:nvPr>
        </p:nvSpPr>
        <p:spPr/>
        <p:txBody>
          <a:bodyPr/>
          <a:lstStyle/>
          <a:p>
            <a:r>
              <a:rPr lang="en-US" altLang="ja-JP"/>
              <a:t>2022/06/04</a:t>
            </a:r>
            <a:endParaRPr lang="ja-JP" altLang="en-US" dirty="0"/>
          </a:p>
        </p:txBody>
      </p:sp>
      <p:sp>
        <p:nvSpPr>
          <p:cNvPr id="4" name="Footer Placeholder 3">
            <a:extLst>
              <a:ext uri="{FF2B5EF4-FFF2-40B4-BE49-F238E27FC236}">
                <a16:creationId xmlns:a16="http://schemas.microsoft.com/office/drawing/2014/main" id="{75D5496D-0805-4937-A63A-77AFEC7A510C}"/>
              </a:ext>
            </a:extLst>
          </p:cNvPr>
          <p:cNvSpPr>
            <a:spLocks noGrp="1"/>
          </p:cNvSpPr>
          <p:nvPr>
            <p:ph type="ftr" sz="quarter" idx="11"/>
          </p:nvPr>
        </p:nvSpPr>
        <p:spPr/>
        <p:txBody>
          <a:bodyPr/>
          <a:lstStyle/>
          <a:p>
            <a:r>
              <a:rPr lang="zh-TW" altLang="en-US"/>
              <a:t>博士論文審査</a:t>
            </a:r>
            <a:endParaRPr lang="ja-JP" alt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0A4821C-E766-4AFD-9D5E-8363153E7A05}"/>
                  </a:ext>
                </a:extLst>
              </p:cNvPr>
              <p:cNvSpPr txBox="1"/>
              <p:nvPr/>
            </p:nvSpPr>
            <p:spPr>
              <a:xfrm>
                <a:off x="4007610" y="1020833"/>
                <a:ext cx="4176779" cy="646331"/>
              </a:xfrm>
              <a:prstGeom prst="rect">
                <a:avLst/>
              </a:prstGeom>
              <a:solidFill>
                <a:schemeClr val="accent4">
                  <a:lumMod val="40000"/>
                  <a:lumOff val="60000"/>
                </a:schemeClr>
              </a:solidFill>
            </p:spPr>
            <p:txBody>
              <a:bodyPr wrap="square" rtlCol="0">
                <a:spAutoFit/>
              </a:bodyPr>
              <a:lstStyle/>
              <a:p>
                <a:pPr algn="ctr"/>
                <a:r>
                  <a:rPr lang="en-US" sz="3600" b="1" dirty="0">
                    <a:solidFill>
                      <a:schemeClr val="bg2">
                        <a:lumMod val="25000"/>
                      </a:schemeClr>
                    </a:solidFill>
                    <a:latin typeface="Calibri" panose="020F0502020204030204" pitchFamily="34" charset="0"/>
                    <a:cs typeface="Calibri" panose="020F0502020204030204" pitchFamily="34" charset="0"/>
                  </a:rPr>
                  <a:t>A. in very low </a:t>
                </a:r>
                <a14:m>
                  <m:oMath xmlns:m="http://schemas.openxmlformats.org/officeDocument/2006/math">
                    <m:sSub>
                      <m:sSubPr>
                        <m:ctrlPr>
                          <a:rPr lang="en-US" sz="3600" b="1" i="1" smtClean="0">
                            <a:solidFill>
                              <a:schemeClr val="bg2">
                                <a:lumMod val="25000"/>
                              </a:schemeClr>
                            </a:solidFill>
                            <a:latin typeface="Cambria Math" panose="02040503050406030204" pitchFamily="18" charset="0"/>
                            <a:cs typeface="Calibri" panose="020F0502020204030204" pitchFamily="34" charset="0"/>
                          </a:rPr>
                        </m:ctrlPr>
                      </m:sSubPr>
                      <m:e>
                        <m:r>
                          <a:rPr lang="en-US" sz="3600" b="1" i="1" smtClean="0">
                            <a:solidFill>
                              <a:schemeClr val="bg2">
                                <a:lumMod val="25000"/>
                              </a:schemeClr>
                            </a:solidFill>
                            <a:latin typeface="Cambria Math" panose="02040503050406030204" pitchFamily="18" charset="0"/>
                            <a:cs typeface="Calibri" panose="020F0502020204030204" pitchFamily="34" charset="0"/>
                          </a:rPr>
                          <m:t>𝒑</m:t>
                        </m:r>
                      </m:e>
                      <m:sub>
                        <m:r>
                          <a:rPr lang="en-US" sz="3600" b="1" i="1" smtClean="0">
                            <a:solidFill>
                              <a:schemeClr val="bg2">
                                <a:lumMod val="25000"/>
                              </a:schemeClr>
                            </a:solidFill>
                            <a:latin typeface="Cambria Math" panose="02040503050406030204" pitchFamily="18" charset="0"/>
                            <a:cs typeface="Calibri" panose="020F0502020204030204" pitchFamily="34" charset="0"/>
                          </a:rPr>
                          <m:t>𝑻</m:t>
                        </m:r>
                      </m:sub>
                    </m:sSub>
                  </m:oMath>
                </a14:m>
                <a:endParaRPr lang="en-US" sz="3600" b="1" dirty="0">
                  <a:solidFill>
                    <a:schemeClr val="bg2">
                      <a:lumMod val="25000"/>
                    </a:schemeClr>
                  </a:solidFill>
                  <a:latin typeface="Calibri" panose="020F0502020204030204" pitchFamily="34" charset="0"/>
                  <a:cs typeface="Calibri" panose="020F0502020204030204" pitchFamily="34" charset="0"/>
                </a:endParaRPr>
              </a:p>
            </p:txBody>
          </p:sp>
        </mc:Choice>
        <mc:Fallback xmlns="">
          <p:sp>
            <p:nvSpPr>
              <p:cNvPr id="7" name="TextBox 6">
                <a:extLst>
                  <a:ext uri="{FF2B5EF4-FFF2-40B4-BE49-F238E27FC236}">
                    <a16:creationId xmlns:a16="http://schemas.microsoft.com/office/drawing/2014/main" id="{80A4821C-E766-4AFD-9D5E-8363153E7A05}"/>
                  </a:ext>
                </a:extLst>
              </p:cNvPr>
              <p:cNvSpPr txBox="1">
                <a:spLocks noRot="1" noChangeAspect="1" noMove="1" noResize="1" noEditPoints="1" noAdjustHandles="1" noChangeArrowheads="1" noChangeShapeType="1" noTextEdit="1"/>
              </p:cNvSpPr>
              <p:nvPr/>
            </p:nvSpPr>
            <p:spPr>
              <a:xfrm>
                <a:off x="4007610" y="1020833"/>
                <a:ext cx="4176779" cy="646331"/>
              </a:xfrm>
              <a:prstGeom prst="rect">
                <a:avLst/>
              </a:prstGeom>
              <a:blipFill>
                <a:blip r:embed="rId3"/>
                <a:stretch>
                  <a:fillRect t="-14151" b="-34906"/>
                </a:stretch>
              </a:blipFill>
            </p:spPr>
            <p:txBody>
              <a:bodyPr/>
              <a:lstStyle/>
              <a:p>
                <a:r>
                  <a:rPr lang="ja-JP" altLang="en-US">
                    <a:noFill/>
                  </a:rPr>
                  <a:t> </a:t>
                </a:r>
              </a:p>
            </p:txBody>
          </p:sp>
        </mc:Fallback>
      </mc:AlternateContent>
      <p:sp>
        <p:nvSpPr>
          <p:cNvPr id="12" name="TextBox 11">
            <a:extLst>
              <a:ext uri="{FF2B5EF4-FFF2-40B4-BE49-F238E27FC236}">
                <a16:creationId xmlns:a16="http://schemas.microsoft.com/office/drawing/2014/main" id="{A5D96807-9D71-42F9-A8EE-A234F6526F9A}"/>
              </a:ext>
            </a:extLst>
          </p:cNvPr>
          <p:cNvSpPr txBox="1"/>
          <p:nvPr/>
        </p:nvSpPr>
        <p:spPr>
          <a:xfrm>
            <a:off x="579760" y="1260652"/>
            <a:ext cx="2916747" cy="584775"/>
          </a:xfrm>
          <a:prstGeom prst="rect">
            <a:avLst/>
          </a:prstGeom>
          <a:noFill/>
        </p:spPr>
        <p:txBody>
          <a:bodyPr wrap="square" rtlCol="0">
            <a:spAutoFit/>
          </a:bodyPr>
          <a:lstStyle/>
          <a:p>
            <a:r>
              <a:rPr lang="en-US" altLang="ja-JP" sz="32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PbPb</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2.76 </a:t>
            </a:r>
            <a:r>
              <a:rPr lang="en-US" altLang="ja-JP" sz="32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TeV</a:t>
            </a:r>
            <a:endParaRPr lang="en-US" altLang="ja-JP" sz="32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36" name="Title 1">
            <a:extLst>
              <a:ext uri="{FF2B5EF4-FFF2-40B4-BE49-F238E27FC236}">
                <a16:creationId xmlns:a16="http://schemas.microsoft.com/office/drawing/2014/main" id="{6DDA798E-A693-4AC2-8DE9-E6C8DD905F58}"/>
              </a:ext>
            </a:extLst>
          </p:cNvPr>
          <p:cNvSpPr>
            <a:spLocks noGrp="1"/>
          </p:cNvSpPr>
          <p:nvPr>
            <p:ph type="title"/>
          </p:nvPr>
        </p:nvSpPr>
        <p:spPr>
          <a:xfrm>
            <a:off x="838200" y="217984"/>
            <a:ext cx="10515600" cy="863311"/>
          </a:xfrm>
        </p:spPr>
        <p:txBody>
          <a:bodyPr>
            <a:normAutofit/>
          </a:bodyPr>
          <a:lstStyle/>
          <a:p>
            <a:r>
              <a:rPr lang="en-US" altLang="ja-JP" sz="4400" b="1" dirty="0">
                <a:solidFill>
                  <a:schemeClr val="tx1"/>
                </a:solidFill>
                <a:cs typeface="Calibri" panose="020F0502020204030204" pitchFamily="34" charset="0"/>
              </a:rPr>
              <a:t>Where can we find </a:t>
            </a:r>
            <a:r>
              <a:rPr lang="en-US" altLang="ja-JP" sz="4400" b="1" dirty="0">
                <a:solidFill>
                  <a:schemeClr val="accent1"/>
                </a:solidFill>
                <a:cs typeface="Calibri" panose="020F0502020204030204" pitchFamily="34" charset="0"/>
              </a:rPr>
              <a:t>corona</a:t>
            </a:r>
            <a:r>
              <a:rPr lang="en-US" altLang="ja-JP" sz="4400" b="1" dirty="0">
                <a:solidFill>
                  <a:schemeClr val="tx1"/>
                </a:solidFill>
                <a:cs typeface="Calibri" panose="020F0502020204030204" pitchFamily="34" charset="0"/>
              </a:rPr>
              <a:t>?</a:t>
            </a:r>
            <a:endParaRPr kumimoji="1" lang="ja-JP" altLang="en-US" dirty="0">
              <a:solidFill>
                <a:schemeClr val="tx1"/>
              </a:solidFill>
            </a:endParaRPr>
          </a:p>
        </p:txBody>
      </p:sp>
      <p:pic>
        <p:nvPicPr>
          <p:cNvPr id="37" name="Graphic 36" descr="Magnifying glass with solid fill">
            <a:extLst>
              <a:ext uri="{FF2B5EF4-FFF2-40B4-BE49-F238E27FC236}">
                <a16:creationId xmlns:a16="http://schemas.microsoft.com/office/drawing/2014/main" id="{7B208478-4083-4B0C-A0F9-A414EAF0193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131126" y="201005"/>
            <a:ext cx="718918" cy="718918"/>
          </a:xfrm>
          <a:prstGeom prst="rect">
            <a:avLst/>
          </a:prstGeom>
        </p:spPr>
      </p:pic>
      <p:pic>
        <p:nvPicPr>
          <p:cNvPr id="5" name="Picture 4">
            <a:extLst>
              <a:ext uri="{FF2B5EF4-FFF2-40B4-BE49-F238E27FC236}">
                <a16:creationId xmlns:a16="http://schemas.microsoft.com/office/drawing/2014/main" id="{BABD707F-2D24-420D-A0D5-26DA9CE074FE}"/>
              </a:ext>
            </a:extLst>
          </p:cNvPr>
          <p:cNvPicPr>
            <a:picLocks noChangeAspect="1"/>
          </p:cNvPicPr>
          <p:nvPr/>
        </p:nvPicPr>
        <p:blipFill>
          <a:blip r:embed="rId6"/>
          <a:stretch>
            <a:fillRect/>
          </a:stretch>
        </p:blipFill>
        <p:spPr>
          <a:xfrm>
            <a:off x="669631" y="1926432"/>
            <a:ext cx="11053809" cy="4268546"/>
          </a:xfrm>
          <a:prstGeom prst="rect">
            <a:avLst/>
          </a:prstGeom>
        </p:spPr>
      </p:pic>
      <p:sp>
        <p:nvSpPr>
          <p:cNvPr id="2" name="Slide Number Placeholder 1">
            <a:extLst>
              <a:ext uri="{FF2B5EF4-FFF2-40B4-BE49-F238E27FC236}">
                <a16:creationId xmlns:a16="http://schemas.microsoft.com/office/drawing/2014/main" id="{DB3DC9BE-6240-FCDC-F76A-C70BF259C6CF}"/>
              </a:ext>
            </a:extLst>
          </p:cNvPr>
          <p:cNvSpPr>
            <a:spLocks noGrp="1"/>
          </p:cNvSpPr>
          <p:nvPr>
            <p:ph type="sldNum" sz="quarter" idx="12"/>
          </p:nvPr>
        </p:nvSpPr>
        <p:spPr/>
        <p:txBody>
          <a:bodyPr/>
          <a:lstStyle/>
          <a:p>
            <a:fld id="{35AB285C-654F-4A5B-870C-7C676C8AE05A}" type="slidenum">
              <a:rPr lang="ja-JP" altLang="en-US" smtClean="0"/>
              <a:pPr/>
              <a:t>41</a:t>
            </a:fld>
            <a:endParaRPr lang="ja-JP" altLang="en-US" dirty="0"/>
          </a:p>
        </p:txBody>
      </p:sp>
    </p:spTree>
    <p:extLst>
      <p:ext uri="{BB962C8B-B14F-4D97-AF65-F5344CB8AC3E}">
        <p14:creationId xmlns:p14="http://schemas.microsoft.com/office/powerpoint/2010/main" val="1847250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F7BB9-3B11-40D1-B69A-AA3F4729D553}"/>
              </a:ext>
            </a:extLst>
          </p:cNvPr>
          <p:cNvSpPr>
            <a:spLocks noGrp="1"/>
          </p:cNvSpPr>
          <p:nvPr>
            <p:ph type="title"/>
          </p:nvPr>
        </p:nvSpPr>
        <p:spPr>
          <a:xfrm>
            <a:off x="838200" y="176730"/>
            <a:ext cx="10515600" cy="863311"/>
          </a:xfrm>
        </p:spPr>
        <p:txBody>
          <a:bodyPr>
            <a:normAutofit/>
          </a:bodyPr>
          <a:lstStyle/>
          <a:p>
            <a:r>
              <a:rPr kumimoji="1" lang="en-US" altLang="ja-JP" sz="4400" b="1" dirty="0">
                <a:latin typeface="Calibri" panose="020F0502020204030204" pitchFamily="34" charset="0"/>
                <a:cs typeface="Calibri" panose="020F0502020204030204" pitchFamily="34" charset="0"/>
              </a:rPr>
              <a:t>Corona correction </a:t>
            </a:r>
            <a:r>
              <a:rPr lang="en-US" altLang="ja-JP" sz="4400" b="1" dirty="0">
                <a:latin typeface="Calibri" panose="020F0502020204030204" pitchFamily="34" charset="0"/>
                <a:cs typeface="Calibri" panose="020F0502020204030204" pitchFamily="34" charset="0"/>
              </a:rPr>
              <a:t>in </a:t>
            </a:r>
            <a:r>
              <a:rPr lang="en-US" altLang="ja-JP" sz="4400" b="1" dirty="0" err="1">
                <a:latin typeface="Calibri" panose="020F0502020204030204" pitchFamily="34" charset="0"/>
                <a:cs typeface="Calibri" panose="020F0502020204030204" pitchFamily="34" charset="0"/>
              </a:rPr>
              <a:t>PbPb</a:t>
            </a:r>
            <a:endParaRPr kumimoji="1" lang="ja-JP" altLang="en-US" dirty="0"/>
          </a:p>
        </p:txBody>
      </p:sp>
      <p:sp>
        <p:nvSpPr>
          <p:cNvPr id="3" name="Date Placeholder 2">
            <a:extLst>
              <a:ext uri="{FF2B5EF4-FFF2-40B4-BE49-F238E27FC236}">
                <a16:creationId xmlns:a16="http://schemas.microsoft.com/office/drawing/2014/main" id="{C0B160D8-4D62-4345-AD33-AA8F6CD5443B}"/>
              </a:ext>
            </a:extLst>
          </p:cNvPr>
          <p:cNvSpPr>
            <a:spLocks noGrp="1"/>
          </p:cNvSpPr>
          <p:nvPr>
            <p:ph type="dt" sz="half" idx="10"/>
          </p:nvPr>
        </p:nvSpPr>
        <p:spPr/>
        <p:txBody>
          <a:bodyPr/>
          <a:lstStyle/>
          <a:p>
            <a:r>
              <a:rPr lang="en-US" altLang="ja-JP"/>
              <a:t>2022/06/15    Yuuka Kanakubo, Sophia Univ.</a:t>
            </a:r>
            <a:endParaRPr lang="ja-JP" altLang="en-US" dirty="0"/>
          </a:p>
        </p:txBody>
      </p:sp>
      <p:sp>
        <p:nvSpPr>
          <p:cNvPr id="4" name="Footer Placeholder 3">
            <a:extLst>
              <a:ext uri="{FF2B5EF4-FFF2-40B4-BE49-F238E27FC236}">
                <a16:creationId xmlns:a16="http://schemas.microsoft.com/office/drawing/2014/main" id="{9E9E223B-85AA-4F65-9A70-68B3993CAF6D}"/>
              </a:ext>
            </a:extLst>
          </p:cNvPr>
          <p:cNvSpPr>
            <a:spLocks noGrp="1"/>
          </p:cNvSpPr>
          <p:nvPr>
            <p:ph type="ftr" sz="quarter" idx="11"/>
          </p:nvPr>
        </p:nvSpPr>
        <p:spPr/>
        <p:txBody>
          <a:bodyPr/>
          <a:lstStyle/>
          <a:p>
            <a:r>
              <a:rPr lang="en-US" altLang="zh-CN"/>
              <a:t>The 20th International Conference on Strangeness in Quark Matter, Busan, Republic of Korea</a:t>
            </a:r>
            <a:endParaRPr lang="ja-JP" altLang="en-US" dirty="0"/>
          </a:p>
        </p:txBody>
      </p:sp>
      <p:pic>
        <p:nvPicPr>
          <p:cNvPr id="6" name="Picture 5" descr="Chart, scatter chart&#10;&#10;Description automatically generated">
            <a:extLst>
              <a:ext uri="{FF2B5EF4-FFF2-40B4-BE49-F238E27FC236}">
                <a16:creationId xmlns:a16="http://schemas.microsoft.com/office/drawing/2014/main" id="{BDE00A97-B729-47E4-9C98-2AF536D74EF8}"/>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a:stretch/>
        </p:blipFill>
        <p:spPr>
          <a:xfrm>
            <a:off x="4189929" y="1421780"/>
            <a:ext cx="4222206" cy="4758928"/>
          </a:xfrm>
          <a:prstGeom prst="rect">
            <a:avLst/>
          </a:prstGeom>
        </p:spPr>
      </p:pic>
      <p:pic>
        <p:nvPicPr>
          <p:cNvPr id="7" name="Picture 6" descr="Chart&#10;&#10;Description automatically generated">
            <a:extLst>
              <a:ext uri="{FF2B5EF4-FFF2-40B4-BE49-F238E27FC236}">
                <a16:creationId xmlns:a16="http://schemas.microsoft.com/office/drawing/2014/main" id="{B8F11846-0CF3-45AA-B218-6A61BC7CEB5E}"/>
              </a:ext>
            </a:extLst>
          </p:cNvPr>
          <p:cNvPicPr>
            <a:picLocks noChangeAspect="1"/>
          </p:cNvPicPr>
          <p:nvPr/>
        </p:nvPicPr>
        <p:blipFill rotWithShape="1">
          <a:blip r:embed="rId3">
            <a:extLst>
              <a:ext uri="{28A0092B-C50C-407E-A947-70E740481C1C}">
                <a14:useLocalDpi xmlns:a14="http://schemas.microsoft.com/office/drawing/2010/main" val="0"/>
              </a:ext>
            </a:extLst>
          </a:blip>
          <a:srcRect l="50153"/>
          <a:stretch/>
        </p:blipFill>
        <p:spPr>
          <a:xfrm>
            <a:off x="0" y="1402175"/>
            <a:ext cx="4222206" cy="4906885"/>
          </a:xfrm>
          <a:prstGeom prst="rect">
            <a:avLst/>
          </a:prstGeom>
        </p:spPr>
      </p:pic>
      <p:sp>
        <p:nvSpPr>
          <p:cNvPr id="8" name="矢印: 右 40">
            <a:extLst>
              <a:ext uri="{FF2B5EF4-FFF2-40B4-BE49-F238E27FC236}">
                <a16:creationId xmlns:a16="http://schemas.microsoft.com/office/drawing/2014/main" id="{ACDC4A73-0996-4EDB-BF64-F81BEE4FBDBC}"/>
              </a:ext>
            </a:extLst>
          </p:cNvPr>
          <p:cNvSpPr/>
          <p:nvPr/>
        </p:nvSpPr>
        <p:spPr>
          <a:xfrm rot="5400000">
            <a:off x="2253050" y="2789514"/>
            <a:ext cx="470873" cy="431511"/>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9" name="矢印: 右 40">
            <a:extLst>
              <a:ext uri="{FF2B5EF4-FFF2-40B4-BE49-F238E27FC236}">
                <a16:creationId xmlns:a16="http://schemas.microsoft.com/office/drawing/2014/main" id="{5BF6BB1A-1096-4C01-AAA1-35C8AED277CC}"/>
              </a:ext>
            </a:extLst>
          </p:cNvPr>
          <p:cNvSpPr/>
          <p:nvPr/>
        </p:nvSpPr>
        <p:spPr>
          <a:xfrm rot="5400000">
            <a:off x="6838373" y="2338246"/>
            <a:ext cx="470873" cy="431511"/>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0" name="Freeform: Shape 9">
            <a:extLst>
              <a:ext uri="{FF2B5EF4-FFF2-40B4-BE49-F238E27FC236}">
                <a16:creationId xmlns:a16="http://schemas.microsoft.com/office/drawing/2014/main" id="{D5DFB09C-49B8-48B8-B489-CF0A2BCA926F}"/>
              </a:ext>
            </a:extLst>
          </p:cNvPr>
          <p:cNvSpPr/>
          <p:nvPr/>
        </p:nvSpPr>
        <p:spPr>
          <a:xfrm>
            <a:off x="967714" y="2024109"/>
            <a:ext cx="2805344" cy="3222595"/>
          </a:xfrm>
          <a:custGeom>
            <a:avLst/>
            <a:gdLst>
              <a:gd name="connsiteX0" fmla="*/ 0 w 2805344"/>
              <a:gd name="connsiteY0" fmla="*/ 3222595 h 3222595"/>
              <a:gd name="connsiteX1" fmla="*/ 26633 w 2805344"/>
              <a:gd name="connsiteY1" fmla="*/ 3178206 h 3222595"/>
              <a:gd name="connsiteX2" fmla="*/ 35511 w 2805344"/>
              <a:gd name="connsiteY2" fmla="*/ 3151573 h 3222595"/>
              <a:gd name="connsiteX3" fmla="*/ 71022 w 2805344"/>
              <a:gd name="connsiteY3" fmla="*/ 3124940 h 3222595"/>
              <a:gd name="connsiteX4" fmla="*/ 97655 w 2805344"/>
              <a:gd name="connsiteY4" fmla="*/ 3071674 h 3222595"/>
              <a:gd name="connsiteX5" fmla="*/ 106532 w 2805344"/>
              <a:gd name="connsiteY5" fmla="*/ 3036164 h 3222595"/>
              <a:gd name="connsiteX6" fmla="*/ 133165 w 2805344"/>
              <a:gd name="connsiteY6" fmla="*/ 2885243 h 3222595"/>
              <a:gd name="connsiteX7" fmla="*/ 213065 w 2805344"/>
              <a:gd name="connsiteY7" fmla="*/ 2707690 h 3222595"/>
              <a:gd name="connsiteX8" fmla="*/ 239698 w 2805344"/>
              <a:gd name="connsiteY8" fmla="*/ 2663301 h 3222595"/>
              <a:gd name="connsiteX9" fmla="*/ 275208 w 2805344"/>
              <a:gd name="connsiteY9" fmla="*/ 2592280 h 3222595"/>
              <a:gd name="connsiteX10" fmla="*/ 292964 w 2805344"/>
              <a:gd name="connsiteY10" fmla="*/ 2547892 h 3222595"/>
              <a:gd name="connsiteX11" fmla="*/ 319597 w 2805344"/>
              <a:gd name="connsiteY11" fmla="*/ 2503503 h 3222595"/>
              <a:gd name="connsiteX12" fmla="*/ 328474 w 2805344"/>
              <a:gd name="connsiteY12" fmla="*/ 2441360 h 3222595"/>
              <a:gd name="connsiteX13" fmla="*/ 346230 w 2805344"/>
              <a:gd name="connsiteY13" fmla="*/ 2405849 h 3222595"/>
              <a:gd name="connsiteX14" fmla="*/ 355107 w 2805344"/>
              <a:gd name="connsiteY14" fmla="*/ 2299317 h 3222595"/>
              <a:gd name="connsiteX15" fmla="*/ 372863 w 2805344"/>
              <a:gd name="connsiteY15" fmla="*/ 2210540 h 3222595"/>
              <a:gd name="connsiteX16" fmla="*/ 381740 w 2805344"/>
              <a:gd name="connsiteY16" fmla="*/ 2157274 h 3222595"/>
              <a:gd name="connsiteX17" fmla="*/ 399496 w 2805344"/>
              <a:gd name="connsiteY17" fmla="*/ 2112886 h 3222595"/>
              <a:gd name="connsiteX18" fmla="*/ 417251 w 2805344"/>
              <a:gd name="connsiteY18" fmla="*/ 2050742 h 3222595"/>
              <a:gd name="connsiteX19" fmla="*/ 435006 w 2805344"/>
              <a:gd name="connsiteY19" fmla="*/ 2024109 h 3222595"/>
              <a:gd name="connsiteX20" fmla="*/ 443884 w 2805344"/>
              <a:gd name="connsiteY20" fmla="*/ 1997476 h 3222595"/>
              <a:gd name="connsiteX21" fmla="*/ 488272 w 2805344"/>
              <a:gd name="connsiteY21" fmla="*/ 1908699 h 3222595"/>
              <a:gd name="connsiteX22" fmla="*/ 568171 w 2805344"/>
              <a:gd name="connsiteY22" fmla="*/ 1811045 h 3222595"/>
              <a:gd name="connsiteX23" fmla="*/ 612560 w 2805344"/>
              <a:gd name="connsiteY23" fmla="*/ 1722268 h 3222595"/>
              <a:gd name="connsiteX24" fmla="*/ 639193 w 2805344"/>
              <a:gd name="connsiteY24" fmla="*/ 1686758 h 3222595"/>
              <a:gd name="connsiteX25" fmla="*/ 665826 w 2805344"/>
              <a:gd name="connsiteY25" fmla="*/ 1633492 h 3222595"/>
              <a:gd name="connsiteX26" fmla="*/ 683581 w 2805344"/>
              <a:gd name="connsiteY26" fmla="*/ 1580226 h 3222595"/>
              <a:gd name="connsiteX27" fmla="*/ 798991 w 2805344"/>
              <a:gd name="connsiteY27" fmla="*/ 1420428 h 3222595"/>
              <a:gd name="connsiteX28" fmla="*/ 870012 w 2805344"/>
              <a:gd name="connsiteY28" fmla="*/ 1296140 h 3222595"/>
              <a:gd name="connsiteX29" fmla="*/ 941033 w 2805344"/>
              <a:gd name="connsiteY29" fmla="*/ 1198486 h 3222595"/>
              <a:gd name="connsiteX30" fmla="*/ 967666 w 2805344"/>
              <a:gd name="connsiteY30" fmla="*/ 1162975 h 3222595"/>
              <a:gd name="connsiteX31" fmla="*/ 1003177 w 2805344"/>
              <a:gd name="connsiteY31" fmla="*/ 1109709 h 3222595"/>
              <a:gd name="connsiteX32" fmla="*/ 1074198 w 2805344"/>
              <a:gd name="connsiteY32" fmla="*/ 994299 h 3222595"/>
              <a:gd name="connsiteX33" fmla="*/ 1145220 w 2805344"/>
              <a:gd name="connsiteY33" fmla="*/ 914400 h 3222595"/>
              <a:gd name="connsiteX34" fmla="*/ 1269507 w 2805344"/>
              <a:gd name="connsiteY34" fmla="*/ 798991 h 3222595"/>
              <a:gd name="connsiteX35" fmla="*/ 1269507 w 2805344"/>
              <a:gd name="connsiteY35" fmla="*/ 798991 h 3222595"/>
              <a:gd name="connsiteX36" fmla="*/ 1296140 w 2805344"/>
              <a:gd name="connsiteY36" fmla="*/ 772358 h 3222595"/>
              <a:gd name="connsiteX37" fmla="*/ 1340529 w 2805344"/>
              <a:gd name="connsiteY37" fmla="*/ 754602 h 3222595"/>
              <a:gd name="connsiteX38" fmla="*/ 1367162 w 2805344"/>
              <a:gd name="connsiteY38" fmla="*/ 736847 h 3222595"/>
              <a:gd name="connsiteX39" fmla="*/ 1464816 w 2805344"/>
              <a:gd name="connsiteY39" fmla="*/ 710214 h 3222595"/>
              <a:gd name="connsiteX40" fmla="*/ 1580226 w 2805344"/>
              <a:gd name="connsiteY40" fmla="*/ 656948 h 3222595"/>
              <a:gd name="connsiteX41" fmla="*/ 1669002 w 2805344"/>
              <a:gd name="connsiteY41" fmla="*/ 585927 h 3222595"/>
              <a:gd name="connsiteX42" fmla="*/ 1704513 w 2805344"/>
              <a:gd name="connsiteY42" fmla="*/ 568171 h 3222595"/>
              <a:gd name="connsiteX43" fmla="*/ 1802167 w 2805344"/>
              <a:gd name="connsiteY43" fmla="*/ 470517 h 3222595"/>
              <a:gd name="connsiteX44" fmla="*/ 1837678 w 2805344"/>
              <a:gd name="connsiteY44" fmla="*/ 443884 h 3222595"/>
              <a:gd name="connsiteX45" fmla="*/ 1917577 w 2805344"/>
              <a:gd name="connsiteY45" fmla="*/ 372863 h 3222595"/>
              <a:gd name="connsiteX46" fmla="*/ 1970843 w 2805344"/>
              <a:gd name="connsiteY46" fmla="*/ 337352 h 3222595"/>
              <a:gd name="connsiteX47" fmla="*/ 2041865 w 2805344"/>
              <a:gd name="connsiteY47" fmla="*/ 284086 h 3222595"/>
              <a:gd name="connsiteX48" fmla="*/ 2104008 w 2805344"/>
              <a:gd name="connsiteY48" fmla="*/ 221942 h 3222595"/>
              <a:gd name="connsiteX49" fmla="*/ 2166152 w 2805344"/>
              <a:gd name="connsiteY49" fmla="*/ 177554 h 3222595"/>
              <a:gd name="connsiteX50" fmla="*/ 2246051 w 2805344"/>
              <a:gd name="connsiteY50" fmla="*/ 115410 h 3222595"/>
              <a:gd name="connsiteX51" fmla="*/ 2281562 w 2805344"/>
              <a:gd name="connsiteY51" fmla="*/ 88777 h 3222595"/>
              <a:gd name="connsiteX52" fmla="*/ 2325950 w 2805344"/>
              <a:gd name="connsiteY52" fmla="*/ 71022 h 3222595"/>
              <a:gd name="connsiteX53" fmla="*/ 2370338 w 2805344"/>
              <a:gd name="connsiteY53" fmla="*/ 44389 h 3222595"/>
              <a:gd name="connsiteX54" fmla="*/ 2530136 w 2805344"/>
              <a:gd name="connsiteY54" fmla="*/ 0 h 3222595"/>
              <a:gd name="connsiteX55" fmla="*/ 2689934 w 2805344"/>
              <a:gd name="connsiteY55" fmla="*/ 8878 h 3222595"/>
              <a:gd name="connsiteX56" fmla="*/ 2698812 w 2805344"/>
              <a:gd name="connsiteY56" fmla="*/ 35511 h 3222595"/>
              <a:gd name="connsiteX57" fmla="*/ 2716567 w 2805344"/>
              <a:gd name="connsiteY57" fmla="*/ 62144 h 3222595"/>
              <a:gd name="connsiteX58" fmla="*/ 2734323 w 2805344"/>
              <a:gd name="connsiteY58" fmla="*/ 97655 h 3222595"/>
              <a:gd name="connsiteX59" fmla="*/ 2743200 w 2805344"/>
              <a:gd name="connsiteY59" fmla="*/ 133165 h 3222595"/>
              <a:gd name="connsiteX60" fmla="*/ 2769833 w 2805344"/>
              <a:gd name="connsiteY60" fmla="*/ 168676 h 3222595"/>
              <a:gd name="connsiteX61" fmla="*/ 2805344 w 2805344"/>
              <a:gd name="connsiteY61" fmla="*/ 204187 h 322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805344" h="3222595" extrusionOk="0">
                <a:moveTo>
                  <a:pt x="0" y="3222595"/>
                </a:moveTo>
                <a:cubicBezTo>
                  <a:pt x="8522" y="3208499"/>
                  <a:pt x="15152" y="3193603"/>
                  <a:pt x="26633" y="3178206"/>
                </a:cubicBezTo>
                <a:cubicBezTo>
                  <a:pt x="29734" y="3170082"/>
                  <a:pt x="29119" y="3158397"/>
                  <a:pt x="35511" y="3151573"/>
                </a:cubicBezTo>
                <a:cubicBezTo>
                  <a:pt x="44671" y="3140631"/>
                  <a:pt x="59992" y="3133742"/>
                  <a:pt x="71022" y="3124940"/>
                </a:cubicBezTo>
                <a:cubicBezTo>
                  <a:pt x="80512" y="3105973"/>
                  <a:pt x="90324" y="3087833"/>
                  <a:pt x="97655" y="3071674"/>
                </a:cubicBezTo>
                <a:cubicBezTo>
                  <a:pt x="100025" y="3061751"/>
                  <a:pt x="106598" y="3049834"/>
                  <a:pt x="106532" y="3036164"/>
                </a:cubicBezTo>
                <a:cubicBezTo>
                  <a:pt x="106632" y="3018927"/>
                  <a:pt x="123955" y="2926587"/>
                  <a:pt x="133165" y="2885243"/>
                </a:cubicBezTo>
                <a:cubicBezTo>
                  <a:pt x="153747" y="2838725"/>
                  <a:pt x="177935" y="2758732"/>
                  <a:pt x="213065" y="2707690"/>
                </a:cubicBezTo>
                <a:cubicBezTo>
                  <a:pt x="222786" y="2688696"/>
                  <a:pt x="228326" y="2680157"/>
                  <a:pt x="239698" y="2663301"/>
                </a:cubicBezTo>
                <a:cubicBezTo>
                  <a:pt x="253751" y="2638931"/>
                  <a:pt x="265734" y="2611977"/>
                  <a:pt x="275208" y="2592280"/>
                </a:cubicBezTo>
                <a:cubicBezTo>
                  <a:pt x="282729" y="2576809"/>
                  <a:pt x="289019" y="2563362"/>
                  <a:pt x="292964" y="2547892"/>
                </a:cubicBezTo>
                <a:cubicBezTo>
                  <a:pt x="300818" y="2533138"/>
                  <a:pt x="308941" y="2520534"/>
                  <a:pt x="319597" y="2503503"/>
                </a:cubicBezTo>
                <a:cubicBezTo>
                  <a:pt x="326576" y="2481863"/>
                  <a:pt x="321352" y="2465388"/>
                  <a:pt x="328474" y="2441360"/>
                </a:cubicBezTo>
                <a:cubicBezTo>
                  <a:pt x="332987" y="2426493"/>
                  <a:pt x="342674" y="2420416"/>
                  <a:pt x="346230" y="2405849"/>
                </a:cubicBezTo>
                <a:cubicBezTo>
                  <a:pt x="349363" y="2368733"/>
                  <a:pt x="346435" y="2328883"/>
                  <a:pt x="355107" y="2299317"/>
                </a:cubicBezTo>
                <a:cubicBezTo>
                  <a:pt x="359533" y="2276679"/>
                  <a:pt x="369297" y="2237470"/>
                  <a:pt x="372863" y="2210540"/>
                </a:cubicBezTo>
                <a:cubicBezTo>
                  <a:pt x="376186" y="2192013"/>
                  <a:pt x="372689" y="2175508"/>
                  <a:pt x="381740" y="2157274"/>
                </a:cubicBezTo>
                <a:cubicBezTo>
                  <a:pt x="388645" y="2141677"/>
                  <a:pt x="394408" y="2129027"/>
                  <a:pt x="399496" y="2112886"/>
                </a:cubicBezTo>
                <a:cubicBezTo>
                  <a:pt x="408064" y="2090810"/>
                  <a:pt x="406817" y="2072282"/>
                  <a:pt x="417251" y="2050742"/>
                </a:cubicBezTo>
                <a:cubicBezTo>
                  <a:pt x="423602" y="2041202"/>
                  <a:pt x="431650" y="2034175"/>
                  <a:pt x="435006" y="2024109"/>
                </a:cubicBezTo>
                <a:cubicBezTo>
                  <a:pt x="439454" y="2016346"/>
                  <a:pt x="439458" y="2006849"/>
                  <a:pt x="443884" y="1997476"/>
                </a:cubicBezTo>
                <a:cubicBezTo>
                  <a:pt x="456762" y="1961225"/>
                  <a:pt x="463708" y="1943620"/>
                  <a:pt x="488272" y="1908699"/>
                </a:cubicBezTo>
                <a:cubicBezTo>
                  <a:pt x="514142" y="1866518"/>
                  <a:pt x="554045" y="1851066"/>
                  <a:pt x="568171" y="1811045"/>
                </a:cubicBezTo>
                <a:cubicBezTo>
                  <a:pt x="587574" y="1763463"/>
                  <a:pt x="582926" y="1765663"/>
                  <a:pt x="612560" y="1722268"/>
                </a:cubicBezTo>
                <a:cubicBezTo>
                  <a:pt x="623990" y="1711774"/>
                  <a:pt x="633763" y="1698492"/>
                  <a:pt x="639193" y="1686758"/>
                </a:cubicBezTo>
                <a:cubicBezTo>
                  <a:pt x="649590" y="1666851"/>
                  <a:pt x="659139" y="1655326"/>
                  <a:pt x="665826" y="1633492"/>
                </a:cubicBezTo>
                <a:cubicBezTo>
                  <a:pt x="675765" y="1617559"/>
                  <a:pt x="673423" y="1596512"/>
                  <a:pt x="683581" y="1580226"/>
                </a:cubicBezTo>
                <a:cubicBezTo>
                  <a:pt x="769728" y="1447221"/>
                  <a:pt x="745962" y="1497523"/>
                  <a:pt x="798991" y="1420428"/>
                </a:cubicBezTo>
                <a:cubicBezTo>
                  <a:pt x="907643" y="1291384"/>
                  <a:pt x="762211" y="1431302"/>
                  <a:pt x="870012" y="1296140"/>
                </a:cubicBezTo>
                <a:cubicBezTo>
                  <a:pt x="894553" y="1261684"/>
                  <a:pt x="910100" y="1228578"/>
                  <a:pt x="941033" y="1198486"/>
                </a:cubicBezTo>
                <a:cubicBezTo>
                  <a:pt x="951035" y="1185342"/>
                  <a:pt x="959509" y="1171691"/>
                  <a:pt x="967666" y="1162975"/>
                </a:cubicBezTo>
                <a:cubicBezTo>
                  <a:pt x="978080" y="1148459"/>
                  <a:pt x="993331" y="1127552"/>
                  <a:pt x="1003177" y="1109709"/>
                </a:cubicBezTo>
                <a:cubicBezTo>
                  <a:pt x="1045008" y="1042199"/>
                  <a:pt x="1028188" y="1053100"/>
                  <a:pt x="1074198" y="994299"/>
                </a:cubicBezTo>
                <a:cubicBezTo>
                  <a:pt x="1123734" y="933510"/>
                  <a:pt x="1092620" y="966916"/>
                  <a:pt x="1145220" y="914400"/>
                </a:cubicBezTo>
                <a:cubicBezTo>
                  <a:pt x="1243794" y="828808"/>
                  <a:pt x="1159208" y="871850"/>
                  <a:pt x="1269507" y="798991"/>
                </a:cubicBezTo>
                <a:lnTo>
                  <a:pt x="1269507" y="798991"/>
                </a:lnTo>
                <a:cubicBezTo>
                  <a:pt x="1279201" y="787341"/>
                  <a:pt x="1286437" y="778580"/>
                  <a:pt x="1296140" y="772358"/>
                </a:cubicBezTo>
                <a:cubicBezTo>
                  <a:pt x="1313179" y="763515"/>
                  <a:pt x="1326263" y="762668"/>
                  <a:pt x="1340529" y="754602"/>
                </a:cubicBezTo>
                <a:cubicBezTo>
                  <a:pt x="1352166" y="748544"/>
                  <a:pt x="1358328" y="742450"/>
                  <a:pt x="1367162" y="736847"/>
                </a:cubicBezTo>
                <a:cubicBezTo>
                  <a:pt x="1409821" y="714387"/>
                  <a:pt x="1415097" y="717603"/>
                  <a:pt x="1464816" y="710214"/>
                </a:cubicBezTo>
                <a:cubicBezTo>
                  <a:pt x="1495089" y="700038"/>
                  <a:pt x="1563525" y="676179"/>
                  <a:pt x="1580226" y="656948"/>
                </a:cubicBezTo>
                <a:cubicBezTo>
                  <a:pt x="1612481" y="625037"/>
                  <a:pt x="1632242" y="607340"/>
                  <a:pt x="1669002" y="585927"/>
                </a:cubicBezTo>
                <a:cubicBezTo>
                  <a:pt x="1679982" y="579970"/>
                  <a:pt x="1694239" y="577698"/>
                  <a:pt x="1704513" y="568171"/>
                </a:cubicBezTo>
                <a:cubicBezTo>
                  <a:pt x="1746986" y="544240"/>
                  <a:pt x="1765810" y="499523"/>
                  <a:pt x="1802167" y="470517"/>
                </a:cubicBezTo>
                <a:cubicBezTo>
                  <a:pt x="1811647" y="460871"/>
                  <a:pt x="1827336" y="452333"/>
                  <a:pt x="1837678" y="443884"/>
                </a:cubicBezTo>
                <a:cubicBezTo>
                  <a:pt x="1900819" y="400033"/>
                  <a:pt x="1827240" y="419424"/>
                  <a:pt x="1917577" y="372863"/>
                </a:cubicBezTo>
                <a:cubicBezTo>
                  <a:pt x="1934047" y="360271"/>
                  <a:pt x="1955494" y="346849"/>
                  <a:pt x="1970843" y="337352"/>
                </a:cubicBezTo>
                <a:cubicBezTo>
                  <a:pt x="2047389" y="271404"/>
                  <a:pt x="1949933" y="327434"/>
                  <a:pt x="2041865" y="284086"/>
                </a:cubicBezTo>
                <a:cubicBezTo>
                  <a:pt x="2072398" y="241658"/>
                  <a:pt x="2039966" y="271320"/>
                  <a:pt x="2104008" y="221942"/>
                </a:cubicBezTo>
                <a:cubicBezTo>
                  <a:pt x="2144848" y="176724"/>
                  <a:pt x="2113293" y="213507"/>
                  <a:pt x="2166152" y="177554"/>
                </a:cubicBezTo>
                <a:cubicBezTo>
                  <a:pt x="2212274" y="116385"/>
                  <a:pt x="2176935" y="153503"/>
                  <a:pt x="2246051" y="115410"/>
                </a:cubicBezTo>
                <a:cubicBezTo>
                  <a:pt x="2259177" y="108500"/>
                  <a:pt x="2267534" y="96425"/>
                  <a:pt x="2281562" y="88777"/>
                </a:cubicBezTo>
                <a:cubicBezTo>
                  <a:pt x="2292159" y="81592"/>
                  <a:pt x="2312042" y="75166"/>
                  <a:pt x="2325950" y="71022"/>
                </a:cubicBezTo>
                <a:cubicBezTo>
                  <a:pt x="2341107" y="62748"/>
                  <a:pt x="2356465" y="52506"/>
                  <a:pt x="2370338" y="44389"/>
                </a:cubicBezTo>
                <a:cubicBezTo>
                  <a:pt x="2418657" y="6142"/>
                  <a:pt x="2468823" y="11681"/>
                  <a:pt x="2530136" y="0"/>
                </a:cubicBezTo>
                <a:cubicBezTo>
                  <a:pt x="2593814" y="-2731"/>
                  <a:pt x="2648488" y="-6927"/>
                  <a:pt x="2689934" y="8878"/>
                </a:cubicBezTo>
                <a:cubicBezTo>
                  <a:pt x="2699842" y="11995"/>
                  <a:pt x="2695154" y="26722"/>
                  <a:pt x="2698812" y="35511"/>
                </a:cubicBezTo>
                <a:cubicBezTo>
                  <a:pt x="2703590" y="44639"/>
                  <a:pt x="2710428" y="53373"/>
                  <a:pt x="2716567" y="62144"/>
                </a:cubicBezTo>
                <a:cubicBezTo>
                  <a:pt x="2721668" y="75754"/>
                  <a:pt x="2728036" y="85953"/>
                  <a:pt x="2734323" y="97655"/>
                </a:cubicBezTo>
                <a:cubicBezTo>
                  <a:pt x="2737925" y="109436"/>
                  <a:pt x="2737036" y="120880"/>
                  <a:pt x="2743200" y="133165"/>
                </a:cubicBezTo>
                <a:cubicBezTo>
                  <a:pt x="2748379" y="146538"/>
                  <a:pt x="2760782" y="157656"/>
                  <a:pt x="2769833" y="168676"/>
                </a:cubicBezTo>
                <a:cubicBezTo>
                  <a:pt x="2778454" y="180115"/>
                  <a:pt x="2790801" y="186129"/>
                  <a:pt x="2805344" y="204187"/>
                </a:cubicBezTo>
              </a:path>
            </a:pathLst>
          </a:custGeom>
          <a:noFill/>
          <a:ln w="76200">
            <a:solidFill>
              <a:srgbClr val="C00000">
                <a:alpha val="50000"/>
              </a:srgbClr>
            </a:solidFill>
            <a:prstDash val="sysDash"/>
            <a:extLst>
              <a:ext uri="{C807C97D-BFC1-408E-A445-0C87EB9F89A2}">
                <ask:lineSketchStyleProps xmlns:ask="http://schemas.microsoft.com/office/drawing/2018/sketchyshapes" sd="2719989538">
                  <a:custGeom>
                    <a:avLst/>
                    <a:gdLst>
                      <a:gd name="connsiteX0" fmla="*/ 0 w 2805344"/>
                      <a:gd name="connsiteY0" fmla="*/ 3222595 h 3222595"/>
                      <a:gd name="connsiteX1" fmla="*/ 26633 w 2805344"/>
                      <a:gd name="connsiteY1" fmla="*/ 3178206 h 3222595"/>
                      <a:gd name="connsiteX2" fmla="*/ 35511 w 2805344"/>
                      <a:gd name="connsiteY2" fmla="*/ 3151573 h 3222595"/>
                      <a:gd name="connsiteX3" fmla="*/ 71022 w 2805344"/>
                      <a:gd name="connsiteY3" fmla="*/ 3124940 h 3222595"/>
                      <a:gd name="connsiteX4" fmla="*/ 97655 w 2805344"/>
                      <a:gd name="connsiteY4" fmla="*/ 3071674 h 3222595"/>
                      <a:gd name="connsiteX5" fmla="*/ 106532 w 2805344"/>
                      <a:gd name="connsiteY5" fmla="*/ 3036164 h 3222595"/>
                      <a:gd name="connsiteX6" fmla="*/ 133165 w 2805344"/>
                      <a:gd name="connsiteY6" fmla="*/ 2885243 h 3222595"/>
                      <a:gd name="connsiteX7" fmla="*/ 213065 w 2805344"/>
                      <a:gd name="connsiteY7" fmla="*/ 2707690 h 3222595"/>
                      <a:gd name="connsiteX8" fmla="*/ 239698 w 2805344"/>
                      <a:gd name="connsiteY8" fmla="*/ 2663301 h 3222595"/>
                      <a:gd name="connsiteX9" fmla="*/ 275208 w 2805344"/>
                      <a:gd name="connsiteY9" fmla="*/ 2592280 h 3222595"/>
                      <a:gd name="connsiteX10" fmla="*/ 292964 w 2805344"/>
                      <a:gd name="connsiteY10" fmla="*/ 2547892 h 3222595"/>
                      <a:gd name="connsiteX11" fmla="*/ 319597 w 2805344"/>
                      <a:gd name="connsiteY11" fmla="*/ 2503503 h 3222595"/>
                      <a:gd name="connsiteX12" fmla="*/ 328474 w 2805344"/>
                      <a:gd name="connsiteY12" fmla="*/ 2441360 h 3222595"/>
                      <a:gd name="connsiteX13" fmla="*/ 346230 w 2805344"/>
                      <a:gd name="connsiteY13" fmla="*/ 2405849 h 3222595"/>
                      <a:gd name="connsiteX14" fmla="*/ 355107 w 2805344"/>
                      <a:gd name="connsiteY14" fmla="*/ 2299317 h 3222595"/>
                      <a:gd name="connsiteX15" fmla="*/ 372863 w 2805344"/>
                      <a:gd name="connsiteY15" fmla="*/ 2210540 h 3222595"/>
                      <a:gd name="connsiteX16" fmla="*/ 381740 w 2805344"/>
                      <a:gd name="connsiteY16" fmla="*/ 2157274 h 3222595"/>
                      <a:gd name="connsiteX17" fmla="*/ 399496 w 2805344"/>
                      <a:gd name="connsiteY17" fmla="*/ 2112886 h 3222595"/>
                      <a:gd name="connsiteX18" fmla="*/ 417251 w 2805344"/>
                      <a:gd name="connsiteY18" fmla="*/ 2050742 h 3222595"/>
                      <a:gd name="connsiteX19" fmla="*/ 435006 w 2805344"/>
                      <a:gd name="connsiteY19" fmla="*/ 2024109 h 3222595"/>
                      <a:gd name="connsiteX20" fmla="*/ 443884 w 2805344"/>
                      <a:gd name="connsiteY20" fmla="*/ 1997476 h 3222595"/>
                      <a:gd name="connsiteX21" fmla="*/ 488272 w 2805344"/>
                      <a:gd name="connsiteY21" fmla="*/ 1908699 h 3222595"/>
                      <a:gd name="connsiteX22" fmla="*/ 568171 w 2805344"/>
                      <a:gd name="connsiteY22" fmla="*/ 1811045 h 3222595"/>
                      <a:gd name="connsiteX23" fmla="*/ 612560 w 2805344"/>
                      <a:gd name="connsiteY23" fmla="*/ 1722268 h 3222595"/>
                      <a:gd name="connsiteX24" fmla="*/ 639193 w 2805344"/>
                      <a:gd name="connsiteY24" fmla="*/ 1686758 h 3222595"/>
                      <a:gd name="connsiteX25" fmla="*/ 665826 w 2805344"/>
                      <a:gd name="connsiteY25" fmla="*/ 1633492 h 3222595"/>
                      <a:gd name="connsiteX26" fmla="*/ 683581 w 2805344"/>
                      <a:gd name="connsiteY26" fmla="*/ 1580226 h 3222595"/>
                      <a:gd name="connsiteX27" fmla="*/ 798991 w 2805344"/>
                      <a:gd name="connsiteY27" fmla="*/ 1420428 h 3222595"/>
                      <a:gd name="connsiteX28" fmla="*/ 870012 w 2805344"/>
                      <a:gd name="connsiteY28" fmla="*/ 1296140 h 3222595"/>
                      <a:gd name="connsiteX29" fmla="*/ 941033 w 2805344"/>
                      <a:gd name="connsiteY29" fmla="*/ 1198486 h 3222595"/>
                      <a:gd name="connsiteX30" fmla="*/ 967666 w 2805344"/>
                      <a:gd name="connsiteY30" fmla="*/ 1162975 h 3222595"/>
                      <a:gd name="connsiteX31" fmla="*/ 1003177 w 2805344"/>
                      <a:gd name="connsiteY31" fmla="*/ 1109709 h 3222595"/>
                      <a:gd name="connsiteX32" fmla="*/ 1074198 w 2805344"/>
                      <a:gd name="connsiteY32" fmla="*/ 994299 h 3222595"/>
                      <a:gd name="connsiteX33" fmla="*/ 1145220 w 2805344"/>
                      <a:gd name="connsiteY33" fmla="*/ 914400 h 3222595"/>
                      <a:gd name="connsiteX34" fmla="*/ 1269507 w 2805344"/>
                      <a:gd name="connsiteY34" fmla="*/ 798991 h 3222595"/>
                      <a:gd name="connsiteX35" fmla="*/ 1269507 w 2805344"/>
                      <a:gd name="connsiteY35" fmla="*/ 798991 h 3222595"/>
                      <a:gd name="connsiteX36" fmla="*/ 1296140 w 2805344"/>
                      <a:gd name="connsiteY36" fmla="*/ 772358 h 3222595"/>
                      <a:gd name="connsiteX37" fmla="*/ 1340529 w 2805344"/>
                      <a:gd name="connsiteY37" fmla="*/ 754602 h 3222595"/>
                      <a:gd name="connsiteX38" fmla="*/ 1367162 w 2805344"/>
                      <a:gd name="connsiteY38" fmla="*/ 736847 h 3222595"/>
                      <a:gd name="connsiteX39" fmla="*/ 1464816 w 2805344"/>
                      <a:gd name="connsiteY39" fmla="*/ 710214 h 3222595"/>
                      <a:gd name="connsiteX40" fmla="*/ 1580226 w 2805344"/>
                      <a:gd name="connsiteY40" fmla="*/ 656948 h 3222595"/>
                      <a:gd name="connsiteX41" fmla="*/ 1669002 w 2805344"/>
                      <a:gd name="connsiteY41" fmla="*/ 585927 h 3222595"/>
                      <a:gd name="connsiteX42" fmla="*/ 1704513 w 2805344"/>
                      <a:gd name="connsiteY42" fmla="*/ 568171 h 3222595"/>
                      <a:gd name="connsiteX43" fmla="*/ 1802167 w 2805344"/>
                      <a:gd name="connsiteY43" fmla="*/ 470517 h 3222595"/>
                      <a:gd name="connsiteX44" fmla="*/ 1837678 w 2805344"/>
                      <a:gd name="connsiteY44" fmla="*/ 443884 h 3222595"/>
                      <a:gd name="connsiteX45" fmla="*/ 1917577 w 2805344"/>
                      <a:gd name="connsiteY45" fmla="*/ 372863 h 3222595"/>
                      <a:gd name="connsiteX46" fmla="*/ 1970843 w 2805344"/>
                      <a:gd name="connsiteY46" fmla="*/ 337352 h 3222595"/>
                      <a:gd name="connsiteX47" fmla="*/ 2041865 w 2805344"/>
                      <a:gd name="connsiteY47" fmla="*/ 284086 h 3222595"/>
                      <a:gd name="connsiteX48" fmla="*/ 2104008 w 2805344"/>
                      <a:gd name="connsiteY48" fmla="*/ 221942 h 3222595"/>
                      <a:gd name="connsiteX49" fmla="*/ 2166152 w 2805344"/>
                      <a:gd name="connsiteY49" fmla="*/ 177554 h 3222595"/>
                      <a:gd name="connsiteX50" fmla="*/ 2246051 w 2805344"/>
                      <a:gd name="connsiteY50" fmla="*/ 115410 h 3222595"/>
                      <a:gd name="connsiteX51" fmla="*/ 2281562 w 2805344"/>
                      <a:gd name="connsiteY51" fmla="*/ 88777 h 3222595"/>
                      <a:gd name="connsiteX52" fmla="*/ 2325950 w 2805344"/>
                      <a:gd name="connsiteY52" fmla="*/ 71022 h 3222595"/>
                      <a:gd name="connsiteX53" fmla="*/ 2370338 w 2805344"/>
                      <a:gd name="connsiteY53" fmla="*/ 44389 h 3222595"/>
                      <a:gd name="connsiteX54" fmla="*/ 2530136 w 2805344"/>
                      <a:gd name="connsiteY54" fmla="*/ 0 h 3222595"/>
                      <a:gd name="connsiteX55" fmla="*/ 2689934 w 2805344"/>
                      <a:gd name="connsiteY55" fmla="*/ 8878 h 3222595"/>
                      <a:gd name="connsiteX56" fmla="*/ 2698812 w 2805344"/>
                      <a:gd name="connsiteY56" fmla="*/ 35511 h 3222595"/>
                      <a:gd name="connsiteX57" fmla="*/ 2716567 w 2805344"/>
                      <a:gd name="connsiteY57" fmla="*/ 62144 h 3222595"/>
                      <a:gd name="connsiteX58" fmla="*/ 2734323 w 2805344"/>
                      <a:gd name="connsiteY58" fmla="*/ 97655 h 3222595"/>
                      <a:gd name="connsiteX59" fmla="*/ 2743200 w 2805344"/>
                      <a:gd name="connsiteY59" fmla="*/ 133165 h 3222595"/>
                      <a:gd name="connsiteX60" fmla="*/ 2769833 w 2805344"/>
                      <a:gd name="connsiteY60" fmla="*/ 168676 h 3222595"/>
                      <a:gd name="connsiteX61" fmla="*/ 2805344 w 2805344"/>
                      <a:gd name="connsiteY61" fmla="*/ 204187 h 322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805344" h="3222595">
                        <a:moveTo>
                          <a:pt x="0" y="3222595"/>
                        </a:moveTo>
                        <a:cubicBezTo>
                          <a:pt x="8878" y="3207799"/>
                          <a:pt x="18916" y="3193640"/>
                          <a:pt x="26633" y="3178206"/>
                        </a:cubicBezTo>
                        <a:cubicBezTo>
                          <a:pt x="30818" y="3169836"/>
                          <a:pt x="29520" y="3158762"/>
                          <a:pt x="35511" y="3151573"/>
                        </a:cubicBezTo>
                        <a:cubicBezTo>
                          <a:pt x="44983" y="3140206"/>
                          <a:pt x="59185" y="3133818"/>
                          <a:pt x="71022" y="3124940"/>
                        </a:cubicBezTo>
                        <a:cubicBezTo>
                          <a:pt x="79900" y="3107185"/>
                          <a:pt x="90283" y="3090105"/>
                          <a:pt x="97655" y="3071674"/>
                        </a:cubicBezTo>
                        <a:cubicBezTo>
                          <a:pt x="102186" y="3060346"/>
                          <a:pt x="104412" y="3048179"/>
                          <a:pt x="106532" y="3036164"/>
                        </a:cubicBezTo>
                        <a:cubicBezTo>
                          <a:pt x="110352" y="3014515"/>
                          <a:pt x="119799" y="2925343"/>
                          <a:pt x="133165" y="2885243"/>
                        </a:cubicBezTo>
                        <a:cubicBezTo>
                          <a:pt x="153315" y="2824793"/>
                          <a:pt x="180562" y="2761863"/>
                          <a:pt x="213065" y="2707690"/>
                        </a:cubicBezTo>
                        <a:cubicBezTo>
                          <a:pt x="221943" y="2692894"/>
                          <a:pt x="231517" y="2678494"/>
                          <a:pt x="239698" y="2663301"/>
                        </a:cubicBezTo>
                        <a:cubicBezTo>
                          <a:pt x="252246" y="2639997"/>
                          <a:pt x="264116" y="2616312"/>
                          <a:pt x="275208" y="2592280"/>
                        </a:cubicBezTo>
                        <a:cubicBezTo>
                          <a:pt x="281886" y="2577811"/>
                          <a:pt x="285837" y="2562145"/>
                          <a:pt x="292964" y="2547892"/>
                        </a:cubicBezTo>
                        <a:cubicBezTo>
                          <a:pt x="300681" y="2532458"/>
                          <a:pt x="310719" y="2518299"/>
                          <a:pt x="319597" y="2503503"/>
                        </a:cubicBezTo>
                        <a:cubicBezTo>
                          <a:pt x="322556" y="2482789"/>
                          <a:pt x="322968" y="2461547"/>
                          <a:pt x="328474" y="2441360"/>
                        </a:cubicBezTo>
                        <a:cubicBezTo>
                          <a:pt x="331956" y="2428592"/>
                          <a:pt x="343791" y="2418857"/>
                          <a:pt x="346230" y="2405849"/>
                        </a:cubicBezTo>
                        <a:cubicBezTo>
                          <a:pt x="352797" y="2370826"/>
                          <a:pt x="350292" y="2334624"/>
                          <a:pt x="355107" y="2299317"/>
                        </a:cubicBezTo>
                        <a:cubicBezTo>
                          <a:pt x="359184" y="2269415"/>
                          <a:pt x="367902" y="2240308"/>
                          <a:pt x="372863" y="2210540"/>
                        </a:cubicBezTo>
                        <a:cubicBezTo>
                          <a:pt x="375822" y="2192785"/>
                          <a:pt x="377004" y="2174640"/>
                          <a:pt x="381740" y="2157274"/>
                        </a:cubicBezTo>
                        <a:cubicBezTo>
                          <a:pt x="385933" y="2141900"/>
                          <a:pt x="394457" y="2128004"/>
                          <a:pt x="399496" y="2112886"/>
                        </a:cubicBezTo>
                        <a:cubicBezTo>
                          <a:pt x="406309" y="2092448"/>
                          <a:pt x="409250" y="2070745"/>
                          <a:pt x="417251" y="2050742"/>
                        </a:cubicBezTo>
                        <a:cubicBezTo>
                          <a:pt x="421214" y="2040836"/>
                          <a:pt x="430234" y="2033652"/>
                          <a:pt x="435006" y="2024109"/>
                        </a:cubicBezTo>
                        <a:cubicBezTo>
                          <a:pt x="439191" y="2015739"/>
                          <a:pt x="440598" y="2006238"/>
                          <a:pt x="443884" y="1997476"/>
                        </a:cubicBezTo>
                        <a:cubicBezTo>
                          <a:pt x="456985" y="1962540"/>
                          <a:pt x="465419" y="1939170"/>
                          <a:pt x="488272" y="1908699"/>
                        </a:cubicBezTo>
                        <a:cubicBezTo>
                          <a:pt x="513507" y="1875052"/>
                          <a:pt x="552550" y="1850095"/>
                          <a:pt x="568171" y="1811045"/>
                        </a:cubicBezTo>
                        <a:cubicBezTo>
                          <a:pt x="586973" y="1764042"/>
                          <a:pt x="583535" y="1765806"/>
                          <a:pt x="612560" y="1722268"/>
                        </a:cubicBezTo>
                        <a:cubicBezTo>
                          <a:pt x="620767" y="1709957"/>
                          <a:pt x="631581" y="1699445"/>
                          <a:pt x="639193" y="1686758"/>
                        </a:cubicBezTo>
                        <a:cubicBezTo>
                          <a:pt x="649406" y="1669736"/>
                          <a:pt x="658191" y="1651816"/>
                          <a:pt x="665826" y="1633492"/>
                        </a:cubicBezTo>
                        <a:cubicBezTo>
                          <a:pt x="673024" y="1616216"/>
                          <a:pt x="674204" y="1596423"/>
                          <a:pt x="683581" y="1580226"/>
                        </a:cubicBezTo>
                        <a:cubicBezTo>
                          <a:pt x="758194" y="1451349"/>
                          <a:pt x="740759" y="1500497"/>
                          <a:pt x="798991" y="1420428"/>
                        </a:cubicBezTo>
                        <a:cubicBezTo>
                          <a:pt x="891707" y="1292943"/>
                          <a:pt x="772212" y="1450990"/>
                          <a:pt x="870012" y="1296140"/>
                        </a:cubicBezTo>
                        <a:cubicBezTo>
                          <a:pt x="891505" y="1262109"/>
                          <a:pt x="917231" y="1230944"/>
                          <a:pt x="941033" y="1198486"/>
                        </a:cubicBezTo>
                        <a:cubicBezTo>
                          <a:pt x="949783" y="1186554"/>
                          <a:pt x="959458" y="1175286"/>
                          <a:pt x="967666" y="1162975"/>
                        </a:cubicBezTo>
                        <a:cubicBezTo>
                          <a:pt x="979503" y="1145220"/>
                          <a:pt x="991993" y="1127883"/>
                          <a:pt x="1003177" y="1109709"/>
                        </a:cubicBezTo>
                        <a:cubicBezTo>
                          <a:pt x="1045070" y="1041633"/>
                          <a:pt x="1029215" y="1056150"/>
                          <a:pt x="1074198" y="994299"/>
                        </a:cubicBezTo>
                        <a:cubicBezTo>
                          <a:pt x="1119398" y="932149"/>
                          <a:pt x="1096990" y="967453"/>
                          <a:pt x="1145220" y="914400"/>
                        </a:cubicBezTo>
                        <a:cubicBezTo>
                          <a:pt x="1231558" y="819429"/>
                          <a:pt x="1161677" y="879864"/>
                          <a:pt x="1269507" y="798991"/>
                        </a:cubicBezTo>
                        <a:lnTo>
                          <a:pt x="1269507" y="798991"/>
                        </a:lnTo>
                        <a:cubicBezTo>
                          <a:pt x="1278385" y="790113"/>
                          <a:pt x="1285493" y="779012"/>
                          <a:pt x="1296140" y="772358"/>
                        </a:cubicBezTo>
                        <a:cubicBezTo>
                          <a:pt x="1309654" y="763912"/>
                          <a:pt x="1326275" y="761729"/>
                          <a:pt x="1340529" y="754602"/>
                        </a:cubicBezTo>
                        <a:cubicBezTo>
                          <a:pt x="1350072" y="749830"/>
                          <a:pt x="1357619" y="741619"/>
                          <a:pt x="1367162" y="736847"/>
                        </a:cubicBezTo>
                        <a:cubicBezTo>
                          <a:pt x="1409932" y="715462"/>
                          <a:pt x="1416536" y="718261"/>
                          <a:pt x="1464816" y="710214"/>
                        </a:cubicBezTo>
                        <a:cubicBezTo>
                          <a:pt x="1495273" y="698031"/>
                          <a:pt x="1558907" y="674004"/>
                          <a:pt x="1580226" y="656948"/>
                        </a:cubicBezTo>
                        <a:cubicBezTo>
                          <a:pt x="1609818" y="633274"/>
                          <a:pt x="1635107" y="602875"/>
                          <a:pt x="1669002" y="585927"/>
                        </a:cubicBezTo>
                        <a:cubicBezTo>
                          <a:pt x="1680839" y="580008"/>
                          <a:pt x="1694512" y="576839"/>
                          <a:pt x="1704513" y="568171"/>
                        </a:cubicBezTo>
                        <a:cubicBezTo>
                          <a:pt x="1739301" y="538022"/>
                          <a:pt x="1765339" y="498138"/>
                          <a:pt x="1802167" y="470517"/>
                        </a:cubicBezTo>
                        <a:cubicBezTo>
                          <a:pt x="1814004" y="461639"/>
                          <a:pt x="1826543" y="453627"/>
                          <a:pt x="1837678" y="443884"/>
                        </a:cubicBezTo>
                        <a:cubicBezTo>
                          <a:pt x="1902985" y="386741"/>
                          <a:pt x="1841557" y="428150"/>
                          <a:pt x="1917577" y="372863"/>
                        </a:cubicBezTo>
                        <a:cubicBezTo>
                          <a:pt x="1934835" y="360312"/>
                          <a:pt x="1954180" y="350683"/>
                          <a:pt x="1970843" y="337352"/>
                        </a:cubicBezTo>
                        <a:cubicBezTo>
                          <a:pt x="2045622" y="277528"/>
                          <a:pt x="1967735" y="321150"/>
                          <a:pt x="2041865" y="284086"/>
                        </a:cubicBezTo>
                        <a:cubicBezTo>
                          <a:pt x="2073692" y="236344"/>
                          <a:pt x="2044963" y="273607"/>
                          <a:pt x="2104008" y="221942"/>
                        </a:cubicBezTo>
                        <a:cubicBezTo>
                          <a:pt x="2151994" y="179954"/>
                          <a:pt x="2106767" y="207246"/>
                          <a:pt x="2166152" y="177554"/>
                        </a:cubicBezTo>
                        <a:cubicBezTo>
                          <a:pt x="2225261" y="118445"/>
                          <a:pt x="2175561" y="162403"/>
                          <a:pt x="2246051" y="115410"/>
                        </a:cubicBezTo>
                        <a:cubicBezTo>
                          <a:pt x="2258362" y="107203"/>
                          <a:pt x="2268628" y="95963"/>
                          <a:pt x="2281562" y="88777"/>
                        </a:cubicBezTo>
                        <a:cubicBezTo>
                          <a:pt x="2295492" y="81038"/>
                          <a:pt x="2311697" y="78149"/>
                          <a:pt x="2325950" y="71022"/>
                        </a:cubicBezTo>
                        <a:cubicBezTo>
                          <a:pt x="2341383" y="63305"/>
                          <a:pt x="2354905" y="52106"/>
                          <a:pt x="2370338" y="44389"/>
                        </a:cubicBezTo>
                        <a:cubicBezTo>
                          <a:pt x="2420110" y="19503"/>
                          <a:pt x="2476099" y="10808"/>
                          <a:pt x="2530136" y="0"/>
                        </a:cubicBezTo>
                        <a:cubicBezTo>
                          <a:pt x="2583402" y="2959"/>
                          <a:pt x="2637730" y="-2112"/>
                          <a:pt x="2689934" y="8878"/>
                        </a:cubicBezTo>
                        <a:cubicBezTo>
                          <a:pt x="2699091" y="10806"/>
                          <a:pt x="2694627" y="27141"/>
                          <a:pt x="2698812" y="35511"/>
                        </a:cubicBezTo>
                        <a:cubicBezTo>
                          <a:pt x="2703584" y="45054"/>
                          <a:pt x="2711273" y="52880"/>
                          <a:pt x="2716567" y="62144"/>
                        </a:cubicBezTo>
                        <a:cubicBezTo>
                          <a:pt x="2723133" y="73635"/>
                          <a:pt x="2728404" y="85818"/>
                          <a:pt x="2734323" y="97655"/>
                        </a:cubicBezTo>
                        <a:cubicBezTo>
                          <a:pt x="2737282" y="109492"/>
                          <a:pt x="2737744" y="122252"/>
                          <a:pt x="2743200" y="133165"/>
                        </a:cubicBezTo>
                        <a:cubicBezTo>
                          <a:pt x="2749817" y="146399"/>
                          <a:pt x="2760204" y="157442"/>
                          <a:pt x="2769833" y="168676"/>
                        </a:cubicBezTo>
                        <a:lnTo>
                          <a:pt x="2805344" y="204187"/>
                        </a:lnTo>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Freeform: Shape 10">
            <a:extLst>
              <a:ext uri="{FF2B5EF4-FFF2-40B4-BE49-F238E27FC236}">
                <a16:creationId xmlns:a16="http://schemas.microsoft.com/office/drawing/2014/main" id="{A15E5CF6-9FC6-4C37-8119-C715E36F73B7}"/>
              </a:ext>
            </a:extLst>
          </p:cNvPr>
          <p:cNvSpPr/>
          <p:nvPr/>
        </p:nvSpPr>
        <p:spPr>
          <a:xfrm>
            <a:off x="859629" y="2370338"/>
            <a:ext cx="2956264" cy="3258105"/>
          </a:xfrm>
          <a:custGeom>
            <a:avLst/>
            <a:gdLst>
              <a:gd name="connsiteX0" fmla="*/ 2956264 w 2956264"/>
              <a:gd name="connsiteY0" fmla="*/ 159798 h 3258105"/>
              <a:gd name="connsiteX1" fmla="*/ 2929631 w 2956264"/>
              <a:gd name="connsiteY1" fmla="*/ 150921 h 3258105"/>
              <a:gd name="connsiteX2" fmla="*/ 2920753 w 2956264"/>
              <a:gd name="connsiteY2" fmla="*/ 124288 h 3258105"/>
              <a:gd name="connsiteX3" fmla="*/ 2894120 w 2956264"/>
              <a:gd name="connsiteY3" fmla="*/ 97655 h 3258105"/>
              <a:gd name="connsiteX4" fmla="*/ 2858609 w 2956264"/>
              <a:gd name="connsiteY4" fmla="*/ 79899 h 3258105"/>
              <a:gd name="connsiteX5" fmla="*/ 2787588 w 2956264"/>
              <a:gd name="connsiteY5" fmla="*/ 35511 h 3258105"/>
              <a:gd name="connsiteX6" fmla="*/ 2663301 w 2956264"/>
              <a:gd name="connsiteY6" fmla="*/ 17756 h 3258105"/>
              <a:gd name="connsiteX7" fmla="*/ 2494625 w 2956264"/>
              <a:gd name="connsiteY7" fmla="*/ 0 h 3258105"/>
              <a:gd name="connsiteX8" fmla="*/ 2423604 w 2956264"/>
              <a:gd name="connsiteY8" fmla="*/ 8878 h 3258105"/>
              <a:gd name="connsiteX9" fmla="*/ 2343705 w 2956264"/>
              <a:gd name="connsiteY9" fmla="*/ 53266 h 3258105"/>
              <a:gd name="connsiteX10" fmla="*/ 2317072 w 2956264"/>
              <a:gd name="connsiteY10" fmla="*/ 71022 h 3258105"/>
              <a:gd name="connsiteX11" fmla="*/ 2290439 w 2956264"/>
              <a:gd name="connsiteY11" fmla="*/ 106532 h 3258105"/>
              <a:gd name="connsiteX12" fmla="*/ 2254928 w 2956264"/>
              <a:gd name="connsiteY12" fmla="*/ 133165 h 3258105"/>
              <a:gd name="connsiteX13" fmla="*/ 2210540 w 2956264"/>
              <a:gd name="connsiteY13" fmla="*/ 186431 h 3258105"/>
              <a:gd name="connsiteX14" fmla="*/ 2166151 w 2956264"/>
              <a:gd name="connsiteY14" fmla="*/ 230820 h 3258105"/>
              <a:gd name="connsiteX15" fmla="*/ 2130641 w 2956264"/>
              <a:gd name="connsiteY15" fmla="*/ 284086 h 3258105"/>
              <a:gd name="connsiteX16" fmla="*/ 2059619 w 2956264"/>
              <a:gd name="connsiteY16" fmla="*/ 381740 h 3258105"/>
              <a:gd name="connsiteX17" fmla="*/ 2050741 w 2956264"/>
              <a:gd name="connsiteY17" fmla="*/ 417251 h 3258105"/>
              <a:gd name="connsiteX18" fmla="*/ 2015231 w 2956264"/>
              <a:gd name="connsiteY18" fmla="*/ 479394 h 3258105"/>
              <a:gd name="connsiteX19" fmla="*/ 1979720 w 2956264"/>
              <a:gd name="connsiteY19" fmla="*/ 550416 h 3258105"/>
              <a:gd name="connsiteX20" fmla="*/ 1961965 w 2956264"/>
              <a:gd name="connsiteY20" fmla="*/ 577049 h 3258105"/>
              <a:gd name="connsiteX21" fmla="*/ 1917576 w 2956264"/>
              <a:gd name="connsiteY21" fmla="*/ 621437 h 3258105"/>
              <a:gd name="connsiteX22" fmla="*/ 1908699 w 2956264"/>
              <a:gd name="connsiteY22" fmla="*/ 656948 h 3258105"/>
              <a:gd name="connsiteX23" fmla="*/ 1890943 w 2956264"/>
              <a:gd name="connsiteY23" fmla="*/ 674703 h 3258105"/>
              <a:gd name="connsiteX24" fmla="*/ 1811044 w 2956264"/>
              <a:gd name="connsiteY24" fmla="*/ 781235 h 3258105"/>
              <a:gd name="connsiteX25" fmla="*/ 1748901 w 2956264"/>
              <a:gd name="connsiteY25" fmla="*/ 861134 h 3258105"/>
              <a:gd name="connsiteX26" fmla="*/ 1722268 w 2956264"/>
              <a:gd name="connsiteY26" fmla="*/ 896645 h 3258105"/>
              <a:gd name="connsiteX27" fmla="*/ 1677879 w 2956264"/>
              <a:gd name="connsiteY27" fmla="*/ 949911 h 3258105"/>
              <a:gd name="connsiteX28" fmla="*/ 1633491 w 2956264"/>
              <a:gd name="connsiteY28" fmla="*/ 985422 h 3258105"/>
              <a:gd name="connsiteX29" fmla="*/ 1553592 w 2956264"/>
              <a:gd name="connsiteY29" fmla="*/ 1065321 h 3258105"/>
              <a:gd name="connsiteX30" fmla="*/ 1526959 w 2956264"/>
              <a:gd name="connsiteY30" fmla="*/ 1109709 h 3258105"/>
              <a:gd name="connsiteX31" fmla="*/ 1482571 w 2956264"/>
              <a:gd name="connsiteY31" fmla="*/ 1136342 h 3258105"/>
              <a:gd name="connsiteX32" fmla="*/ 1393794 w 2956264"/>
              <a:gd name="connsiteY32" fmla="*/ 1225119 h 3258105"/>
              <a:gd name="connsiteX33" fmla="*/ 1358283 w 2956264"/>
              <a:gd name="connsiteY33" fmla="*/ 1269507 h 3258105"/>
              <a:gd name="connsiteX34" fmla="*/ 1313895 w 2956264"/>
              <a:gd name="connsiteY34" fmla="*/ 1305018 h 3258105"/>
              <a:gd name="connsiteX35" fmla="*/ 1242874 w 2956264"/>
              <a:gd name="connsiteY35" fmla="*/ 1393794 h 3258105"/>
              <a:gd name="connsiteX36" fmla="*/ 1154097 w 2956264"/>
              <a:gd name="connsiteY36" fmla="*/ 1500326 h 3258105"/>
              <a:gd name="connsiteX37" fmla="*/ 1109708 w 2956264"/>
              <a:gd name="connsiteY37" fmla="*/ 1553592 h 3258105"/>
              <a:gd name="connsiteX38" fmla="*/ 1074198 w 2956264"/>
              <a:gd name="connsiteY38" fmla="*/ 1597981 h 3258105"/>
              <a:gd name="connsiteX39" fmla="*/ 958788 w 2956264"/>
              <a:gd name="connsiteY39" fmla="*/ 1722268 h 3258105"/>
              <a:gd name="connsiteX40" fmla="*/ 932155 w 2956264"/>
              <a:gd name="connsiteY40" fmla="*/ 1757779 h 3258105"/>
              <a:gd name="connsiteX41" fmla="*/ 905522 w 2956264"/>
              <a:gd name="connsiteY41" fmla="*/ 1802167 h 3258105"/>
              <a:gd name="connsiteX42" fmla="*/ 887767 w 2956264"/>
              <a:gd name="connsiteY42" fmla="*/ 1837678 h 3258105"/>
              <a:gd name="connsiteX43" fmla="*/ 861134 w 2956264"/>
              <a:gd name="connsiteY43" fmla="*/ 1873189 h 3258105"/>
              <a:gd name="connsiteX44" fmla="*/ 834501 w 2956264"/>
              <a:gd name="connsiteY44" fmla="*/ 1926455 h 3258105"/>
              <a:gd name="connsiteX45" fmla="*/ 798990 w 2956264"/>
              <a:gd name="connsiteY45" fmla="*/ 1988598 h 3258105"/>
              <a:gd name="connsiteX46" fmla="*/ 745724 w 2956264"/>
              <a:gd name="connsiteY46" fmla="*/ 2104008 h 3258105"/>
              <a:gd name="connsiteX47" fmla="*/ 719091 w 2956264"/>
              <a:gd name="connsiteY47" fmla="*/ 2148396 h 3258105"/>
              <a:gd name="connsiteX48" fmla="*/ 701336 w 2956264"/>
              <a:gd name="connsiteY48" fmla="*/ 2192785 h 3258105"/>
              <a:gd name="connsiteX49" fmla="*/ 656947 w 2956264"/>
              <a:gd name="connsiteY49" fmla="*/ 2290439 h 3258105"/>
              <a:gd name="connsiteX50" fmla="*/ 639192 w 2956264"/>
              <a:gd name="connsiteY50" fmla="*/ 2352583 h 3258105"/>
              <a:gd name="connsiteX51" fmla="*/ 612559 w 2956264"/>
              <a:gd name="connsiteY51" fmla="*/ 2388093 h 3258105"/>
              <a:gd name="connsiteX52" fmla="*/ 577048 w 2956264"/>
              <a:gd name="connsiteY52" fmla="*/ 2450237 h 3258105"/>
              <a:gd name="connsiteX53" fmla="*/ 559293 w 2956264"/>
              <a:gd name="connsiteY53" fmla="*/ 2494625 h 3258105"/>
              <a:gd name="connsiteX54" fmla="*/ 523782 w 2956264"/>
              <a:gd name="connsiteY54" fmla="*/ 2539014 h 3258105"/>
              <a:gd name="connsiteX55" fmla="*/ 506027 w 2956264"/>
              <a:gd name="connsiteY55" fmla="*/ 2610035 h 3258105"/>
              <a:gd name="connsiteX56" fmla="*/ 461639 w 2956264"/>
              <a:gd name="connsiteY56" fmla="*/ 2663301 h 3258105"/>
              <a:gd name="connsiteX57" fmla="*/ 435006 w 2956264"/>
              <a:gd name="connsiteY57" fmla="*/ 2707690 h 3258105"/>
              <a:gd name="connsiteX58" fmla="*/ 408373 w 2956264"/>
              <a:gd name="connsiteY58" fmla="*/ 2743200 h 3258105"/>
              <a:gd name="connsiteX59" fmla="*/ 390617 w 2956264"/>
              <a:gd name="connsiteY59" fmla="*/ 2778711 h 3258105"/>
              <a:gd name="connsiteX60" fmla="*/ 346229 w 2956264"/>
              <a:gd name="connsiteY60" fmla="*/ 2814222 h 3258105"/>
              <a:gd name="connsiteX61" fmla="*/ 266330 w 2956264"/>
              <a:gd name="connsiteY61" fmla="*/ 2911876 h 3258105"/>
              <a:gd name="connsiteX62" fmla="*/ 230819 w 2956264"/>
              <a:gd name="connsiteY62" fmla="*/ 2956264 h 3258105"/>
              <a:gd name="connsiteX63" fmla="*/ 195308 w 2956264"/>
              <a:gd name="connsiteY63" fmla="*/ 3009530 h 3258105"/>
              <a:gd name="connsiteX64" fmla="*/ 150920 w 2956264"/>
              <a:gd name="connsiteY64" fmla="*/ 3053919 h 3258105"/>
              <a:gd name="connsiteX65" fmla="*/ 71021 w 2956264"/>
              <a:gd name="connsiteY65" fmla="*/ 3169328 h 3258105"/>
              <a:gd name="connsiteX66" fmla="*/ 44388 w 2956264"/>
              <a:gd name="connsiteY66" fmla="*/ 3195961 h 3258105"/>
              <a:gd name="connsiteX67" fmla="*/ 0 w 2956264"/>
              <a:gd name="connsiteY67" fmla="*/ 3258105 h 3258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956264" h="3258105">
                <a:moveTo>
                  <a:pt x="2956264" y="159798"/>
                </a:moveTo>
                <a:cubicBezTo>
                  <a:pt x="2947386" y="156839"/>
                  <a:pt x="2936248" y="157538"/>
                  <a:pt x="2929631" y="150921"/>
                </a:cubicBezTo>
                <a:cubicBezTo>
                  <a:pt x="2923014" y="144304"/>
                  <a:pt x="2925944" y="132074"/>
                  <a:pt x="2920753" y="124288"/>
                </a:cubicBezTo>
                <a:cubicBezTo>
                  <a:pt x="2913789" y="113842"/>
                  <a:pt x="2904336" y="104952"/>
                  <a:pt x="2894120" y="97655"/>
                </a:cubicBezTo>
                <a:cubicBezTo>
                  <a:pt x="2883351" y="89963"/>
                  <a:pt x="2869832" y="86913"/>
                  <a:pt x="2858609" y="79899"/>
                </a:cubicBezTo>
                <a:cubicBezTo>
                  <a:pt x="2816709" y="53711"/>
                  <a:pt x="2832579" y="52382"/>
                  <a:pt x="2787588" y="35511"/>
                </a:cubicBezTo>
                <a:cubicBezTo>
                  <a:pt x="2752478" y="22345"/>
                  <a:pt x="2692917" y="20717"/>
                  <a:pt x="2663301" y="17756"/>
                </a:cubicBezTo>
                <a:cubicBezTo>
                  <a:pt x="2595261" y="746"/>
                  <a:pt x="2601207" y="0"/>
                  <a:pt x="2494625" y="0"/>
                </a:cubicBezTo>
                <a:cubicBezTo>
                  <a:pt x="2470767" y="0"/>
                  <a:pt x="2447278" y="5919"/>
                  <a:pt x="2423604" y="8878"/>
                </a:cubicBezTo>
                <a:cubicBezTo>
                  <a:pt x="2381210" y="30074"/>
                  <a:pt x="2388293" y="25398"/>
                  <a:pt x="2343705" y="53266"/>
                </a:cubicBezTo>
                <a:cubicBezTo>
                  <a:pt x="2334657" y="58921"/>
                  <a:pt x="2324617" y="63477"/>
                  <a:pt x="2317072" y="71022"/>
                </a:cubicBezTo>
                <a:cubicBezTo>
                  <a:pt x="2306610" y="81484"/>
                  <a:pt x="2300901" y="96070"/>
                  <a:pt x="2290439" y="106532"/>
                </a:cubicBezTo>
                <a:cubicBezTo>
                  <a:pt x="2279976" y="116994"/>
                  <a:pt x="2265390" y="122703"/>
                  <a:pt x="2254928" y="133165"/>
                </a:cubicBezTo>
                <a:cubicBezTo>
                  <a:pt x="2238585" y="149508"/>
                  <a:pt x="2226087" y="169329"/>
                  <a:pt x="2210540" y="186431"/>
                </a:cubicBezTo>
                <a:cubicBezTo>
                  <a:pt x="2196464" y="201914"/>
                  <a:pt x="2179402" y="214625"/>
                  <a:pt x="2166151" y="230820"/>
                </a:cubicBezTo>
                <a:cubicBezTo>
                  <a:pt x="2152638" y="247336"/>
                  <a:pt x="2143445" y="267015"/>
                  <a:pt x="2130641" y="284086"/>
                </a:cubicBezTo>
                <a:cubicBezTo>
                  <a:pt x="2070972" y="363643"/>
                  <a:pt x="2093789" y="330485"/>
                  <a:pt x="2059619" y="381740"/>
                </a:cubicBezTo>
                <a:cubicBezTo>
                  <a:pt x="2056660" y="393577"/>
                  <a:pt x="2055025" y="405827"/>
                  <a:pt x="2050741" y="417251"/>
                </a:cubicBezTo>
                <a:cubicBezTo>
                  <a:pt x="2033785" y="462466"/>
                  <a:pt x="2035835" y="441619"/>
                  <a:pt x="2015231" y="479394"/>
                </a:cubicBezTo>
                <a:cubicBezTo>
                  <a:pt x="2002557" y="502630"/>
                  <a:pt x="1994402" y="528393"/>
                  <a:pt x="1979720" y="550416"/>
                </a:cubicBezTo>
                <a:cubicBezTo>
                  <a:pt x="1973802" y="559294"/>
                  <a:pt x="1968991" y="569019"/>
                  <a:pt x="1961965" y="577049"/>
                </a:cubicBezTo>
                <a:cubicBezTo>
                  <a:pt x="1948186" y="592797"/>
                  <a:pt x="1917576" y="621437"/>
                  <a:pt x="1917576" y="621437"/>
                </a:cubicBezTo>
                <a:cubicBezTo>
                  <a:pt x="1914617" y="633274"/>
                  <a:pt x="1914156" y="646035"/>
                  <a:pt x="1908699" y="656948"/>
                </a:cubicBezTo>
                <a:cubicBezTo>
                  <a:pt x="1904956" y="664434"/>
                  <a:pt x="1895808" y="667892"/>
                  <a:pt x="1890943" y="674703"/>
                </a:cubicBezTo>
                <a:cubicBezTo>
                  <a:pt x="1803781" y="796727"/>
                  <a:pt x="1949051" y="620226"/>
                  <a:pt x="1811044" y="781235"/>
                </a:cubicBezTo>
                <a:cubicBezTo>
                  <a:pt x="1779879" y="859148"/>
                  <a:pt x="1813310" y="796724"/>
                  <a:pt x="1748901" y="861134"/>
                </a:cubicBezTo>
                <a:cubicBezTo>
                  <a:pt x="1738439" y="871597"/>
                  <a:pt x="1731511" y="885091"/>
                  <a:pt x="1722268" y="896645"/>
                </a:cubicBezTo>
                <a:cubicBezTo>
                  <a:pt x="1707830" y="914693"/>
                  <a:pt x="1694222" y="933568"/>
                  <a:pt x="1677879" y="949911"/>
                </a:cubicBezTo>
                <a:cubicBezTo>
                  <a:pt x="1664481" y="963309"/>
                  <a:pt x="1647376" y="972529"/>
                  <a:pt x="1633491" y="985422"/>
                </a:cubicBezTo>
                <a:cubicBezTo>
                  <a:pt x="1605891" y="1011051"/>
                  <a:pt x="1572970" y="1033024"/>
                  <a:pt x="1553592" y="1065321"/>
                </a:cubicBezTo>
                <a:cubicBezTo>
                  <a:pt x="1544714" y="1080117"/>
                  <a:pt x="1539160" y="1097508"/>
                  <a:pt x="1526959" y="1109709"/>
                </a:cubicBezTo>
                <a:cubicBezTo>
                  <a:pt x="1514758" y="1121910"/>
                  <a:pt x="1497367" y="1127464"/>
                  <a:pt x="1482571" y="1136342"/>
                </a:cubicBezTo>
                <a:cubicBezTo>
                  <a:pt x="1429562" y="1224689"/>
                  <a:pt x="1489569" y="1138051"/>
                  <a:pt x="1393794" y="1225119"/>
                </a:cubicBezTo>
                <a:cubicBezTo>
                  <a:pt x="1379773" y="1237865"/>
                  <a:pt x="1371681" y="1256109"/>
                  <a:pt x="1358283" y="1269507"/>
                </a:cubicBezTo>
                <a:cubicBezTo>
                  <a:pt x="1344885" y="1282905"/>
                  <a:pt x="1326788" y="1291133"/>
                  <a:pt x="1313895" y="1305018"/>
                </a:cubicBezTo>
                <a:cubicBezTo>
                  <a:pt x="1288108" y="1332788"/>
                  <a:pt x="1266548" y="1364202"/>
                  <a:pt x="1242874" y="1393794"/>
                </a:cubicBezTo>
                <a:cubicBezTo>
                  <a:pt x="1180194" y="1472144"/>
                  <a:pt x="1234274" y="1405572"/>
                  <a:pt x="1154097" y="1500326"/>
                </a:cubicBezTo>
                <a:cubicBezTo>
                  <a:pt x="1139168" y="1517970"/>
                  <a:pt x="1124344" y="1535704"/>
                  <a:pt x="1109708" y="1553592"/>
                </a:cubicBezTo>
                <a:cubicBezTo>
                  <a:pt x="1097709" y="1568257"/>
                  <a:pt x="1088994" y="1586144"/>
                  <a:pt x="1074198" y="1597981"/>
                </a:cubicBezTo>
                <a:cubicBezTo>
                  <a:pt x="1002208" y="1655571"/>
                  <a:pt x="1037663" y="1621881"/>
                  <a:pt x="958788" y="1722268"/>
                </a:cubicBezTo>
                <a:cubicBezTo>
                  <a:pt x="949647" y="1733903"/>
                  <a:pt x="939768" y="1745091"/>
                  <a:pt x="932155" y="1757779"/>
                </a:cubicBezTo>
                <a:cubicBezTo>
                  <a:pt x="923277" y="1772575"/>
                  <a:pt x="913902" y="1787083"/>
                  <a:pt x="905522" y="1802167"/>
                </a:cubicBezTo>
                <a:cubicBezTo>
                  <a:pt x="899095" y="1813736"/>
                  <a:pt x="894781" y="1826455"/>
                  <a:pt x="887767" y="1837678"/>
                </a:cubicBezTo>
                <a:cubicBezTo>
                  <a:pt x="879925" y="1850225"/>
                  <a:pt x="868747" y="1860501"/>
                  <a:pt x="861134" y="1873189"/>
                </a:cubicBezTo>
                <a:cubicBezTo>
                  <a:pt x="850921" y="1890211"/>
                  <a:pt x="843912" y="1908977"/>
                  <a:pt x="834501" y="1926455"/>
                </a:cubicBezTo>
                <a:cubicBezTo>
                  <a:pt x="823190" y="1947461"/>
                  <a:pt x="810301" y="1967592"/>
                  <a:pt x="798990" y="1988598"/>
                </a:cubicBezTo>
                <a:cubicBezTo>
                  <a:pt x="728188" y="2120085"/>
                  <a:pt x="818879" y="1957698"/>
                  <a:pt x="745724" y="2104008"/>
                </a:cubicBezTo>
                <a:cubicBezTo>
                  <a:pt x="738007" y="2119441"/>
                  <a:pt x="726808" y="2132963"/>
                  <a:pt x="719091" y="2148396"/>
                </a:cubicBezTo>
                <a:cubicBezTo>
                  <a:pt x="711964" y="2162650"/>
                  <a:pt x="707723" y="2178185"/>
                  <a:pt x="701336" y="2192785"/>
                </a:cubicBezTo>
                <a:cubicBezTo>
                  <a:pt x="687004" y="2225543"/>
                  <a:pt x="669907" y="2257114"/>
                  <a:pt x="656947" y="2290439"/>
                </a:cubicBezTo>
                <a:cubicBezTo>
                  <a:pt x="649139" y="2310518"/>
                  <a:pt x="648107" y="2332970"/>
                  <a:pt x="639192" y="2352583"/>
                </a:cubicBezTo>
                <a:cubicBezTo>
                  <a:pt x="633069" y="2366053"/>
                  <a:pt x="620503" y="2375610"/>
                  <a:pt x="612559" y="2388093"/>
                </a:cubicBezTo>
                <a:cubicBezTo>
                  <a:pt x="599750" y="2408221"/>
                  <a:pt x="587718" y="2428898"/>
                  <a:pt x="577048" y="2450237"/>
                </a:cubicBezTo>
                <a:cubicBezTo>
                  <a:pt x="569921" y="2464490"/>
                  <a:pt x="567492" y="2480960"/>
                  <a:pt x="559293" y="2494625"/>
                </a:cubicBezTo>
                <a:cubicBezTo>
                  <a:pt x="549544" y="2510873"/>
                  <a:pt x="535619" y="2524218"/>
                  <a:pt x="523782" y="2539014"/>
                </a:cubicBezTo>
                <a:cubicBezTo>
                  <a:pt x="517864" y="2562688"/>
                  <a:pt x="516940" y="2588209"/>
                  <a:pt x="506027" y="2610035"/>
                </a:cubicBezTo>
                <a:cubicBezTo>
                  <a:pt x="495691" y="2630707"/>
                  <a:pt x="475233" y="2644609"/>
                  <a:pt x="461639" y="2663301"/>
                </a:cubicBezTo>
                <a:cubicBezTo>
                  <a:pt x="451490" y="2677256"/>
                  <a:pt x="444578" y="2693333"/>
                  <a:pt x="435006" y="2707690"/>
                </a:cubicBezTo>
                <a:cubicBezTo>
                  <a:pt x="426799" y="2720001"/>
                  <a:pt x="416215" y="2730653"/>
                  <a:pt x="408373" y="2743200"/>
                </a:cubicBezTo>
                <a:cubicBezTo>
                  <a:pt x="401359" y="2754423"/>
                  <a:pt x="399332" y="2768751"/>
                  <a:pt x="390617" y="2778711"/>
                </a:cubicBezTo>
                <a:cubicBezTo>
                  <a:pt x="378140" y="2792971"/>
                  <a:pt x="359158" y="2800370"/>
                  <a:pt x="346229" y="2814222"/>
                </a:cubicBezTo>
                <a:cubicBezTo>
                  <a:pt x="317532" y="2844969"/>
                  <a:pt x="292852" y="2879234"/>
                  <a:pt x="266330" y="2911876"/>
                </a:cubicBezTo>
                <a:cubicBezTo>
                  <a:pt x="254381" y="2926582"/>
                  <a:pt x="241330" y="2940498"/>
                  <a:pt x="230819" y="2956264"/>
                </a:cubicBezTo>
                <a:cubicBezTo>
                  <a:pt x="218982" y="2974019"/>
                  <a:pt x="208821" y="2993014"/>
                  <a:pt x="195308" y="3009530"/>
                </a:cubicBezTo>
                <a:cubicBezTo>
                  <a:pt x="182058" y="3025725"/>
                  <a:pt x="163767" y="3037402"/>
                  <a:pt x="150920" y="3053919"/>
                </a:cubicBezTo>
                <a:cubicBezTo>
                  <a:pt x="122194" y="3090852"/>
                  <a:pt x="104106" y="3136243"/>
                  <a:pt x="71021" y="3169328"/>
                </a:cubicBezTo>
                <a:cubicBezTo>
                  <a:pt x="62143" y="3178206"/>
                  <a:pt x="52559" y="3186429"/>
                  <a:pt x="44388" y="3195961"/>
                </a:cubicBezTo>
                <a:cubicBezTo>
                  <a:pt x="27870" y="3215232"/>
                  <a:pt x="14052" y="3237027"/>
                  <a:pt x="0" y="3258105"/>
                </a:cubicBezTo>
              </a:path>
            </a:pathLst>
          </a:custGeom>
          <a:noFill/>
          <a:ln w="76200">
            <a:solidFill>
              <a:srgbClr val="F9CE00">
                <a:alpha val="50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Freeform: Shape 11">
            <a:extLst>
              <a:ext uri="{FF2B5EF4-FFF2-40B4-BE49-F238E27FC236}">
                <a16:creationId xmlns:a16="http://schemas.microsoft.com/office/drawing/2014/main" id="{5653D4EB-3BA4-427C-9269-348C52BE7E2C}"/>
              </a:ext>
            </a:extLst>
          </p:cNvPr>
          <p:cNvSpPr/>
          <p:nvPr/>
        </p:nvSpPr>
        <p:spPr>
          <a:xfrm>
            <a:off x="5265919" y="2088102"/>
            <a:ext cx="2735095" cy="2105827"/>
          </a:xfrm>
          <a:custGeom>
            <a:avLst/>
            <a:gdLst>
              <a:gd name="connsiteX0" fmla="*/ 0 w 2735095"/>
              <a:gd name="connsiteY0" fmla="*/ 1180731 h 2105827"/>
              <a:gd name="connsiteX1" fmla="*/ 17755 w 2735095"/>
              <a:gd name="connsiteY1" fmla="*/ 1233997 h 2105827"/>
              <a:gd name="connsiteX2" fmla="*/ 133165 w 2735095"/>
              <a:gd name="connsiteY2" fmla="*/ 1429305 h 2105827"/>
              <a:gd name="connsiteX3" fmla="*/ 159798 w 2735095"/>
              <a:gd name="connsiteY3" fmla="*/ 1526960 h 2105827"/>
              <a:gd name="connsiteX4" fmla="*/ 168675 w 2735095"/>
              <a:gd name="connsiteY4" fmla="*/ 1589103 h 2105827"/>
              <a:gd name="connsiteX5" fmla="*/ 221941 w 2735095"/>
              <a:gd name="connsiteY5" fmla="*/ 1722268 h 2105827"/>
              <a:gd name="connsiteX6" fmla="*/ 239697 w 2735095"/>
              <a:gd name="connsiteY6" fmla="*/ 1766657 h 2105827"/>
              <a:gd name="connsiteX7" fmla="*/ 275207 w 2735095"/>
              <a:gd name="connsiteY7" fmla="*/ 1837678 h 2105827"/>
              <a:gd name="connsiteX8" fmla="*/ 292963 w 2735095"/>
              <a:gd name="connsiteY8" fmla="*/ 1882066 h 2105827"/>
              <a:gd name="connsiteX9" fmla="*/ 337351 w 2735095"/>
              <a:gd name="connsiteY9" fmla="*/ 1953088 h 2105827"/>
              <a:gd name="connsiteX10" fmla="*/ 355107 w 2735095"/>
              <a:gd name="connsiteY10" fmla="*/ 2006354 h 2105827"/>
              <a:gd name="connsiteX11" fmla="*/ 363984 w 2735095"/>
              <a:gd name="connsiteY11" fmla="*/ 2032987 h 2105827"/>
              <a:gd name="connsiteX12" fmla="*/ 381740 w 2735095"/>
              <a:gd name="connsiteY12" fmla="*/ 2059620 h 2105827"/>
              <a:gd name="connsiteX13" fmla="*/ 390617 w 2735095"/>
              <a:gd name="connsiteY13" fmla="*/ 2095131 h 2105827"/>
              <a:gd name="connsiteX14" fmla="*/ 461639 w 2735095"/>
              <a:gd name="connsiteY14" fmla="*/ 2086253 h 2105827"/>
              <a:gd name="connsiteX15" fmla="*/ 550415 w 2735095"/>
              <a:gd name="connsiteY15" fmla="*/ 1988598 h 2105827"/>
              <a:gd name="connsiteX16" fmla="*/ 585926 w 2735095"/>
              <a:gd name="connsiteY16" fmla="*/ 1899822 h 2105827"/>
              <a:gd name="connsiteX17" fmla="*/ 630314 w 2735095"/>
              <a:gd name="connsiteY17" fmla="*/ 1775534 h 2105827"/>
              <a:gd name="connsiteX18" fmla="*/ 665825 w 2735095"/>
              <a:gd name="connsiteY18" fmla="*/ 1686758 h 2105827"/>
              <a:gd name="connsiteX19" fmla="*/ 727969 w 2735095"/>
              <a:gd name="connsiteY19" fmla="*/ 1438183 h 2105827"/>
              <a:gd name="connsiteX20" fmla="*/ 763479 w 2735095"/>
              <a:gd name="connsiteY20" fmla="*/ 1349406 h 2105827"/>
              <a:gd name="connsiteX21" fmla="*/ 807868 w 2735095"/>
              <a:gd name="connsiteY21" fmla="*/ 1251752 h 2105827"/>
              <a:gd name="connsiteX22" fmla="*/ 834501 w 2735095"/>
              <a:gd name="connsiteY22" fmla="*/ 1171853 h 2105827"/>
              <a:gd name="connsiteX23" fmla="*/ 887767 w 2735095"/>
              <a:gd name="connsiteY23" fmla="*/ 1047565 h 2105827"/>
              <a:gd name="connsiteX24" fmla="*/ 905522 w 2735095"/>
              <a:gd name="connsiteY24" fmla="*/ 932156 h 2105827"/>
              <a:gd name="connsiteX25" fmla="*/ 932155 w 2735095"/>
              <a:gd name="connsiteY25" fmla="*/ 861134 h 2105827"/>
              <a:gd name="connsiteX26" fmla="*/ 949910 w 2735095"/>
              <a:gd name="connsiteY26" fmla="*/ 798991 h 2105827"/>
              <a:gd name="connsiteX27" fmla="*/ 1012054 w 2735095"/>
              <a:gd name="connsiteY27" fmla="*/ 665826 h 2105827"/>
              <a:gd name="connsiteX28" fmla="*/ 1047565 w 2735095"/>
              <a:gd name="connsiteY28" fmla="*/ 621437 h 2105827"/>
              <a:gd name="connsiteX29" fmla="*/ 1074198 w 2735095"/>
              <a:gd name="connsiteY29" fmla="*/ 577049 h 2105827"/>
              <a:gd name="connsiteX30" fmla="*/ 1127464 w 2735095"/>
              <a:gd name="connsiteY30" fmla="*/ 523783 h 2105827"/>
              <a:gd name="connsiteX31" fmla="*/ 1162974 w 2735095"/>
              <a:gd name="connsiteY31" fmla="*/ 470517 h 2105827"/>
              <a:gd name="connsiteX32" fmla="*/ 1242874 w 2735095"/>
              <a:gd name="connsiteY32" fmla="*/ 399496 h 2105827"/>
              <a:gd name="connsiteX33" fmla="*/ 1278384 w 2735095"/>
              <a:gd name="connsiteY33" fmla="*/ 381740 h 2105827"/>
              <a:gd name="connsiteX34" fmla="*/ 1358283 w 2735095"/>
              <a:gd name="connsiteY34" fmla="*/ 328474 h 2105827"/>
              <a:gd name="connsiteX35" fmla="*/ 1438182 w 2735095"/>
              <a:gd name="connsiteY35" fmla="*/ 257453 h 2105827"/>
              <a:gd name="connsiteX36" fmla="*/ 1473693 w 2735095"/>
              <a:gd name="connsiteY36" fmla="*/ 221942 h 2105827"/>
              <a:gd name="connsiteX37" fmla="*/ 1509204 w 2735095"/>
              <a:gd name="connsiteY37" fmla="*/ 213064 h 2105827"/>
              <a:gd name="connsiteX38" fmla="*/ 1553592 w 2735095"/>
              <a:gd name="connsiteY38" fmla="*/ 195309 h 2105827"/>
              <a:gd name="connsiteX39" fmla="*/ 1589103 w 2735095"/>
              <a:gd name="connsiteY39" fmla="*/ 168676 h 2105827"/>
              <a:gd name="connsiteX40" fmla="*/ 1624613 w 2735095"/>
              <a:gd name="connsiteY40" fmla="*/ 159798 h 2105827"/>
              <a:gd name="connsiteX41" fmla="*/ 1651246 w 2735095"/>
              <a:gd name="connsiteY41" fmla="*/ 150921 h 2105827"/>
              <a:gd name="connsiteX42" fmla="*/ 1677879 w 2735095"/>
              <a:gd name="connsiteY42" fmla="*/ 133165 h 2105827"/>
              <a:gd name="connsiteX43" fmla="*/ 1704512 w 2735095"/>
              <a:gd name="connsiteY43" fmla="*/ 106532 h 2105827"/>
              <a:gd name="connsiteX44" fmla="*/ 1784411 w 2735095"/>
              <a:gd name="connsiteY44" fmla="*/ 62144 h 2105827"/>
              <a:gd name="connsiteX45" fmla="*/ 1802167 w 2735095"/>
              <a:gd name="connsiteY45" fmla="*/ 44389 h 2105827"/>
              <a:gd name="connsiteX46" fmla="*/ 1855433 w 2735095"/>
              <a:gd name="connsiteY46" fmla="*/ 0 h 2105827"/>
              <a:gd name="connsiteX47" fmla="*/ 2032986 w 2735095"/>
              <a:gd name="connsiteY47" fmla="*/ 8878 h 2105827"/>
              <a:gd name="connsiteX48" fmla="*/ 2112885 w 2735095"/>
              <a:gd name="connsiteY48" fmla="*/ 35511 h 2105827"/>
              <a:gd name="connsiteX49" fmla="*/ 2219417 w 2735095"/>
              <a:gd name="connsiteY49" fmla="*/ 115410 h 2105827"/>
              <a:gd name="connsiteX50" fmla="*/ 2254928 w 2735095"/>
              <a:gd name="connsiteY50" fmla="*/ 142043 h 2105827"/>
              <a:gd name="connsiteX51" fmla="*/ 2272683 w 2735095"/>
              <a:gd name="connsiteY51" fmla="*/ 177554 h 2105827"/>
              <a:gd name="connsiteX52" fmla="*/ 2396971 w 2735095"/>
              <a:gd name="connsiteY52" fmla="*/ 292964 h 2105827"/>
              <a:gd name="connsiteX53" fmla="*/ 2476870 w 2735095"/>
              <a:gd name="connsiteY53" fmla="*/ 372863 h 2105827"/>
              <a:gd name="connsiteX54" fmla="*/ 2494625 w 2735095"/>
              <a:gd name="connsiteY54" fmla="*/ 417251 h 2105827"/>
              <a:gd name="connsiteX55" fmla="*/ 2565646 w 2735095"/>
              <a:gd name="connsiteY55" fmla="*/ 541538 h 2105827"/>
              <a:gd name="connsiteX56" fmla="*/ 2583402 w 2735095"/>
              <a:gd name="connsiteY56" fmla="*/ 603682 h 2105827"/>
              <a:gd name="connsiteX57" fmla="*/ 2618912 w 2735095"/>
              <a:gd name="connsiteY57" fmla="*/ 701336 h 2105827"/>
              <a:gd name="connsiteX58" fmla="*/ 2627790 w 2735095"/>
              <a:gd name="connsiteY58" fmla="*/ 754602 h 2105827"/>
              <a:gd name="connsiteX59" fmla="*/ 2663301 w 2735095"/>
              <a:gd name="connsiteY59" fmla="*/ 870012 h 2105827"/>
              <a:gd name="connsiteX60" fmla="*/ 2689934 w 2735095"/>
              <a:gd name="connsiteY60" fmla="*/ 976544 h 2105827"/>
              <a:gd name="connsiteX61" fmla="*/ 2698811 w 2735095"/>
              <a:gd name="connsiteY61" fmla="*/ 1020932 h 2105827"/>
              <a:gd name="connsiteX62" fmla="*/ 2734322 w 2735095"/>
              <a:gd name="connsiteY62" fmla="*/ 1127464 h 2105827"/>
              <a:gd name="connsiteX63" fmla="*/ 2734322 w 2735095"/>
              <a:gd name="connsiteY63" fmla="*/ 1154098 h 2105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735095" h="2105827" extrusionOk="0">
                <a:moveTo>
                  <a:pt x="0" y="1180731"/>
                </a:moveTo>
                <a:cubicBezTo>
                  <a:pt x="4639" y="1197697"/>
                  <a:pt x="8499" y="1217677"/>
                  <a:pt x="17755" y="1233997"/>
                </a:cubicBezTo>
                <a:cubicBezTo>
                  <a:pt x="60577" y="1304244"/>
                  <a:pt x="98321" y="1358154"/>
                  <a:pt x="133165" y="1429305"/>
                </a:cubicBezTo>
                <a:cubicBezTo>
                  <a:pt x="146299" y="1465264"/>
                  <a:pt x="153103" y="1494397"/>
                  <a:pt x="159798" y="1526960"/>
                </a:cubicBezTo>
                <a:cubicBezTo>
                  <a:pt x="161096" y="1546428"/>
                  <a:pt x="165344" y="1569636"/>
                  <a:pt x="168675" y="1589103"/>
                </a:cubicBezTo>
                <a:cubicBezTo>
                  <a:pt x="189772" y="1672275"/>
                  <a:pt x="191761" y="1654028"/>
                  <a:pt x="221941" y="1722268"/>
                </a:cubicBezTo>
                <a:cubicBezTo>
                  <a:pt x="226007" y="1736389"/>
                  <a:pt x="232225" y="1752936"/>
                  <a:pt x="239697" y="1766657"/>
                </a:cubicBezTo>
                <a:cubicBezTo>
                  <a:pt x="250440" y="1787362"/>
                  <a:pt x="263575" y="1814396"/>
                  <a:pt x="275207" y="1837678"/>
                </a:cubicBezTo>
                <a:cubicBezTo>
                  <a:pt x="282312" y="1852386"/>
                  <a:pt x="286453" y="1867961"/>
                  <a:pt x="292963" y="1882066"/>
                </a:cubicBezTo>
                <a:cubicBezTo>
                  <a:pt x="321477" y="1965118"/>
                  <a:pt x="290154" y="1835789"/>
                  <a:pt x="337351" y="1953088"/>
                </a:cubicBezTo>
                <a:cubicBezTo>
                  <a:pt x="345631" y="1970923"/>
                  <a:pt x="349531" y="1992138"/>
                  <a:pt x="355107" y="2006354"/>
                </a:cubicBezTo>
                <a:cubicBezTo>
                  <a:pt x="358933" y="2016567"/>
                  <a:pt x="359631" y="2026228"/>
                  <a:pt x="363984" y="2032987"/>
                </a:cubicBezTo>
                <a:cubicBezTo>
                  <a:pt x="366091" y="2039814"/>
                  <a:pt x="376092" y="2055000"/>
                  <a:pt x="381740" y="2059620"/>
                </a:cubicBezTo>
                <a:cubicBezTo>
                  <a:pt x="383556" y="2071645"/>
                  <a:pt x="380356" y="2085376"/>
                  <a:pt x="390617" y="2095131"/>
                </a:cubicBezTo>
                <a:cubicBezTo>
                  <a:pt x="413774" y="2119233"/>
                  <a:pt x="440042" y="2093511"/>
                  <a:pt x="461639" y="2086253"/>
                </a:cubicBezTo>
                <a:cubicBezTo>
                  <a:pt x="483641" y="2062559"/>
                  <a:pt x="534139" y="2015841"/>
                  <a:pt x="550415" y="1988598"/>
                </a:cubicBezTo>
                <a:cubicBezTo>
                  <a:pt x="563487" y="1965384"/>
                  <a:pt x="576316" y="1931069"/>
                  <a:pt x="585926" y="1899822"/>
                </a:cubicBezTo>
                <a:cubicBezTo>
                  <a:pt x="636697" y="1802176"/>
                  <a:pt x="572820" y="1966369"/>
                  <a:pt x="630314" y="1775534"/>
                </a:cubicBezTo>
                <a:cubicBezTo>
                  <a:pt x="640701" y="1746630"/>
                  <a:pt x="651985" y="1716457"/>
                  <a:pt x="665825" y="1686758"/>
                </a:cubicBezTo>
                <a:cubicBezTo>
                  <a:pt x="683278" y="1594397"/>
                  <a:pt x="686632" y="1534176"/>
                  <a:pt x="727969" y="1438183"/>
                </a:cubicBezTo>
                <a:cubicBezTo>
                  <a:pt x="740281" y="1405875"/>
                  <a:pt x="746403" y="1377753"/>
                  <a:pt x="763479" y="1349406"/>
                </a:cubicBezTo>
                <a:cubicBezTo>
                  <a:pt x="786347" y="1306101"/>
                  <a:pt x="792108" y="1295892"/>
                  <a:pt x="807868" y="1251752"/>
                </a:cubicBezTo>
                <a:cubicBezTo>
                  <a:pt x="816606" y="1226728"/>
                  <a:pt x="822830" y="1196267"/>
                  <a:pt x="834501" y="1171853"/>
                </a:cubicBezTo>
                <a:cubicBezTo>
                  <a:pt x="891030" y="1069403"/>
                  <a:pt x="847870" y="1172019"/>
                  <a:pt x="887767" y="1047565"/>
                </a:cubicBezTo>
                <a:cubicBezTo>
                  <a:pt x="907821" y="989667"/>
                  <a:pt x="885842" y="1004746"/>
                  <a:pt x="905522" y="932156"/>
                </a:cubicBezTo>
                <a:cubicBezTo>
                  <a:pt x="911318" y="908674"/>
                  <a:pt x="923454" y="882895"/>
                  <a:pt x="932155" y="861134"/>
                </a:cubicBezTo>
                <a:cubicBezTo>
                  <a:pt x="939604" y="840218"/>
                  <a:pt x="944300" y="817340"/>
                  <a:pt x="949910" y="798991"/>
                </a:cubicBezTo>
                <a:cubicBezTo>
                  <a:pt x="959845" y="766176"/>
                  <a:pt x="1000929" y="679862"/>
                  <a:pt x="1012054" y="665826"/>
                </a:cubicBezTo>
                <a:cubicBezTo>
                  <a:pt x="1021723" y="652246"/>
                  <a:pt x="1037857" y="640097"/>
                  <a:pt x="1047565" y="621437"/>
                </a:cubicBezTo>
                <a:cubicBezTo>
                  <a:pt x="1059221" y="606951"/>
                  <a:pt x="1063158" y="590828"/>
                  <a:pt x="1074198" y="577049"/>
                </a:cubicBezTo>
                <a:cubicBezTo>
                  <a:pt x="1091209" y="557933"/>
                  <a:pt x="1113146" y="543405"/>
                  <a:pt x="1127464" y="523783"/>
                </a:cubicBezTo>
                <a:cubicBezTo>
                  <a:pt x="1139694" y="506040"/>
                  <a:pt x="1150516" y="488083"/>
                  <a:pt x="1162974" y="470517"/>
                </a:cubicBezTo>
                <a:cubicBezTo>
                  <a:pt x="1179613" y="450363"/>
                  <a:pt x="1222458" y="413688"/>
                  <a:pt x="1242874" y="399496"/>
                </a:cubicBezTo>
                <a:cubicBezTo>
                  <a:pt x="1255244" y="393499"/>
                  <a:pt x="1267057" y="388690"/>
                  <a:pt x="1278384" y="381740"/>
                </a:cubicBezTo>
                <a:cubicBezTo>
                  <a:pt x="1357675" y="322490"/>
                  <a:pt x="1284871" y="369283"/>
                  <a:pt x="1358283" y="328474"/>
                </a:cubicBezTo>
                <a:cubicBezTo>
                  <a:pt x="1499397" y="186523"/>
                  <a:pt x="1320684" y="325703"/>
                  <a:pt x="1438182" y="257453"/>
                </a:cubicBezTo>
                <a:cubicBezTo>
                  <a:pt x="1448014" y="247716"/>
                  <a:pt x="1459628" y="232774"/>
                  <a:pt x="1473693" y="221942"/>
                </a:cubicBezTo>
                <a:cubicBezTo>
                  <a:pt x="1482924" y="214198"/>
                  <a:pt x="1498168" y="216339"/>
                  <a:pt x="1509204" y="213064"/>
                </a:cubicBezTo>
                <a:cubicBezTo>
                  <a:pt x="1526296" y="210452"/>
                  <a:pt x="1540974" y="203273"/>
                  <a:pt x="1553592" y="195309"/>
                </a:cubicBezTo>
                <a:cubicBezTo>
                  <a:pt x="1565329" y="188561"/>
                  <a:pt x="1575806" y="173114"/>
                  <a:pt x="1589103" y="168676"/>
                </a:cubicBezTo>
                <a:cubicBezTo>
                  <a:pt x="1600134" y="162025"/>
                  <a:pt x="1613176" y="162279"/>
                  <a:pt x="1624613" y="159798"/>
                </a:cubicBezTo>
                <a:cubicBezTo>
                  <a:pt x="1632753" y="157294"/>
                  <a:pt x="1642585" y="153542"/>
                  <a:pt x="1651246" y="150921"/>
                </a:cubicBezTo>
                <a:cubicBezTo>
                  <a:pt x="1661067" y="144260"/>
                  <a:pt x="1670793" y="139910"/>
                  <a:pt x="1677879" y="133165"/>
                </a:cubicBezTo>
                <a:cubicBezTo>
                  <a:pt x="1687595" y="124852"/>
                  <a:pt x="1694772" y="112922"/>
                  <a:pt x="1704512" y="106532"/>
                </a:cubicBezTo>
                <a:cubicBezTo>
                  <a:pt x="1790636" y="50888"/>
                  <a:pt x="1702020" y="105746"/>
                  <a:pt x="1784411" y="62144"/>
                </a:cubicBezTo>
                <a:cubicBezTo>
                  <a:pt x="1792368" y="58301"/>
                  <a:pt x="1794990" y="49797"/>
                  <a:pt x="1802167" y="44389"/>
                </a:cubicBezTo>
                <a:cubicBezTo>
                  <a:pt x="1854626" y="-1771"/>
                  <a:pt x="1791866" y="47819"/>
                  <a:pt x="1855433" y="0"/>
                </a:cubicBezTo>
                <a:cubicBezTo>
                  <a:pt x="1912306" y="3816"/>
                  <a:pt x="1973251" y="14209"/>
                  <a:pt x="2032986" y="8878"/>
                </a:cubicBezTo>
                <a:cubicBezTo>
                  <a:pt x="2059530" y="9216"/>
                  <a:pt x="2090529" y="19195"/>
                  <a:pt x="2112885" y="35511"/>
                </a:cubicBezTo>
                <a:cubicBezTo>
                  <a:pt x="2144864" y="60219"/>
                  <a:pt x="2181099" y="90006"/>
                  <a:pt x="2219417" y="115410"/>
                </a:cubicBezTo>
                <a:cubicBezTo>
                  <a:pt x="2230815" y="127997"/>
                  <a:pt x="2245733" y="136944"/>
                  <a:pt x="2254928" y="142043"/>
                </a:cubicBezTo>
                <a:cubicBezTo>
                  <a:pt x="2260034" y="155059"/>
                  <a:pt x="2263487" y="169347"/>
                  <a:pt x="2272683" y="177554"/>
                </a:cubicBezTo>
                <a:cubicBezTo>
                  <a:pt x="2313568" y="231275"/>
                  <a:pt x="2348757" y="249199"/>
                  <a:pt x="2396971" y="292964"/>
                </a:cubicBezTo>
                <a:cubicBezTo>
                  <a:pt x="2424448" y="318724"/>
                  <a:pt x="2476870" y="372863"/>
                  <a:pt x="2476870" y="372863"/>
                </a:cubicBezTo>
                <a:cubicBezTo>
                  <a:pt x="2483591" y="386121"/>
                  <a:pt x="2487013" y="403109"/>
                  <a:pt x="2494625" y="417251"/>
                </a:cubicBezTo>
                <a:cubicBezTo>
                  <a:pt x="2569474" y="532073"/>
                  <a:pt x="2541228" y="447379"/>
                  <a:pt x="2565646" y="541538"/>
                </a:cubicBezTo>
                <a:cubicBezTo>
                  <a:pt x="2594335" y="627091"/>
                  <a:pt x="2566590" y="509268"/>
                  <a:pt x="2583402" y="603682"/>
                </a:cubicBezTo>
                <a:cubicBezTo>
                  <a:pt x="2602925" y="656749"/>
                  <a:pt x="2604244" y="641319"/>
                  <a:pt x="2618912" y="701336"/>
                </a:cubicBezTo>
                <a:cubicBezTo>
                  <a:pt x="2620990" y="719050"/>
                  <a:pt x="2625346" y="739018"/>
                  <a:pt x="2627790" y="754602"/>
                </a:cubicBezTo>
                <a:cubicBezTo>
                  <a:pt x="2633479" y="798886"/>
                  <a:pt x="2658096" y="831161"/>
                  <a:pt x="2663301" y="870012"/>
                </a:cubicBezTo>
                <a:cubicBezTo>
                  <a:pt x="2690102" y="981937"/>
                  <a:pt x="2672683" y="878329"/>
                  <a:pt x="2689934" y="976544"/>
                </a:cubicBezTo>
                <a:cubicBezTo>
                  <a:pt x="2695495" y="989075"/>
                  <a:pt x="2695978" y="1005978"/>
                  <a:pt x="2698811" y="1020932"/>
                </a:cubicBezTo>
                <a:cubicBezTo>
                  <a:pt x="2728139" y="1101573"/>
                  <a:pt x="2715417" y="1038529"/>
                  <a:pt x="2734322" y="1127464"/>
                </a:cubicBezTo>
                <a:cubicBezTo>
                  <a:pt x="2735859" y="1136094"/>
                  <a:pt x="2736071" y="1145105"/>
                  <a:pt x="2734322" y="1154098"/>
                </a:cubicBezTo>
              </a:path>
            </a:pathLst>
          </a:custGeom>
          <a:noFill/>
          <a:ln w="76200">
            <a:solidFill>
              <a:srgbClr val="C00000">
                <a:alpha val="50000"/>
              </a:srgbClr>
            </a:solidFill>
            <a:prstDash val="sysDash"/>
            <a:extLst>
              <a:ext uri="{C807C97D-BFC1-408E-A445-0C87EB9F89A2}">
                <ask:lineSketchStyleProps xmlns:ask="http://schemas.microsoft.com/office/drawing/2018/sketchyshapes" sd="1219033472">
                  <a:custGeom>
                    <a:avLst/>
                    <a:gdLst>
                      <a:gd name="connsiteX0" fmla="*/ 0 w 2735095"/>
                      <a:gd name="connsiteY0" fmla="*/ 1180731 h 2105827"/>
                      <a:gd name="connsiteX1" fmla="*/ 17755 w 2735095"/>
                      <a:gd name="connsiteY1" fmla="*/ 1233997 h 2105827"/>
                      <a:gd name="connsiteX2" fmla="*/ 133165 w 2735095"/>
                      <a:gd name="connsiteY2" fmla="*/ 1429305 h 2105827"/>
                      <a:gd name="connsiteX3" fmla="*/ 159798 w 2735095"/>
                      <a:gd name="connsiteY3" fmla="*/ 1526960 h 2105827"/>
                      <a:gd name="connsiteX4" fmla="*/ 168675 w 2735095"/>
                      <a:gd name="connsiteY4" fmla="*/ 1589103 h 2105827"/>
                      <a:gd name="connsiteX5" fmla="*/ 221941 w 2735095"/>
                      <a:gd name="connsiteY5" fmla="*/ 1722268 h 2105827"/>
                      <a:gd name="connsiteX6" fmla="*/ 239697 w 2735095"/>
                      <a:gd name="connsiteY6" fmla="*/ 1766657 h 2105827"/>
                      <a:gd name="connsiteX7" fmla="*/ 275207 w 2735095"/>
                      <a:gd name="connsiteY7" fmla="*/ 1837678 h 2105827"/>
                      <a:gd name="connsiteX8" fmla="*/ 292963 w 2735095"/>
                      <a:gd name="connsiteY8" fmla="*/ 1882066 h 2105827"/>
                      <a:gd name="connsiteX9" fmla="*/ 337351 w 2735095"/>
                      <a:gd name="connsiteY9" fmla="*/ 1953088 h 2105827"/>
                      <a:gd name="connsiteX10" fmla="*/ 355107 w 2735095"/>
                      <a:gd name="connsiteY10" fmla="*/ 2006354 h 2105827"/>
                      <a:gd name="connsiteX11" fmla="*/ 363984 w 2735095"/>
                      <a:gd name="connsiteY11" fmla="*/ 2032987 h 2105827"/>
                      <a:gd name="connsiteX12" fmla="*/ 381740 w 2735095"/>
                      <a:gd name="connsiteY12" fmla="*/ 2059620 h 2105827"/>
                      <a:gd name="connsiteX13" fmla="*/ 390617 w 2735095"/>
                      <a:gd name="connsiteY13" fmla="*/ 2095131 h 2105827"/>
                      <a:gd name="connsiteX14" fmla="*/ 461639 w 2735095"/>
                      <a:gd name="connsiteY14" fmla="*/ 2086253 h 2105827"/>
                      <a:gd name="connsiteX15" fmla="*/ 550415 w 2735095"/>
                      <a:gd name="connsiteY15" fmla="*/ 1988598 h 2105827"/>
                      <a:gd name="connsiteX16" fmla="*/ 585926 w 2735095"/>
                      <a:gd name="connsiteY16" fmla="*/ 1899822 h 2105827"/>
                      <a:gd name="connsiteX17" fmla="*/ 630314 w 2735095"/>
                      <a:gd name="connsiteY17" fmla="*/ 1775534 h 2105827"/>
                      <a:gd name="connsiteX18" fmla="*/ 665825 w 2735095"/>
                      <a:gd name="connsiteY18" fmla="*/ 1686758 h 2105827"/>
                      <a:gd name="connsiteX19" fmla="*/ 727969 w 2735095"/>
                      <a:gd name="connsiteY19" fmla="*/ 1438183 h 2105827"/>
                      <a:gd name="connsiteX20" fmla="*/ 763479 w 2735095"/>
                      <a:gd name="connsiteY20" fmla="*/ 1349406 h 2105827"/>
                      <a:gd name="connsiteX21" fmla="*/ 807868 w 2735095"/>
                      <a:gd name="connsiteY21" fmla="*/ 1251752 h 2105827"/>
                      <a:gd name="connsiteX22" fmla="*/ 834501 w 2735095"/>
                      <a:gd name="connsiteY22" fmla="*/ 1171853 h 2105827"/>
                      <a:gd name="connsiteX23" fmla="*/ 887767 w 2735095"/>
                      <a:gd name="connsiteY23" fmla="*/ 1047565 h 2105827"/>
                      <a:gd name="connsiteX24" fmla="*/ 905522 w 2735095"/>
                      <a:gd name="connsiteY24" fmla="*/ 932156 h 2105827"/>
                      <a:gd name="connsiteX25" fmla="*/ 932155 w 2735095"/>
                      <a:gd name="connsiteY25" fmla="*/ 861134 h 2105827"/>
                      <a:gd name="connsiteX26" fmla="*/ 949910 w 2735095"/>
                      <a:gd name="connsiteY26" fmla="*/ 798991 h 2105827"/>
                      <a:gd name="connsiteX27" fmla="*/ 1012054 w 2735095"/>
                      <a:gd name="connsiteY27" fmla="*/ 665826 h 2105827"/>
                      <a:gd name="connsiteX28" fmla="*/ 1047565 w 2735095"/>
                      <a:gd name="connsiteY28" fmla="*/ 621437 h 2105827"/>
                      <a:gd name="connsiteX29" fmla="*/ 1074198 w 2735095"/>
                      <a:gd name="connsiteY29" fmla="*/ 577049 h 2105827"/>
                      <a:gd name="connsiteX30" fmla="*/ 1127464 w 2735095"/>
                      <a:gd name="connsiteY30" fmla="*/ 523783 h 2105827"/>
                      <a:gd name="connsiteX31" fmla="*/ 1162974 w 2735095"/>
                      <a:gd name="connsiteY31" fmla="*/ 470517 h 2105827"/>
                      <a:gd name="connsiteX32" fmla="*/ 1242874 w 2735095"/>
                      <a:gd name="connsiteY32" fmla="*/ 399496 h 2105827"/>
                      <a:gd name="connsiteX33" fmla="*/ 1278384 w 2735095"/>
                      <a:gd name="connsiteY33" fmla="*/ 381740 h 2105827"/>
                      <a:gd name="connsiteX34" fmla="*/ 1358283 w 2735095"/>
                      <a:gd name="connsiteY34" fmla="*/ 328474 h 2105827"/>
                      <a:gd name="connsiteX35" fmla="*/ 1438182 w 2735095"/>
                      <a:gd name="connsiteY35" fmla="*/ 257453 h 2105827"/>
                      <a:gd name="connsiteX36" fmla="*/ 1473693 w 2735095"/>
                      <a:gd name="connsiteY36" fmla="*/ 221942 h 2105827"/>
                      <a:gd name="connsiteX37" fmla="*/ 1509204 w 2735095"/>
                      <a:gd name="connsiteY37" fmla="*/ 213064 h 2105827"/>
                      <a:gd name="connsiteX38" fmla="*/ 1553592 w 2735095"/>
                      <a:gd name="connsiteY38" fmla="*/ 195309 h 2105827"/>
                      <a:gd name="connsiteX39" fmla="*/ 1589103 w 2735095"/>
                      <a:gd name="connsiteY39" fmla="*/ 168676 h 2105827"/>
                      <a:gd name="connsiteX40" fmla="*/ 1624613 w 2735095"/>
                      <a:gd name="connsiteY40" fmla="*/ 159798 h 2105827"/>
                      <a:gd name="connsiteX41" fmla="*/ 1651246 w 2735095"/>
                      <a:gd name="connsiteY41" fmla="*/ 150921 h 2105827"/>
                      <a:gd name="connsiteX42" fmla="*/ 1677879 w 2735095"/>
                      <a:gd name="connsiteY42" fmla="*/ 133165 h 2105827"/>
                      <a:gd name="connsiteX43" fmla="*/ 1704512 w 2735095"/>
                      <a:gd name="connsiteY43" fmla="*/ 106532 h 2105827"/>
                      <a:gd name="connsiteX44" fmla="*/ 1784411 w 2735095"/>
                      <a:gd name="connsiteY44" fmla="*/ 62144 h 2105827"/>
                      <a:gd name="connsiteX45" fmla="*/ 1802167 w 2735095"/>
                      <a:gd name="connsiteY45" fmla="*/ 44389 h 2105827"/>
                      <a:gd name="connsiteX46" fmla="*/ 1855433 w 2735095"/>
                      <a:gd name="connsiteY46" fmla="*/ 0 h 2105827"/>
                      <a:gd name="connsiteX47" fmla="*/ 2032986 w 2735095"/>
                      <a:gd name="connsiteY47" fmla="*/ 8878 h 2105827"/>
                      <a:gd name="connsiteX48" fmla="*/ 2112885 w 2735095"/>
                      <a:gd name="connsiteY48" fmla="*/ 35511 h 2105827"/>
                      <a:gd name="connsiteX49" fmla="*/ 2219417 w 2735095"/>
                      <a:gd name="connsiteY49" fmla="*/ 115410 h 2105827"/>
                      <a:gd name="connsiteX50" fmla="*/ 2254928 w 2735095"/>
                      <a:gd name="connsiteY50" fmla="*/ 142043 h 2105827"/>
                      <a:gd name="connsiteX51" fmla="*/ 2272683 w 2735095"/>
                      <a:gd name="connsiteY51" fmla="*/ 177554 h 2105827"/>
                      <a:gd name="connsiteX52" fmla="*/ 2396971 w 2735095"/>
                      <a:gd name="connsiteY52" fmla="*/ 292964 h 2105827"/>
                      <a:gd name="connsiteX53" fmla="*/ 2476870 w 2735095"/>
                      <a:gd name="connsiteY53" fmla="*/ 372863 h 2105827"/>
                      <a:gd name="connsiteX54" fmla="*/ 2494625 w 2735095"/>
                      <a:gd name="connsiteY54" fmla="*/ 417251 h 2105827"/>
                      <a:gd name="connsiteX55" fmla="*/ 2565646 w 2735095"/>
                      <a:gd name="connsiteY55" fmla="*/ 541538 h 2105827"/>
                      <a:gd name="connsiteX56" fmla="*/ 2583402 w 2735095"/>
                      <a:gd name="connsiteY56" fmla="*/ 603682 h 2105827"/>
                      <a:gd name="connsiteX57" fmla="*/ 2618912 w 2735095"/>
                      <a:gd name="connsiteY57" fmla="*/ 701336 h 2105827"/>
                      <a:gd name="connsiteX58" fmla="*/ 2627790 w 2735095"/>
                      <a:gd name="connsiteY58" fmla="*/ 754602 h 2105827"/>
                      <a:gd name="connsiteX59" fmla="*/ 2663301 w 2735095"/>
                      <a:gd name="connsiteY59" fmla="*/ 870012 h 2105827"/>
                      <a:gd name="connsiteX60" fmla="*/ 2689934 w 2735095"/>
                      <a:gd name="connsiteY60" fmla="*/ 976544 h 2105827"/>
                      <a:gd name="connsiteX61" fmla="*/ 2698811 w 2735095"/>
                      <a:gd name="connsiteY61" fmla="*/ 1020932 h 2105827"/>
                      <a:gd name="connsiteX62" fmla="*/ 2734322 w 2735095"/>
                      <a:gd name="connsiteY62" fmla="*/ 1127464 h 2105827"/>
                      <a:gd name="connsiteX63" fmla="*/ 2734322 w 2735095"/>
                      <a:gd name="connsiteY63" fmla="*/ 1154098 h 2105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735095" h="2105827">
                        <a:moveTo>
                          <a:pt x="0" y="1180731"/>
                        </a:moveTo>
                        <a:cubicBezTo>
                          <a:pt x="5918" y="1198486"/>
                          <a:pt x="8793" y="1217567"/>
                          <a:pt x="17755" y="1233997"/>
                        </a:cubicBezTo>
                        <a:cubicBezTo>
                          <a:pt x="55487" y="1303172"/>
                          <a:pt x="103451" y="1357991"/>
                          <a:pt x="133165" y="1429305"/>
                        </a:cubicBezTo>
                        <a:cubicBezTo>
                          <a:pt x="147613" y="1463980"/>
                          <a:pt x="153763" y="1490749"/>
                          <a:pt x="159798" y="1526960"/>
                        </a:cubicBezTo>
                        <a:cubicBezTo>
                          <a:pt x="163238" y="1547600"/>
                          <a:pt x="163600" y="1568803"/>
                          <a:pt x="168675" y="1589103"/>
                        </a:cubicBezTo>
                        <a:cubicBezTo>
                          <a:pt x="189459" y="1672238"/>
                          <a:pt x="191328" y="1654920"/>
                          <a:pt x="221941" y="1722268"/>
                        </a:cubicBezTo>
                        <a:cubicBezTo>
                          <a:pt x="228535" y="1736776"/>
                          <a:pt x="233019" y="1752188"/>
                          <a:pt x="239697" y="1766657"/>
                        </a:cubicBezTo>
                        <a:cubicBezTo>
                          <a:pt x="250789" y="1790689"/>
                          <a:pt x="264115" y="1813646"/>
                          <a:pt x="275207" y="1837678"/>
                        </a:cubicBezTo>
                        <a:cubicBezTo>
                          <a:pt x="281885" y="1852147"/>
                          <a:pt x="285836" y="1867813"/>
                          <a:pt x="292963" y="1882066"/>
                        </a:cubicBezTo>
                        <a:cubicBezTo>
                          <a:pt x="335635" y="1967408"/>
                          <a:pt x="280412" y="1827822"/>
                          <a:pt x="337351" y="1953088"/>
                        </a:cubicBezTo>
                        <a:cubicBezTo>
                          <a:pt x="345096" y="1970126"/>
                          <a:pt x="349189" y="1988599"/>
                          <a:pt x="355107" y="2006354"/>
                        </a:cubicBezTo>
                        <a:cubicBezTo>
                          <a:pt x="358066" y="2015232"/>
                          <a:pt x="358793" y="2025201"/>
                          <a:pt x="363984" y="2032987"/>
                        </a:cubicBezTo>
                        <a:lnTo>
                          <a:pt x="381740" y="2059620"/>
                        </a:lnTo>
                        <a:cubicBezTo>
                          <a:pt x="384699" y="2071457"/>
                          <a:pt x="381989" y="2086503"/>
                          <a:pt x="390617" y="2095131"/>
                        </a:cubicBezTo>
                        <a:cubicBezTo>
                          <a:pt x="414791" y="2119305"/>
                          <a:pt x="441437" y="2096354"/>
                          <a:pt x="461639" y="2086253"/>
                        </a:cubicBezTo>
                        <a:cubicBezTo>
                          <a:pt x="483506" y="2064385"/>
                          <a:pt x="535557" y="2015013"/>
                          <a:pt x="550415" y="1988598"/>
                        </a:cubicBezTo>
                        <a:cubicBezTo>
                          <a:pt x="566040" y="1960819"/>
                          <a:pt x="574089" y="1929414"/>
                          <a:pt x="585926" y="1899822"/>
                        </a:cubicBezTo>
                        <a:cubicBezTo>
                          <a:pt x="638073" y="1769455"/>
                          <a:pt x="556423" y="1976095"/>
                          <a:pt x="630314" y="1775534"/>
                        </a:cubicBezTo>
                        <a:cubicBezTo>
                          <a:pt x="641332" y="1745628"/>
                          <a:pt x="653988" y="1716350"/>
                          <a:pt x="665825" y="1686758"/>
                        </a:cubicBezTo>
                        <a:cubicBezTo>
                          <a:pt x="682792" y="1593435"/>
                          <a:pt x="690359" y="1532210"/>
                          <a:pt x="727969" y="1438183"/>
                        </a:cubicBezTo>
                        <a:cubicBezTo>
                          <a:pt x="739806" y="1408591"/>
                          <a:pt x="749225" y="1377913"/>
                          <a:pt x="763479" y="1349406"/>
                        </a:cubicBezTo>
                        <a:cubicBezTo>
                          <a:pt x="785497" y="1305370"/>
                          <a:pt x="792165" y="1295719"/>
                          <a:pt x="807868" y="1251752"/>
                        </a:cubicBezTo>
                        <a:cubicBezTo>
                          <a:pt x="817310" y="1225314"/>
                          <a:pt x="824075" y="1197919"/>
                          <a:pt x="834501" y="1171853"/>
                        </a:cubicBezTo>
                        <a:cubicBezTo>
                          <a:pt x="877213" y="1065074"/>
                          <a:pt x="848087" y="1176529"/>
                          <a:pt x="887767" y="1047565"/>
                        </a:cubicBezTo>
                        <a:cubicBezTo>
                          <a:pt x="905945" y="988485"/>
                          <a:pt x="887463" y="1004390"/>
                          <a:pt x="905522" y="932156"/>
                        </a:cubicBezTo>
                        <a:cubicBezTo>
                          <a:pt x="911654" y="907627"/>
                          <a:pt x="924160" y="885120"/>
                          <a:pt x="932155" y="861134"/>
                        </a:cubicBezTo>
                        <a:cubicBezTo>
                          <a:pt x="938968" y="840696"/>
                          <a:pt x="943097" y="819429"/>
                          <a:pt x="949910" y="798991"/>
                        </a:cubicBezTo>
                        <a:cubicBezTo>
                          <a:pt x="960735" y="766517"/>
                          <a:pt x="1000439" y="680344"/>
                          <a:pt x="1012054" y="665826"/>
                        </a:cubicBezTo>
                        <a:cubicBezTo>
                          <a:pt x="1023891" y="651030"/>
                          <a:pt x="1036699" y="636960"/>
                          <a:pt x="1047565" y="621437"/>
                        </a:cubicBezTo>
                        <a:cubicBezTo>
                          <a:pt x="1057460" y="607301"/>
                          <a:pt x="1063271" y="590404"/>
                          <a:pt x="1074198" y="577049"/>
                        </a:cubicBezTo>
                        <a:cubicBezTo>
                          <a:pt x="1090099" y="557615"/>
                          <a:pt x="1113536" y="544676"/>
                          <a:pt x="1127464" y="523783"/>
                        </a:cubicBezTo>
                        <a:cubicBezTo>
                          <a:pt x="1139301" y="506028"/>
                          <a:pt x="1149644" y="487180"/>
                          <a:pt x="1162974" y="470517"/>
                        </a:cubicBezTo>
                        <a:cubicBezTo>
                          <a:pt x="1179321" y="450083"/>
                          <a:pt x="1222271" y="413231"/>
                          <a:pt x="1242874" y="399496"/>
                        </a:cubicBezTo>
                        <a:cubicBezTo>
                          <a:pt x="1253885" y="392155"/>
                          <a:pt x="1267797" y="389680"/>
                          <a:pt x="1278384" y="381740"/>
                        </a:cubicBezTo>
                        <a:cubicBezTo>
                          <a:pt x="1358575" y="321597"/>
                          <a:pt x="1266546" y="365170"/>
                          <a:pt x="1358283" y="328474"/>
                        </a:cubicBezTo>
                        <a:cubicBezTo>
                          <a:pt x="1487043" y="199716"/>
                          <a:pt x="1333671" y="348901"/>
                          <a:pt x="1438182" y="257453"/>
                        </a:cubicBezTo>
                        <a:cubicBezTo>
                          <a:pt x="1450780" y="246430"/>
                          <a:pt x="1459497" y="230814"/>
                          <a:pt x="1473693" y="221942"/>
                        </a:cubicBezTo>
                        <a:cubicBezTo>
                          <a:pt x="1484040" y="215475"/>
                          <a:pt x="1497629" y="216922"/>
                          <a:pt x="1509204" y="213064"/>
                        </a:cubicBezTo>
                        <a:cubicBezTo>
                          <a:pt x="1524322" y="208025"/>
                          <a:pt x="1539662" y="203048"/>
                          <a:pt x="1553592" y="195309"/>
                        </a:cubicBezTo>
                        <a:cubicBezTo>
                          <a:pt x="1566526" y="188123"/>
                          <a:pt x="1575869" y="175293"/>
                          <a:pt x="1589103" y="168676"/>
                        </a:cubicBezTo>
                        <a:cubicBezTo>
                          <a:pt x="1600016" y="163219"/>
                          <a:pt x="1612881" y="163150"/>
                          <a:pt x="1624613" y="159798"/>
                        </a:cubicBezTo>
                        <a:cubicBezTo>
                          <a:pt x="1633611" y="157227"/>
                          <a:pt x="1642368" y="153880"/>
                          <a:pt x="1651246" y="150921"/>
                        </a:cubicBezTo>
                        <a:cubicBezTo>
                          <a:pt x="1660124" y="145002"/>
                          <a:pt x="1669682" y="139996"/>
                          <a:pt x="1677879" y="133165"/>
                        </a:cubicBezTo>
                        <a:cubicBezTo>
                          <a:pt x="1687524" y="125127"/>
                          <a:pt x="1694468" y="114065"/>
                          <a:pt x="1704512" y="106532"/>
                        </a:cubicBezTo>
                        <a:cubicBezTo>
                          <a:pt x="1792758" y="40348"/>
                          <a:pt x="1708535" y="112727"/>
                          <a:pt x="1784411" y="62144"/>
                        </a:cubicBezTo>
                        <a:cubicBezTo>
                          <a:pt x="1791375" y="57501"/>
                          <a:pt x="1795631" y="49618"/>
                          <a:pt x="1802167" y="44389"/>
                        </a:cubicBezTo>
                        <a:cubicBezTo>
                          <a:pt x="1863960" y="-5045"/>
                          <a:pt x="1792175" y="63258"/>
                          <a:pt x="1855433" y="0"/>
                        </a:cubicBezTo>
                        <a:cubicBezTo>
                          <a:pt x="1914617" y="2959"/>
                          <a:pt x="1973916" y="4152"/>
                          <a:pt x="2032986" y="8878"/>
                        </a:cubicBezTo>
                        <a:cubicBezTo>
                          <a:pt x="2061772" y="11181"/>
                          <a:pt x="2088943" y="19051"/>
                          <a:pt x="2112885" y="35511"/>
                        </a:cubicBezTo>
                        <a:cubicBezTo>
                          <a:pt x="2149463" y="60658"/>
                          <a:pt x="2183906" y="88777"/>
                          <a:pt x="2219417" y="115410"/>
                        </a:cubicBezTo>
                        <a:lnTo>
                          <a:pt x="2254928" y="142043"/>
                        </a:lnTo>
                        <a:cubicBezTo>
                          <a:pt x="2260846" y="153880"/>
                          <a:pt x="2264303" y="167311"/>
                          <a:pt x="2272683" y="177554"/>
                        </a:cubicBezTo>
                        <a:cubicBezTo>
                          <a:pt x="2316132" y="230659"/>
                          <a:pt x="2347962" y="247018"/>
                          <a:pt x="2396971" y="292964"/>
                        </a:cubicBezTo>
                        <a:cubicBezTo>
                          <a:pt x="2424449" y="318724"/>
                          <a:pt x="2476870" y="372863"/>
                          <a:pt x="2476870" y="372863"/>
                        </a:cubicBezTo>
                        <a:cubicBezTo>
                          <a:pt x="2482788" y="387659"/>
                          <a:pt x="2486719" y="403415"/>
                          <a:pt x="2494625" y="417251"/>
                        </a:cubicBezTo>
                        <a:cubicBezTo>
                          <a:pt x="2562846" y="536638"/>
                          <a:pt x="2532959" y="454373"/>
                          <a:pt x="2565646" y="541538"/>
                        </a:cubicBezTo>
                        <a:cubicBezTo>
                          <a:pt x="2591296" y="609937"/>
                          <a:pt x="2555417" y="519728"/>
                          <a:pt x="2583402" y="603682"/>
                        </a:cubicBezTo>
                        <a:cubicBezTo>
                          <a:pt x="2601053" y="656634"/>
                          <a:pt x="2604404" y="643303"/>
                          <a:pt x="2618912" y="701336"/>
                        </a:cubicBezTo>
                        <a:cubicBezTo>
                          <a:pt x="2623278" y="718799"/>
                          <a:pt x="2623742" y="737063"/>
                          <a:pt x="2627790" y="754602"/>
                        </a:cubicBezTo>
                        <a:cubicBezTo>
                          <a:pt x="2636379" y="791820"/>
                          <a:pt x="2651162" y="833596"/>
                          <a:pt x="2663301" y="870012"/>
                        </a:cubicBezTo>
                        <a:cubicBezTo>
                          <a:pt x="2682049" y="1001260"/>
                          <a:pt x="2658605" y="872115"/>
                          <a:pt x="2689934" y="976544"/>
                        </a:cubicBezTo>
                        <a:cubicBezTo>
                          <a:pt x="2694270" y="990997"/>
                          <a:pt x="2694475" y="1006479"/>
                          <a:pt x="2698811" y="1020932"/>
                        </a:cubicBezTo>
                        <a:cubicBezTo>
                          <a:pt x="2722712" y="1100602"/>
                          <a:pt x="2714698" y="1029344"/>
                          <a:pt x="2734322" y="1127464"/>
                        </a:cubicBezTo>
                        <a:cubicBezTo>
                          <a:pt x="2736063" y="1136170"/>
                          <a:pt x="2734322" y="1145220"/>
                          <a:pt x="2734322" y="1154098"/>
                        </a:cubicBezTo>
                      </a:path>
                    </a:pathLst>
                  </a:cu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Freeform: Shape 12">
            <a:extLst>
              <a:ext uri="{FF2B5EF4-FFF2-40B4-BE49-F238E27FC236}">
                <a16:creationId xmlns:a16="http://schemas.microsoft.com/office/drawing/2014/main" id="{3C1C369E-4E44-458D-B24D-FDA1CD73B274}"/>
              </a:ext>
            </a:extLst>
          </p:cNvPr>
          <p:cNvSpPr/>
          <p:nvPr/>
        </p:nvSpPr>
        <p:spPr>
          <a:xfrm>
            <a:off x="4953161" y="2256777"/>
            <a:ext cx="3055957" cy="2574525"/>
          </a:xfrm>
          <a:custGeom>
            <a:avLst/>
            <a:gdLst>
              <a:gd name="connsiteX0" fmla="*/ 3055957 w 3055957"/>
              <a:gd name="connsiteY0" fmla="*/ 1251752 h 2574525"/>
              <a:gd name="connsiteX1" fmla="*/ 3038202 w 3055957"/>
              <a:gd name="connsiteY1" fmla="*/ 1100832 h 2574525"/>
              <a:gd name="connsiteX2" fmla="*/ 3020446 w 3055957"/>
              <a:gd name="connsiteY2" fmla="*/ 1056443 h 2574525"/>
              <a:gd name="connsiteX3" fmla="*/ 3011569 w 3055957"/>
              <a:gd name="connsiteY3" fmla="*/ 994300 h 2574525"/>
              <a:gd name="connsiteX4" fmla="*/ 2993813 w 3055957"/>
              <a:gd name="connsiteY4" fmla="*/ 923278 h 2574525"/>
              <a:gd name="connsiteX5" fmla="*/ 2984936 w 3055957"/>
              <a:gd name="connsiteY5" fmla="*/ 852257 h 2574525"/>
              <a:gd name="connsiteX6" fmla="*/ 2958303 w 3055957"/>
              <a:gd name="connsiteY6" fmla="*/ 790113 h 2574525"/>
              <a:gd name="connsiteX7" fmla="*/ 2931670 w 3055957"/>
              <a:gd name="connsiteY7" fmla="*/ 719092 h 2574525"/>
              <a:gd name="connsiteX8" fmla="*/ 2913914 w 3055957"/>
              <a:gd name="connsiteY8" fmla="*/ 665826 h 2574525"/>
              <a:gd name="connsiteX9" fmla="*/ 2878404 w 3055957"/>
              <a:gd name="connsiteY9" fmla="*/ 603682 h 2574525"/>
              <a:gd name="connsiteX10" fmla="*/ 2851771 w 3055957"/>
              <a:gd name="connsiteY10" fmla="*/ 541538 h 2574525"/>
              <a:gd name="connsiteX11" fmla="*/ 2842893 w 3055957"/>
              <a:gd name="connsiteY11" fmla="*/ 506028 h 2574525"/>
              <a:gd name="connsiteX12" fmla="*/ 2816260 w 3055957"/>
              <a:gd name="connsiteY12" fmla="*/ 488272 h 2574525"/>
              <a:gd name="connsiteX13" fmla="*/ 2798505 w 3055957"/>
              <a:gd name="connsiteY13" fmla="*/ 461639 h 2574525"/>
              <a:gd name="connsiteX14" fmla="*/ 2754116 w 3055957"/>
              <a:gd name="connsiteY14" fmla="*/ 452762 h 2574525"/>
              <a:gd name="connsiteX15" fmla="*/ 2691973 w 3055957"/>
              <a:gd name="connsiteY15" fmla="*/ 443884 h 2574525"/>
              <a:gd name="connsiteX16" fmla="*/ 2487786 w 3055957"/>
              <a:gd name="connsiteY16" fmla="*/ 399496 h 2574525"/>
              <a:gd name="connsiteX17" fmla="*/ 2381254 w 3055957"/>
              <a:gd name="connsiteY17" fmla="*/ 372863 h 2574525"/>
              <a:gd name="connsiteX18" fmla="*/ 2141557 w 3055957"/>
              <a:gd name="connsiteY18" fmla="*/ 390618 h 2574525"/>
              <a:gd name="connsiteX19" fmla="*/ 2088291 w 3055957"/>
              <a:gd name="connsiteY19" fmla="*/ 470517 h 2574525"/>
              <a:gd name="connsiteX20" fmla="*/ 2052780 w 3055957"/>
              <a:gd name="connsiteY20" fmla="*/ 514905 h 2574525"/>
              <a:gd name="connsiteX21" fmla="*/ 2017270 w 3055957"/>
              <a:gd name="connsiteY21" fmla="*/ 594804 h 2574525"/>
              <a:gd name="connsiteX22" fmla="*/ 1946248 w 3055957"/>
              <a:gd name="connsiteY22" fmla="*/ 701336 h 2574525"/>
              <a:gd name="connsiteX23" fmla="*/ 1839716 w 3055957"/>
              <a:gd name="connsiteY23" fmla="*/ 825624 h 2574525"/>
              <a:gd name="connsiteX24" fmla="*/ 1795328 w 3055957"/>
              <a:gd name="connsiteY24" fmla="*/ 870012 h 2574525"/>
              <a:gd name="connsiteX25" fmla="*/ 1724307 w 3055957"/>
              <a:gd name="connsiteY25" fmla="*/ 914400 h 2574525"/>
              <a:gd name="connsiteX26" fmla="*/ 1662163 w 3055957"/>
              <a:gd name="connsiteY26" fmla="*/ 941033 h 2574525"/>
              <a:gd name="connsiteX27" fmla="*/ 1502365 w 3055957"/>
              <a:gd name="connsiteY27" fmla="*/ 1020933 h 2574525"/>
              <a:gd name="connsiteX28" fmla="*/ 1466854 w 3055957"/>
              <a:gd name="connsiteY28" fmla="*/ 1047566 h 2574525"/>
              <a:gd name="connsiteX29" fmla="*/ 1440221 w 3055957"/>
              <a:gd name="connsiteY29" fmla="*/ 1065321 h 2574525"/>
              <a:gd name="connsiteX30" fmla="*/ 1413588 w 3055957"/>
              <a:gd name="connsiteY30" fmla="*/ 1109709 h 2574525"/>
              <a:gd name="connsiteX31" fmla="*/ 1378077 w 3055957"/>
              <a:gd name="connsiteY31" fmla="*/ 1154098 h 2574525"/>
              <a:gd name="connsiteX32" fmla="*/ 1342567 w 3055957"/>
              <a:gd name="connsiteY32" fmla="*/ 1269507 h 2574525"/>
              <a:gd name="connsiteX33" fmla="*/ 1324811 w 3055957"/>
              <a:gd name="connsiteY33" fmla="*/ 1313896 h 2574525"/>
              <a:gd name="connsiteX34" fmla="*/ 1315934 w 3055957"/>
              <a:gd name="connsiteY34" fmla="*/ 1340529 h 2574525"/>
              <a:gd name="connsiteX35" fmla="*/ 1307056 w 3055957"/>
              <a:gd name="connsiteY35" fmla="*/ 1384917 h 2574525"/>
              <a:gd name="connsiteX36" fmla="*/ 1271545 w 3055957"/>
              <a:gd name="connsiteY36" fmla="*/ 1438183 h 2574525"/>
              <a:gd name="connsiteX37" fmla="*/ 1236035 w 3055957"/>
              <a:gd name="connsiteY37" fmla="*/ 1518082 h 2574525"/>
              <a:gd name="connsiteX38" fmla="*/ 1156136 w 3055957"/>
              <a:gd name="connsiteY38" fmla="*/ 1633492 h 2574525"/>
              <a:gd name="connsiteX39" fmla="*/ 1138380 w 3055957"/>
              <a:gd name="connsiteY39" fmla="*/ 1677880 h 2574525"/>
              <a:gd name="connsiteX40" fmla="*/ 1111747 w 3055957"/>
              <a:gd name="connsiteY40" fmla="*/ 1722268 h 2574525"/>
              <a:gd name="connsiteX41" fmla="*/ 1058481 w 3055957"/>
              <a:gd name="connsiteY41" fmla="*/ 1811045 h 2574525"/>
              <a:gd name="connsiteX42" fmla="*/ 1005215 w 3055957"/>
              <a:gd name="connsiteY42" fmla="*/ 1935333 h 2574525"/>
              <a:gd name="connsiteX43" fmla="*/ 960827 w 3055957"/>
              <a:gd name="connsiteY43" fmla="*/ 2041865 h 2574525"/>
              <a:gd name="connsiteX44" fmla="*/ 889806 w 3055957"/>
              <a:gd name="connsiteY44" fmla="*/ 2175030 h 2574525"/>
              <a:gd name="connsiteX45" fmla="*/ 854295 w 3055957"/>
              <a:gd name="connsiteY45" fmla="*/ 2272684 h 2574525"/>
              <a:gd name="connsiteX46" fmla="*/ 836540 w 3055957"/>
              <a:gd name="connsiteY46" fmla="*/ 2317072 h 2574525"/>
              <a:gd name="connsiteX47" fmla="*/ 801029 w 3055957"/>
              <a:gd name="connsiteY47" fmla="*/ 2361461 h 2574525"/>
              <a:gd name="connsiteX48" fmla="*/ 721130 w 3055957"/>
              <a:gd name="connsiteY48" fmla="*/ 2467993 h 2574525"/>
              <a:gd name="connsiteX49" fmla="*/ 676742 w 3055957"/>
              <a:gd name="connsiteY49" fmla="*/ 2521259 h 2574525"/>
              <a:gd name="connsiteX50" fmla="*/ 658986 w 3055957"/>
              <a:gd name="connsiteY50" fmla="*/ 2547892 h 2574525"/>
              <a:gd name="connsiteX51" fmla="*/ 623476 w 3055957"/>
              <a:gd name="connsiteY51" fmla="*/ 2574525 h 2574525"/>
              <a:gd name="connsiteX52" fmla="*/ 596842 w 3055957"/>
              <a:gd name="connsiteY52" fmla="*/ 2547892 h 2574525"/>
              <a:gd name="connsiteX53" fmla="*/ 570209 w 3055957"/>
              <a:gd name="connsiteY53" fmla="*/ 2485748 h 2574525"/>
              <a:gd name="connsiteX54" fmla="*/ 561332 w 3055957"/>
              <a:gd name="connsiteY54" fmla="*/ 2450237 h 2574525"/>
              <a:gd name="connsiteX55" fmla="*/ 516943 w 3055957"/>
              <a:gd name="connsiteY55" fmla="*/ 2334828 h 2574525"/>
              <a:gd name="connsiteX56" fmla="*/ 499188 w 3055957"/>
              <a:gd name="connsiteY56" fmla="*/ 2219418 h 2574525"/>
              <a:gd name="connsiteX57" fmla="*/ 481433 w 3055957"/>
              <a:gd name="connsiteY57" fmla="*/ 2192785 h 2574525"/>
              <a:gd name="connsiteX58" fmla="*/ 463677 w 3055957"/>
              <a:gd name="connsiteY58" fmla="*/ 2139519 h 2574525"/>
              <a:gd name="connsiteX59" fmla="*/ 454800 w 3055957"/>
              <a:gd name="connsiteY59" fmla="*/ 2112886 h 2574525"/>
              <a:gd name="connsiteX60" fmla="*/ 428167 w 3055957"/>
              <a:gd name="connsiteY60" fmla="*/ 2068498 h 2574525"/>
              <a:gd name="connsiteX61" fmla="*/ 419289 w 3055957"/>
              <a:gd name="connsiteY61" fmla="*/ 2041865 h 2574525"/>
              <a:gd name="connsiteX62" fmla="*/ 366023 w 3055957"/>
              <a:gd name="connsiteY62" fmla="*/ 1988599 h 2574525"/>
              <a:gd name="connsiteX63" fmla="*/ 321635 w 3055957"/>
              <a:gd name="connsiteY63" fmla="*/ 1890944 h 2574525"/>
              <a:gd name="connsiteX64" fmla="*/ 277246 w 3055957"/>
              <a:gd name="connsiteY64" fmla="*/ 1766657 h 2574525"/>
              <a:gd name="connsiteX65" fmla="*/ 250613 w 3055957"/>
              <a:gd name="connsiteY65" fmla="*/ 1704513 h 2574525"/>
              <a:gd name="connsiteX66" fmla="*/ 179592 w 3055957"/>
              <a:gd name="connsiteY66" fmla="*/ 1491449 h 2574525"/>
              <a:gd name="connsiteX67" fmla="*/ 152959 w 3055957"/>
              <a:gd name="connsiteY67" fmla="*/ 1376039 h 2574525"/>
              <a:gd name="connsiteX68" fmla="*/ 126326 w 3055957"/>
              <a:gd name="connsiteY68" fmla="*/ 1278385 h 2574525"/>
              <a:gd name="connsiteX69" fmla="*/ 108571 w 3055957"/>
              <a:gd name="connsiteY69" fmla="*/ 1189608 h 2574525"/>
              <a:gd name="connsiteX70" fmla="*/ 81938 w 3055957"/>
              <a:gd name="connsiteY70" fmla="*/ 994300 h 2574525"/>
              <a:gd name="connsiteX71" fmla="*/ 64182 w 3055957"/>
              <a:gd name="connsiteY71" fmla="*/ 816746 h 2574525"/>
              <a:gd name="connsiteX72" fmla="*/ 28672 w 3055957"/>
              <a:gd name="connsiteY72" fmla="*/ 603682 h 2574525"/>
              <a:gd name="connsiteX73" fmla="*/ 19794 w 3055957"/>
              <a:gd name="connsiteY73" fmla="*/ 514905 h 2574525"/>
              <a:gd name="connsiteX74" fmla="*/ 2039 w 3055957"/>
              <a:gd name="connsiteY74" fmla="*/ 399496 h 2574525"/>
              <a:gd name="connsiteX75" fmla="*/ 2039 w 3055957"/>
              <a:gd name="connsiteY75" fmla="*/ 0 h 257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055957" h="2574525">
                <a:moveTo>
                  <a:pt x="3055957" y="1251752"/>
                </a:moveTo>
                <a:cubicBezTo>
                  <a:pt x="3050039" y="1201445"/>
                  <a:pt x="3047263" y="1150669"/>
                  <a:pt x="3038202" y="1100832"/>
                </a:cubicBezTo>
                <a:cubicBezTo>
                  <a:pt x="3035351" y="1085153"/>
                  <a:pt x="3024311" y="1071903"/>
                  <a:pt x="3020446" y="1056443"/>
                </a:cubicBezTo>
                <a:cubicBezTo>
                  <a:pt x="3015371" y="1036143"/>
                  <a:pt x="3015673" y="1014818"/>
                  <a:pt x="3011569" y="994300"/>
                </a:cubicBezTo>
                <a:cubicBezTo>
                  <a:pt x="3006783" y="970371"/>
                  <a:pt x="2999732" y="946952"/>
                  <a:pt x="2993813" y="923278"/>
                </a:cubicBezTo>
                <a:cubicBezTo>
                  <a:pt x="2990854" y="899604"/>
                  <a:pt x="2991083" y="875309"/>
                  <a:pt x="2984936" y="852257"/>
                </a:cubicBezTo>
                <a:cubicBezTo>
                  <a:pt x="2979129" y="830481"/>
                  <a:pt x="2966673" y="811038"/>
                  <a:pt x="2958303" y="790113"/>
                </a:cubicBezTo>
                <a:cubicBezTo>
                  <a:pt x="2948913" y="766638"/>
                  <a:pt x="2940174" y="742902"/>
                  <a:pt x="2931670" y="719092"/>
                </a:cubicBezTo>
                <a:cubicBezTo>
                  <a:pt x="2925375" y="701467"/>
                  <a:pt x="2921757" y="682819"/>
                  <a:pt x="2913914" y="665826"/>
                </a:cubicBezTo>
                <a:cubicBezTo>
                  <a:pt x="2903916" y="644164"/>
                  <a:pt x="2889073" y="625021"/>
                  <a:pt x="2878404" y="603682"/>
                </a:cubicBezTo>
                <a:cubicBezTo>
                  <a:pt x="2868325" y="583524"/>
                  <a:pt x="2859473" y="562718"/>
                  <a:pt x="2851771" y="541538"/>
                </a:cubicBezTo>
                <a:cubicBezTo>
                  <a:pt x="2847601" y="530072"/>
                  <a:pt x="2849661" y="516180"/>
                  <a:pt x="2842893" y="506028"/>
                </a:cubicBezTo>
                <a:cubicBezTo>
                  <a:pt x="2836974" y="497150"/>
                  <a:pt x="2825138" y="494191"/>
                  <a:pt x="2816260" y="488272"/>
                </a:cubicBezTo>
                <a:cubicBezTo>
                  <a:pt x="2810342" y="479394"/>
                  <a:pt x="2807769" y="466932"/>
                  <a:pt x="2798505" y="461639"/>
                </a:cubicBezTo>
                <a:cubicBezTo>
                  <a:pt x="2785404" y="454153"/>
                  <a:pt x="2769000" y="455243"/>
                  <a:pt x="2754116" y="452762"/>
                </a:cubicBezTo>
                <a:cubicBezTo>
                  <a:pt x="2733476" y="449322"/>
                  <a:pt x="2712613" y="447324"/>
                  <a:pt x="2691973" y="443884"/>
                </a:cubicBezTo>
                <a:cubicBezTo>
                  <a:pt x="2607856" y="429864"/>
                  <a:pt x="2571595" y="422777"/>
                  <a:pt x="2487786" y="399496"/>
                </a:cubicBezTo>
                <a:cubicBezTo>
                  <a:pt x="2382272" y="370186"/>
                  <a:pt x="2486808" y="390454"/>
                  <a:pt x="2381254" y="372863"/>
                </a:cubicBezTo>
                <a:cubicBezTo>
                  <a:pt x="2301355" y="378781"/>
                  <a:pt x="2220653" y="377861"/>
                  <a:pt x="2141557" y="390618"/>
                </a:cubicBezTo>
                <a:cubicBezTo>
                  <a:pt x="2096472" y="397890"/>
                  <a:pt x="2103896" y="441908"/>
                  <a:pt x="2088291" y="470517"/>
                </a:cubicBezTo>
                <a:cubicBezTo>
                  <a:pt x="2079218" y="487152"/>
                  <a:pt x="2064617" y="500109"/>
                  <a:pt x="2052780" y="514905"/>
                </a:cubicBezTo>
                <a:cubicBezTo>
                  <a:pt x="2036782" y="594901"/>
                  <a:pt x="2057094" y="526535"/>
                  <a:pt x="2017270" y="594804"/>
                </a:cubicBezTo>
                <a:cubicBezTo>
                  <a:pt x="1957074" y="697997"/>
                  <a:pt x="2011353" y="636233"/>
                  <a:pt x="1946248" y="701336"/>
                </a:cubicBezTo>
                <a:cubicBezTo>
                  <a:pt x="1909778" y="774279"/>
                  <a:pt x="1937851" y="727489"/>
                  <a:pt x="1839716" y="825624"/>
                </a:cubicBezTo>
                <a:cubicBezTo>
                  <a:pt x="1824920" y="840420"/>
                  <a:pt x="1814044" y="860654"/>
                  <a:pt x="1795328" y="870012"/>
                </a:cubicBezTo>
                <a:cubicBezTo>
                  <a:pt x="1705360" y="914995"/>
                  <a:pt x="1816492" y="856783"/>
                  <a:pt x="1724307" y="914400"/>
                </a:cubicBezTo>
                <a:cubicBezTo>
                  <a:pt x="1619339" y="980006"/>
                  <a:pt x="1744545" y="897096"/>
                  <a:pt x="1662163" y="941033"/>
                </a:cubicBezTo>
                <a:cubicBezTo>
                  <a:pt x="1508784" y="1022835"/>
                  <a:pt x="1608599" y="985520"/>
                  <a:pt x="1502365" y="1020933"/>
                </a:cubicBezTo>
                <a:cubicBezTo>
                  <a:pt x="1490528" y="1029811"/>
                  <a:pt x="1478894" y="1038966"/>
                  <a:pt x="1466854" y="1047566"/>
                </a:cubicBezTo>
                <a:cubicBezTo>
                  <a:pt x="1458172" y="1053768"/>
                  <a:pt x="1447165" y="1057220"/>
                  <a:pt x="1440221" y="1065321"/>
                </a:cubicBezTo>
                <a:cubicBezTo>
                  <a:pt x="1428992" y="1078422"/>
                  <a:pt x="1423483" y="1095573"/>
                  <a:pt x="1413588" y="1109709"/>
                </a:cubicBezTo>
                <a:cubicBezTo>
                  <a:pt x="1402722" y="1125232"/>
                  <a:pt x="1389914" y="1139302"/>
                  <a:pt x="1378077" y="1154098"/>
                </a:cubicBezTo>
                <a:cubicBezTo>
                  <a:pt x="1364609" y="1201237"/>
                  <a:pt x="1358944" y="1224471"/>
                  <a:pt x="1342567" y="1269507"/>
                </a:cubicBezTo>
                <a:cubicBezTo>
                  <a:pt x="1337121" y="1284484"/>
                  <a:pt x="1330407" y="1298974"/>
                  <a:pt x="1324811" y="1313896"/>
                </a:cubicBezTo>
                <a:cubicBezTo>
                  <a:pt x="1321525" y="1322658"/>
                  <a:pt x="1318204" y="1331451"/>
                  <a:pt x="1315934" y="1340529"/>
                </a:cubicBezTo>
                <a:cubicBezTo>
                  <a:pt x="1312274" y="1355168"/>
                  <a:pt x="1313300" y="1371180"/>
                  <a:pt x="1307056" y="1384917"/>
                </a:cubicBezTo>
                <a:cubicBezTo>
                  <a:pt x="1298226" y="1404344"/>
                  <a:pt x="1279470" y="1418370"/>
                  <a:pt x="1271545" y="1438183"/>
                </a:cubicBezTo>
                <a:cubicBezTo>
                  <a:pt x="1263857" y="1457404"/>
                  <a:pt x="1248475" y="1499422"/>
                  <a:pt x="1236035" y="1518082"/>
                </a:cubicBezTo>
                <a:cubicBezTo>
                  <a:pt x="1199059" y="1573546"/>
                  <a:pt x="1182458" y="1580848"/>
                  <a:pt x="1156136" y="1633492"/>
                </a:cubicBezTo>
                <a:cubicBezTo>
                  <a:pt x="1149009" y="1647745"/>
                  <a:pt x="1145507" y="1663627"/>
                  <a:pt x="1138380" y="1677880"/>
                </a:cubicBezTo>
                <a:cubicBezTo>
                  <a:pt x="1130663" y="1693313"/>
                  <a:pt x="1120127" y="1707184"/>
                  <a:pt x="1111747" y="1722268"/>
                </a:cubicBezTo>
                <a:cubicBezTo>
                  <a:pt x="1066248" y="1804167"/>
                  <a:pt x="1130681" y="1702746"/>
                  <a:pt x="1058481" y="1811045"/>
                </a:cubicBezTo>
                <a:cubicBezTo>
                  <a:pt x="1043788" y="1899212"/>
                  <a:pt x="1061047" y="1837627"/>
                  <a:pt x="1005215" y="1935333"/>
                </a:cubicBezTo>
                <a:cubicBezTo>
                  <a:pt x="903257" y="2113758"/>
                  <a:pt x="1047985" y="1867548"/>
                  <a:pt x="960827" y="2041865"/>
                </a:cubicBezTo>
                <a:cubicBezTo>
                  <a:pt x="836893" y="2289735"/>
                  <a:pt x="982009" y="1959888"/>
                  <a:pt x="889806" y="2175030"/>
                </a:cubicBezTo>
                <a:cubicBezTo>
                  <a:pt x="874971" y="2264039"/>
                  <a:pt x="893181" y="2194913"/>
                  <a:pt x="854295" y="2272684"/>
                </a:cubicBezTo>
                <a:cubicBezTo>
                  <a:pt x="847168" y="2286937"/>
                  <a:pt x="844739" y="2303407"/>
                  <a:pt x="836540" y="2317072"/>
                </a:cubicBezTo>
                <a:cubicBezTo>
                  <a:pt x="826791" y="2333320"/>
                  <a:pt x="811540" y="2345695"/>
                  <a:pt x="801029" y="2361461"/>
                </a:cubicBezTo>
                <a:cubicBezTo>
                  <a:pt x="730522" y="2467221"/>
                  <a:pt x="780110" y="2428672"/>
                  <a:pt x="721130" y="2467993"/>
                </a:cubicBezTo>
                <a:cubicBezTo>
                  <a:pt x="683041" y="2544171"/>
                  <a:pt x="726933" y="2471068"/>
                  <a:pt x="676742" y="2521259"/>
                </a:cubicBezTo>
                <a:cubicBezTo>
                  <a:pt x="669197" y="2528804"/>
                  <a:pt x="666531" y="2540347"/>
                  <a:pt x="658986" y="2547892"/>
                </a:cubicBezTo>
                <a:cubicBezTo>
                  <a:pt x="648524" y="2558354"/>
                  <a:pt x="635313" y="2565647"/>
                  <a:pt x="623476" y="2574525"/>
                </a:cubicBezTo>
                <a:cubicBezTo>
                  <a:pt x="614598" y="2565647"/>
                  <a:pt x="604140" y="2558109"/>
                  <a:pt x="596842" y="2547892"/>
                </a:cubicBezTo>
                <a:cubicBezTo>
                  <a:pt x="585571" y="2532113"/>
                  <a:pt x="575728" y="2505065"/>
                  <a:pt x="570209" y="2485748"/>
                </a:cubicBezTo>
                <a:cubicBezTo>
                  <a:pt x="566857" y="2474016"/>
                  <a:pt x="564920" y="2461899"/>
                  <a:pt x="561332" y="2450237"/>
                </a:cubicBezTo>
                <a:cubicBezTo>
                  <a:pt x="536678" y="2370111"/>
                  <a:pt x="544349" y="2389636"/>
                  <a:pt x="516943" y="2334828"/>
                </a:cubicBezTo>
                <a:cubicBezTo>
                  <a:pt x="515571" y="2323850"/>
                  <a:pt x="506815" y="2239757"/>
                  <a:pt x="499188" y="2219418"/>
                </a:cubicBezTo>
                <a:cubicBezTo>
                  <a:pt x="495442" y="2209428"/>
                  <a:pt x="485766" y="2202535"/>
                  <a:pt x="481433" y="2192785"/>
                </a:cubicBezTo>
                <a:cubicBezTo>
                  <a:pt x="473832" y="2175682"/>
                  <a:pt x="469595" y="2157274"/>
                  <a:pt x="463677" y="2139519"/>
                </a:cubicBezTo>
                <a:cubicBezTo>
                  <a:pt x="460718" y="2130641"/>
                  <a:pt x="459615" y="2120910"/>
                  <a:pt x="454800" y="2112886"/>
                </a:cubicBezTo>
                <a:cubicBezTo>
                  <a:pt x="445922" y="2098090"/>
                  <a:pt x="435884" y="2083931"/>
                  <a:pt x="428167" y="2068498"/>
                </a:cubicBezTo>
                <a:cubicBezTo>
                  <a:pt x="423982" y="2060128"/>
                  <a:pt x="425034" y="2049252"/>
                  <a:pt x="419289" y="2041865"/>
                </a:cubicBezTo>
                <a:cubicBezTo>
                  <a:pt x="403873" y="2022045"/>
                  <a:pt x="366023" y="1988599"/>
                  <a:pt x="366023" y="1988599"/>
                </a:cubicBezTo>
                <a:cubicBezTo>
                  <a:pt x="348702" y="1919316"/>
                  <a:pt x="368393" y="1984461"/>
                  <a:pt x="321635" y="1890944"/>
                </a:cubicBezTo>
                <a:cubicBezTo>
                  <a:pt x="305595" y="1858865"/>
                  <a:pt x="287527" y="1794072"/>
                  <a:pt x="277246" y="1766657"/>
                </a:cubicBezTo>
                <a:cubicBezTo>
                  <a:pt x="269333" y="1745555"/>
                  <a:pt x="258150" y="1725752"/>
                  <a:pt x="250613" y="1704513"/>
                </a:cubicBezTo>
                <a:cubicBezTo>
                  <a:pt x="225578" y="1633960"/>
                  <a:pt x="196426" y="1564395"/>
                  <a:pt x="179592" y="1491449"/>
                </a:cubicBezTo>
                <a:cubicBezTo>
                  <a:pt x="170714" y="1452979"/>
                  <a:pt x="162535" y="1414341"/>
                  <a:pt x="152959" y="1376039"/>
                </a:cubicBezTo>
                <a:cubicBezTo>
                  <a:pt x="144776" y="1343306"/>
                  <a:pt x="134141" y="1311208"/>
                  <a:pt x="126326" y="1278385"/>
                </a:cubicBezTo>
                <a:cubicBezTo>
                  <a:pt x="119336" y="1249027"/>
                  <a:pt x="114489" y="1219200"/>
                  <a:pt x="108571" y="1189608"/>
                </a:cubicBezTo>
                <a:cubicBezTo>
                  <a:pt x="80554" y="881435"/>
                  <a:pt x="121881" y="1303852"/>
                  <a:pt x="81938" y="994300"/>
                </a:cubicBezTo>
                <a:cubicBezTo>
                  <a:pt x="74326" y="935309"/>
                  <a:pt x="75847" y="875071"/>
                  <a:pt x="64182" y="816746"/>
                </a:cubicBezTo>
                <a:cubicBezTo>
                  <a:pt x="47748" y="734573"/>
                  <a:pt x="37482" y="691778"/>
                  <a:pt x="28672" y="603682"/>
                </a:cubicBezTo>
                <a:cubicBezTo>
                  <a:pt x="25713" y="574090"/>
                  <a:pt x="23641" y="544395"/>
                  <a:pt x="19794" y="514905"/>
                </a:cubicBezTo>
                <a:cubicBezTo>
                  <a:pt x="14760" y="476310"/>
                  <a:pt x="3380" y="438395"/>
                  <a:pt x="2039" y="399496"/>
                </a:cubicBezTo>
                <a:cubicBezTo>
                  <a:pt x="-2550" y="266410"/>
                  <a:pt x="2039" y="133165"/>
                  <a:pt x="2039" y="0"/>
                </a:cubicBezTo>
              </a:path>
            </a:pathLst>
          </a:custGeom>
          <a:noFill/>
          <a:ln w="76200">
            <a:solidFill>
              <a:srgbClr val="F9CE00">
                <a:alpha val="50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38716EC-D3B8-457D-B40E-CDEC45935C82}"/>
                  </a:ext>
                </a:extLst>
              </p:cNvPr>
              <p:cNvSpPr txBox="1"/>
              <p:nvPr/>
            </p:nvSpPr>
            <p:spPr>
              <a:xfrm>
                <a:off x="981001" y="1236088"/>
                <a:ext cx="1885651" cy="477054"/>
              </a:xfrm>
              <a:prstGeom prst="rect">
                <a:avLst/>
              </a:prstGeom>
              <a:solidFill>
                <a:schemeClr val="accent5">
                  <a:lumMod val="40000"/>
                  <a:lumOff val="60000"/>
                </a:schemeClr>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𝟓</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𝟏𝟏</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 %</m:t>
                      </m:r>
                    </m:oMath>
                  </m:oMathPara>
                </a14:m>
                <a:endParaRPr lang="en-US" altLang="ja-JP" sz="25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14" name="TextBox 13">
                <a:extLst>
                  <a:ext uri="{FF2B5EF4-FFF2-40B4-BE49-F238E27FC236}">
                    <a16:creationId xmlns:a16="http://schemas.microsoft.com/office/drawing/2014/main" id="{538716EC-D3B8-457D-B40E-CDEC45935C82}"/>
                  </a:ext>
                </a:extLst>
              </p:cNvPr>
              <p:cNvSpPr txBox="1">
                <a:spLocks noRot="1" noChangeAspect="1" noMove="1" noResize="1" noEditPoints="1" noAdjustHandles="1" noChangeArrowheads="1" noChangeShapeType="1" noTextEdit="1"/>
              </p:cNvSpPr>
              <p:nvPr/>
            </p:nvSpPr>
            <p:spPr>
              <a:xfrm>
                <a:off x="981001" y="1236088"/>
                <a:ext cx="1885651" cy="477054"/>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E4C6108-591C-4621-83BE-F2E507F62E93}"/>
                  </a:ext>
                </a:extLst>
              </p:cNvPr>
              <p:cNvSpPr txBox="1"/>
              <p:nvPr/>
            </p:nvSpPr>
            <p:spPr>
              <a:xfrm>
                <a:off x="5095554" y="1236088"/>
                <a:ext cx="2118144" cy="477054"/>
              </a:xfrm>
              <a:prstGeom prst="rect">
                <a:avLst/>
              </a:prstGeom>
              <a:solidFill>
                <a:schemeClr val="accent5">
                  <a:lumMod val="40000"/>
                  <a:lumOff val="60000"/>
                </a:schemeClr>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𝟏𝟓</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𝟑𝟖</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 %</m:t>
                      </m:r>
                    </m:oMath>
                  </m:oMathPara>
                </a14:m>
                <a:endParaRPr lang="en-US" altLang="ja-JP" sz="25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15" name="TextBox 14">
                <a:extLst>
                  <a:ext uri="{FF2B5EF4-FFF2-40B4-BE49-F238E27FC236}">
                    <a16:creationId xmlns:a16="http://schemas.microsoft.com/office/drawing/2014/main" id="{5E4C6108-591C-4621-83BE-F2E507F62E93}"/>
                  </a:ext>
                </a:extLst>
              </p:cNvPr>
              <p:cNvSpPr txBox="1">
                <a:spLocks noRot="1" noChangeAspect="1" noMove="1" noResize="1" noEditPoints="1" noAdjustHandles="1" noChangeArrowheads="1" noChangeShapeType="1" noTextEdit="1"/>
              </p:cNvSpPr>
              <p:nvPr/>
            </p:nvSpPr>
            <p:spPr>
              <a:xfrm>
                <a:off x="5095554" y="1236088"/>
                <a:ext cx="2118144" cy="477054"/>
              </a:xfrm>
              <a:prstGeom prst="rect">
                <a:avLst/>
              </a:prstGeom>
              <a:blipFill>
                <a:blip r:embed="rId5"/>
                <a:stretch>
                  <a:fillRect/>
                </a:stretch>
              </a:blipFill>
            </p:spPr>
            <p:txBody>
              <a:bodyPr/>
              <a:lstStyle/>
              <a:p>
                <a:r>
                  <a:rPr lang="ja-JP" altLang="en-US">
                    <a:noFill/>
                  </a:rPr>
                  <a:t> </a:t>
                </a:r>
              </a:p>
            </p:txBody>
          </p:sp>
        </mc:Fallback>
      </mc:AlternateContent>
      <p:sp>
        <p:nvSpPr>
          <p:cNvPr id="16" name="Left Brace 15">
            <a:extLst>
              <a:ext uri="{FF2B5EF4-FFF2-40B4-BE49-F238E27FC236}">
                <a16:creationId xmlns:a16="http://schemas.microsoft.com/office/drawing/2014/main" id="{36DD2527-C485-4A59-B3DD-516BF013513A}"/>
              </a:ext>
            </a:extLst>
          </p:cNvPr>
          <p:cNvSpPr/>
          <p:nvPr/>
        </p:nvSpPr>
        <p:spPr>
          <a:xfrm rot="5400000">
            <a:off x="5915274" y="709681"/>
            <a:ext cx="407181" cy="2331407"/>
          </a:xfrm>
          <a:prstGeom prst="leftBrace">
            <a:avLst>
              <a:gd name="adj1" fmla="val 28846"/>
              <a:gd name="adj2" fmla="val 50000"/>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Left Brace 16">
            <a:extLst>
              <a:ext uri="{FF2B5EF4-FFF2-40B4-BE49-F238E27FC236}">
                <a16:creationId xmlns:a16="http://schemas.microsoft.com/office/drawing/2014/main" id="{8D12EE9F-59CD-4997-BDA1-32279D31B633}"/>
              </a:ext>
            </a:extLst>
          </p:cNvPr>
          <p:cNvSpPr/>
          <p:nvPr/>
        </p:nvSpPr>
        <p:spPr>
          <a:xfrm rot="5400000">
            <a:off x="1678250" y="757983"/>
            <a:ext cx="407181" cy="2270657"/>
          </a:xfrm>
          <a:prstGeom prst="leftBrace">
            <a:avLst>
              <a:gd name="adj1" fmla="val 28846"/>
              <a:gd name="adj2" fmla="val 50000"/>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A7CA393-C3A1-4FDB-A3F5-C6CE1BAFCA66}"/>
                  </a:ext>
                </a:extLst>
              </p:cNvPr>
              <p:cNvSpPr txBox="1"/>
              <p:nvPr/>
            </p:nvSpPr>
            <p:spPr>
              <a:xfrm>
                <a:off x="8507897" y="1689721"/>
                <a:ext cx="3602782" cy="1815882"/>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Mean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oMath>
                </a14:m>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and momentum anisotropy</a:t>
                </a:r>
              </a:p>
              <a:p>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non-negligible effect of corona </a:t>
                </a: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a:t>
                </a:r>
              </a:p>
            </p:txBody>
          </p:sp>
        </mc:Choice>
        <mc:Fallback xmlns="">
          <p:sp>
            <p:nvSpPr>
              <p:cNvPr id="18" name="TextBox 17">
                <a:extLst>
                  <a:ext uri="{FF2B5EF4-FFF2-40B4-BE49-F238E27FC236}">
                    <a16:creationId xmlns:a16="http://schemas.microsoft.com/office/drawing/2014/main" id="{4A7CA393-C3A1-4FDB-A3F5-C6CE1BAFCA66}"/>
                  </a:ext>
                </a:extLst>
              </p:cNvPr>
              <p:cNvSpPr txBox="1">
                <a:spLocks noRot="1" noChangeAspect="1" noMove="1" noResize="1" noEditPoints="1" noAdjustHandles="1" noChangeArrowheads="1" noChangeShapeType="1" noTextEdit="1"/>
              </p:cNvSpPr>
              <p:nvPr/>
            </p:nvSpPr>
            <p:spPr>
              <a:xfrm>
                <a:off x="8507897" y="1689721"/>
                <a:ext cx="3602782" cy="1815882"/>
              </a:xfrm>
              <a:prstGeom prst="rect">
                <a:avLst/>
              </a:prstGeom>
              <a:blipFill>
                <a:blip r:embed="rId6"/>
                <a:stretch>
                  <a:fillRect l="-3553" t="-3020" r="-2369" b="-8725"/>
                </a:stretch>
              </a:blipFill>
            </p:spPr>
            <p:txBody>
              <a:bodyPr/>
              <a:lstStyle/>
              <a:p>
                <a:r>
                  <a:rPr lang="ja-JP" altLang="en-US">
                    <a:noFill/>
                  </a:rPr>
                  <a:t> </a:t>
                </a:r>
              </a:p>
            </p:txBody>
          </p:sp>
        </mc:Fallback>
      </mc:AlternateContent>
      <p:sp>
        <p:nvSpPr>
          <p:cNvPr id="20" name="TextBox 19">
            <a:extLst>
              <a:ext uri="{FF2B5EF4-FFF2-40B4-BE49-F238E27FC236}">
                <a16:creationId xmlns:a16="http://schemas.microsoft.com/office/drawing/2014/main" id="{D10F5431-CB91-4197-8D99-26550E02DD28}"/>
              </a:ext>
            </a:extLst>
          </p:cNvPr>
          <p:cNvSpPr txBox="1"/>
          <p:nvPr/>
        </p:nvSpPr>
        <p:spPr>
          <a:xfrm>
            <a:off x="8509460" y="3923361"/>
            <a:ext cx="3602782" cy="1815882"/>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Pure hydro calculation can bring misinterpretation of exp. data even in PBPB </a:t>
            </a:r>
          </a:p>
        </p:txBody>
      </p:sp>
      <p:sp>
        <p:nvSpPr>
          <p:cNvPr id="5" name="Slide Number Placeholder 4">
            <a:extLst>
              <a:ext uri="{FF2B5EF4-FFF2-40B4-BE49-F238E27FC236}">
                <a16:creationId xmlns:a16="http://schemas.microsoft.com/office/drawing/2014/main" id="{18CC3C48-05BB-0AA8-FDEA-AE35902A3ABB}"/>
              </a:ext>
            </a:extLst>
          </p:cNvPr>
          <p:cNvSpPr>
            <a:spLocks noGrp="1"/>
          </p:cNvSpPr>
          <p:nvPr>
            <p:ph type="sldNum" sz="quarter" idx="12"/>
          </p:nvPr>
        </p:nvSpPr>
        <p:spPr/>
        <p:txBody>
          <a:bodyPr/>
          <a:lstStyle/>
          <a:p>
            <a:fld id="{35AB285C-654F-4A5B-870C-7C676C8AE05A}" type="slidenum">
              <a:rPr lang="ja-JP" altLang="en-US" smtClean="0"/>
              <a:pPr/>
              <a:t>42</a:t>
            </a:fld>
            <a:endParaRPr lang="ja-JP" altLang="en-US" dirty="0"/>
          </a:p>
        </p:txBody>
      </p:sp>
    </p:spTree>
    <p:extLst>
      <p:ext uri="{BB962C8B-B14F-4D97-AF65-F5344CB8AC3E}">
        <p14:creationId xmlns:p14="http://schemas.microsoft.com/office/powerpoint/2010/main" val="941935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B1F68-9D7A-468E-9E96-26927EF972F5}"/>
              </a:ext>
            </a:extLst>
          </p:cNvPr>
          <p:cNvSpPr>
            <a:spLocks noGrp="1"/>
          </p:cNvSpPr>
          <p:nvPr>
            <p:ph type="title"/>
          </p:nvPr>
        </p:nvSpPr>
        <p:spPr>
          <a:xfrm>
            <a:off x="838200" y="328181"/>
            <a:ext cx="10515600" cy="863311"/>
          </a:xfrm>
        </p:spPr>
        <p:txBody>
          <a:bodyPr/>
          <a:lstStyle/>
          <a:p>
            <a:r>
              <a:rPr kumimoji="1" lang="en-US" altLang="ja-JP" dirty="0"/>
              <a:t>Effects of hadronic </a:t>
            </a:r>
            <a:r>
              <a:rPr kumimoji="1" lang="en-US" altLang="ja-JP" dirty="0" err="1"/>
              <a:t>rescatterings</a:t>
            </a:r>
            <a:endParaRPr kumimoji="1" lang="ja-JP" altLang="en-US" dirty="0"/>
          </a:p>
        </p:txBody>
      </p:sp>
      <p:sp>
        <p:nvSpPr>
          <p:cNvPr id="3" name="Date Placeholder 2">
            <a:extLst>
              <a:ext uri="{FF2B5EF4-FFF2-40B4-BE49-F238E27FC236}">
                <a16:creationId xmlns:a16="http://schemas.microsoft.com/office/drawing/2014/main" id="{CA0A0959-5AC4-4DE5-A3AA-DA42BFD5963A}"/>
              </a:ext>
            </a:extLst>
          </p:cNvPr>
          <p:cNvSpPr>
            <a:spLocks noGrp="1"/>
          </p:cNvSpPr>
          <p:nvPr>
            <p:ph type="dt" sz="half" idx="10"/>
          </p:nvPr>
        </p:nvSpPr>
        <p:spPr/>
        <p:txBody>
          <a:bodyPr/>
          <a:lstStyle/>
          <a:p>
            <a:r>
              <a:rPr lang="en-US" altLang="ja-JP"/>
              <a:t>2022/06/15    Yuuka Kanakubo, Sophia Univ.</a:t>
            </a:r>
            <a:endParaRPr lang="ja-JP" altLang="en-US" dirty="0"/>
          </a:p>
        </p:txBody>
      </p:sp>
      <p:sp>
        <p:nvSpPr>
          <p:cNvPr id="4" name="Footer Placeholder 3">
            <a:extLst>
              <a:ext uri="{FF2B5EF4-FFF2-40B4-BE49-F238E27FC236}">
                <a16:creationId xmlns:a16="http://schemas.microsoft.com/office/drawing/2014/main" id="{D0CD56A3-B120-4729-822E-96011C9AB3CC}"/>
              </a:ext>
            </a:extLst>
          </p:cNvPr>
          <p:cNvSpPr>
            <a:spLocks noGrp="1"/>
          </p:cNvSpPr>
          <p:nvPr>
            <p:ph type="ftr" sz="quarter" idx="11"/>
          </p:nvPr>
        </p:nvSpPr>
        <p:spPr/>
        <p:txBody>
          <a:bodyPr/>
          <a:lstStyle/>
          <a:p>
            <a:r>
              <a:rPr lang="en-US" altLang="zh-CN"/>
              <a:t>The 20th International Conference on Strangeness in Quark Matter, Busan, Republic of Korea</a:t>
            </a:r>
            <a:endParaRPr lang="ja-JP" altLang="en-US" dirty="0"/>
          </a:p>
        </p:txBody>
      </p:sp>
      <p:pic>
        <p:nvPicPr>
          <p:cNvPr id="6" name="Picture 5" descr="Chart&#10;&#10;Description automatically generated">
            <a:extLst>
              <a:ext uri="{FF2B5EF4-FFF2-40B4-BE49-F238E27FC236}">
                <a16:creationId xmlns:a16="http://schemas.microsoft.com/office/drawing/2014/main" id="{6368D7B6-189A-475B-B60F-94C9C8BE3664}"/>
              </a:ext>
            </a:extLst>
          </p:cNvPr>
          <p:cNvPicPr>
            <a:picLocks noChangeAspect="1"/>
          </p:cNvPicPr>
          <p:nvPr/>
        </p:nvPicPr>
        <p:blipFill rotWithShape="1">
          <a:blip r:embed="rId2">
            <a:extLst>
              <a:ext uri="{28A0092B-C50C-407E-A947-70E740481C1C}">
                <a14:useLocalDpi xmlns:a14="http://schemas.microsoft.com/office/drawing/2010/main" val="0"/>
              </a:ext>
            </a:extLst>
          </a:blip>
          <a:srcRect t="50000" r="46830"/>
          <a:stretch/>
        </p:blipFill>
        <p:spPr>
          <a:xfrm>
            <a:off x="3917392" y="1126909"/>
            <a:ext cx="4128689" cy="2746965"/>
          </a:xfrm>
          <a:prstGeom prst="rect">
            <a:avLst/>
          </a:prstGeom>
        </p:spPr>
      </p:pic>
      <p:pic>
        <p:nvPicPr>
          <p:cNvPr id="8" name="Picture 7" descr="A picture containing diagram&#10;&#10;Description automatically generated">
            <a:extLst>
              <a:ext uri="{FF2B5EF4-FFF2-40B4-BE49-F238E27FC236}">
                <a16:creationId xmlns:a16="http://schemas.microsoft.com/office/drawing/2014/main" id="{260DE8E0-02AA-4EB2-9B39-6A967930EE9F}"/>
              </a:ext>
            </a:extLst>
          </p:cNvPr>
          <p:cNvPicPr>
            <a:picLocks noChangeAspect="1"/>
          </p:cNvPicPr>
          <p:nvPr/>
        </p:nvPicPr>
        <p:blipFill rotWithShape="1">
          <a:blip r:embed="rId3">
            <a:extLst>
              <a:ext uri="{28A0092B-C50C-407E-A947-70E740481C1C}">
                <a14:useLocalDpi xmlns:a14="http://schemas.microsoft.com/office/drawing/2010/main" val="0"/>
              </a:ext>
            </a:extLst>
          </a:blip>
          <a:srcRect l="47881"/>
          <a:stretch/>
        </p:blipFill>
        <p:spPr>
          <a:xfrm>
            <a:off x="222106" y="1130017"/>
            <a:ext cx="3910591" cy="2694647"/>
          </a:xfrm>
          <a:prstGeom prst="rect">
            <a:avLst/>
          </a:prstGeom>
        </p:spPr>
      </p:pic>
      <p:pic>
        <p:nvPicPr>
          <p:cNvPr id="9" name="Picture 8" descr="A picture containing diagram&#10;&#10;Description automatically generated">
            <a:extLst>
              <a:ext uri="{FF2B5EF4-FFF2-40B4-BE49-F238E27FC236}">
                <a16:creationId xmlns:a16="http://schemas.microsoft.com/office/drawing/2014/main" id="{F4CFEFB3-BA46-4F2F-867C-B8A3FF7B6BAD}"/>
              </a:ext>
            </a:extLst>
          </p:cNvPr>
          <p:cNvPicPr>
            <a:picLocks noChangeAspect="1"/>
          </p:cNvPicPr>
          <p:nvPr/>
        </p:nvPicPr>
        <p:blipFill rotWithShape="1">
          <a:blip r:embed="rId3">
            <a:extLst>
              <a:ext uri="{28A0092B-C50C-407E-A947-70E740481C1C}">
                <a14:useLocalDpi xmlns:a14="http://schemas.microsoft.com/office/drawing/2010/main" val="0"/>
              </a:ext>
            </a:extLst>
          </a:blip>
          <a:srcRect l="29096" t="29140" r="54508" b="34598"/>
          <a:stretch/>
        </p:blipFill>
        <p:spPr>
          <a:xfrm>
            <a:off x="6045922" y="5457506"/>
            <a:ext cx="934474" cy="742194"/>
          </a:xfrm>
          <a:prstGeom prst="rect">
            <a:avLst/>
          </a:prstGeom>
        </p:spPr>
      </p:pic>
      <p:sp>
        <p:nvSpPr>
          <p:cNvPr id="10" name="TextBox 9">
            <a:extLst>
              <a:ext uri="{FF2B5EF4-FFF2-40B4-BE49-F238E27FC236}">
                <a16:creationId xmlns:a16="http://schemas.microsoft.com/office/drawing/2014/main" id="{57A07AFE-B5E6-4CFA-9D32-D31C7E5E5198}"/>
              </a:ext>
            </a:extLst>
          </p:cNvPr>
          <p:cNvSpPr txBox="1"/>
          <p:nvPr/>
        </p:nvSpPr>
        <p:spPr>
          <a:xfrm>
            <a:off x="8187519" y="1191492"/>
            <a:ext cx="3917391" cy="3108543"/>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Significant suppression of yield ratios at central </a:t>
            </a:r>
            <a:r>
              <a:rPr lang="en-US" altLang="ja-JP" sz="28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PbPb</a:t>
            </a:r>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a:t>
            </a:r>
          </a:p>
          <a:p>
            <a:endPar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endParaRPr>
          </a:p>
          <a:p>
            <a:r>
              <a:rPr lang="ja-JP" altLang="en-US"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a:t>
            </a:r>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Captured with dissociation/annihilation of hadrons in late stage</a:t>
            </a:r>
          </a:p>
        </p:txBody>
      </p:sp>
      <p:sp>
        <p:nvSpPr>
          <p:cNvPr id="11" name="矢印: 右 40">
            <a:extLst>
              <a:ext uri="{FF2B5EF4-FFF2-40B4-BE49-F238E27FC236}">
                <a16:creationId xmlns:a16="http://schemas.microsoft.com/office/drawing/2014/main" id="{2DB0326A-D845-4B98-BE11-3504E2E6B349}"/>
              </a:ext>
            </a:extLst>
          </p:cNvPr>
          <p:cNvSpPr/>
          <p:nvPr/>
        </p:nvSpPr>
        <p:spPr>
          <a:xfrm rot="5400000">
            <a:off x="3891665" y="1604668"/>
            <a:ext cx="407433" cy="340450"/>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2" name="矢印: 右 40">
            <a:extLst>
              <a:ext uri="{FF2B5EF4-FFF2-40B4-BE49-F238E27FC236}">
                <a16:creationId xmlns:a16="http://schemas.microsoft.com/office/drawing/2014/main" id="{5195D298-BD05-4306-8428-A0C6F3A78591}"/>
              </a:ext>
            </a:extLst>
          </p:cNvPr>
          <p:cNvSpPr/>
          <p:nvPr/>
        </p:nvSpPr>
        <p:spPr>
          <a:xfrm rot="5400000">
            <a:off x="7414194" y="1636584"/>
            <a:ext cx="625921" cy="340450"/>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pic>
        <p:nvPicPr>
          <p:cNvPr id="7" name="Picture 6" descr="Chart&#10;&#10;Description automatically generated">
            <a:extLst>
              <a:ext uri="{FF2B5EF4-FFF2-40B4-BE49-F238E27FC236}">
                <a16:creationId xmlns:a16="http://schemas.microsoft.com/office/drawing/2014/main" id="{C9425BD2-3B87-4452-93A1-2D4726AA4FC6}"/>
              </a:ext>
            </a:extLst>
          </p:cNvPr>
          <p:cNvPicPr>
            <a:picLocks noChangeAspect="1"/>
          </p:cNvPicPr>
          <p:nvPr/>
        </p:nvPicPr>
        <p:blipFill rotWithShape="1">
          <a:blip r:embed="rId2">
            <a:extLst>
              <a:ext uri="{28A0092B-C50C-407E-A947-70E740481C1C}">
                <a14:useLocalDpi xmlns:a14="http://schemas.microsoft.com/office/drawing/2010/main" val="0"/>
              </a:ext>
            </a:extLst>
          </a:blip>
          <a:srcRect b="48455"/>
          <a:stretch/>
        </p:blipFill>
        <p:spPr>
          <a:xfrm>
            <a:off x="263583" y="3534124"/>
            <a:ext cx="7738705" cy="2822226"/>
          </a:xfrm>
          <a:prstGeom prst="rect">
            <a:avLst/>
          </a:prstGeom>
        </p:spPr>
      </p:pic>
      <p:sp>
        <p:nvSpPr>
          <p:cNvPr id="13" name="矢印: 右 40">
            <a:extLst>
              <a:ext uri="{FF2B5EF4-FFF2-40B4-BE49-F238E27FC236}">
                <a16:creationId xmlns:a16="http://schemas.microsoft.com/office/drawing/2014/main" id="{4ADCBD6E-D1E9-4805-98A4-6B89FF41BDE9}"/>
              </a:ext>
            </a:extLst>
          </p:cNvPr>
          <p:cNvSpPr/>
          <p:nvPr/>
        </p:nvSpPr>
        <p:spPr>
          <a:xfrm rot="5400000">
            <a:off x="7422036" y="4415260"/>
            <a:ext cx="820053" cy="340449"/>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4" name="矢印: 右 40">
            <a:extLst>
              <a:ext uri="{FF2B5EF4-FFF2-40B4-BE49-F238E27FC236}">
                <a16:creationId xmlns:a16="http://schemas.microsoft.com/office/drawing/2014/main" id="{5ABEE630-3663-41C3-BADE-C45878A2FD43}"/>
              </a:ext>
            </a:extLst>
          </p:cNvPr>
          <p:cNvSpPr/>
          <p:nvPr/>
        </p:nvSpPr>
        <p:spPr>
          <a:xfrm rot="5400000">
            <a:off x="3920690" y="3973721"/>
            <a:ext cx="540144" cy="340450"/>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5" name="矢印: 下 123">
            <a:extLst>
              <a:ext uri="{FF2B5EF4-FFF2-40B4-BE49-F238E27FC236}">
                <a16:creationId xmlns:a16="http://schemas.microsoft.com/office/drawing/2014/main" id="{158D867A-8C4D-4851-B4D5-D716A70E936E}"/>
              </a:ext>
            </a:extLst>
          </p:cNvPr>
          <p:cNvSpPr/>
          <p:nvPr/>
        </p:nvSpPr>
        <p:spPr>
          <a:xfrm>
            <a:off x="9874074" y="2352231"/>
            <a:ext cx="522860" cy="541947"/>
          </a:xfrm>
          <a:prstGeom prst="downArrow">
            <a:avLst>
              <a:gd name="adj1" fmla="val 50000"/>
              <a:gd name="adj2" fmla="val 62461"/>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16" name="TextBox 15">
            <a:extLst>
              <a:ext uri="{FF2B5EF4-FFF2-40B4-BE49-F238E27FC236}">
                <a16:creationId xmlns:a16="http://schemas.microsoft.com/office/drawing/2014/main" id="{4F66F722-1F0C-488B-A3EE-FB3C8C4F0F9E}"/>
              </a:ext>
            </a:extLst>
          </p:cNvPr>
          <p:cNvSpPr txBox="1"/>
          <p:nvPr/>
        </p:nvSpPr>
        <p:spPr>
          <a:xfrm>
            <a:off x="8371614" y="4470848"/>
            <a:ext cx="3490179" cy="1384995"/>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Visible hadronic </a:t>
            </a:r>
            <a:r>
              <a:rPr lang="en-US" altLang="ja-JP" sz="28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rescattering</a:t>
            </a:r>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effects even in pp collisions</a:t>
            </a:r>
          </a:p>
        </p:txBody>
      </p:sp>
      <p:sp>
        <p:nvSpPr>
          <p:cNvPr id="17" name="Rectangle: Rounded Corners 16">
            <a:extLst>
              <a:ext uri="{FF2B5EF4-FFF2-40B4-BE49-F238E27FC236}">
                <a16:creationId xmlns:a16="http://schemas.microsoft.com/office/drawing/2014/main" id="{C0FE067F-8772-4B34-9726-4CCAB0C6F8C7}"/>
              </a:ext>
            </a:extLst>
          </p:cNvPr>
          <p:cNvSpPr/>
          <p:nvPr/>
        </p:nvSpPr>
        <p:spPr>
          <a:xfrm>
            <a:off x="1301115" y="1759131"/>
            <a:ext cx="1114697" cy="1409868"/>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Rounded Corners 17">
            <a:extLst>
              <a:ext uri="{FF2B5EF4-FFF2-40B4-BE49-F238E27FC236}">
                <a16:creationId xmlns:a16="http://schemas.microsoft.com/office/drawing/2014/main" id="{32ED6859-00B1-4686-9989-9615E633DA21}"/>
              </a:ext>
            </a:extLst>
          </p:cNvPr>
          <p:cNvSpPr/>
          <p:nvPr/>
        </p:nvSpPr>
        <p:spPr>
          <a:xfrm>
            <a:off x="5085151" y="1691999"/>
            <a:ext cx="1114697" cy="1409868"/>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Rectangle: Rounded Corners 18">
            <a:extLst>
              <a:ext uri="{FF2B5EF4-FFF2-40B4-BE49-F238E27FC236}">
                <a16:creationId xmlns:a16="http://schemas.microsoft.com/office/drawing/2014/main" id="{88809107-69F1-4518-9F94-5458686C3DAD}"/>
              </a:ext>
            </a:extLst>
          </p:cNvPr>
          <p:cNvSpPr/>
          <p:nvPr/>
        </p:nvSpPr>
        <p:spPr>
          <a:xfrm>
            <a:off x="1463039" y="4092097"/>
            <a:ext cx="1114697" cy="1409868"/>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Rectangle: Rounded Corners 19">
            <a:extLst>
              <a:ext uri="{FF2B5EF4-FFF2-40B4-BE49-F238E27FC236}">
                <a16:creationId xmlns:a16="http://schemas.microsoft.com/office/drawing/2014/main" id="{3C9E0E23-6C1D-4048-AD69-910B52F256BB}"/>
              </a:ext>
            </a:extLst>
          </p:cNvPr>
          <p:cNvSpPr/>
          <p:nvPr/>
        </p:nvSpPr>
        <p:spPr>
          <a:xfrm>
            <a:off x="5085151" y="4143946"/>
            <a:ext cx="1114697" cy="1409868"/>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Rounded Corners 20">
            <a:extLst>
              <a:ext uri="{FF2B5EF4-FFF2-40B4-BE49-F238E27FC236}">
                <a16:creationId xmlns:a16="http://schemas.microsoft.com/office/drawing/2014/main" id="{A0C4C462-B592-4842-93EC-959ACEF0781E}"/>
              </a:ext>
            </a:extLst>
          </p:cNvPr>
          <p:cNvSpPr/>
          <p:nvPr/>
        </p:nvSpPr>
        <p:spPr>
          <a:xfrm>
            <a:off x="8286433" y="4456684"/>
            <a:ext cx="3322093" cy="1406063"/>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矢印: 右 40">
            <a:extLst>
              <a:ext uri="{FF2B5EF4-FFF2-40B4-BE49-F238E27FC236}">
                <a16:creationId xmlns:a16="http://schemas.microsoft.com/office/drawing/2014/main" id="{EB872B53-4FA7-40A3-90A1-E1D3E09C621E}"/>
              </a:ext>
            </a:extLst>
          </p:cNvPr>
          <p:cNvSpPr/>
          <p:nvPr/>
        </p:nvSpPr>
        <p:spPr>
          <a:xfrm rot="5400000">
            <a:off x="11743902" y="1348406"/>
            <a:ext cx="407663" cy="279527"/>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pic>
        <p:nvPicPr>
          <p:cNvPr id="24" name="Picture 23" descr="A picture containing diagram&#10;&#10;Description automatically generated">
            <a:extLst>
              <a:ext uri="{FF2B5EF4-FFF2-40B4-BE49-F238E27FC236}">
                <a16:creationId xmlns:a16="http://schemas.microsoft.com/office/drawing/2014/main" id="{2186E37A-511F-4491-AEA1-48C985458A92}"/>
              </a:ext>
            </a:extLst>
          </p:cNvPr>
          <p:cNvPicPr>
            <a:picLocks noChangeAspect="1"/>
          </p:cNvPicPr>
          <p:nvPr/>
        </p:nvPicPr>
        <p:blipFill rotWithShape="1">
          <a:blip r:embed="rId3">
            <a:extLst>
              <a:ext uri="{28A0092B-C50C-407E-A947-70E740481C1C}">
                <a14:useLocalDpi xmlns:a14="http://schemas.microsoft.com/office/drawing/2010/main" val="0"/>
              </a:ext>
            </a:extLst>
          </a:blip>
          <a:srcRect l="29283" t="40904" r="54142" b="34569"/>
          <a:stretch/>
        </p:blipFill>
        <p:spPr>
          <a:xfrm>
            <a:off x="6435526" y="2286121"/>
            <a:ext cx="1076932" cy="572307"/>
          </a:xfrm>
          <a:prstGeom prst="rect">
            <a:avLst/>
          </a:prstGeom>
        </p:spPr>
      </p:pic>
      <p:sp>
        <p:nvSpPr>
          <p:cNvPr id="5" name="Slide Number Placeholder 4">
            <a:extLst>
              <a:ext uri="{FF2B5EF4-FFF2-40B4-BE49-F238E27FC236}">
                <a16:creationId xmlns:a16="http://schemas.microsoft.com/office/drawing/2014/main" id="{82B8372F-9ED5-E227-EE91-580A2890DD88}"/>
              </a:ext>
            </a:extLst>
          </p:cNvPr>
          <p:cNvSpPr>
            <a:spLocks noGrp="1"/>
          </p:cNvSpPr>
          <p:nvPr>
            <p:ph type="sldNum" sz="quarter" idx="12"/>
          </p:nvPr>
        </p:nvSpPr>
        <p:spPr/>
        <p:txBody>
          <a:bodyPr/>
          <a:lstStyle/>
          <a:p>
            <a:fld id="{35AB285C-654F-4A5B-870C-7C676C8AE05A}" type="slidenum">
              <a:rPr lang="ja-JP" altLang="en-US" smtClean="0"/>
              <a:pPr/>
              <a:t>43</a:t>
            </a:fld>
            <a:endParaRPr lang="ja-JP" altLang="en-US" dirty="0"/>
          </a:p>
        </p:txBody>
      </p:sp>
    </p:spTree>
    <p:extLst>
      <p:ext uri="{BB962C8B-B14F-4D97-AF65-F5344CB8AC3E}">
        <p14:creationId xmlns:p14="http://schemas.microsoft.com/office/powerpoint/2010/main" val="1671050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7" grpId="0" animBg="1"/>
      <p:bldP spid="18" grpId="0" animBg="1"/>
      <p:bldP spid="19" grpId="0" animBg="1"/>
      <p:bldP spid="20"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1DE8C52-2FE5-44CC-A4BF-B917F4549EB6}"/>
                  </a:ext>
                </a:extLst>
              </p:cNvPr>
              <p:cNvSpPr txBox="1"/>
              <p:nvPr/>
            </p:nvSpPr>
            <p:spPr>
              <a:xfrm>
                <a:off x="250080" y="258038"/>
                <a:ext cx="11691839" cy="646331"/>
              </a:xfrm>
              <a:prstGeom prst="rect">
                <a:avLst/>
              </a:prstGeom>
              <a:noFill/>
            </p:spPr>
            <p:txBody>
              <a:bodyPr wrap="square" rtlCol="0">
                <a:spAutoFit/>
              </a:bodyPr>
              <a:lstStyle/>
              <a:p>
                <a:r>
                  <a:rPr lang="en-US" altLang="ja-JP" sz="3600" b="1" dirty="0">
                    <a:solidFill>
                      <a:schemeClr val="tx1">
                        <a:lumMod val="75000"/>
                        <a:lumOff val="25000"/>
                      </a:schemeClr>
                    </a:solidFill>
                    <a:latin typeface="Calibri" panose="020F0502020204030204" pitchFamily="34" charset="0"/>
                    <a:cs typeface="Calibri" panose="020F0502020204030204" pitchFamily="34" charset="0"/>
                  </a:rPr>
                  <a:t>Lack of low </a:t>
                </a:r>
                <a14:m>
                  <m:oMath xmlns:m="http://schemas.openxmlformats.org/officeDocument/2006/math">
                    <m:sSub>
                      <m:sSubPr>
                        <m:ctrlPr>
                          <a:rPr lang="en-US" altLang="ja-JP" sz="36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36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36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oMath>
                </a14:m>
                <a:r>
                  <a:rPr lang="en-US" altLang="ja-JP" sz="3600" b="1" dirty="0">
                    <a:solidFill>
                      <a:schemeClr val="tx1">
                        <a:lumMod val="75000"/>
                        <a:lumOff val="25000"/>
                      </a:schemeClr>
                    </a:solidFill>
                    <a:latin typeface="Calibri" panose="020F0502020204030204" pitchFamily="34" charset="0"/>
                    <a:cs typeface="Calibri" panose="020F0502020204030204" pitchFamily="34" charset="0"/>
                  </a:rPr>
                  <a:t> yield from Hydro</a:t>
                </a:r>
                <a:endParaRPr kumimoji="1" lang="en-US" altLang="ja-JP" sz="36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6" name="TextBox 5">
                <a:extLst>
                  <a:ext uri="{FF2B5EF4-FFF2-40B4-BE49-F238E27FC236}">
                    <a16:creationId xmlns:a16="http://schemas.microsoft.com/office/drawing/2014/main" id="{51DE8C52-2FE5-44CC-A4BF-B917F4549EB6}"/>
                  </a:ext>
                </a:extLst>
              </p:cNvPr>
              <p:cNvSpPr txBox="1">
                <a:spLocks noRot="1" noChangeAspect="1" noMove="1" noResize="1" noEditPoints="1" noAdjustHandles="1" noChangeArrowheads="1" noChangeShapeType="1" noTextEdit="1"/>
              </p:cNvSpPr>
              <p:nvPr/>
            </p:nvSpPr>
            <p:spPr>
              <a:xfrm>
                <a:off x="250080" y="258038"/>
                <a:ext cx="11691839" cy="646331"/>
              </a:xfrm>
              <a:prstGeom prst="rect">
                <a:avLst/>
              </a:prstGeom>
              <a:blipFill>
                <a:blip r:embed="rId2"/>
                <a:stretch>
                  <a:fillRect l="-1564" t="-14151" b="-34906"/>
                </a:stretch>
              </a:blipFill>
            </p:spPr>
            <p:txBody>
              <a:bodyPr/>
              <a:lstStyle/>
              <a:p>
                <a:r>
                  <a:rPr lang="ja-JP" altLang="en-US">
                    <a:noFill/>
                  </a:rPr>
                  <a:t> </a:t>
                </a:r>
              </a:p>
            </p:txBody>
          </p:sp>
        </mc:Fallback>
      </mc:AlternateContent>
      <p:sp>
        <p:nvSpPr>
          <p:cNvPr id="23" name="TextBox 22">
            <a:extLst>
              <a:ext uri="{FF2B5EF4-FFF2-40B4-BE49-F238E27FC236}">
                <a16:creationId xmlns:a16="http://schemas.microsoft.com/office/drawing/2014/main" id="{1F13F0AD-883E-4039-B2D0-BDAFB4483290}"/>
              </a:ext>
            </a:extLst>
          </p:cNvPr>
          <p:cNvSpPr txBox="1"/>
          <p:nvPr/>
        </p:nvSpPr>
        <p:spPr>
          <a:xfrm>
            <a:off x="618137" y="972779"/>
            <a:ext cx="6096000" cy="369332"/>
          </a:xfrm>
          <a:prstGeom prst="rect">
            <a:avLst/>
          </a:prstGeom>
          <a:noFill/>
        </p:spPr>
        <p:txBody>
          <a:bodyPr wrap="square">
            <a:spAutoFit/>
          </a:bodyPr>
          <a:lstStyle/>
          <a:p>
            <a:pPr algn="l"/>
            <a:r>
              <a:rPr lang="en-US" altLang="ja-JP" b="1" dirty="0">
                <a:solidFill>
                  <a:schemeClr val="tx1">
                    <a:lumMod val="65000"/>
                    <a:lumOff val="35000"/>
                  </a:schemeClr>
                </a:solidFill>
                <a:effectLst/>
                <a:latin typeface="Calibri" panose="020F0502020204030204" pitchFamily="34" charset="0"/>
                <a:cs typeface="Calibri" panose="020F0502020204030204" pitchFamily="34" charset="0"/>
              </a:rPr>
              <a:t>ALICE Collaboration,  </a:t>
            </a:r>
            <a:r>
              <a:rPr lang="en-US" altLang="ja-JP" b="1" dirty="0" err="1">
                <a:solidFill>
                  <a:schemeClr val="tx1">
                    <a:lumMod val="65000"/>
                    <a:lumOff val="35000"/>
                  </a:schemeClr>
                </a:solidFill>
                <a:effectLst/>
                <a:latin typeface="Calibri" panose="020F0502020204030204" pitchFamily="34" charset="0"/>
                <a:cs typeface="Calibri" panose="020F0502020204030204" pitchFamily="34" charset="0"/>
              </a:rPr>
              <a:t>Phys.Rev.C</a:t>
            </a:r>
            <a:r>
              <a:rPr lang="en-US" altLang="ja-JP" b="1" dirty="0">
                <a:solidFill>
                  <a:schemeClr val="tx1">
                    <a:lumMod val="65000"/>
                    <a:lumOff val="35000"/>
                  </a:schemeClr>
                </a:solidFill>
                <a:effectLst/>
                <a:latin typeface="Calibri" panose="020F0502020204030204" pitchFamily="34" charset="0"/>
                <a:cs typeface="Calibri" panose="020F0502020204030204" pitchFamily="34" charset="0"/>
              </a:rPr>
              <a:t> 88 (2013) 044910 </a:t>
            </a:r>
            <a:endParaRPr lang="ja-JP" altLang="en-US" b="1" dirty="0">
              <a:solidFill>
                <a:schemeClr val="tx1">
                  <a:lumMod val="65000"/>
                  <a:lumOff val="35000"/>
                </a:schemeClr>
              </a:solidFill>
              <a:latin typeface="Calibri" panose="020F0502020204030204" pitchFamily="34" charset="0"/>
              <a:cs typeface="Calibri" panose="020F0502020204030204" pitchFamily="34" charset="0"/>
            </a:endParaRPr>
          </a:p>
        </p:txBody>
      </p:sp>
      <p:pic>
        <p:nvPicPr>
          <p:cNvPr id="11" name="Picture 10" descr="Graphical user interface, application&#10;&#10;Description automatically generated">
            <a:extLst>
              <a:ext uri="{FF2B5EF4-FFF2-40B4-BE49-F238E27FC236}">
                <a16:creationId xmlns:a16="http://schemas.microsoft.com/office/drawing/2014/main" id="{9CA316F9-CC33-4C13-88E8-092321CAD2B6}"/>
              </a:ext>
            </a:extLst>
          </p:cNvPr>
          <p:cNvPicPr>
            <a:picLocks noChangeAspect="1"/>
          </p:cNvPicPr>
          <p:nvPr/>
        </p:nvPicPr>
        <p:blipFill rotWithShape="1">
          <a:blip r:embed="rId3">
            <a:extLst>
              <a:ext uri="{28A0092B-C50C-407E-A947-70E740481C1C}">
                <a14:useLocalDpi xmlns:a14="http://schemas.microsoft.com/office/drawing/2010/main" val="0"/>
              </a:ext>
            </a:extLst>
          </a:blip>
          <a:srcRect l="19454" t="22401" r="24256" b="5006"/>
          <a:stretch/>
        </p:blipFill>
        <p:spPr>
          <a:xfrm rot="16200000">
            <a:off x="116977" y="2117829"/>
            <a:ext cx="5273402" cy="3825416"/>
          </a:xfrm>
          <a:prstGeom prst="rect">
            <a:avLst/>
          </a:prstGeom>
        </p:spPr>
      </p:pic>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A6DF89F-13E5-477C-8A3D-B45FFD453068}"/>
                  </a:ext>
                </a:extLst>
              </p:cNvPr>
              <p:cNvSpPr txBox="1"/>
              <p:nvPr/>
            </p:nvSpPr>
            <p:spPr>
              <a:xfrm>
                <a:off x="5774901" y="2595558"/>
                <a:ext cx="5576130" cy="1077218"/>
              </a:xfrm>
              <a:prstGeom prst="rect">
                <a:avLst/>
              </a:prstGeom>
              <a:noFill/>
            </p:spPr>
            <p:txBody>
              <a:bodyPr wrap="square" rtlCol="0">
                <a:spAutoFit/>
              </a:bodyPr>
              <a:lstStyle/>
              <a:p>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L</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rPr>
                  <a:t>ack of </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(very) l</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rPr>
                  <a:t>ow </a:t>
                </a:r>
                <a14:m>
                  <m:oMath xmlns:m="http://schemas.openxmlformats.org/officeDocument/2006/math">
                    <m:sSub>
                      <m:sSubPr>
                        <m:ctrlP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oMath>
                </a14:m>
                <a:r>
                  <a:rPr lang="en-US" altLang="ja-JP" sz="3200" b="1" dirty="0">
                    <a:solidFill>
                      <a:schemeClr val="tx1">
                        <a:lumMod val="75000"/>
                        <a:lumOff val="25000"/>
                      </a:schemeClr>
                    </a:solidFill>
                    <a:latin typeface="Calibri" panose="020F0502020204030204" pitchFamily="34" charset="0"/>
                    <a:cs typeface="Calibri" panose="020F0502020204030204" pitchFamily="34" charset="0"/>
                  </a:rPr>
                  <a:t> yield in hydro models </a:t>
                </a:r>
              </a:p>
            </p:txBody>
          </p:sp>
        </mc:Choice>
        <mc:Fallback xmlns="">
          <p:sp>
            <p:nvSpPr>
              <p:cNvPr id="29" name="TextBox 28">
                <a:extLst>
                  <a:ext uri="{FF2B5EF4-FFF2-40B4-BE49-F238E27FC236}">
                    <a16:creationId xmlns:a16="http://schemas.microsoft.com/office/drawing/2014/main" id="{DA6DF89F-13E5-477C-8A3D-B45FFD453068}"/>
                  </a:ext>
                </a:extLst>
              </p:cNvPr>
              <p:cNvSpPr txBox="1">
                <a:spLocks noRot="1" noChangeAspect="1" noMove="1" noResize="1" noEditPoints="1" noAdjustHandles="1" noChangeArrowheads="1" noChangeShapeType="1" noTextEdit="1"/>
              </p:cNvSpPr>
              <p:nvPr/>
            </p:nvSpPr>
            <p:spPr>
              <a:xfrm>
                <a:off x="5774901" y="2595558"/>
                <a:ext cx="5576130" cy="1077218"/>
              </a:xfrm>
              <a:prstGeom prst="rect">
                <a:avLst/>
              </a:prstGeom>
              <a:blipFill>
                <a:blip r:embed="rId4"/>
                <a:stretch>
                  <a:fillRect l="-2732" t="-8523" r="-3825" b="-18182"/>
                </a:stretch>
              </a:blipFill>
            </p:spPr>
            <p:txBody>
              <a:bodyPr/>
              <a:lstStyle/>
              <a:p>
                <a:r>
                  <a:rPr lang="ja-JP" altLang="en-US">
                    <a:noFill/>
                  </a:rPr>
                  <a:t> </a:t>
                </a:r>
              </a:p>
            </p:txBody>
          </p:sp>
        </mc:Fallback>
      </mc:AlternateContent>
      <p:sp>
        <p:nvSpPr>
          <p:cNvPr id="37" name="Oval 36">
            <a:extLst>
              <a:ext uri="{FF2B5EF4-FFF2-40B4-BE49-F238E27FC236}">
                <a16:creationId xmlns:a16="http://schemas.microsoft.com/office/drawing/2014/main" id="{C0AF06AC-EC68-481D-B974-76163BAD81BA}"/>
              </a:ext>
            </a:extLst>
          </p:cNvPr>
          <p:cNvSpPr/>
          <p:nvPr/>
        </p:nvSpPr>
        <p:spPr>
          <a:xfrm>
            <a:off x="1420348" y="3302234"/>
            <a:ext cx="740961" cy="3024675"/>
          </a:xfrm>
          <a:prstGeom prst="ellipse">
            <a:avLst/>
          </a:prstGeom>
          <a:noFill/>
          <a:ln w="76200">
            <a:solidFill>
              <a:schemeClr val="accent2">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TextBox 37">
            <a:extLst>
              <a:ext uri="{FF2B5EF4-FFF2-40B4-BE49-F238E27FC236}">
                <a16:creationId xmlns:a16="http://schemas.microsoft.com/office/drawing/2014/main" id="{123E451E-35B3-4ACB-9A08-95E4A74CFC48}"/>
              </a:ext>
            </a:extLst>
          </p:cNvPr>
          <p:cNvSpPr txBox="1"/>
          <p:nvPr/>
        </p:nvSpPr>
        <p:spPr>
          <a:xfrm>
            <a:off x="5547176" y="1470109"/>
            <a:ext cx="6094520" cy="1077218"/>
          </a:xfrm>
          <a:prstGeom prst="rect">
            <a:avLst/>
          </a:prstGeom>
          <a:noFill/>
        </p:spPr>
        <p:txBody>
          <a:bodyPr wrap="square" rtlCol="0">
            <a:spAutoFit/>
          </a:bodyPr>
          <a:lstStyle/>
          <a:p>
            <a:r>
              <a:rPr lang="en-US" altLang="ja-JP" sz="3200" b="1" dirty="0">
                <a:solidFill>
                  <a:schemeClr val="tx1">
                    <a:lumMod val="75000"/>
                    <a:lumOff val="25000"/>
                  </a:schemeClr>
                </a:solidFill>
                <a:latin typeface="Calibri" panose="020F0502020204030204" pitchFamily="34" charset="0"/>
                <a:cs typeface="Calibri" panose="020F0502020204030204" pitchFamily="34" charset="0"/>
              </a:rPr>
              <a:t>Comparisons between exp. data and hydro models</a:t>
            </a:r>
          </a:p>
        </p:txBody>
      </p:sp>
      <p:sp>
        <p:nvSpPr>
          <p:cNvPr id="40" name="TextBox 39">
            <a:extLst>
              <a:ext uri="{FF2B5EF4-FFF2-40B4-BE49-F238E27FC236}">
                <a16:creationId xmlns:a16="http://schemas.microsoft.com/office/drawing/2014/main" id="{7D1740E3-1E2F-49F5-BF56-633C054BB8CC}"/>
              </a:ext>
            </a:extLst>
          </p:cNvPr>
          <p:cNvSpPr txBox="1"/>
          <p:nvPr/>
        </p:nvSpPr>
        <p:spPr>
          <a:xfrm>
            <a:off x="7404984" y="3953110"/>
            <a:ext cx="3078288" cy="954107"/>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Be careful with semi-log plot!  </a:t>
            </a:r>
            <a:endParaRPr lang="en-US" altLang="ja-JP"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41" name="Speech Bubble: Rectangle with Corners Rounded 40">
            <a:extLst>
              <a:ext uri="{FF2B5EF4-FFF2-40B4-BE49-F238E27FC236}">
                <a16:creationId xmlns:a16="http://schemas.microsoft.com/office/drawing/2014/main" id="{C42AF353-1923-4342-8B6F-130D67BB5F94}"/>
              </a:ext>
            </a:extLst>
          </p:cNvPr>
          <p:cNvSpPr/>
          <p:nvPr/>
        </p:nvSpPr>
        <p:spPr>
          <a:xfrm>
            <a:off x="7151253" y="3855361"/>
            <a:ext cx="2886365" cy="1149607"/>
          </a:xfrm>
          <a:prstGeom prst="wedgeRoundRectCallout">
            <a:avLst>
              <a:gd name="adj1" fmla="val -62698"/>
              <a:gd name="adj2" fmla="val -46245"/>
              <a:gd name="adj3" fmla="val 16667"/>
            </a:avLst>
          </a:prstGeom>
          <a:noFill/>
          <a:ln w="5715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8E8CA9C1-F778-4FDA-9C2E-B9E45BA30C7B}"/>
                  </a:ext>
                </a:extLst>
              </p:cNvPr>
              <p:cNvSpPr txBox="1"/>
              <p:nvPr/>
            </p:nvSpPr>
            <p:spPr>
              <a:xfrm>
                <a:off x="5708071" y="5367412"/>
                <a:ext cx="5209310" cy="1077218"/>
              </a:xfrm>
              <a:prstGeom prst="rect">
                <a:avLst/>
              </a:prstGeom>
              <a:noFill/>
            </p:spPr>
            <p:txBody>
              <a:bodyPr wrap="square" rtlCol="0">
                <a:spAutoFit/>
              </a:bodyPr>
              <a:lstStyle/>
              <a:p>
                <a:r>
                  <a:rPr lang="en-US" altLang="ja-JP" sz="3200" b="1" dirty="0">
                    <a:solidFill>
                      <a:schemeClr val="tx1">
                        <a:lumMod val="75000"/>
                        <a:lumOff val="25000"/>
                      </a:schemeClr>
                    </a:solidFill>
                    <a:latin typeface="Calibri" panose="020F0502020204030204" pitchFamily="34" charset="0"/>
                    <a:cs typeface="Calibri" panose="020F0502020204030204" pitchFamily="34" charset="0"/>
                  </a:rPr>
                  <a:t>Other sources to compensate the low </a:t>
                </a:r>
                <a14:m>
                  <m:oMath xmlns:m="http://schemas.openxmlformats.org/officeDocument/2006/math">
                    <m:sSub>
                      <m:sSubPr>
                        <m:ctrlP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oMath>
                </a14:m>
                <a:r>
                  <a:rPr lang="en-US" altLang="ja-JP" sz="3200" b="1" dirty="0">
                    <a:solidFill>
                      <a:schemeClr val="tx1">
                        <a:lumMod val="75000"/>
                        <a:lumOff val="25000"/>
                      </a:schemeClr>
                    </a:solidFill>
                    <a:latin typeface="Calibri" panose="020F0502020204030204" pitchFamily="34" charset="0"/>
                    <a:cs typeface="Calibri" panose="020F0502020204030204" pitchFamily="34" charset="0"/>
                  </a:rPr>
                  <a:t> yield?</a:t>
                </a:r>
              </a:p>
            </p:txBody>
          </p:sp>
        </mc:Choice>
        <mc:Fallback xmlns="">
          <p:sp>
            <p:nvSpPr>
              <p:cNvPr id="42" name="TextBox 41">
                <a:extLst>
                  <a:ext uri="{FF2B5EF4-FFF2-40B4-BE49-F238E27FC236}">
                    <a16:creationId xmlns:a16="http://schemas.microsoft.com/office/drawing/2014/main" id="{8E8CA9C1-F778-4FDA-9C2E-B9E45BA30C7B}"/>
                  </a:ext>
                </a:extLst>
              </p:cNvPr>
              <p:cNvSpPr txBox="1">
                <a:spLocks noRot="1" noChangeAspect="1" noMove="1" noResize="1" noEditPoints="1" noAdjustHandles="1" noChangeArrowheads="1" noChangeShapeType="1" noTextEdit="1"/>
              </p:cNvSpPr>
              <p:nvPr/>
            </p:nvSpPr>
            <p:spPr>
              <a:xfrm>
                <a:off x="5708071" y="5367412"/>
                <a:ext cx="5209310" cy="1077218"/>
              </a:xfrm>
              <a:prstGeom prst="rect">
                <a:avLst/>
              </a:prstGeom>
              <a:blipFill>
                <a:blip r:embed="rId5"/>
                <a:stretch>
                  <a:fillRect l="-2924" t="-7345" r="-3158" b="-18079"/>
                </a:stretch>
              </a:blipFill>
            </p:spPr>
            <p:txBody>
              <a:bodyPr/>
              <a:lstStyle/>
              <a:p>
                <a:r>
                  <a:rPr lang="ja-JP" altLang="en-US">
                    <a:noFill/>
                  </a:rPr>
                  <a:t> </a:t>
                </a:r>
              </a:p>
            </p:txBody>
          </p:sp>
        </mc:Fallback>
      </mc:AlternateContent>
      <p:grpSp>
        <p:nvGrpSpPr>
          <p:cNvPr id="2" name="Group 1">
            <a:extLst>
              <a:ext uri="{FF2B5EF4-FFF2-40B4-BE49-F238E27FC236}">
                <a16:creationId xmlns:a16="http://schemas.microsoft.com/office/drawing/2014/main" id="{68A75081-7AC1-4C97-B621-1ED1213AE473}"/>
              </a:ext>
            </a:extLst>
          </p:cNvPr>
          <p:cNvGrpSpPr/>
          <p:nvPr/>
        </p:nvGrpSpPr>
        <p:grpSpPr>
          <a:xfrm>
            <a:off x="1106751" y="889846"/>
            <a:ext cx="6215106" cy="5968154"/>
            <a:chOff x="1106751" y="889846"/>
            <a:chExt cx="6215106" cy="5968154"/>
          </a:xfrm>
        </p:grpSpPr>
        <p:pic>
          <p:nvPicPr>
            <p:cNvPr id="12" name="Picture 11" descr="Graphical user interface&#10;&#10;Description automatically generated">
              <a:extLst>
                <a:ext uri="{FF2B5EF4-FFF2-40B4-BE49-F238E27FC236}">
                  <a16:creationId xmlns:a16="http://schemas.microsoft.com/office/drawing/2014/main" id="{4661490C-5755-49E9-9762-A4BDB8AE298E}"/>
                </a:ext>
              </a:extLst>
            </p:cNvPr>
            <p:cNvPicPr>
              <a:picLocks noChangeAspect="1"/>
            </p:cNvPicPr>
            <p:nvPr/>
          </p:nvPicPr>
          <p:blipFill rotWithShape="1">
            <a:blip r:embed="rId6">
              <a:extLst>
                <a:ext uri="{28A0092B-C50C-407E-A947-70E740481C1C}">
                  <a14:useLocalDpi xmlns:a14="http://schemas.microsoft.com/office/drawing/2010/main" val="0"/>
                </a:ext>
              </a:extLst>
            </a:blip>
            <a:srcRect l="50000" t="28480" r="8544" b="15598"/>
            <a:stretch/>
          </p:blipFill>
          <p:spPr>
            <a:xfrm>
              <a:off x="1106751" y="889846"/>
              <a:ext cx="3811479" cy="2892084"/>
            </a:xfrm>
            <a:prstGeom prst="rect">
              <a:avLst/>
            </a:prstGeom>
          </p:spPr>
        </p:pic>
        <p:pic>
          <p:nvPicPr>
            <p:cNvPr id="13" name="Picture 12" descr="Graphical user interface, text&#10;&#10;Description automatically generated">
              <a:extLst>
                <a:ext uri="{FF2B5EF4-FFF2-40B4-BE49-F238E27FC236}">
                  <a16:creationId xmlns:a16="http://schemas.microsoft.com/office/drawing/2014/main" id="{768A8AA0-9A08-49EE-A5C1-55FFD9E1F03E}"/>
                </a:ext>
              </a:extLst>
            </p:cNvPr>
            <p:cNvPicPr>
              <a:picLocks noChangeAspect="1"/>
            </p:cNvPicPr>
            <p:nvPr/>
          </p:nvPicPr>
          <p:blipFill rotWithShape="1">
            <a:blip r:embed="rId7">
              <a:extLst>
                <a:ext uri="{28A0092B-C50C-407E-A947-70E740481C1C}">
                  <a14:useLocalDpi xmlns:a14="http://schemas.microsoft.com/office/drawing/2010/main" val="0"/>
                </a:ext>
              </a:extLst>
            </a:blip>
            <a:srcRect l="50760" t="36647" r="9847" b="9890"/>
            <a:stretch/>
          </p:blipFill>
          <p:spPr>
            <a:xfrm>
              <a:off x="1106751" y="3781930"/>
              <a:ext cx="3616170" cy="2760589"/>
            </a:xfrm>
            <a:prstGeom prst="rect">
              <a:avLst/>
            </a:prstGeom>
          </p:spPr>
        </p:pic>
        <p:sp>
          <p:nvSpPr>
            <p:cNvPr id="14" name="TextBox 13">
              <a:extLst>
                <a:ext uri="{FF2B5EF4-FFF2-40B4-BE49-F238E27FC236}">
                  <a16:creationId xmlns:a16="http://schemas.microsoft.com/office/drawing/2014/main" id="{5DF9EB90-0A33-49B3-920C-7AA4E344345D}"/>
                </a:ext>
              </a:extLst>
            </p:cNvPr>
            <p:cNvSpPr txBox="1"/>
            <p:nvPr/>
          </p:nvSpPr>
          <p:spPr>
            <a:xfrm>
              <a:off x="1227337" y="6488668"/>
              <a:ext cx="6094520" cy="369332"/>
            </a:xfrm>
            <a:prstGeom prst="rect">
              <a:avLst/>
            </a:prstGeom>
            <a:noFill/>
          </p:spPr>
          <p:txBody>
            <a:bodyPr wrap="square">
              <a:spAutoFit/>
            </a:bodyPr>
            <a:lstStyle/>
            <a:p>
              <a:r>
                <a:rPr lang="en-US" altLang="ja-JP" b="0" i="1" dirty="0" err="1">
                  <a:effectLst/>
                  <a:latin typeface="Yu Gothic UI Semilight" panose="020B0400000000000000" pitchFamily="50" charset="-128"/>
                </a:rPr>
                <a:t>Phys.Rev.C</a:t>
              </a:r>
              <a:r>
                <a:rPr lang="en-US" altLang="ja-JP" b="0" i="0" dirty="0">
                  <a:effectLst/>
                  <a:latin typeface="Yu Gothic UI Semilight" panose="020B0400000000000000" pitchFamily="50" charset="-128"/>
                </a:rPr>
                <a:t> 103 (2021) 5, 054909</a:t>
              </a:r>
              <a:endParaRPr lang="ja-JP" altLang="en-US" dirty="0"/>
            </a:p>
          </p:txBody>
        </p:sp>
      </p:grpSp>
      <p:sp>
        <p:nvSpPr>
          <p:cNvPr id="15" name="Oval 14">
            <a:extLst>
              <a:ext uri="{FF2B5EF4-FFF2-40B4-BE49-F238E27FC236}">
                <a16:creationId xmlns:a16="http://schemas.microsoft.com/office/drawing/2014/main" id="{DD682376-2342-4580-97E2-6FC98D09EEE6}"/>
              </a:ext>
            </a:extLst>
          </p:cNvPr>
          <p:cNvSpPr/>
          <p:nvPr/>
        </p:nvSpPr>
        <p:spPr>
          <a:xfrm>
            <a:off x="1164987" y="2356566"/>
            <a:ext cx="1320341" cy="1263605"/>
          </a:xfrm>
          <a:prstGeom prst="ellipse">
            <a:avLst/>
          </a:prstGeom>
          <a:noFill/>
          <a:ln w="76200">
            <a:solidFill>
              <a:schemeClr val="accent2">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Oval 15">
            <a:extLst>
              <a:ext uri="{FF2B5EF4-FFF2-40B4-BE49-F238E27FC236}">
                <a16:creationId xmlns:a16="http://schemas.microsoft.com/office/drawing/2014/main" id="{90A966D2-1842-460A-AC63-6632C72EF280}"/>
              </a:ext>
            </a:extLst>
          </p:cNvPr>
          <p:cNvSpPr/>
          <p:nvPr/>
        </p:nvSpPr>
        <p:spPr>
          <a:xfrm>
            <a:off x="1227337" y="5186190"/>
            <a:ext cx="1257749" cy="1192534"/>
          </a:xfrm>
          <a:prstGeom prst="ellipse">
            <a:avLst/>
          </a:prstGeom>
          <a:noFill/>
          <a:ln w="76200">
            <a:solidFill>
              <a:schemeClr val="accent2">
                <a:alpha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Date Placeholder 2">
            <a:extLst>
              <a:ext uri="{FF2B5EF4-FFF2-40B4-BE49-F238E27FC236}">
                <a16:creationId xmlns:a16="http://schemas.microsoft.com/office/drawing/2014/main" id="{BB703CFA-88E3-4760-B88C-DF06AA4823FA}"/>
              </a:ext>
            </a:extLst>
          </p:cNvPr>
          <p:cNvSpPr>
            <a:spLocks noGrp="1"/>
          </p:cNvSpPr>
          <p:nvPr>
            <p:ph type="dt" sz="half" idx="10"/>
          </p:nvPr>
        </p:nvSpPr>
        <p:spPr/>
        <p:txBody>
          <a:bodyPr/>
          <a:lstStyle/>
          <a:p>
            <a:r>
              <a:rPr kumimoji="1" lang="en-US" altLang="ja-JP"/>
              <a:t>2022/06/04</a:t>
            </a:r>
            <a:endParaRPr kumimoji="1" lang="ja-JP" altLang="en-US"/>
          </a:p>
        </p:txBody>
      </p:sp>
      <p:sp>
        <p:nvSpPr>
          <p:cNvPr id="4" name="Footer Placeholder 3">
            <a:extLst>
              <a:ext uri="{FF2B5EF4-FFF2-40B4-BE49-F238E27FC236}">
                <a16:creationId xmlns:a16="http://schemas.microsoft.com/office/drawing/2014/main" id="{4D58A587-C6ED-46FA-916C-D7E13C8E16DC}"/>
              </a:ext>
            </a:extLst>
          </p:cNvPr>
          <p:cNvSpPr>
            <a:spLocks noGrp="1"/>
          </p:cNvSpPr>
          <p:nvPr>
            <p:ph type="ftr" sz="quarter" idx="11"/>
          </p:nvPr>
        </p:nvSpPr>
        <p:spPr/>
        <p:txBody>
          <a:bodyPr/>
          <a:lstStyle/>
          <a:p>
            <a:r>
              <a:rPr kumimoji="1" lang="zh-TW" altLang="en-US"/>
              <a:t>博士論文審査</a:t>
            </a:r>
            <a:endParaRPr kumimoji="1" lang="ja-JP" altLang="en-US"/>
          </a:p>
        </p:txBody>
      </p:sp>
      <p:sp>
        <p:nvSpPr>
          <p:cNvPr id="5" name="Slide Number Placeholder 4">
            <a:extLst>
              <a:ext uri="{FF2B5EF4-FFF2-40B4-BE49-F238E27FC236}">
                <a16:creationId xmlns:a16="http://schemas.microsoft.com/office/drawing/2014/main" id="{AEE3CE68-BC00-713E-C04F-A847409BE555}"/>
              </a:ext>
            </a:extLst>
          </p:cNvPr>
          <p:cNvSpPr>
            <a:spLocks noGrp="1"/>
          </p:cNvSpPr>
          <p:nvPr>
            <p:ph type="sldNum" sz="quarter" idx="12"/>
          </p:nvPr>
        </p:nvSpPr>
        <p:spPr/>
        <p:txBody>
          <a:bodyPr/>
          <a:lstStyle/>
          <a:p>
            <a:fld id="{35AB285C-654F-4A5B-870C-7C676C8AE05A}" type="slidenum">
              <a:rPr kumimoji="1" lang="ja-JP" altLang="en-US" smtClean="0"/>
              <a:t>44</a:t>
            </a:fld>
            <a:endParaRPr kumimoji="1" lang="ja-JP" altLang="en-US"/>
          </a:p>
        </p:txBody>
      </p:sp>
    </p:spTree>
    <p:extLst>
      <p:ext uri="{BB962C8B-B14F-4D97-AF65-F5344CB8AC3E}">
        <p14:creationId xmlns:p14="http://schemas.microsoft.com/office/powerpoint/2010/main" val="4228123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11"/>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5" grpId="0" animBg="1"/>
      <p:bldP spid="1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ED60F-9061-4C07-ABDA-CC73D6B2945E}"/>
              </a:ext>
            </a:extLst>
          </p:cNvPr>
          <p:cNvSpPr>
            <a:spLocks noGrp="1"/>
          </p:cNvSpPr>
          <p:nvPr>
            <p:ph type="title"/>
          </p:nvPr>
        </p:nvSpPr>
        <p:spPr>
          <a:xfrm>
            <a:off x="0" y="330025"/>
            <a:ext cx="12192000" cy="863311"/>
          </a:xfrm>
        </p:spPr>
        <p:txBody>
          <a:bodyPr>
            <a:normAutofit/>
          </a:bodyPr>
          <a:lstStyle/>
          <a:p>
            <a:r>
              <a:rPr lang="en-US" altLang="ja-JP" sz="4000" b="1" dirty="0">
                <a:cs typeface="Calibri" panose="020F0502020204030204" pitchFamily="34" charset="0"/>
              </a:rPr>
              <a:t>Parameter set for PYTHIA part: almos</a:t>
            </a:r>
            <a:r>
              <a:rPr lang="en-US" altLang="ja-JP" sz="4000" dirty="0"/>
              <a:t>t </a:t>
            </a:r>
            <a:r>
              <a:rPr lang="en-US" altLang="ja-JP" sz="4000" b="1" dirty="0">
                <a:solidFill>
                  <a:srgbClr val="D62828"/>
                </a:solidFill>
                <a:cs typeface="Calibri" panose="020F0502020204030204" pitchFamily="34" charset="0"/>
              </a:rPr>
              <a:t>Monash Tune</a:t>
            </a:r>
            <a:endParaRPr kumimoji="1" lang="ja-JP" altLang="en-US" sz="4000" dirty="0">
              <a:solidFill>
                <a:srgbClr val="D62828"/>
              </a:solidFill>
            </a:endParaRPr>
          </a:p>
        </p:txBody>
      </p:sp>
      <p:sp>
        <p:nvSpPr>
          <p:cNvPr id="3" name="Date Placeholder 2">
            <a:extLst>
              <a:ext uri="{FF2B5EF4-FFF2-40B4-BE49-F238E27FC236}">
                <a16:creationId xmlns:a16="http://schemas.microsoft.com/office/drawing/2014/main" id="{E91FDB7B-DA27-4EA9-B327-A0DCF5A9AF43}"/>
              </a:ext>
            </a:extLst>
          </p:cNvPr>
          <p:cNvSpPr>
            <a:spLocks noGrp="1"/>
          </p:cNvSpPr>
          <p:nvPr>
            <p:ph type="dt" sz="half" idx="10"/>
          </p:nvPr>
        </p:nvSpPr>
        <p:spPr/>
        <p:txBody>
          <a:bodyPr/>
          <a:lstStyle/>
          <a:p>
            <a:r>
              <a:rPr lang="en-US" altLang="ja-JP"/>
              <a:t>2022/06/15    Yuuka Kanakubo, Sophia Univ.</a:t>
            </a:r>
            <a:endParaRPr lang="ja-JP" altLang="en-US" dirty="0"/>
          </a:p>
        </p:txBody>
      </p:sp>
      <p:sp>
        <p:nvSpPr>
          <p:cNvPr id="4" name="Footer Placeholder 3">
            <a:extLst>
              <a:ext uri="{FF2B5EF4-FFF2-40B4-BE49-F238E27FC236}">
                <a16:creationId xmlns:a16="http://schemas.microsoft.com/office/drawing/2014/main" id="{77318C04-5597-4716-80EF-CE4222AAED1B}"/>
              </a:ext>
            </a:extLst>
          </p:cNvPr>
          <p:cNvSpPr>
            <a:spLocks noGrp="1"/>
          </p:cNvSpPr>
          <p:nvPr>
            <p:ph type="ftr" sz="quarter" idx="11"/>
          </p:nvPr>
        </p:nvSpPr>
        <p:spPr/>
        <p:txBody>
          <a:bodyPr/>
          <a:lstStyle/>
          <a:p>
            <a:r>
              <a:rPr lang="en-US" altLang="zh-CN"/>
              <a:t>The 20th International Conference on Strangeness in Quark Matter, Busan, Republic of Korea</a:t>
            </a:r>
            <a:endParaRPr lang="ja-JP" altLang="en-US" dirty="0"/>
          </a:p>
        </p:txBody>
      </p:sp>
      <p:pic>
        <p:nvPicPr>
          <p:cNvPr id="17" name="Picture 16" descr="Graphical user interface, text&#10;&#10;Description automatically generated">
            <a:extLst>
              <a:ext uri="{FF2B5EF4-FFF2-40B4-BE49-F238E27FC236}">
                <a16:creationId xmlns:a16="http://schemas.microsoft.com/office/drawing/2014/main" id="{C9020F36-3507-41FB-8368-1EBCEDBE809B}"/>
              </a:ext>
            </a:extLst>
          </p:cNvPr>
          <p:cNvPicPr>
            <a:picLocks noChangeAspect="1"/>
          </p:cNvPicPr>
          <p:nvPr/>
        </p:nvPicPr>
        <p:blipFill rotWithShape="1">
          <a:blip r:embed="rId2">
            <a:extLst>
              <a:ext uri="{28A0092B-C50C-407E-A947-70E740481C1C}">
                <a14:useLocalDpi xmlns:a14="http://schemas.microsoft.com/office/drawing/2010/main" val="0"/>
              </a:ext>
            </a:extLst>
          </a:blip>
          <a:srcRect l="39320" t="31456" r="12767" b="16044"/>
          <a:stretch/>
        </p:blipFill>
        <p:spPr>
          <a:xfrm>
            <a:off x="0" y="1457712"/>
            <a:ext cx="7250142" cy="4468656"/>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71742D9-B0A7-4553-BF39-F5665990349C}"/>
                  </a:ext>
                </a:extLst>
              </p:cNvPr>
              <p:cNvSpPr txBox="1"/>
              <p:nvPr/>
            </p:nvSpPr>
            <p:spPr>
              <a:xfrm>
                <a:off x="6279598" y="3329868"/>
                <a:ext cx="5677989" cy="954107"/>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Default parameter values except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800" b="1" i="0" smtClean="0">
                            <a:solidFill>
                              <a:schemeClr val="tx1">
                                <a:lumMod val="75000"/>
                                <a:lumOff val="25000"/>
                              </a:schemeClr>
                            </a:solidFill>
                            <a:latin typeface="Cambria Math" panose="02040503050406030204" pitchFamily="18" charset="0"/>
                            <a:cs typeface="Calibri" panose="020F0502020204030204" pitchFamily="34" charset="0"/>
                          </a:rPr>
                          <m:t>𝐑𝐞𝐟</m:t>
                        </m:r>
                      </m:sub>
                    </m:sSub>
                  </m:oMath>
                </a14:m>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in initial parton generation</a:t>
                </a:r>
              </a:p>
            </p:txBody>
          </p:sp>
        </mc:Choice>
        <mc:Fallback xmlns="">
          <p:sp>
            <p:nvSpPr>
              <p:cNvPr id="21" name="TextBox 20">
                <a:extLst>
                  <a:ext uri="{FF2B5EF4-FFF2-40B4-BE49-F238E27FC236}">
                    <a16:creationId xmlns:a16="http://schemas.microsoft.com/office/drawing/2014/main" id="{A71742D9-B0A7-4553-BF39-F5665990349C}"/>
                  </a:ext>
                </a:extLst>
              </p:cNvPr>
              <p:cNvSpPr txBox="1">
                <a:spLocks noRot="1" noChangeAspect="1" noMove="1" noResize="1" noEditPoints="1" noAdjustHandles="1" noChangeArrowheads="1" noChangeShapeType="1" noTextEdit="1"/>
              </p:cNvSpPr>
              <p:nvPr/>
            </p:nvSpPr>
            <p:spPr>
              <a:xfrm>
                <a:off x="6279598" y="3329868"/>
                <a:ext cx="5677989" cy="954107"/>
              </a:xfrm>
              <a:prstGeom prst="rect">
                <a:avLst/>
              </a:prstGeom>
              <a:blipFill>
                <a:blip r:embed="rId3"/>
                <a:stretch>
                  <a:fillRect l="-2146" t="-5732" b="-17197"/>
                </a:stretch>
              </a:blipFill>
            </p:spPr>
            <p:txBody>
              <a:bodyPr/>
              <a:lstStyle/>
              <a:p>
                <a:r>
                  <a:rPr lang="ja-JP" altLang="en-US">
                    <a:noFill/>
                  </a:rPr>
                  <a:t> </a:t>
                </a:r>
              </a:p>
            </p:txBody>
          </p:sp>
        </mc:Fallback>
      </mc:AlternateContent>
      <p:sp>
        <p:nvSpPr>
          <p:cNvPr id="22" name="TextBox 21">
            <a:extLst>
              <a:ext uri="{FF2B5EF4-FFF2-40B4-BE49-F238E27FC236}">
                <a16:creationId xmlns:a16="http://schemas.microsoft.com/office/drawing/2014/main" id="{2B73DEAE-7271-417A-A0DA-7C89112CB2E8}"/>
              </a:ext>
            </a:extLst>
          </p:cNvPr>
          <p:cNvSpPr txBox="1"/>
          <p:nvPr/>
        </p:nvSpPr>
        <p:spPr>
          <a:xfrm>
            <a:off x="6274757" y="1419801"/>
            <a:ext cx="5269234" cy="954107"/>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How far can we go as a naive combination of hydro and PYTHIA </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7E2DA01-7762-4188-8DAA-65CEA0CB3C80}"/>
                  </a:ext>
                </a:extLst>
              </p:cNvPr>
              <p:cNvSpPr txBox="1"/>
              <p:nvPr/>
            </p:nvSpPr>
            <p:spPr>
              <a:xfrm>
                <a:off x="5522821" y="4377071"/>
                <a:ext cx="6754322" cy="1083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b="1" i="1" smtClean="0">
                              <a:solidFill>
                                <a:schemeClr val="tx1">
                                  <a:lumMod val="75000"/>
                                  <a:lumOff val="25000"/>
                                </a:schemeClr>
                              </a:solidFill>
                              <a:latin typeface="Cambria Math" panose="02040503050406030204" pitchFamily="18" charset="0"/>
                            </a:rPr>
                          </m:ctrlPr>
                        </m:fPr>
                        <m:num>
                          <m:r>
                            <a:rPr lang="en-US" sz="2400" b="1" i="1" smtClean="0">
                              <a:solidFill>
                                <a:schemeClr val="tx1">
                                  <a:lumMod val="75000"/>
                                  <a:lumOff val="25000"/>
                                </a:schemeClr>
                              </a:solidFill>
                              <a:latin typeface="Cambria Math" panose="02040503050406030204" pitchFamily="18" charset="0"/>
                            </a:rPr>
                            <m:t>𝒅</m:t>
                          </m:r>
                          <m:sSub>
                            <m:sSubPr>
                              <m:ctrlPr>
                                <a:rPr lang="en-US" sz="2400" b="1" i="1" smtClean="0">
                                  <a:solidFill>
                                    <a:schemeClr val="tx1">
                                      <a:lumMod val="75000"/>
                                      <a:lumOff val="25000"/>
                                    </a:schemeClr>
                                  </a:solidFill>
                                  <a:latin typeface="Cambria Math" panose="02040503050406030204" pitchFamily="18" charset="0"/>
                                </a:rPr>
                              </m:ctrlPr>
                            </m:sSubPr>
                            <m:e>
                              <m:r>
                                <a:rPr lang="en-US" sz="2400" b="1" i="1" smtClean="0">
                                  <a:solidFill>
                                    <a:schemeClr val="tx1">
                                      <a:lumMod val="75000"/>
                                      <a:lumOff val="25000"/>
                                    </a:schemeClr>
                                  </a:solidFill>
                                  <a:latin typeface="Cambria Math" panose="02040503050406030204" pitchFamily="18" charset="0"/>
                                </a:rPr>
                                <m:t>𝝈</m:t>
                              </m:r>
                            </m:e>
                            <m:sub>
                              <m:r>
                                <a:rPr lang="en-US" sz="2400" b="1" i="1" smtClean="0">
                                  <a:solidFill>
                                    <a:schemeClr val="tx1">
                                      <a:lumMod val="75000"/>
                                      <a:lumOff val="25000"/>
                                    </a:schemeClr>
                                  </a:solidFill>
                                  <a:latin typeface="Cambria Math" panose="02040503050406030204" pitchFamily="18" charset="0"/>
                                </a:rPr>
                                <m:t>𝟐</m:t>
                              </m:r>
                              <m:r>
                                <a:rPr lang="en-US" sz="2400" b="1" i="1" smtClean="0">
                                  <a:solidFill>
                                    <a:schemeClr val="tx1">
                                      <a:lumMod val="75000"/>
                                      <a:lumOff val="25000"/>
                                    </a:schemeClr>
                                  </a:solidFill>
                                  <a:latin typeface="Cambria Math" panose="02040503050406030204" pitchFamily="18" charset="0"/>
                                </a:rPr>
                                <m:t>→</m:t>
                              </m:r>
                              <m:r>
                                <a:rPr lang="en-US" sz="2400" b="1" i="1" smtClean="0">
                                  <a:solidFill>
                                    <a:schemeClr val="tx1">
                                      <a:lumMod val="75000"/>
                                      <a:lumOff val="25000"/>
                                    </a:schemeClr>
                                  </a:solidFill>
                                  <a:latin typeface="Cambria Math" panose="02040503050406030204" pitchFamily="18" charset="0"/>
                                </a:rPr>
                                <m:t>𝟐</m:t>
                              </m:r>
                            </m:sub>
                          </m:sSub>
                        </m:num>
                        <m:den>
                          <m:r>
                            <a:rPr lang="en-US" sz="2400" b="1" i="1" smtClean="0">
                              <a:solidFill>
                                <a:schemeClr val="tx1">
                                  <a:lumMod val="75000"/>
                                  <a:lumOff val="25000"/>
                                </a:schemeClr>
                              </a:solidFill>
                              <a:latin typeface="Cambria Math" panose="02040503050406030204" pitchFamily="18" charset="0"/>
                            </a:rPr>
                            <m:t>𝒅</m:t>
                          </m:r>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smtClean="0">
                                  <a:solidFill>
                                    <a:schemeClr val="tx1">
                                      <a:lumMod val="75000"/>
                                      <a:lumOff val="25000"/>
                                    </a:schemeClr>
                                  </a:solidFill>
                                  <a:latin typeface="Cambria Math" panose="02040503050406030204" pitchFamily="18" charset="0"/>
                                </a:rPr>
                                <m:t>𝒑</m:t>
                              </m:r>
                            </m:e>
                            <m:sub>
                              <m:r>
                                <a:rPr lang="en-US" sz="2400" b="1" i="1" smtClean="0">
                                  <a:solidFill>
                                    <a:schemeClr val="tx1">
                                      <a:lumMod val="75000"/>
                                      <a:lumOff val="25000"/>
                                    </a:schemeClr>
                                  </a:solidFill>
                                  <a:latin typeface="Cambria Math" panose="02040503050406030204" pitchFamily="18" charset="0"/>
                                </a:rPr>
                                <m:t>𝑻</m:t>
                              </m:r>
                            </m:sub>
                            <m:sup>
                              <m:r>
                                <a:rPr lang="en-US" sz="2400" b="1" i="1" smtClean="0">
                                  <a:solidFill>
                                    <a:schemeClr val="tx1">
                                      <a:lumMod val="75000"/>
                                      <a:lumOff val="25000"/>
                                    </a:schemeClr>
                                  </a:solidFill>
                                  <a:latin typeface="Cambria Math" panose="02040503050406030204" pitchFamily="18" charset="0"/>
                                </a:rPr>
                                <m:t>𝟐</m:t>
                              </m:r>
                            </m:sup>
                          </m:sSubSup>
                        </m:den>
                      </m:f>
                      <m:r>
                        <a:rPr lang="en-US" sz="2400" b="1" i="1" smtClean="0">
                          <a:solidFill>
                            <a:schemeClr val="tx1">
                              <a:lumMod val="75000"/>
                              <a:lumOff val="25000"/>
                            </a:schemeClr>
                          </a:solidFill>
                          <a:latin typeface="Cambria Math" panose="02040503050406030204" pitchFamily="18" charset="0"/>
                        </a:rPr>
                        <m:t>∝</m:t>
                      </m:r>
                      <m:f>
                        <m:fPr>
                          <m:ctrlPr>
                            <a:rPr lang="en-US" sz="2400" b="1" i="1" smtClean="0">
                              <a:solidFill>
                                <a:schemeClr val="tx1">
                                  <a:lumMod val="75000"/>
                                  <a:lumOff val="25000"/>
                                </a:schemeClr>
                              </a:solidFill>
                              <a:latin typeface="Cambria Math" panose="02040503050406030204" pitchFamily="18" charset="0"/>
                            </a:rPr>
                          </m:ctrlPr>
                        </m:fPr>
                        <m:num>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smtClean="0">
                                  <a:solidFill>
                                    <a:schemeClr val="tx1">
                                      <a:lumMod val="75000"/>
                                      <a:lumOff val="25000"/>
                                    </a:schemeClr>
                                  </a:solidFill>
                                  <a:latin typeface="Cambria Math" panose="02040503050406030204" pitchFamily="18" charset="0"/>
                                </a:rPr>
                                <m:t>𝜶</m:t>
                              </m:r>
                            </m:e>
                            <m:sub>
                              <m:r>
                                <a:rPr lang="en-US" sz="2400" b="1" i="1" smtClean="0">
                                  <a:solidFill>
                                    <a:schemeClr val="tx1">
                                      <a:lumMod val="75000"/>
                                      <a:lumOff val="25000"/>
                                    </a:schemeClr>
                                  </a:solidFill>
                                  <a:latin typeface="Cambria Math" panose="02040503050406030204" pitchFamily="18" charset="0"/>
                                </a:rPr>
                                <m:t>𝒔</m:t>
                              </m:r>
                            </m:sub>
                            <m:sup>
                              <m:r>
                                <a:rPr lang="en-US" sz="2400" b="1" i="1" smtClean="0">
                                  <a:solidFill>
                                    <a:schemeClr val="tx1">
                                      <a:lumMod val="75000"/>
                                      <a:lumOff val="25000"/>
                                    </a:schemeClr>
                                  </a:solidFill>
                                  <a:latin typeface="Cambria Math" panose="02040503050406030204" pitchFamily="18" charset="0"/>
                                </a:rPr>
                                <m:t>𝟐</m:t>
                              </m:r>
                            </m:sup>
                          </m:sSubSup>
                          <m:d>
                            <m:dPr>
                              <m:ctrlPr>
                                <a:rPr lang="en-US" sz="2400" b="1" i="1" smtClean="0">
                                  <a:solidFill>
                                    <a:schemeClr val="tx1">
                                      <a:lumMod val="75000"/>
                                      <a:lumOff val="25000"/>
                                    </a:schemeClr>
                                  </a:solidFill>
                                  <a:latin typeface="Cambria Math" panose="02040503050406030204" pitchFamily="18" charset="0"/>
                                </a:rPr>
                              </m:ctrlPr>
                            </m:dPr>
                            <m:e>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smtClean="0">
                                      <a:solidFill>
                                        <a:schemeClr val="tx1">
                                          <a:lumMod val="75000"/>
                                          <a:lumOff val="25000"/>
                                        </a:schemeClr>
                                      </a:solidFill>
                                      <a:latin typeface="Cambria Math" panose="02040503050406030204" pitchFamily="18" charset="0"/>
                                    </a:rPr>
                                    <m:t>𝒑</m:t>
                                  </m:r>
                                </m:e>
                                <m:sub>
                                  <m:r>
                                    <a:rPr lang="en-US" sz="2400" b="1" i="1" smtClean="0">
                                      <a:solidFill>
                                        <a:schemeClr val="tx1">
                                          <a:lumMod val="75000"/>
                                          <a:lumOff val="25000"/>
                                        </a:schemeClr>
                                      </a:solidFill>
                                      <a:latin typeface="Cambria Math" panose="02040503050406030204" pitchFamily="18" charset="0"/>
                                    </a:rPr>
                                    <m:t>𝑻</m:t>
                                  </m:r>
                                </m:sub>
                                <m:sup>
                                  <m:r>
                                    <a:rPr lang="en-US" sz="2400" b="1" i="1" smtClean="0">
                                      <a:solidFill>
                                        <a:schemeClr val="tx1">
                                          <a:lumMod val="75000"/>
                                          <a:lumOff val="25000"/>
                                        </a:schemeClr>
                                      </a:solidFill>
                                      <a:latin typeface="Cambria Math" panose="02040503050406030204" pitchFamily="18" charset="0"/>
                                    </a:rPr>
                                    <m:t>𝟐</m:t>
                                  </m:r>
                                </m:sup>
                              </m:sSubSup>
                            </m:e>
                          </m:d>
                        </m:num>
                        <m:den>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smtClean="0">
                                  <a:solidFill>
                                    <a:schemeClr val="tx1">
                                      <a:lumMod val="75000"/>
                                      <a:lumOff val="25000"/>
                                    </a:schemeClr>
                                  </a:solidFill>
                                  <a:latin typeface="Cambria Math" panose="02040503050406030204" pitchFamily="18" charset="0"/>
                                </a:rPr>
                                <m:t>𝒑</m:t>
                              </m:r>
                            </m:e>
                            <m:sub>
                              <m:r>
                                <a:rPr lang="en-US" sz="2400" b="1" i="1" smtClean="0">
                                  <a:solidFill>
                                    <a:schemeClr val="tx1">
                                      <a:lumMod val="75000"/>
                                      <a:lumOff val="25000"/>
                                    </a:schemeClr>
                                  </a:solidFill>
                                  <a:latin typeface="Cambria Math" panose="02040503050406030204" pitchFamily="18" charset="0"/>
                                </a:rPr>
                                <m:t>𝑻</m:t>
                              </m:r>
                            </m:sub>
                            <m:sup>
                              <m:r>
                                <a:rPr lang="en-US" sz="2400" b="1" i="1" smtClean="0">
                                  <a:solidFill>
                                    <a:schemeClr val="tx1">
                                      <a:lumMod val="75000"/>
                                      <a:lumOff val="25000"/>
                                    </a:schemeClr>
                                  </a:solidFill>
                                  <a:latin typeface="Cambria Math" panose="02040503050406030204" pitchFamily="18" charset="0"/>
                                </a:rPr>
                                <m:t>𝟒</m:t>
                              </m:r>
                            </m:sup>
                          </m:sSubSup>
                        </m:den>
                      </m:f>
                      <m:r>
                        <a:rPr lang="en-US" sz="2400" b="1" i="1" smtClean="0">
                          <a:solidFill>
                            <a:schemeClr val="tx1">
                              <a:lumMod val="75000"/>
                              <a:lumOff val="25000"/>
                            </a:schemeClr>
                          </a:solidFill>
                          <a:latin typeface="Cambria Math" panose="02040503050406030204" pitchFamily="18" charset="0"/>
                        </a:rPr>
                        <m:t>→</m:t>
                      </m:r>
                      <m:f>
                        <m:fPr>
                          <m:ctrlPr>
                            <a:rPr lang="en-US" sz="2400" b="1" i="1">
                              <a:solidFill>
                                <a:schemeClr val="tx1">
                                  <a:lumMod val="75000"/>
                                  <a:lumOff val="25000"/>
                                </a:schemeClr>
                              </a:solidFill>
                              <a:latin typeface="Cambria Math" panose="02040503050406030204" pitchFamily="18" charset="0"/>
                            </a:rPr>
                          </m:ctrlPr>
                        </m:fPr>
                        <m:num>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𝜶</m:t>
                              </m:r>
                            </m:e>
                            <m:sub>
                              <m:r>
                                <a:rPr lang="en-US" sz="2400" b="1" i="1">
                                  <a:solidFill>
                                    <a:schemeClr val="tx1">
                                      <a:lumMod val="75000"/>
                                      <a:lumOff val="25000"/>
                                    </a:schemeClr>
                                  </a:solidFill>
                                  <a:latin typeface="Cambria Math" panose="02040503050406030204" pitchFamily="18" charset="0"/>
                                </a:rPr>
                                <m:t>𝒔</m:t>
                              </m:r>
                            </m:sub>
                            <m:sup>
                              <m:r>
                                <a:rPr lang="en-US" sz="2400" b="1" i="1" smtClean="0">
                                  <a:solidFill>
                                    <a:schemeClr val="tx1">
                                      <a:lumMod val="75000"/>
                                      <a:lumOff val="25000"/>
                                    </a:schemeClr>
                                  </a:solidFill>
                                  <a:latin typeface="Cambria Math" panose="02040503050406030204" pitchFamily="18" charset="0"/>
                                </a:rPr>
                                <m:t>𝟐</m:t>
                              </m:r>
                            </m:sup>
                          </m:sSubSup>
                          <m:d>
                            <m:dPr>
                              <m:ctrlPr>
                                <a:rPr lang="en-US" sz="2400" b="1" i="1">
                                  <a:solidFill>
                                    <a:schemeClr val="tx1">
                                      <a:lumMod val="75000"/>
                                      <a:lumOff val="25000"/>
                                    </a:schemeClr>
                                  </a:solidFill>
                                  <a:latin typeface="Cambria Math" panose="02040503050406030204" pitchFamily="18" charset="0"/>
                                </a:rPr>
                              </m:ctrlPr>
                            </m:dPr>
                            <m:e>
                              <m:sSubSup>
                                <m:sSubSupPr>
                                  <m:ctrlPr>
                                    <a:rPr lang="en-US" sz="2400" b="1" i="1">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𝒑</m:t>
                                  </m:r>
                                </m:e>
                                <m:sub>
                                  <m:r>
                                    <a:rPr lang="en-US" sz="2400" b="1" i="1">
                                      <a:solidFill>
                                        <a:schemeClr val="tx1">
                                          <a:lumMod val="75000"/>
                                          <a:lumOff val="25000"/>
                                        </a:schemeClr>
                                      </a:solidFill>
                                      <a:latin typeface="Cambria Math" panose="02040503050406030204" pitchFamily="18" charset="0"/>
                                    </a:rPr>
                                    <m:t>𝑻</m:t>
                                  </m:r>
                                </m:sub>
                                <m:sup>
                                  <m:r>
                                    <a:rPr lang="en-US" sz="2400" b="1" i="1">
                                      <a:solidFill>
                                        <a:schemeClr val="tx1">
                                          <a:lumMod val="75000"/>
                                          <a:lumOff val="25000"/>
                                        </a:schemeClr>
                                      </a:solidFill>
                                      <a:latin typeface="Cambria Math" panose="02040503050406030204" pitchFamily="18" charset="0"/>
                                    </a:rPr>
                                    <m:t>𝟐</m:t>
                                  </m:r>
                                </m:sup>
                              </m:sSubSup>
                              <m:r>
                                <a:rPr lang="en-US" sz="2400" b="1" i="1">
                                  <a:solidFill>
                                    <a:schemeClr val="tx1">
                                      <a:lumMod val="75000"/>
                                      <a:lumOff val="25000"/>
                                    </a:schemeClr>
                                  </a:solidFill>
                                  <a:latin typeface="Cambria Math" panose="02040503050406030204" pitchFamily="18" charset="0"/>
                                </a:rPr>
                                <m:t>+</m:t>
                              </m:r>
                              <m:sSubSup>
                                <m:sSubSupPr>
                                  <m:ctrlPr>
                                    <a:rPr lang="en-US" sz="2400" b="1" i="1">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𝒑</m:t>
                                  </m:r>
                                </m:e>
                                <m:sub>
                                  <m:r>
                                    <a:rPr lang="en-US" sz="2400" b="1" i="1">
                                      <a:solidFill>
                                        <a:schemeClr val="tx1">
                                          <a:lumMod val="75000"/>
                                          <a:lumOff val="25000"/>
                                        </a:schemeClr>
                                      </a:solidFill>
                                      <a:latin typeface="Cambria Math" panose="02040503050406030204" pitchFamily="18" charset="0"/>
                                    </a:rPr>
                                    <m:t>𝑻</m:t>
                                  </m:r>
                                  <m:r>
                                    <a:rPr lang="en-US" sz="2400" b="1" i="1">
                                      <a:solidFill>
                                        <a:schemeClr val="tx1">
                                          <a:lumMod val="75000"/>
                                          <a:lumOff val="25000"/>
                                        </a:schemeClr>
                                      </a:solidFill>
                                      <a:latin typeface="Cambria Math" panose="02040503050406030204" pitchFamily="18" charset="0"/>
                                    </a:rPr>
                                    <m:t>,</m:t>
                                  </m:r>
                                  <m:r>
                                    <a:rPr lang="en-US" sz="2400" b="1" i="1">
                                      <a:solidFill>
                                        <a:schemeClr val="tx1">
                                          <a:lumMod val="75000"/>
                                          <a:lumOff val="25000"/>
                                        </a:schemeClr>
                                      </a:solidFill>
                                      <a:latin typeface="Cambria Math" panose="02040503050406030204" pitchFamily="18" charset="0"/>
                                    </a:rPr>
                                    <m:t>𝟎</m:t>
                                  </m:r>
                                </m:sub>
                                <m:sup>
                                  <m:r>
                                    <a:rPr lang="en-US" sz="2400" b="1" i="1">
                                      <a:solidFill>
                                        <a:schemeClr val="tx1">
                                          <a:lumMod val="75000"/>
                                          <a:lumOff val="25000"/>
                                        </a:schemeClr>
                                      </a:solidFill>
                                      <a:latin typeface="Cambria Math" panose="02040503050406030204" pitchFamily="18" charset="0"/>
                                    </a:rPr>
                                    <m:t>𝟐</m:t>
                                  </m:r>
                                </m:sup>
                              </m:sSubSup>
                            </m:e>
                          </m:d>
                        </m:num>
                        <m:den>
                          <m:sSup>
                            <m:sSupPr>
                              <m:ctrlPr>
                                <a:rPr lang="en-US" sz="2400" b="1" i="1" smtClean="0">
                                  <a:solidFill>
                                    <a:schemeClr val="tx1">
                                      <a:lumMod val="75000"/>
                                      <a:lumOff val="25000"/>
                                    </a:schemeClr>
                                  </a:solidFill>
                                  <a:latin typeface="Cambria Math" panose="02040503050406030204" pitchFamily="18" charset="0"/>
                                </a:rPr>
                              </m:ctrlPr>
                            </m:sSupPr>
                            <m:e>
                              <m:d>
                                <m:dPr>
                                  <m:ctrlPr>
                                    <a:rPr lang="en-US" sz="2400" b="1" i="1" smtClean="0">
                                      <a:solidFill>
                                        <a:schemeClr val="tx1">
                                          <a:lumMod val="75000"/>
                                          <a:lumOff val="25000"/>
                                        </a:schemeClr>
                                      </a:solidFill>
                                      <a:latin typeface="Cambria Math" panose="02040503050406030204" pitchFamily="18" charset="0"/>
                                    </a:rPr>
                                  </m:ctrlPr>
                                </m:dPr>
                                <m:e>
                                  <m:sSubSup>
                                    <m:sSubSupPr>
                                      <m:ctrlPr>
                                        <a:rPr lang="en-US" sz="2400" b="1" i="1">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𝒑</m:t>
                                      </m:r>
                                    </m:e>
                                    <m:sub>
                                      <m:r>
                                        <a:rPr lang="en-US" sz="2400" b="1" i="1">
                                          <a:solidFill>
                                            <a:schemeClr val="tx1">
                                              <a:lumMod val="75000"/>
                                              <a:lumOff val="25000"/>
                                            </a:schemeClr>
                                          </a:solidFill>
                                          <a:latin typeface="Cambria Math" panose="02040503050406030204" pitchFamily="18" charset="0"/>
                                        </a:rPr>
                                        <m:t>𝑻</m:t>
                                      </m:r>
                                    </m:sub>
                                    <m:sup>
                                      <m:r>
                                        <a:rPr lang="en-US" sz="2400" b="1" i="1" smtClean="0">
                                          <a:solidFill>
                                            <a:schemeClr val="tx1">
                                              <a:lumMod val="75000"/>
                                              <a:lumOff val="25000"/>
                                            </a:schemeClr>
                                          </a:solidFill>
                                          <a:latin typeface="Cambria Math" panose="02040503050406030204" pitchFamily="18" charset="0"/>
                                        </a:rPr>
                                        <m:t>𝟐</m:t>
                                      </m:r>
                                    </m:sup>
                                  </m:sSubSup>
                                  <m:r>
                                    <a:rPr lang="en-US" sz="2400" b="1" i="1" smtClean="0">
                                      <a:solidFill>
                                        <a:schemeClr val="tx1">
                                          <a:lumMod val="75000"/>
                                          <a:lumOff val="25000"/>
                                        </a:schemeClr>
                                      </a:solidFill>
                                      <a:latin typeface="Cambria Math" panose="02040503050406030204" pitchFamily="18" charset="0"/>
                                    </a:rPr>
                                    <m:t>+</m:t>
                                  </m:r>
                                  <m:sSubSup>
                                    <m:sSubSupPr>
                                      <m:ctrlPr>
                                        <a:rPr lang="en-US" sz="2400" b="1" i="1">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𝒑</m:t>
                                      </m:r>
                                    </m:e>
                                    <m:sub>
                                      <m:r>
                                        <a:rPr lang="en-US" sz="2400" b="1" i="1">
                                          <a:solidFill>
                                            <a:schemeClr val="tx1">
                                              <a:lumMod val="75000"/>
                                              <a:lumOff val="25000"/>
                                            </a:schemeClr>
                                          </a:solidFill>
                                          <a:latin typeface="Cambria Math" panose="02040503050406030204" pitchFamily="18" charset="0"/>
                                        </a:rPr>
                                        <m:t>𝑻</m:t>
                                      </m:r>
                                      <m:r>
                                        <a:rPr lang="en-US" sz="2400" b="1" i="1" smtClean="0">
                                          <a:solidFill>
                                            <a:schemeClr val="tx1">
                                              <a:lumMod val="75000"/>
                                              <a:lumOff val="25000"/>
                                            </a:schemeClr>
                                          </a:solidFill>
                                          <a:latin typeface="Cambria Math" panose="02040503050406030204" pitchFamily="18" charset="0"/>
                                        </a:rPr>
                                        <m:t>,</m:t>
                                      </m:r>
                                      <m:r>
                                        <a:rPr lang="en-US" sz="2400" b="1" i="1" smtClean="0">
                                          <a:solidFill>
                                            <a:schemeClr val="tx1">
                                              <a:lumMod val="75000"/>
                                              <a:lumOff val="25000"/>
                                            </a:schemeClr>
                                          </a:solidFill>
                                          <a:latin typeface="Cambria Math" panose="02040503050406030204" pitchFamily="18" charset="0"/>
                                        </a:rPr>
                                        <m:t>𝟎</m:t>
                                      </m:r>
                                    </m:sub>
                                    <m:sup>
                                      <m:r>
                                        <a:rPr lang="en-US" sz="2400" b="1" i="1">
                                          <a:solidFill>
                                            <a:schemeClr val="tx1">
                                              <a:lumMod val="75000"/>
                                              <a:lumOff val="25000"/>
                                            </a:schemeClr>
                                          </a:solidFill>
                                          <a:latin typeface="Cambria Math" panose="02040503050406030204" pitchFamily="18" charset="0"/>
                                        </a:rPr>
                                        <m:t>𝟐</m:t>
                                      </m:r>
                                    </m:sup>
                                  </m:sSubSup>
                                </m:e>
                              </m:d>
                            </m:e>
                            <m:sup>
                              <m:r>
                                <a:rPr lang="en-US" sz="2400" b="1" i="1" smtClean="0">
                                  <a:solidFill>
                                    <a:schemeClr val="tx1">
                                      <a:lumMod val="75000"/>
                                      <a:lumOff val="25000"/>
                                    </a:schemeClr>
                                  </a:solidFill>
                                  <a:latin typeface="Cambria Math" panose="02040503050406030204" pitchFamily="18" charset="0"/>
                                </a:rPr>
                                <m:t>𝟐</m:t>
                              </m:r>
                            </m:sup>
                          </m:sSup>
                        </m:den>
                      </m:f>
                    </m:oMath>
                  </m:oMathPara>
                </a14:m>
                <a:endParaRPr lang="en-US" sz="24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23" name="TextBox 22">
                <a:extLst>
                  <a:ext uri="{FF2B5EF4-FFF2-40B4-BE49-F238E27FC236}">
                    <a16:creationId xmlns:a16="http://schemas.microsoft.com/office/drawing/2014/main" id="{07E2DA01-7762-4188-8DAA-65CEA0CB3C80}"/>
                  </a:ext>
                </a:extLst>
              </p:cNvPr>
              <p:cNvSpPr txBox="1">
                <a:spLocks noRot="1" noChangeAspect="1" noMove="1" noResize="1" noEditPoints="1" noAdjustHandles="1" noChangeArrowheads="1" noChangeShapeType="1" noTextEdit="1"/>
              </p:cNvSpPr>
              <p:nvPr/>
            </p:nvSpPr>
            <p:spPr>
              <a:xfrm>
                <a:off x="5522821" y="4377071"/>
                <a:ext cx="6754322" cy="1083886"/>
              </a:xfrm>
              <a:prstGeom prst="rect">
                <a:avLst/>
              </a:prstGeom>
              <a:blipFill>
                <a:blip r:embed="rId4"/>
                <a:stretch>
                  <a:fillRect/>
                </a:stretch>
              </a:blipFill>
            </p:spPr>
            <p:txBody>
              <a:bodyPr/>
              <a:lstStyle/>
              <a:p>
                <a:r>
                  <a:rPr lang="ja-JP" altLang="en-US">
                    <a:noFill/>
                  </a:rPr>
                  <a:t> </a:t>
                </a:r>
              </a:p>
            </p:txBody>
          </p:sp>
        </mc:Fallback>
      </mc:AlternateContent>
      <p:pic>
        <p:nvPicPr>
          <p:cNvPr id="24" name="Picture 23" descr="A picture containing sitting, drawing&#10;&#10;Description automatically generated">
            <a:extLst>
              <a:ext uri="{FF2B5EF4-FFF2-40B4-BE49-F238E27FC236}">
                <a16:creationId xmlns:a16="http://schemas.microsoft.com/office/drawing/2014/main" id="{3F937F9D-D043-4F60-B1F5-1623A4E486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50820" y="3846709"/>
            <a:ext cx="979340" cy="1550882"/>
          </a:xfrm>
          <a:prstGeom prst="rect">
            <a:avLst/>
          </a:prstGeom>
        </p:spPr>
      </p:pic>
      <p:pic>
        <p:nvPicPr>
          <p:cNvPr id="25" name="Picture 24" descr="A picture containing sitting, drawing&#10;&#10;Description automatically generated">
            <a:extLst>
              <a:ext uri="{FF2B5EF4-FFF2-40B4-BE49-F238E27FC236}">
                <a16:creationId xmlns:a16="http://schemas.microsoft.com/office/drawing/2014/main" id="{53C5F8F1-CF93-45AB-9C6B-AC0E788822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12000" y="4486331"/>
            <a:ext cx="979340" cy="1550882"/>
          </a:xfrm>
          <a:prstGeom prst="rect">
            <a:avLst/>
          </a:prstGeom>
        </p:spPr>
      </p:pic>
      <p:sp>
        <p:nvSpPr>
          <p:cNvPr id="26" name="Rectangle: Rounded Corners 25">
            <a:extLst>
              <a:ext uri="{FF2B5EF4-FFF2-40B4-BE49-F238E27FC236}">
                <a16:creationId xmlns:a16="http://schemas.microsoft.com/office/drawing/2014/main" id="{72F69495-F650-4F84-846D-7ED5BD175910}"/>
              </a:ext>
            </a:extLst>
          </p:cNvPr>
          <p:cNvSpPr/>
          <p:nvPr/>
        </p:nvSpPr>
        <p:spPr>
          <a:xfrm>
            <a:off x="1719508" y="2566001"/>
            <a:ext cx="3620900" cy="3031112"/>
          </a:xfrm>
          <a:prstGeom prst="roundRect">
            <a:avLst>
              <a:gd name="adj" fmla="val 2513"/>
            </a:avLst>
          </a:prstGeom>
          <a:noFill/>
          <a:ln w="76200">
            <a:solidFill>
              <a:schemeClr val="accent5">
                <a:alpha val="52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Rectangle: Rounded Corners 11">
            <a:extLst>
              <a:ext uri="{FF2B5EF4-FFF2-40B4-BE49-F238E27FC236}">
                <a16:creationId xmlns:a16="http://schemas.microsoft.com/office/drawing/2014/main" id="{A696E7BE-0350-4BCB-BE93-558A2302D4F2}"/>
              </a:ext>
            </a:extLst>
          </p:cNvPr>
          <p:cNvSpPr/>
          <p:nvPr/>
        </p:nvSpPr>
        <p:spPr>
          <a:xfrm>
            <a:off x="1678342" y="1945197"/>
            <a:ext cx="3620900" cy="623934"/>
          </a:xfrm>
          <a:prstGeom prst="roundRect">
            <a:avLst>
              <a:gd name="adj" fmla="val 12281"/>
            </a:avLst>
          </a:prstGeom>
          <a:noFill/>
          <a:ln w="76200">
            <a:solidFill>
              <a:srgbClr val="F77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TextBox 26">
            <a:extLst>
              <a:ext uri="{FF2B5EF4-FFF2-40B4-BE49-F238E27FC236}">
                <a16:creationId xmlns:a16="http://schemas.microsoft.com/office/drawing/2014/main" id="{65A1E787-E48F-4DF8-9303-E0F75EC86BCC}"/>
              </a:ext>
            </a:extLst>
          </p:cNvPr>
          <p:cNvSpPr txBox="1"/>
          <p:nvPr/>
        </p:nvSpPr>
        <p:spPr>
          <a:xfrm>
            <a:off x="132483" y="3615285"/>
            <a:ext cx="1514154" cy="1015663"/>
          </a:xfrm>
          <a:prstGeom prst="rect">
            <a:avLst/>
          </a:prstGeom>
          <a:solidFill>
            <a:schemeClr val="accent1">
              <a:lumMod val="20000"/>
              <a:lumOff val="80000"/>
            </a:schemeClr>
          </a:solidFill>
        </p:spPr>
        <p:txBody>
          <a:bodyPr wrap="square" rtlCol="0">
            <a:spAutoFit/>
          </a:bodyPr>
          <a:lstStyle/>
          <a:p>
            <a:pPr algn="ctr"/>
            <a:r>
              <a:rPr lang="en-US" altLang="ja-JP" sz="2000" b="1" dirty="0">
                <a:solidFill>
                  <a:schemeClr val="tx1">
                    <a:lumMod val="75000"/>
                    <a:lumOff val="25000"/>
                  </a:schemeClr>
                </a:solidFill>
                <a:latin typeface="Calibri" panose="020F0502020204030204" pitchFamily="34" charset="0"/>
                <a:cs typeface="Calibri" panose="020F0502020204030204" pitchFamily="34" charset="0"/>
              </a:rPr>
              <a:t>Hydro with dynamical core-corona</a:t>
            </a:r>
          </a:p>
        </p:txBody>
      </p:sp>
      <p:sp>
        <p:nvSpPr>
          <p:cNvPr id="28" name="TextBox 27">
            <a:extLst>
              <a:ext uri="{FF2B5EF4-FFF2-40B4-BE49-F238E27FC236}">
                <a16:creationId xmlns:a16="http://schemas.microsoft.com/office/drawing/2014/main" id="{F7CE907B-F670-4107-91A2-0B51072387BC}"/>
              </a:ext>
            </a:extLst>
          </p:cNvPr>
          <p:cNvSpPr txBox="1"/>
          <p:nvPr/>
        </p:nvSpPr>
        <p:spPr>
          <a:xfrm>
            <a:off x="320488" y="2039490"/>
            <a:ext cx="1138144" cy="400110"/>
          </a:xfrm>
          <a:prstGeom prst="rect">
            <a:avLst/>
          </a:prstGeom>
          <a:solidFill>
            <a:srgbClr val="FCBF49"/>
          </a:solidFill>
        </p:spPr>
        <p:txBody>
          <a:bodyPr wrap="square" rtlCol="0">
            <a:spAutoFit/>
          </a:bodyPr>
          <a:lstStyle/>
          <a:p>
            <a:pPr algn="ctr"/>
            <a:r>
              <a:rPr lang="en-US" altLang="ja-JP" sz="2000" b="1" dirty="0">
                <a:solidFill>
                  <a:schemeClr val="tx1">
                    <a:lumMod val="75000"/>
                    <a:lumOff val="25000"/>
                  </a:schemeClr>
                </a:solidFill>
                <a:latin typeface="Calibri" panose="020F0502020204030204" pitchFamily="34" charset="0"/>
                <a:cs typeface="Calibri" panose="020F0502020204030204" pitchFamily="34" charset="0"/>
              </a:rPr>
              <a:t>PYTHIA</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C9253A6-E91D-4F95-91EE-B9D275543624}"/>
                  </a:ext>
                </a:extLst>
              </p:cNvPr>
              <p:cNvSpPr txBox="1"/>
              <p:nvPr/>
            </p:nvSpPr>
            <p:spPr>
              <a:xfrm>
                <a:off x="6119639" y="5570217"/>
                <a:ext cx="5748976" cy="461665"/>
              </a:xfrm>
              <a:prstGeom prst="rect">
                <a:avLst/>
              </a:prstGeom>
              <a:noFill/>
            </p:spPr>
            <p:txBody>
              <a:bodyPr wrap="square">
                <a:spAutoFit/>
              </a:bodyPr>
              <a:lstStyle/>
              <a:p>
                <a:r>
                  <a:rPr lang="en-US" altLang="ja-JP" sz="2400" b="1" dirty="0">
                    <a:solidFill>
                      <a:srgbClr val="595959"/>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ja-JP" sz="2400" b="1" i="1" smtClean="0">
                            <a:solidFill>
                              <a:srgbClr val="595959"/>
                            </a:solidFill>
                            <a:latin typeface="Cambria Math" panose="02040503050406030204" pitchFamily="18" charset="0"/>
                            <a:cs typeface="Calibri" panose="020F0502020204030204" pitchFamily="34" charset="0"/>
                          </a:rPr>
                        </m:ctrlPr>
                      </m:sSubPr>
                      <m:e>
                        <m:r>
                          <a:rPr lang="en-US" altLang="ja-JP" sz="2400" b="1" i="1" smtClean="0">
                            <a:solidFill>
                              <a:srgbClr val="595959"/>
                            </a:solidFill>
                            <a:latin typeface="Cambria Math" panose="02040503050406030204" pitchFamily="18" charset="0"/>
                            <a:cs typeface="Calibri" panose="020F0502020204030204" pitchFamily="34" charset="0"/>
                          </a:rPr>
                          <m:t>𝒑</m:t>
                        </m:r>
                      </m:e>
                      <m:sub>
                        <m:r>
                          <a:rPr lang="en-US" altLang="ja-JP" sz="2400" b="1" i="0" smtClean="0">
                            <a:solidFill>
                              <a:srgbClr val="595959"/>
                            </a:solidFill>
                            <a:latin typeface="Cambria Math" panose="02040503050406030204" pitchFamily="18" charset="0"/>
                            <a:cs typeface="Calibri" panose="020F0502020204030204" pitchFamily="34" charset="0"/>
                          </a:rPr>
                          <m:t>𝐓𝟎</m:t>
                        </m:r>
                      </m:sub>
                    </m:sSub>
                    <m:r>
                      <a:rPr lang="en-US" altLang="ja-JP" sz="2400" b="1" i="1" smtClean="0">
                        <a:solidFill>
                          <a:srgbClr val="595959"/>
                        </a:solidFill>
                        <a:latin typeface="Cambria Math" panose="02040503050406030204" pitchFamily="18" charset="0"/>
                        <a:cs typeface="Calibri" panose="020F0502020204030204" pitchFamily="34" charset="0"/>
                      </a:rPr>
                      <m:t>∼</m:t>
                    </m:r>
                  </m:oMath>
                </a14:m>
                <a:r>
                  <a:rPr lang="en-US" altLang="ja-JP" sz="2400" b="1" dirty="0">
                    <a:solidFill>
                      <a:srgbClr val="595959"/>
                    </a:solidFill>
                    <a:latin typeface="Calibri" panose="020F0502020204030204" pitchFamily="34" charset="0"/>
                    <a:cs typeface="Calibri" panose="020F0502020204030204" pitchFamily="34" charset="0"/>
                  </a:rPr>
                  <a:t> Infrared cutoff for 2</a:t>
                </a:r>
                <a:r>
                  <a:rPr lang="en-US" altLang="ja-JP" sz="2400" b="1" dirty="0">
                    <a:solidFill>
                      <a:srgbClr val="595959"/>
                    </a:solidFill>
                    <a:latin typeface="Calibri" panose="020F0502020204030204" pitchFamily="34" charset="0"/>
                    <a:cs typeface="Calibri" panose="020F0502020204030204" pitchFamily="34" charset="0"/>
                    <a:sym typeface="Wingdings" panose="05000000000000000000" pitchFamily="2" charset="2"/>
                  </a:rPr>
                  <a:t>2 cross section </a:t>
                </a:r>
                <a:endParaRPr lang="en-US" altLang="ja-JP" sz="2400" b="1" dirty="0">
                  <a:solidFill>
                    <a:srgbClr val="595959"/>
                  </a:solidFill>
                  <a:latin typeface="Calibri" panose="020F0502020204030204" pitchFamily="34" charset="0"/>
                  <a:cs typeface="Calibri" panose="020F0502020204030204" pitchFamily="34" charset="0"/>
                </a:endParaRPr>
              </a:p>
            </p:txBody>
          </p:sp>
        </mc:Choice>
        <mc:Fallback xmlns="">
          <p:sp>
            <p:nvSpPr>
              <p:cNvPr id="16" name="TextBox 15">
                <a:extLst>
                  <a:ext uri="{FF2B5EF4-FFF2-40B4-BE49-F238E27FC236}">
                    <a16:creationId xmlns:a16="http://schemas.microsoft.com/office/drawing/2014/main" id="{7C9253A6-E91D-4F95-91EE-B9D275543624}"/>
                  </a:ext>
                </a:extLst>
              </p:cNvPr>
              <p:cNvSpPr txBox="1">
                <a:spLocks noRot="1" noChangeAspect="1" noMove="1" noResize="1" noEditPoints="1" noAdjustHandles="1" noChangeArrowheads="1" noChangeShapeType="1" noTextEdit="1"/>
              </p:cNvSpPr>
              <p:nvPr/>
            </p:nvSpPr>
            <p:spPr>
              <a:xfrm>
                <a:off x="6119639" y="5570217"/>
                <a:ext cx="5748976" cy="461665"/>
              </a:xfrm>
              <a:prstGeom prst="rect">
                <a:avLst/>
              </a:prstGeom>
              <a:blipFill>
                <a:blip r:embed="rId6"/>
                <a:stretch>
                  <a:fillRect t="-12000" r="-2439" b="-30667"/>
                </a:stretch>
              </a:blipFill>
            </p:spPr>
            <p:txBody>
              <a:bodyPr/>
              <a:lstStyle/>
              <a:p>
                <a:r>
                  <a:rPr lang="ja-JP" altLang="en-US">
                    <a:noFill/>
                  </a:rPr>
                  <a:t> </a:t>
                </a:r>
              </a:p>
            </p:txBody>
          </p:sp>
        </mc:Fallback>
      </mc:AlternateContent>
      <p:sp>
        <p:nvSpPr>
          <p:cNvPr id="18" name="TextBox 17">
            <a:extLst>
              <a:ext uri="{FF2B5EF4-FFF2-40B4-BE49-F238E27FC236}">
                <a16:creationId xmlns:a16="http://schemas.microsoft.com/office/drawing/2014/main" id="{2968E168-9650-4D5B-A284-F4EE05832627}"/>
              </a:ext>
            </a:extLst>
          </p:cNvPr>
          <p:cNvSpPr txBox="1"/>
          <p:nvPr/>
        </p:nvSpPr>
        <p:spPr>
          <a:xfrm>
            <a:off x="7469852" y="2361657"/>
            <a:ext cx="4449321" cy="523220"/>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…with simple starting point</a:t>
            </a:r>
          </a:p>
        </p:txBody>
      </p:sp>
      <p:sp>
        <p:nvSpPr>
          <p:cNvPr id="5" name="Slide Number Placeholder 4">
            <a:extLst>
              <a:ext uri="{FF2B5EF4-FFF2-40B4-BE49-F238E27FC236}">
                <a16:creationId xmlns:a16="http://schemas.microsoft.com/office/drawing/2014/main" id="{76F979A3-38BE-D10D-72E9-FCFE6F4EC212}"/>
              </a:ext>
            </a:extLst>
          </p:cNvPr>
          <p:cNvSpPr>
            <a:spLocks noGrp="1"/>
          </p:cNvSpPr>
          <p:nvPr>
            <p:ph type="sldNum" sz="quarter" idx="12"/>
          </p:nvPr>
        </p:nvSpPr>
        <p:spPr/>
        <p:txBody>
          <a:bodyPr/>
          <a:lstStyle/>
          <a:p>
            <a:fld id="{35AB285C-654F-4A5B-870C-7C676C8AE05A}" type="slidenum">
              <a:rPr lang="ja-JP" altLang="en-US" smtClean="0"/>
              <a:pPr/>
              <a:t>45</a:t>
            </a:fld>
            <a:endParaRPr lang="ja-JP" altLang="en-US" dirty="0"/>
          </a:p>
        </p:txBody>
      </p:sp>
    </p:spTree>
    <p:extLst>
      <p:ext uri="{BB962C8B-B14F-4D97-AF65-F5344CB8AC3E}">
        <p14:creationId xmlns:p14="http://schemas.microsoft.com/office/powerpoint/2010/main" val="8519434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5EAC662-0C6A-4F6E-9330-BFF4AEEDE7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1508"/>
          <a:stretch/>
        </p:blipFill>
        <p:spPr bwMode="auto">
          <a:xfrm>
            <a:off x="489528" y="1013778"/>
            <a:ext cx="5207726" cy="312053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FAED60F-9061-4C07-ABDA-CC73D6B2945E}"/>
                  </a:ext>
                </a:extLst>
              </p:cNvPr>
              <p:cNvSpPr>
                <a:spLocks noGrp="1"/>
              </p:cNvSpPr>
              <p:nvPr>
                <p:ph type="title"/>
              </p:nvPr>
            </p:nvSpPr>
            <p:spPr>
              <a:xfrm>
                <a:off x="0" y="238884"/>
                <a:ext cx="12192000" cy="863311"/>
              </a:xfrm>
            </p:spPr>
            <p:txBody>
              <a:bodyPr>
                <a:normAutofit/>
              </a:bodyPr>
              <a:lstStyle/>
              <a:p>
                <a:r>
                  <a:rPr lang="en-US" altLang="ja-JP" sz="3600" b="1" dirty="0">
                    <a:solidFill>
                      <a:schemeClr val="tx1"/>
                    </a:solidFill>
                    <a:cs typeface="Calibri" panose="020F0502020204030204" pitchFamily="34" charset="0"/>
                  </a:rPr>
                  <a:t>Difference of </a:t>
                </a:r>
                <a14:m>
                  <m:oMath xmlns:m="http://schemas.openxmlformats.org/officeDocument/2006/math">
                    <m:sSub>
                      <m:sSubPr>
                        <m:ctrlPr>
                          <a:rPr lang="en-US" altLang="ja-JP" sz="3600" b="1" i="1" smtClean="0">
                            <a:solidFill>
                              <a:schemeClr val="tx1"/>
                            </a:solidFill>
                            <a:latin typeface="Cambria Math" panose="02040503050406030204" pitchFamily="18" charset="0"/>
                            <a:cs typeface="Calibri" panose="020F0502020204030204" pitchFamily="34" charset="0"/>
                          </a:rPr>
                        </m:ctrlPr>
                      </m:sSubPr>
                      <m:e>
                        <m:r>
                          <a:rPr lang="en-US" altLang="ja-JP" sz="3600" b="1" i="1" smtClean="0">
                            <a:solidFill>
                              <a:schemeClr val="tx1"/>
                            </a:solidFill>
                            <a:latin typeface="Cambria Math" panose="02040503050406030204" pitchFamily="18" charset="0"/>
                            <a:cs typeface="Calibri" panose="020F0502020204030204" pitchFamily="34" charset="0"/>
                          </a:rPr>
                          <m:t>𝑬</m:t>
                        </m:r>
                      </m:e>
                      <m:sub>
                        <m:r>
                          <a:rPr lang="en-US" altLang="ja-JP" sz="3600" b="1" i="1" smtClean="0">
                            <a:solidFill>
                              <a:schemeClr val="tx1"/>
                            </a:solidFill>
                            <a:latin typeface="Cambria Math" panose="02040503050406030204" pitchFamily="18" charset="0"/>
                            <a:cs typeface="Calibri" panose="020F0502020204030204" pitchFamily="34" charset="0"/>
                          </a:rPr>
                          <m:t>𝑻</m:t>
                        </m:r>
                      </m:sub>
                    </m:sSub>
                  </m:oMath>
                </a14:m>
                <a:r>
                  <a:rPr kumimoji="1" lang="ja-JP" altLang="en-US" sz="3600" b="1" dirty="0">
                    <a:solidFill>
                      <a:schemeClr val="tx1"/>
                    </a:solidFill>
                    <a:cs typeface="Calibri" panose="020F0502020204030204" pitchFamily="34" charset="0"/>
                  </a:rPr>
                  <a:t> </a:t>
                </a:r>
                <a:r>
                  <a:rPr kumimoji="1" lang="en-US" altLang="ja-JP" sz="3600" b="1" dirty="0">
                    <a:solidFill>
                      <a:schemeClr val="tx1"/>
                    </a:solidFill>
                    <a:cs typeface="Calibri" panose="020F0502020204030204" pitchFamily="34" charset="0"/>
                  </a:rPr>
                  <a:t>evolution between hydro and string frag.</a:t>
                </a:r>
                <a:endParaRPr kumimoji="1" lang="ja-JP" altLang="en-US" sz="3600" dirty="0">
                  <a:solidFill>
                    <a:schemeClr val="tx1"/>
                  </a:solidFill>
                </a:endParaRPr>
              </a:p>
            </p:txBody>
          </p:sp>
        </mc:Choice>
        <mc:Fallback xmlns="">
          <p:sp>
            <p:nvSpPr>
              <p:cNvPr id="2" name="Title 1">
                <a:extLst>
                  <a:ext uri="{FF2B5EF4-FFF2-40B4-BE49-F238E27FC236}">
                    <a16:creationId xmlns:a16="http://schemas.microsoft.com/office/drawing/2014/main" id="{6FAED60F-9061-4C07-ABDA-CC73D6B2945E}"/>
                  </a:ext>
                </a:extLst>
              </p:cNvPr>
              <p:cNvSpPr>
                <a:spLocks noGrp="1" noRot="1" noChangeAspect="1" noMove="1" noResize="1" noEditPoints="1" noAdjustHandles="1" noChangeArrowheads="1" noChangeShapeType="1" noTextEdit="1"/>
              </p:cNvSpPr>
              <p:nvPr>
                <p:ph type="title"/>
              </p:nvPr>
            </p:nvSpPr>
            <p:spPr>
              <a:xfrm>
                <a:off x="0" y="238884"/>
                <a:ext cx="12192000" cy="863311"/>
              </a:xfrm>
              <a:blipFill>
                <a:blip r:embed="rId3"/>
                <a:stretch>
                  <a:fillRect t="-1408" b="-10563"/>
                </a:stretch>
              </a:blipFill>
            </p:spPr>
            <p:txBody>
              <a:bodyPr/>
              <a:lstStyle/>
              <a:p>
                <a:r>
                  <a:rPr lang="ja-JP" altLang="en-US">
                    <a:noFill/>
                  </a:rPr>
                  <a:t> </a:t>
                </a:r>
              </a:p>
            </p:txBody>
          </p:sp>
        </mc:Fallback>
      </mc:AlternateContent>
      <p:sp>
        <p:nvSpPr>
          <p:cNvPr id="3" name="Date Placeholder 2">
            <a:extLst>
              <a:ext uri="{FF2B5EF4-FFF2-40B4-BE49-F238E27FC236}">
                <a16:creationId xmlns:a16="http://schemas.microsoft.com/office/drawing/2014/main" id="{E91FDB7B-DA27-4EA9-B327-A0DCF5A9AF43}"/>
              </a:ext>
            </a:extLst>
          </p:cNvPr>
          <p:cNvSpPr>
            <a:spLocks noGrp="1"/>
          </p:cNvSpPr>
          <p:nvPr>
            <p:ph type="dt" sz="half" idx="10"/>
          </p:nvPr>
        </p:nvSpPr>
        <p:spPr/>
        <p:txBody>
          <a:bodyPr/>
          <a:lstStyle/>
          <a:p>
            <a:r>
              <a:rPr lang="en-US" altLang="ja-JP"/>
              <a:t>2022/06/15    Yuuka Kanakubo, Sophia Univ.</a:t>
            </a:r>
            <a:endParaRPr lang="ja-JP" altLang="en-US" dirty="0"/>
          </a:p>
        </p:txBody>
      </p:sp>
      <p:sp>
        <p:nvSpPr>
          <p:cNvPr id="4" name="Footer Placeholder 3">
            <a:extLst>
              <a:ext uri="{FF2B5EF4-FFF2-40B4-BE49-F238E27FC236}">
                <a16:creationId xmlns:a16="http://schemas.microsoft.com/office/drawing/2014/main" id="{77318C04-5597-4716-80EF-CE4222AAED1B}"/>
              </a:ext>
            </a:extLst>
          </p:cNvPr>
          <p:cNvSpPr>
            <a:spLocks noGrp="1"/>
          </p:cNvSpPr>
          <p:nvPr>
            <p:ph type="ftr" sz="quarter" idx="11"/>
          </p:nvPr>
        </p:nvSpPr>
        <p:spPr/>
        <p:txBody>
          <a:bodyPr/>
          <a:lstStyle/>
          <a:p>
            <a:r>
              <a:rPr lang="en-US" altLang="zh-CN"/>
              <a:t>The 20th International Conference on Strangeness in Quark Matter, Busan, Republic of Korea</a:t>
            </a:r>
            <a:endParaRPr lang="ja-JP" altLang="en-US"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EA94470-D201-4CB4-BB9F-4C10C88B32A4}"/>
                  </a:ext>
                </a:extLst>
              </p:cNvPr>
              <p:cNvSpPr txBox="1"/>
              <p:nvPr/>
            </p:nvSpPr>
            <p:spPr>
              <a:xfrm>
                <a:off x="6056379" y="1454725"/>
                <a:ext cx="5646093" cy="954107"/>
              </a:xfrm>
              <a:prstGeom prst="rect">
                <a:avLst/>
              </a:prstGeom>
              <a:noFill/>
            </p:spPr>
            <p:txBody>
              <a:bodyPr wrap="square" rtlCol="0">
                <a:spAutoFit/>
              </a:bodyPr>
              <a:lstStyle/>
              <a:p>
                <a:r>
                  <a:rPr kumimoji="1" lang="en-US" altLang="ja-JP" sz="2800" b="1" u="sng" dirty="0">
                    <a:solidFill>
                      <a:schemeClr val="tx1">
                        <a:lumMod val="75000"/>
                        <a:lumOff val="25000"/>
                      </a:schemeClr>
                    </a:solidFill>
                    <a:latin typeface="Calibri" panose="020F0502020204030204" pitchFamily="34" charset="0"/>
                    <a:cs typeface="Calibri" panose="020F0502020204030204" pitchFamily="34" charset="0"/>
                  </a:rPr>
                  <a:t>Hydro</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𝑬</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oMath>
                </a14:m>
                <a:r>
                  <a:rPr kumimoji="1" lang="ja-JP" altLang="en-US" sz="2800" b="1" dirty="0">
                    <a:solidFill>
                      <a:schemeClr val="tx1">
                        <a:lumMod val="75000"/>
                        <a:lumOff val="25000"/>
                      </a:schemeClr>
                    </a:solidFill>
                    <a:latin typeface="Calibri" panose="020F0502020204030204" pitchFamily="34" charset="0"/>
                    <a:cs typeface="Calibri" panose="020F0502020204030204" pitchFamily="34" charset="0"/>
                  </a:rPr>
                  <a:t> </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decrease due to </a:t>
                </a:r>
                <a14:m>
                  <m:oMath xmlns:m="http://schemas.openxmlformats.org/officeDocument/2006/math">
                    <m:r>
                      <a:rPr kumimoji="1"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𝒑𝒅𝑽</m:t>
                    </m:r>
                  </m:oMath>
                </a14:m>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 work in longitudinal direction</a:t>
                </a:r>
              </a:p>
            </p:txBody>
          </p:sp>
        </mc:Choice>
        <mc:Fallback xmlns="">
          <p:sp>
            <p:nvSpPr>
              <p:cNvPr id="6" name="TextBox 5">
                <a:extLst>
                  <a:ext uri="{FF2B5EF4-FFF2-40B4-BE49-F238E27FC236}">
                    <a16:creationId xmlns:a16="http://schemas.microsoft.com/office/drawing/2014/main" id="{EEA94470-D201-4CB4-BB9F-4C10C88B32A4}"/>
                  </a:ext>
                </a:extLst>
              </p:cNvPr>
              <p:cNvSpPr txBox="1">
                <a:spLocks noRot="1" noChangeAspect="1" noMove="1" noResize="1" noEditPoints="1" noAdjustHandles="1" noChangeArrowheads="1" noChangeShapeType="1" noTextEdit="1"/>
              </p:cNvSpPr>
              <p:nvPr/>
            </p:nvSpPr>
            <p:spPr>
              <a:xfrm>
                <a:off x="6056379" y="1454725"/>
                <a:ext cx="5646093" cy="954107"/>
              </a:xfrm>
              <a:prstGeom prst="rect">
                <a:avLst/>
              </a:prstGeom>
              <a:blipFill>
                <a:blip r:embed="rId4"/>
                <a:stretch>
                  <a:fillRect l="-2268" t="-6410" b="-17949"/>
                </a:stretch>
              </a:blipFill>
            </p:spPr>
            <p:txBody>
              <a:bodyPr/>
              <a:lstStyle/>
              <a:p>
                <a:r>
                  <a:rPr lang="ja-JP" altLang="en-US">
                    <a:noFill/>
                  </a:rPr>
                  <a:t> </a:t>
                </a:r>
              </a:p>
            </p:txBody>
          </p:sp>
        </mc:Fallback>
      </mc:AlternateContent>
      <p:sp>
        <p:nvSpPr>
          <p:cNvPr id="7" name="矢印: 右 40">
            <a:extLst>
              <a:ext uri="{FF2B5EF4-FFF2-40B4-BE49-F238E27FC236}">
                <a16:creationId xmlns:a16="http://schemas.microsoft.com/office/drawing/2014/main" id="{F1062B23-950D-40F2-BA5D-4C097BEF7245}"/>
              </a:ext>
            </a:extLst>
          </p:cNvPr>
          <p:cNvSpPr/>
          <p:nvPr/>
        </p:nvSpPr>
        <p:spPr>
          <a:xfrm rot="5400000">
            <a:off x="2890394" y="1632506"/>
            <a:ext cx="1243450" cy="431511"/>
          </a:xfrm>
          <a:prstGeom prst="rightArrow">
            <a:avLst>
              <a:gd name="adj1" fmla="val 43738"/>
              <a:gd name="adj2" fmla="val 54461"/>
            </a:avLst>
          </a:prstGeom>
          <a:solidFill>
            <a:srgbClr val="203864">
              <a:alpha val="70000"/>
            </a:srgbClr>
          </a:solidFill>
          <a:ln w="76200">
            <a:solidFill>
              <a:srgbClr val="3B3838">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8" name="矢印: 右 40">
            <a:extLst>
              <a:ext uri="{FF2B5EF4-FFF2-40B4-BE49-F238E27FC236}">
                <a16:creationId xmlns:a16="http://schemas.microsoft.com/office/drawing/2014/main" id="{367D2AB3-3081-44B0-BD95-2DBD820A22D2}"/>
              </a:ext>
            </a:extLst>
          </p:cNvPr>
          <p:cNvSpPr/>
          <p:nvPr/>
        </p:nvSpPr>
        <p:spPr>
          <a:xfrm rot="5400000">
            <a:off x="10922786" y="1651024"/>
            <a:ext cx="667302" cy="531428"/>
          </a:xfrm>
          <a:prstGeom prst="rightArrow">
            <a:avLst>
              <a:gd name="adj1" fmla="val 43738"/>
              <a:gd name="adj2" fmla="val 54461"/>
            </a:avLst>
          </a:prstGeom>
          <a:solidFill>
            <a:srgbClr val="203864">
              <a:alpha val="70000"/>
            </a:srgbClr>
          </a:solidFill>
          <a:ln w="76200">
            <a:solidFill>
              <a:srgbClr val="3B3838">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26AD0E5-9E17-475F-B6A6-698034AECDE5}"/>
                  </a:ext>
                </a:extLst>
              </p:cNvPr>
              <p:cNvSpPr txBox="1"/>
              <p:nvPr/>
            </p:nvSpPr>
            <p:spPr>
              <a:xfrm>
                <a:off x="6077725" y="2536912"/>
                <a:ext cx="5485466" cy="954107"/>
              </a:xfrm>
              <a:prstGeom prst="rect">
                <a:avLst/>
              </a:prstGeom>
              <a:noFill/>
            </p:spPr>
            <p:txBody>
              <a:bodyPr wrap="square" rtlCol="0">
                <a:spAutoFit/>
              </a:bodyPr>
              <a:lstStyle/>
              <a:p>
                <a:r>
                  <a:rPr kumimoji="1" lang="en-US" altLang="ja-JP" sz="2800" b="1" u="sng" dirty="0">
                    <a:solidFill>
                      <a:schemeClr val="tx1">
                        <a:lumMod val="75000"/>
                        <a:lumOff val="25000"/>
                      </a:schemeClr>
                    </a:solidFill>
                    <a:latin typeface="Calibri" panose="020F0502020204030204" pitchFamily="34" charset="0"/>
                    <a:cs typeface="Calibri" panose="020F0502020204030204" pitchFamily="34" charset="0"/>
                  </a:rPr>
                  <a:t>String fragmentation</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a:t>
                </a:r>
              </a:p>
              <a:p>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𝑬</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oMath>
                </a14:m>
                <a:r>
                  <a:rPr kumimoji="1" lang="ja-JP" altLang="en-US" sz="2800" b="1" dirty="0">
                    <a:solidFill>
                      <a:schemeClr val="tx1">
                        <a:lumMod val="75000"/>
                        <a:lumOff val="25000"/>
                      </a:schemeClr>
                    </a:solidFill>
                    <a:latin typeface="Calibri" panose="020F0502020204030204" pitchFamily="34" charset="0"/>
                    <a:cs typeface="Calibri" panose="020F0502020204030204" pitchFamily="34" charset="0"/>
                  </a:rPr>
                  <a:t> </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enhance</a:t>
                </a:r>
              </a:p>
            </p:txBody>
          </p:sp>
        </mc:Choice>
        <mc:Fallback xmlns="">
          <p:sp>
            <p:nvSpPr>
              <p:cNvPr id="9" name="TextBox 8">
                <a:extLst>
                  <a:ext uri="{FF2B5EF4-FFF2-40B4-BE49-F238E27FC236}">
                    <a16:creationId xmlns:a16="http://schemas.microsoft.com/office/drawing/2014/main" id="{E26AD0E5-9E17-475F-B6A6-698034AECDE5}"/>
                  </a:ext>
                </a:extLst>
              </p:cNvPr>
              <p:cNvSpPr txBox="1">
                <a:spLocks noRot="1" noChangeAspect="1" noMove="1" noResize="1" noEditPoints="1" noAdjustHandles="1" noChangeArrowheads="1" noChangeShapeType="1" noTextEdit="1"/>
              </p:cNvSpPr>
              <p:nvPr/>
            </p:nvSpPr>
            <p:spPr>
              <a:xfrm>
                <a:off x="6077725" y="2536912"/>
                <a:ext cx="5485466" cy="954107"/>
              </a:xfrm>
              <a:prstGeom prst="rect">
                <a:avLst/>
              </a:prstGeom>
              <a:blipFill>
                <a:blip r:embed="rId5"/>
                <a:stretch>
                  <a:fillRect l="-2222" t="-5732" b="-17197"/>
                </a:stretch>
              </a:blipFill>
            </p:spPr>
            <p:txBody>
              <a:bodyPr/>
              <a:lstStyle/>
              <a:p>
                <a:r>
                  <a:rPr lang="ja-JP" altLang="en-US">
                    <a:noFill/>
                  </a:rPr>
                  <a:t> </a:t>
                </a:r>
              </a:p>
            </p:txBody>
          </p:sp>
        </mc:Fallback>
      </mc:AlternateContent>
      <p:sp>
        <p:nvSpPr>
          <p:cNvPr id="10" name="矢印: 右 40">
            <a:extLst>
              <a:ext uri="{FF2B5EF4-FFF2-40B4-BE49-F238E27FC236}">
                <a16:creationId xmlns:a16="http://schemas.microsoft.com/office/drawing/2014/main" id="{74127ABE-F9F2-4F70-8645-0851150B0A5A}"/>
              </a:ext>
            </a:extLst>
          </p:cNvPr>
          <p:cNvSpPr/>
          <p:nvPr/>
        </p:nvSpPr>
        <p:spPr>
          <a:xfrm rot="16200000">
            <a:off x="10922786" y="3022306"/>
            <a:ext cx="667302" cy="531428"/>
          </a:xfrm>
          <a:prstGeom prst="rightArrow">
            <a:avLst>
              <a:gd name="adj1" fmla="val 43738"/>
              <a:gd name="adj2" fmla="val 54461"/>
            </a:avLst>
          </a:prstGeom>
          <a:solidFill>
            <a:srgbClr val="F45D48">
              <a:alpha val="70000"/>
            </a:srgbClr>
          </a:solidFill>
          <a:ln w="76200">
            <a:solidFill>
              <a:srgbClr val="3B3838">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1" name="矢印: 右 40">
            <a:extLst>
              <a:ext uri="{FF2B5EF4-FFF2-40B4-BE49-F238E27FC236}">
                <a16:creationId xmlns:a16="http://schemas.microsoft.com/office/drawing/2014/main" id="{58DD7445-9CED-45B1-BF68-D2776930E5AE}"/>
              </a:ext>
            </a:extLst>
          </p:cNvPr>
          <p:cNvSpPr/>
          <p:nvPr/>
        </p:nvSpPr>
        <p:spPr>
          <a:xfrm rot="16200000">
            <a:off x="2865813" y="2682686"/>
            <a:ext cx="429594" cy="431513"/>
          </a:xfrm>
          <a:prstGeom prst="rightArrow">
            <a:avLst>
              <a:gd name="adj1" fmla="val 43738"/>
              <a:gd name="adj2" fmla="val 54461"/>
            </a:avLst>
          </a:prstGeom>
          <a:solidFill>
            <a:srgbClr val="F45D48">
              <a:alpha val="70000"/>
            </a:srgbClr>
          </a:solidFill>
          <a:ln w="76200">
            <a:solidFill>
              <a:srgbClr val="3B3838">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4" name="Rectangle 13">
            <a:extLst>
              <a:ext uri="{FF2B5EF4-FFF2-40B4-BE49-F238E27FC236}">
                <a16:creationId xmlns:a16="http://schemas.microsoft.com/office/drawing/2014/main" id="{259524DB-4AFC-43CA-B17C-EBF2163CC8F6}"/>
              </a:ext>
            </a:extLst>
          </p:cNvPr>
          <p:cNvSpPr/>
          <p:nvPr/>
        </p:nvSpPr>
        <p:spPr>
          <a:xfrm>
            <a:off x="1511070" y="1226536"/>
            <a:ext cx="535709" cy="4044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TextBox 12">
            <a:extLst>
              <a:ext uri="{FF2B5EF4-FFF2-40B4-BE49-F238E27FC236}">
                <a16:creationId xmlns:a16="http://schemas.microsoft.com/office/drawing/2014/main" id="{22DE6EEC-E09E-4CF1-8A7D-B2793930F595}"/>
              </a:ext>
            </a:extLst>
          </p:cNvPr>
          <p:cNvSpPr txBox="1"/>
          <p:nvPr/>
        </p:nvSpPr>
        <p:spPr>
          <a:xfrm>
            <a:off x="1437081" y="1264819"/>
            <a:ext cx="1787023" cy="461665"/>
          </a:xfrm>
          <a:prstGeom prst="rect">
            <a:avLst/>
          </a:prstGeom>
          <a:solidFill>
            <a:schemeClr val="bg1">
              <a:alpha val="50000"/>
            </a:schemeClr>
          </a:solidFill>
        </p:spPr>
        <p:txBody>
          <a:bodyPr wrap="square" rtlCol="0">
            <a:spAutoFit/>
          </a:bodyPr>
          <a:lstStyle/>
          <a:p>
            <a:r>
              <a:rPr lang="en-US" altLang="ja-JP" sz="24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PbPb</a:t>
            </a:r>
            <a:r>
              <a:rPr lang="en-US" altLang="ja-JP" sz="24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(MB)</a:t>
            </a:r>
            <a:endParaRPr lang="en-US" altLang="ja-JP" sz="24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C6FA0382-F80B-4245-9802-CCFBD9B07126}"/>
              </a:ext>
            </a:extLst>
          </p:cNvPr>
          <p:cNvSpPr txBox="1"/>
          <p:nvPr/>
        </p:nvSpPr>
        <p:spPr>
          <a:xfrm>
            <a:off x="2526426" y="5106458"/>
            <a:ext cx="8730011" cy="1077218"/>
          </a:xfrm>
          <a:prstGeom prst="rect">
            <a:avLst/>
          </a:prstGeom>
          <a:noFill/>
        </p:spPr>
        <p:txBody>
          <a:bodyPr wrap="square" rtlCol="0">
            <a:spAutoFit/>
          </a:bodyPr>
          <a:lstStyle/>
          <a:p>
            <a:r>
              <a:rPr kumimoji="1" lang="en-US" altLang="ja-JP" sz="3200" b="1" dirty="0">
                <a:solidFill>
                  <a:srgbClr val="C93F2B"/>
                </a:solidFill>
                <a:latin typeface="Calibri" panose="020F0502020204030204" pitchFamily="34" charset="0"/>
                <a:cs typeface="Calibri" panose="020F0502020204030204" pitchFamily="34" charset="0"/>
              </a:rPr>
              <a:t>Different dynamics in later stage </a:t>
            </a:r>
          </a:p>
          <a:p>
            <a:r>
              <a:rPr kumimoji="1" lang="en-US" altLang="ja-JP" sz="3200" b="1" dirty="0">
                <a:solidFill>
                  <a:srgbClr val="C93F2B"/>
                </a:solidFill>
                <a:latin typeface="Calibri" panose="020F0502020204030204" pitchFamily="34" charset="0"/>
                <a:cs typeface="Calibri" panose="020F0502020204030204" pitchFamily="34" charset="0"/>
                <a:sym typeface="Wingdings" panose="05000000000000000000" pitchFamily="2" charset="2"/>
              </a:rPr>
              <a:t> Require different initial energy profile</a:t>
            </a:r>
            <a:endParaRPr kumimoji="1" lang="en-US" altLang="ja-JP" sz="3200" b="1" dirty="0">
              <a:solidFill>
                <a:srgbClr val="C93F2B"/>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E706911-5BE4-40AE-9D05-0145B1286499}"/>
                  </a:ext>
                </a:extLst>
              </p:cNvPr>
              <p:cNvSpPr txBox="1"/>
              <p:nvPr/>
            </p:nvSpPr>
            <p:spPr>
              <a:xfrm>
                <a:off x="199440" y="4101150"/>
                <a:ext cx="11756570" cy="954107"/>
              </a:xfrm>
              <a:prstGeom prst="rect">
                <a:avLst/>
              </a:prstGeom>
              <a:noFill/>
            </p:spPr>
            <p:txBody>
              <a:bodyPr wrap="square" rtlCol="0">
                <a:spAutoFit/>
              </a:bodyPr>
              <a:lstStyle/>
              <a:p>
                <a:pPr algn="ct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More multi-parton interaction is required in DCCI compared to PYTHIA</a:t>
                </a:r>
              </a:p>
              <a:p>
                <a:pPr algn="ct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(with smaller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𝟎</m:t>
                        </m:r>
                      </m:sub>
                    </m:sSub>
                  </m:oMath>
                </a14:m>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to enhance partonic productions at midrapidity)</a:t>
                </a:r>
                <a:endPar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29" name="TextBox 28">
                <a:extLst>
                  <a:ext uri="{FF2B5EF4-FFF2-40B4-BE49-F238E27FC236}">
                    <a16:creationId xmlns:a16="http://schemas.microsoft.com/office/drawing/2014/main" id="{DE706911-5BE4-40AE-9D05-0145B1286499}"/>
                  </a:ext>
                </a:extLst>
              </p:cNvPr>
              <p:cNvSpPr txBox="1">
                <a:spLocks noRot="1" noChangeAspect="1" noMove="1" noResize="1" noEditPoints="1" noAdjustHandles="1" noChangeArrowheads="1" noChangeShapeType="1" noTextEdit="1"/>
              </p:cNvSpPr>
              <p:nvPr/>
            </p:nvSpPr>
            <p:spPr>
              <a:xfrm>
                <a:off x="199440" y="4101150"/>
                <a:ext cx="11756570" cy="954107"/>
              </a:xfrm>
              <a:prstGeom prst="rect">
                <a:avLst/>
              </a:prstGeom>
              <a:blipFill>
                <a:blip r:embed="rId6"/>
                <a:stretch>
                  <a:fillRect t="-6410" b="-17949"/>
                </a:stretch>
              </a:blipFill>
            </p:spPr>
            <p:txBody>
              <a:bodyPr/>
              <a:lstStyle/>
              <a:p>
                <a:r>
                  <a:rPr lang="ja-JP" altLang="en-US">
                    <a:noFill/>
                  </a:rPr>
                  <a:t> </a:t>
                </a:r>
              </a:p>
            </p:txBody>
          </p:sp>
        </mc:Fallback>
      </mc:AlternateContent>
      <p:sp>
        <p:nvSpPr>
          <p:cNvPr id="5" name="Slide Number Placeholder 4">
            <a:extLst>
              <a:ext uri="{FF2B5EF4-FFF2-40B4-BE49-F238E27FC236}">
                <a16:creationId xmlns:a16="http://schemas.microsoft.com/office/drawing/2014/main" id="{F8ABB01F-C421-A3F9-C3A0-1AD3AB1F4CCF}"/>
              </a:ext>
            </a:extLst>
          </p:cNvPr>
          <p:cNvSpPr>
            <a:spLocks noGrp="1"/>
          </p:cNvSpPr>
          <p:nvPr>
            <p:ph type="sldNum" sz="quarter" idx="12"/>
          </p:nvPr>
        </p:nvSpPr>
        <p:spPr/>
        <p:txBody>
          <a:bodyPr/>
          <a:lstStyle/>
          <a:p>
            <a:fld id="{35AB285C-654F-4A5B-870C-7C676C8AE05A}" type="slidenum">
              <a:rPr lang="ja-JP" altLang="en-US" smtClean="0"/>
              <a:pPr/>
              <a:t>46</a:t>
            </a:fld>
            <a:endParaRPr lang="ja-JP" altLang="en-US" dirty="0"/>
          </a:p>
        </p:txBody>
      </p:sp>
    </p:spTree>
    <p:extLst>
      <p:ext uri="{BB962C8B-B14F-4D97-AF65-F5344CB8AC3E}">
        <p14:creationId xmlns:p14="http://schemas.microsoft.com/office/powerpoint/2010/main" val="123008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02370-3B90-4D57-9965-27A2EDB71653}"/>
              </a:ext>
            </a:extLst>
          </p:cNvPr>
          <p:cNvSpPr>
            <a:spLocks noGrp="1"/>
          </p:cNvSpPr>
          <p:nvPr>
            <p:ph type="title"/>
          </p:nvPr>
        </p:nvSpPr>
        <p:spPr/>
        <p:txBody>
          <a:bodyPr>
            <a:normAutofit fontScale="90000"/>
          </a:bodyPr>
          <a:lstStyle/>
          <a:p>
            <a:r>
              <a:rPr lang="en-US" altLang="ja-JP" sz="4400" b="1" dirty="0">
                <a:latin typeface="Calibri" panose="020F0502020204030204" pitchFamily="34" charset="0"/>
                <a:cs typeface="Calibri" panose="020F0502020204030204" pitchFamily="34" charset="0"/>
              </a:rPr>
              <a:t>Corona components from string modification</a:t>
            </a:r>
            <a:endParaRPr kumimoji="1" lang="ja-JP" altLang="en-US" dirty="0"/>
          </a:p>
        </p:txBody>
      </p:sp>
      <p:sp>
        <p:nvSpPr>
          <p:cNvPr id="3" name="Date Placeholder 2">
            <a:extLst>
              <a:ext uri="{FF2B5EF4-FFF2-40B4-BE49-F238E27FC236}">
                <a16:creationId xmlns:a16="http://schemas.microsoft.com/office/drawing/2014/main" id="{3830E1DC-CDC5-423C-A87E-490670D70C3A}"/>
              </a:ext>
            </a:extLst>
          </p:cNvPr>
          <p:cNvSpPr>
            <a:spLocks noGrp="1"/>
          </p:cNvSpPr>
          <p:nvPr>
            <p:ph type="dt" sz="half" idx="10"/>
          </p:nvPr>
        </p:nvSpPr>
        <p:spPr/>
        <p:txBody>
          <a:bodyPr/>
          <a:lstStyle/>
          <a:p>
            <a:r>
              <a:rPr lang="en-US" altLang="ja-JP"/>
              <a:t>2022/06/04</a:t>
            </a:r>
            <a:endParaRPr lang="ja-JP" altLang="en-US" dirty="0"/>
          </a:p>
        </p:txBody>
      </p:sp>
      <p:sp>
        <p:nvSpPr>
          <p:cNvPr id="4" name="Footer Placeholder 3">
            <a:extLst>
              <a:ext uri="{FF2B5EF4-FFF2-40B4-BE49-F238E27FC236}">
                <a16:creationId xmlns:a16="http://schemas.microsoft.com/office/drawing/2014/main" id="{E9AF97B0-E31E-419B-B042-C684BAC4AE36}"/>
              </a:ext>
            </a:extLst>
          </p:cNvPr>
          <p:cNvSpPr>
            <a:spLocks noGrp="1"/>
          </p:cNvSpPr>
          <p:nvPr>
            <p:ph type="ftr" sz="quarter" idx="11"/>
          </p:nvPr>
        </p:nvSpPr>
        <p:spPr/>
        <p:txBody>
          <a:bodyPr/>
          <a:lstStyle/>
          <a:p>
            <a:r>
              <a:rPr lang="zh-TW" altLang="en-US"/>
              <a:t>博士論文審査</a:t>
            </a:r>
            <a:endParaRPr lang="ja-JP" altLang="en-US" dirty="0"/>
          </a:p>
        </p:txBody>
      </p:sp>
      <p:sp>
        <p:nvSpPr>
          <p:cNvPr id="6" name="Rectangle 5">
            <a:extLst>
              <a:ext uri="{FF2B5EF4-FFF2-40B4-BE49-F238E27FC236}">
                <a16:creationId xmlns:a16="http://schemas.microsoft.com/office/drawing/2014/main" id="{77457950-7CA5-489A-BF8D-F36E0A4C1C53}"/>
              </a:ext>
            </a:extLst>
          </p:cNvPr>
          <p:cNvSpPr/>
          <p:nvPr/>
        </p:nvSpPr>
        <p:spPr>
          <a:xfrm>
            <a:off x="137725" y="1193284"/>
            <a:ext cx="11868745" cy="3093524"/>
          </a:xfrm>
          <a:prstGeom prst="rect">
            <a:avLst/>
          </a:prstGeom>
          <a:solidFill>
            <a:schemeClr val="bg2">
              <a:lumMod val="5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nvGrpSpPr>
          <p:cNvPr id="7" name="グループ化 49">
            <a:extLst>
              <a:ext uri="{FF2B5EF4-FFF2-40B4-BE49-F238E27FC236}">
                <a16:creationId xmlns:a16="http://schemas.microsoft.com/office/drawing/2014/main" id="{DB832347-EB43-4F07-8AB1-BF808A506AFD}"/>
              </a:ext>
            </a:extLst>
          </p:cNvPr>
          <p:cNvGrpSpPr/>
          <p:nvPr/>
        </p:nvGrpSpPr>
        <p:grpSpPr>
          <a:xfrm>
            <a:off x="9527972" y="1730698"/>
            <a:ext cx="2478585" cy="2474871"/>
            <a:chOff x="6653672" y="2109072"/>
            <a:chExt cx="2462978" cy="2211867"/>
          </a:xfrm>
        </p:grpSpPr>
        <p:sp>
          <p:nvSpPr>
            <p:cNvPr id="8" name="爆発 2 155">
              <a:extLst>
                <a:ext uri="{FF2B5EF4-FFF2-40B4-BE49-F238E27FC236}">
                  <a16:creationId xmlns:a16="http://schemas.microsoft.com/office/drawing/2014/main" id="{959CC6F2-693C-4669-9568-52EC2138913E}"/>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 name="爆発 2 155">
              <a:extLst>
                <a:ext uri="{FF2B5EF4-FFF2-40B4-BE49-F238E27FC236}">
                  <a16:creationId xmlns:a16="http://schemas.microsoft.com/office/drawing/2014/main" id="{EED59E22-C075-4900-887C-F6481970AD2F}"/>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cxnSp>
          <p:nvCxnSpPr>
            <p:cNvPr id="10" name="直線矢印コネクタ 53">
              <a:extLst>
                <a:ext uri="{FF2B5EF4-FFF2-40B4-BE49-F238E27FC236}">
                  <a16:creationId xmlns:a16="http://schemas.microsoft.com/office/drawing/2014/main" id="{8B53990E-DF73-45DA-B4C8-A15E4FFA92D1}"/>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11" name="楕円 13">
              <a:extLst>
                <a:ext uri="{FF2B5EF4-FFF2-40B4-BE49-F238E27FC236}">
                  <a16:creationId xmlns:a16="http://schemas.microsoft.com/office/drawing/2014/main" id="{1FC5358D-648D-4310-AF2A-82B62D978A3D}"/>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 name="楕円 61">
              <a:extLst>
                <a:ext uri="{FF2B5EF4-FFF2-40B4-BE49-F238E27FC236}">
                  <a16:creationId xmlns:a16="http://schemas.microsoft.com/office/drawing/2014/main" id="{86917942-0058-4741-9B26-6EE7D5C36371}"/>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 name="楕円 60">
              <a:extLst>
                <a:ext uri="{FF2B5EF4-FFF2-40B4-BE49-F238E27FC236}">
                  <a16:creationId xmlns:a16="http://schemas.microsoft.com/office/drawing/2014/main" id="{B34D2593-04C7-4C73-A2E2-957DE87BE076}"/>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 name="楕円 57">
              <a:extLst>
                <a:ext uri="{FF2B5EF4-FFF2-40B4-BE49-F238E27FC236}">
                  <a16:creationId xmlns:a16="http://schemas.microsoft.com/office/drawing/2014/main" id="{4CA0FFA0-A90D-4DDC-97EC-69BE673EF59E}"/>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 name="楕円 56">
              <a:extLst>
                <a:ext uri="{FF2B5EF4-FFF2-40B4-BE49-F238E27FC236}">
                  <a16:creationId xmlns:a16="http://schemas.microsoft.com/office/drawing/2014/main" id="{B899BECA-6B67-41FB-AD9E-43BEF6509069}"/>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 name="楕円 57">
              <a:extLst>
                <a:ext uri="{FF2B5EF4-FFF2-40B4-BE49-F238E27FC236}">
                  <a16:creationId xmlns:a16="http://schemas.microsoft.com/office/drawing/2014/main" id="{45CC0719-48AA-449C-ADE9-474948B6E4EC}"/>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 name="楕円 58">
              <a:extLst>
                <a:ext uri="{FF2B5EF4-FFF2-40B4-BE49-F238E27FC236}">
                  <a16:creationId xmlns:a16="http://schemas.microsoft.com/office/drawing/2014/main" id="{E928B114-EAC7-4682-A8F0-154F3917F021}"/>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 name="楕円 54">
              <a:extLst>
                <a:ext uri="{FF2B5EF4-FFF2-40B4-BE49-F238E27FC236}">
                  <a16:creationId xmlns:a16="http://schemas.microsoft.com/office/drawing/2014/main" id="{023F3ECB-52C7-41A2-9A03-40B849080C85}"/>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 name="楕円 53">
              <a:extLst>
                <a:ext uri="{FF2B5EF4-FFF2-40B4-BE49-F238E27FC236}">
                  <a16:creationId xmlns:a16="http://schemas.microsoft.com/office/drawing/2014/main" id="{6A752A5A-2DA0-4888-9D6B-E2418DE59465}"/>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 name="楕円 55">
              <a:extLst>
                <a:ext uri="{FF2B5EF4-FFF2-40B4-BE49-F238E27FC236}">
                  <a16:creationId xmlns:a16="http://schemas.microsoft.com/office/drawing/2014/main" id="{2588EE07-C903-4922-B1D1-B6C78872F48E}"/>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 name="楕円 14">
              <a:extLst>
                <a:ext uri="{FF2B5EF4-FFF2-40B4-BE49-F238E27FC236}">
                  <a16:creationId xmlns:a16="http://schemas.microsoft.com/office/drawing/2014/main" id="{3D681ACA-FF78-478A-9CE5-F454326035B5}"/>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 name="楕円 66">
              <a:extLst>
                <a:ext uri="{FF2B5EF4-FFF2-40B4-BE49-F238E27FC236}">
                  <a16:creationId xmlns:a16="http://schemas.microsoft.com/office/drawing/2014/main" id="{0DAB88D4-6EEC-4171-8801-BEECD719D51E}"/>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 name="楕円 66">
              <a:extLst>
                <a:ext uri="{FF2B5EF4-FFF2-40B4-BE49-F238E27FC236}">
                  <a16:creationId xmlns:a16="http://schemas.microsoft.com/office/drawing/2014/main" id="{432C2761-EFC8-4E98-BC81-E1876B630717}"/>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 name="楕円 67">
              <a:extLst>
                <a:ext uri="{FF2B5EF4-FFF2-40B4-BE49-F238E27FC236}">
                  <a16:creationId xmlns:a16="http://schemas.microsoft.com/office/drawing/2014/main" id="{78D31442-19C3-4B2C-BC27-331C0CAFF55D}"/>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 name="楕円 68">
              <a:extLst>
                <a:ext uri="{FF2B5EF4-FFF2-40B4-BE49-F238E27FC236}">
                  <a16:creationId xmlns:a16="http://schemas.microsoft.com/office/drawing/2014/main" id="{E1BEDD02-3C54-447C-828E-DF777BFA6589}"/>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 name="楕円 67">
              <a:extLst>
                <a:ext uri="{FF2B5EF4-FFF2-40B4-BE49-F238E27FC236}">
                  <a16:creationId xmlns:a16="http://schemas.microsoft.com/office/drawing/2014/main" id="{2C26C0FE-F429-42ED-94CE-00CD426A803A}"/>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 name="楕円 68">
              <a:extLst>
                <a:ext uri="{FF2B5EF4-FFF2-40B4-BE49-F238E27FC236}">
                  <a16:creationId xmlns:a16="http://schemas.microsoft.com/office/drawing/2014/main" id="{034E3ABC-688F-44CF-A6FE-302F99B3F770}"/>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8" name="楕円 69">
              <a:extLst>
                <a:ext uri="{FF2B5EF4-FFF2-40B4-BE49-F238E27FC236}">
                  <a16:creationId xmlns:a16="http://schemas.microsoft.com/office/drawing/2014/main" id="{B329395D-4F16-48EF-8F96-FBF9A3312095}"/>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9" name="楕円 70">
              <a:extLst>
                <a:ext uri="{FF2B5EF4-FFF2-40B4-BE49-F238E27FC236}">
                  <a16:creationId xmlns:a16="http://schemas.microsoft.com/office/drawing/2014/main" id="{F3CBF227-0753-498D-9514-C7042F977D7E}"/>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0" name="楕円 71">
              <a:extLst>
                <a:ext uri="{FF2B5EF4-FFF2-40B4-BE49-F238E27FC236}">
                  <a16:creationId xmlns:a16="http://schemas.microsoft.com/office/drawing/2014/main" id="{D8F755C5-6E44-41DE-93E2-98D05A19FF04}"/>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1" name="楕円 72">
              <a:extLst>
                <a:ext uri="{FF2B5EF4-FFF2-40B4-BE49-F238E27FC236}">
                  <a16:creationId xmlns:a16="http://schemas.microsoft.com/office/drawing/2014/main" id="{582C1B52-CEF2-4AB6-BA14-035150DCDD9D}"/>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2" name="楕円 73">
              <a:extLst>
                <a:ext uri="{FF2B5EF4-FFF2-40B4-BE49-F238E27FC236}">
                  <a16:creationId xmlns:a16="http://schemas.microsoft.com/office/drawing/2014/main" id="{9906A0F3-42DF-483C-AF82-58B2C6EB222C}"/>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3" name="楕円 74">
              <a:extLst>
                <a:ext uri="{FF2B5EF4-FFF2-40B4-BE49-F238E27FC236}">
                  <a16:creationId xmlns:a16="http://schemas.microsoft.com/office/drawing/2014/main" id="{7A82E812-C381-4A02-93FD-1E2BF84F02C6}"/>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4" name="楕円 75">
              <a:extLst>
                <a:ext uri="{FF2B5EF4-FFF2-40B4-BE49-F238E27FC236}">
                  <a16:creationId xmlns:a16="http://schemas.microsoft.com/office/drawing/2014/main" id="{6F3D9338-A3AA-4DE8-A6DB-49D6DC09373D}"/>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5" name="楕円 76">
              <a:extLst>
                <a:ext uri="{FF2B5EF4-FFF2-40B4-BE49-F238E27FC236}">
                  <a16:creationId xmlns:a16="http://schemas.microsoft.com/office/drawing/2014/main" id="{83B3E70D-742B-46FB-81EF-CB4E30562E30}"/>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6" name="楕円 77">
              <a:extLst>
                <a:ext uri="{FF2B5EF4-FFF2-40B4-BE49-F238E27FC236}">
                  <a16:creationId xmlns:a16="http://schemas.microsoft.com/office/drawing/2014/main" id="{8371FB18-6538-45F9-8A80-F4ACA7D762EE}"/>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7" name="楕円 80">
              <a:extLst>
                <a:ext uri="{FF2B5EF4-FFF2-40B4-BE49-F238E27FC236}">
                  <a16:creationId xmlns:a16="http://schemas.microsoft.com/office/drawing/2014/main" id="{206305A6-D4B2-440C-BF08-FBEBB45771DF}"/>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 name="楕円 80">
              <a:extLst>
                <a:ext uri="{FF2B5EF4-FFF2-40B4-BE49-F238E27FC236}">
                  <a16:creationId xmlns:a16="http://schemas.microsoft.com/office/drawing/2014/main" id="{D8670E1E-44F8-4E6A-94E5-91D8C067F7B8}"/>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9" name="楕円 446">
              <a:extLst>
                <a:ext uri="{FF2B5EF4-FFF2-40B4-BE49-F238E27FC236}">
                  <a16:creationId xmlns:a16="http://schemas.microsoft.com/office/drawing/2014/main" id="{E75E4279-196E-42F4-A92B-F63DEE85D0B4}"/>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0" name="楕円 77">
              <a:extLst>
                <a:ext uri="{FF2B5EF4-FFF2-40B4-BE49-F238E27FC236}">
                  <a16:creationId xmlns:a16="http://schemas.microsoft.com/office/drawing/2014/main" id="{AC3430AE-8A70-4C74-B807-871F2216D001}"/>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1" name="楕円 77">
              <a:extLst>
                <a:ext uri="{FF2B5EF4-FFF2-40B4-BE49-F238E27FC236}">
                  <a16:creationId xmlns:a16="http://schemas.microsoft.com/office/drawing/2014/main" id="{8097846B-3D86-4933-B8DA-B682323ABA39}"/>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2" name="楕円 77">
              <a:extLst>
                <a:ext uri="{FF2B5EF4-FFF2-40B4-BE49-F238E27FC236}">
                  <a16:creationId xmlns:a16="http://schemas.microsoft.com/office/drawing/2014/main" id="{A2BA4E3F-0244-4A56-8CE1-05AE51704073}"/>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3" name="楕円 79">
              <a:extLst>
                <a:ext uri="{FF2B5EF4-FFF2-40B4-BE49-F238E27FC236}">
                  <a16:creationId xmlns:a16="http://schemas.microsoft.com/office/drawing/2014/main" id="{C603AE61-706A-412E-960E-D837496C132C}"/>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4" name="楕円 77">
              <a:extLst>
                <a:ext uri="{FF2B5EF4-FFF2-40B4-BE49-F238E27FC236}">
                  <a16:creationId xmlns:a16="http://schemas.microsoft.com/office/drawing/2014/main" id="{2798CA3D-5FED-4F3F-A9F3-99147969068C}"/>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5" name="楕円 14">
              <a:extLst>
                <a:ext uri="{FF2B5EF4-FFF2-40B4-BE49-F238E27FC236}">
                  <a16:creationId xmlns:a16="http://schemas.microsoft.com/office/drawing/2014/main" id="{289BAA4D-BA5D-440D-8930-FA7FED4A03B0}"/>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6" name="楕円 14">
              <a:extLst>
                <a:ext uri="{FF2B5EF4-FFF2-40B4-BE49-F238E27FC236}">
                  <a16:creationId xmlns:a16="http://schemas.microsoft.com/office/drawing/2014/main" id="{8ABFA3FC-91F3-4D03-BE36-1C9CC4E086D3}"/>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7" name="楕円 14">
              <a:extLst>
                <a:ext uri="{FF2B5EF4-FFF2-40B4-BE49-F238E27FC236}">
                  <a16:creationId xmlns:a16="http://schemas.microsoft.com/office/drawing/2014/main" id="{00541672-4FB9-45BB-ADC4-2CE2F2144CB8}"/>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8" name="楕円 14">
              <a:extLst>
                <a:ext uri="{FF2B5EF4-FFF2-40B4-BE49-F238E27FC236}">
                  <a16:creationId xmlns:a16="http://schemas.microsoft.com/office/drawing/2014/main" id="{BCF0D8C1-7C80-412A-98AD-0441357FA6E1}"/>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49" name="グループ化 92">
              <a:extLst>
                <a:ext uri="{FF2B5EF4-FFF2-40B4-BE49-F238E27FC236}">
                  <a16:creationId xmlns:a16="http://schemas.microsoft.com/office/drawing/2014/main" id="{FB82080F-B1B0-4364-8B70-1D90E2E16ED9}"/>
                </a:ext>
              </a:extLst>
            </p:cNvPr>
            <p:cNvGrpSpPr/>
            <p:nvPr/>
          </p:nvGrpSpPr>
          <p:grpSpPr>
            <a:xfrm rot="18239659">
              <a:off x="7073649" y="2532896"/>
              <a:ext cx="1296841" cy="1419725"/>
              <a:chOff x="6697836" y="5170921"/>
              <a:chExt cx="824209" cy="902308"/>
            </a:xfrm>
          </p:grpSpPr>
          <p:sp>
            <p:nvSpPr>
              <p:cNvPr id="56" name="楕円 77">
                <a:extLst>
                  <a:ext uri="{FF2B5EF4-FFF2-40B4-BE49-F238E27FC236}">
                    <a16:creationId xmlns:a16="http://schemas.microsoft.com/office/drawing/2014/main" id="{03E2ECEA-6FE9-40BF-B65B-FC0814A1F127}"/>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7" name="楕円 13">
                <a:extLst>
                  <a:ext uri="{FF2B5EF4-FFF2-40B4-BE49-F238E27FC236}">
                    <a16:creationId xmlns:a16="http://schemas.microsoft.com/office/drawing/2014/main" id="{BF9153A0-FCE0-4873-B0B6-B519D1024D0D}"/>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8" name="楕円 53">
                <a:extLst>
                  <a:ext uri="{FF2B5EF4-FFF2-40B4-BE49-F238E27FC236}">
                    <a16:creationId xmlns:a16="http://schemas.microsoft.com/office/drawing/2014/main" id="{C68A45DA-D0F5-4E2D-A526-4137BD8E553B}"/>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9" name="楕円 43">
                <a:extLst>
                  <a:ext uri="{FF2B5EF4-FFF2-40B4-BE49-F238E27FC236}">
                    <a16:creationId xmlns:a16="http://schemas.microsoft.com/office/drawing/2014/main" id="{78395A50-DCE0-4897-A683-70BECB37333E}"/>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0" name="楕円 47">
                <a:extLst>
                  <a:ext uri="{FF2B5EF4-FFF2-40B4-BE49-F238E27FC236}">
                    <a16:creationId xmlns:a16="http://schemas.microsoft.com/office/drawing/2014/main" id="{D896D4C8-481F-448F-B1C1-26C79E454FCA}"/>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1" name="楕円 49">
                <a:extLst>
                  <a:ext uri="{FF2B5EF4-FFF2-40B4-BE49-F238E27FC236}">
                    <a16:creationId xmlns:a16="http://schemas.microsoft.com/office/drawing/2014/main" id="{FA032C5F-28A4-4316-A070-1CA2ED543942}"/>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2" name="楕円 174">
                <a:extLst>
                  <a:ext uri="{FF2B5EF4-FFF2-40B4-BE49-F238E27FC236}">
                    <a16:creationId xmlns:a16="http://schemas.microsoft.com/office/drawing/2014/main" id="{697A1771-FB61-4AB3-A4DC-C1ADD22DEFD3}"/>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3" name="楕円 77">
                <a:extLst>
                  <a:ext uri="{FF2B5EF4-FFF2-40B4-BE49-F238E27FC236}">
                    <a16:creationId xmlns:a16="http://schemas.microsoft.com/office/drawing/2014/main" id="{1BCE535D-FCD4-4070-94DD-187E591E406E}"/>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4" name="楕円 48" hidden="1">
                <a:extLst>
                  <a:ext uri="{FF2B5EF4-FFF2-40B4-BE49-F238E27FC236}">
                    <a16:creationId xmlns:a16="http://schemas.microsoft.com/office/drawing/2014/main" id="{2AEBCF13-F661-4F88-8DB6-93181E3B8417}"/>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5" name="楕円 77">
                <a:extLst>
                  <a:ext uri="{FF2B5EF4-FFF2-40B4-BE49-F238E27FC236}">
                    <a16:creationId xmlns:a16="http://schemas.microsoft.com/office/drawing/2014/main" id="{1DF32849-1EF0-4A0A-BD20-9BF979848039}"/>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6" name="楕円 14" hidden="1">
                <a:extLst>
                  <a:ext uri="{FF2B5EF4-FFF2-40B4-BE49-F238E27FC236}">
                    <a16:creationId xmlns:a16="http://schemas.microsoft.com/office/drawing/2014/main" id="{F2D26502-617F-4AF3-80E0-0E296903DC60}"/>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7" name="楕円 48" hidden="1">
                <a:extLst>
                  <a:ext uri="{FF2B5EF4-FFF2-40B4-BE49-F238E27FC236}">
                    <a16:creationId xmlns:a16="http://schemas.microsoft.com/office/drawing/2014/main" id="{2DED2384-8E00-41C5-AE4F-28E2AF517E35}"/>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8" name="楕円 48" hidden="1">
                <a:extLst>
                  <a:ext uri="{FF2B5EF4-FFF2-40B4-BE49-F238E27FC236}">
                    <a16:creationId xmlns:a16="http://schemas.microsoft.com/office/drawing/2014/main" id="{B8E317BF-40E1-41FF-9AB0-F4C8513D0114}"/>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9" name="parton" hidden="1">
                <a:extLst>
                  <a:ext uri="{FF2B5EF4-FFF2-40B4-BE49-F238E27FC236}">
                    <a16:creationId xmlns:a16="http://schemas.microsoft.com/office/drawing/2014/main" id="{7D81F343-7118-4CE6-B9C9-ADA4A38A499D}"/>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0" name="楕円 46" hidden="1">
                <a:extLst>
                  <a:ext uri="{FF2B5EF4-FFF2-40B4-BE49-F238E27FC236}">
                    <a16:creationId xmlns:a16="http://schemas.microsoft.com/office/drawing/2014/main" id="{CCF65B7B-2A89-4890-8C0E-70322040C9FF}"/>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1" name="parton" hidden="1">
                <a:extLst>
                  <a:ext uri="{FF2B5EF4-FFF2-40B4-BE49-F238E27FC236}">
                    <a16:creationId xmlns:a16="http://schemas.microsoft.com/office/drawing/2014/main" id="{39FBFEDF-89F5-4C6D-8A4B-961A83B43030}"/>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2" name="parton" hidden="1">
                <a:extLst>
                  <a:ext uri="{FF2B5EF4-FFF2-40B4-BE49-F238E27FC236}">
                    <a16:creationId xmlns:a16="http://schemas.microsoft.com/office/drawing/2014/main" id="{074F896B-D239-4F72-8D21-C3D106D290A9}"/>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3" name="parton" hidden="1">
                <a:extLst>
                  <a:ext uri="{FF2B5EF4-FFF2-40B4-BE49-F238E27FC236}">
                    <a16:creationId xmlns:a16="http://schemas.microsoft.com/office/drawing/2014/main" id="{871C44D9-1D99-40F0-9D45-FBC5FC9BC6B6}"/>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4" name="parton" hidden="1">
                <a:extLst>
                  <a:ext uri="{FF2B5EF4-FFF2-40B4-BE49-F238E27FC236}">
                    <a16:creationId xmlns:a16="http://schemas.microsoft.com/office/drawing/2014/main" id="{8B80FBA9-343D-4DB4-8780-DEBE20E97D0F}"/>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sp>
          <p:nvSpPr>
            <p:cNvPr id="50" name="楕円 60">
              <a:extLst>
                <a:ext uri="{FF2B5EF4-FFF2-40B4-BE49-F238E27FC236}">
                  <a16:creationId xmlns:a16="http://schemas.microsoft.com/office/drawing/2014/main" id="{CCAC76F8-AD6C-494B-9BA2-34EC9EF20851}"/>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1" name="楕円 77">
              <a:extLst>
                <a:ext uri="{FF2B5EF4-FFF2-40B4-BE49-F238E27FC236}">
                  <a16:creationId xmlns:a16="http://schemas.microsoft.com/office/drawing/2014/main" id="{09A8AB88-E05F-4061-BC7C-F8A1A1576856}"/>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2" name="楕円 77">
              <a:extLst>
                <a:ext uri="{FF2B5EF4-FFF2-40B4-BE49-F238E27FC236}">
                  <a16:creationId xmlns:a16="http://schemas.microsoft.com/office/drawing/2014/main" id="{EAB401C6-DAE5-4B82-8EAE-7FF0A417EFA0}"/>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3" name="楕円 77">
              <a:extLst>
                <a:ext uri="{FF2B5EF4-FFF2-40B4-BE49-F238E27FC236}">
                  <a16:creationId xmlns:a16="http://schemas.microsoft.com/office/drawing/2014/main" id="{FA150F02-C1CE-472C-8159-4A672C9C6B9F}"/>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4" name="楕円 77">
              <a:extLst>
                <a:ext uri="{FF2B5EF4-FFF2-40B4-BE49-F238E27FC236}">
                  <a16:creationId xmlns:a16="http://schemas.microsoft.com/office/drawing/2014/main" id="{7B37A1DC-50DE-4226-A84D-A489CFC1061D}"/>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5" name="楕円 77">
              <a:extLst>
                <a:ext uri="{FF2B5EF4-FFF2-40B4-BE49-F238E27FC236}">
                  <a16:creationId xmlns:a16="http://schemas.microsoft.com/office/drawing/2014/main" id="{372FFF7D-0FB5-4C61-B8B0-25B003E175E2}"/>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grpSp>
        <p:nvGrpSpPr>
          <p:cNvPr id="75" name="グループ化 49">
            <a:extLst>
              <a:ext uri="{FF2B5EF4-FFF2-40B4-BE49-F238E27FC236}">
                <a16:creationId xmlns:a16="http://schemas.microsoft.com/office/drawing/2014/main" id="{6395F868-AF1B-4F0D-8CA7-BD99860C09F7}"/>
              </a:ext>
            </a:extLst>
          </p:cNvPr>
          <p:cNvGrpSpPr/>
          <p:nvPr/>
        </p:nvGrpSpPr>
        <p:grpSpPr>
          <a:xfrm>
            <a:off x="6427340" y="1703134"/>
            <a:ext cx="2478585" cy="2474871"/>
            <a:chOff x="6653672" y="2109072"/>
            <a:chExt cx="2462978" cy="2211867"/>
          </a:xfrm>
        </p:grpSpPr>
        <p:sp>
          <p:nvSpPr>
            <p:cNvPr id="76" name="爆発 2 155">
              <a:extLst>
                <a:ext uri="{FF2B5EF4-FFF2-40B4-BE49-F238E27FC236}">
                  <a16:creationId xmlns:a16="http://schemas.microsoft.com/office/drawing/2014/main" id="{662E01F3-0A8A-41A3-A2F8-48E7A4C97752}"/>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7" name="爆発 2 155">
              <a:extLst>
                <a:ext uri="{FF2B5EF4-FFF2-40B4-BE49-F238E27FC236}">
                  <a16:creationId xmlns:a16="http://schemas.microsoft.com/office/drawing/2014/main" id="{33CAD57C-AF83-4F4C-AB18-28C7701283A2}"/>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cxnSp>
          <p:nvCxnSpPr>
            <p:cNvPr id="78" name="直線矢印コネクタ 53">
              <a:extLst>
                <a:ext uri="{FF2B5EF4-FFF2-40B4-BE49-F238E27FC236}">
                  <a16:creationId xmlns:a16="http://schemas.microsoft.com/office/drawing/2014/main" id="{F554D766-2FCC-43DE-8FEE-BFE7B1C58CA0}"/>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79" name="楕円 13">
              <a:extLst>
                <a:ext uri="{FF2B5EF4-FFF2-40B4-BE49-F238E27FC236}">
                  <a16:creationId xmlns:a16="http://schemas.microsoft.com/office/drawing/2014/main" id="{2C77966A-EACF-4B01-85D4-A3A1E03D2F15}"/>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0" name="楕円 61">
              <a:extLst>
                <a:ext uri="{FF2B5EF4-FFF2-40B4-BE49-F238E27FC236}">
                  <a16:creationId xmlns:a16="http://schemas.microsoft.com/office/drawing/2014/main" id="{0FACEF7B-334D-4CF7-BA2A-F757305C8E42}"/>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1" name="楕円 60">
              <a:extLst>
                <a:ext uri="{FF2B5EF4-FFF2-40B4-BE49-F238E27FC236}">
                  <a16:creationId xmlns:a16="http://schemas.microsoft.com/office/drawing/2014/main" id="{CE7C1A53-5551-4A9B-A933-3FEFEF935923}"/>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2" name="楕円 57">
              <a:extLst>
                <a:ext uri="{FF2B5EF4-FFF2-40B4-BE49-F238E27FC236}">
                  <a16:creationId xmlns:a16="http://schemas.microsoft.com/office/drawing/2014/main" id="{3C35E1FE-B8B0-4ACE-9032-9445A5B6D844}"/>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3" name="楕円 56">
              <a:extLst>
                <a:ext uri="{FF2B5EF4-FFF2-40B4-BE49-F238E27FC236}">
                  <a16:creationId xmlns:a16="http://schemas.microsoft.com/office/drawing/2014/main" id="{0BFBAD83-226A-49C3-93BE-2B8A7A4A7ECF}"/>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4" name="楕円 57">
              <a:extLst>
                <a:ext uri="{FF2B5EF4-FFF2-40B4-BE49-F238E27FC236}">
                  <a16:creationId xmlns:a16="http://schemas.microsoft.com/office/drawing/2014/main" id="{385729EC-04EC-4974-95E4-F3F52B2E9CDA}"/>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5" name="楕円 58">
              <a:extLst>
                <a:ext uri="{FF2B5EF4-FFF2-40B4-BE49-F238E27FC236}">
                  <a16:creationId xmlns:a16="http://schemas.microsoft.com/office/drawing/2014/main" id="{344EF80F-FD61-4EA1-8606-025A066BF8D9}"/>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6" name="楕円 54">
              <a:extLst>
                <a:ext uri="{FF2B5EF4-FFF2-40B4-BE49-F238E27FC236}">
                  <a16:creationId xmlns:a16="http://schemas.microsoft.com/office/drawing/2014/main" id="{585885A7-B382-4A2F-9CDA-77E8E198FA8E}"/>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7" name="楕円 53">
              <a:extLst>
                <a:ext uri="{FF2B5EF4-FFF2-40B4-BE49-F238E27FC236}">
                  <a16:creationId xmlns:a16="http://schemas.microsoft.com/office/drawing/2014/main" id="{97FC8BB9-D489-4D1D-8925-8D487C8E0813}"/>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8" name="楕円 55">
              <a:extLst>
                <a:ext uri="{FF2B5EF4-FFF2-40B4-BE49-F238E27FC236}">
                  <a16:creationId xmlns:a16="http://schemas.microsoft.com/office/drawing/2014/main" id="{247BDAC5-3CDE-4F94-8268-16AC3BF57E1D}"/>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9" name="楕円 14">
              <a:extLst>
                <a:ext uri="{FF2B5EF4-FFF2-40B4-BE49-F238E27FC236}">
                  <a16:creationId xmlns:a16="http://schemas.microsoft.com/office/drawing/2014/main" id="{982BAFC5-541A-4DB0-AB36-CD7E9CDDB2CB}"/>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0" name="楕円 66">
              <a:extLst>
                <a:ext uri="{FF2B5EF4-FFF2-40B4-BE49-F238E27FC236}">
                  <a16:creationId xmlns:a16="http://schemas.microsoft.com/office/drawing/2014/main" id="{8D82B206-4F73-4266-9090-5094A0CEAA45}"/>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1" name="楕円 66">
              <a:extLst>
                <a:ext uri="{FF2B5EF4-FFF2-40B4-BE49-F238E27FC236}">
                  <a16:creationId xmlns:a16="http://schemas.microsoft.com/office/drawing/2014/main" id="{CEE1BFB3-9B54-4A21-BC2B-4BCFA47D6E6D}"/>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2" name="楕円 67">
              <a:extLst>
                <a:ext uri="{FF2B5EF4-FFF2-40B4-BE49-F238E27FC236}">
                  <a16:creationId xmlns:a16="http://schemas.microsoft.com/office/drawing/2014/main" id="{89164D7B-0F15-432A-BC6C-AEDE9783C4D3}"/>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3" name="楕円 68">
              <a:extLst>
                <a:ext uri="{FF2B5EF4-FFF2-40B4-BE49-F238E27FC236}">
                  <a16:creationId xmlns:a16="http://schemas.microsoft.com/office/drawing/2014/main" id="{67FA4323-7F63-4955-A611-BEE642F656EA}"/>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4" name="楕円 67">
              <a:extLst>
                <a:ext uri="{FF2B5EF4-FFF2-40B4-BE49-F238E27FC236}">
                  <a16:creationId xmlns:a16="http://schemas.microsoft.com/office/drawing/2014/main" id="{97C9EB9C-6BD6-4B0B-AD13-B5FA87648A1B}"/>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5" name="楕円 68">
              <a:extLst>
                <a:ext uri="{FF2B5EF4-FFF2-40B4-BE49-F238E27FC236}">
                  <a16:creationId xmlns:a16="http://schemas.microsoft.com/office/drawing/2014/main" id="{3C46408F-3EC8-46A7-8CE6-585E254E93B1}"/>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6" name="楕円 69">
              <a:extLst>
                <a:ext uri="{FF2B5EF4-FFF2-40B4-BE49-F238E27FC236}">
                  <a16:creationId xmlns:a16="http://schemas.microsoft.com/office/drawing/2014/main" id="{B9997B0F-338B-4BF1-A372-153311A93E23}"/>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7" name="楕円 70">
              <a:extLst>
                <a:ext uri="{FF2B5EF4-FFF2-40B4-BE49-F238E27FC236}">
                  <a16:creationId xmlns:a16="http://schemas.microsoft.com/office/drawing/2014/main" id="{D8D3C704-FCB2-4FC8-A839-A3B2EE9A336E}"/>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8" name="楕円 71">
              <a:extLst>
                <a:ext uri="{FF2B5EF4-FFF2-40B4-BE49-F238E27FC236}">
                  <a16:creationId xmlns:a16="http://schemas.microsoft.com/office/drawing/2014/main" id="{5A335F3A-04F2-464F-8B82-3CFE10124FC7}"/>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9" name="楕円 72">
              <a:extLst>
                <a:ext uri="{FF2B5EF4-FFF2-40B4-BE49-F238E27FC236}">
                  <a16:creationId xmlns:a16="http://schemas.microsoft.com/office/drawing/2014/main" id="{67FFDA55-9077-4DCB-BE5E-5A05C956B59B}"/>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0" name="楕円 73">
              <a:extLst>
                <a:ext uri="{FF2B5EF4-FFF2-40B4-BE49-F238E27FC236}">
                  <a16:creationId xmlns:a16="http://schemas.microsoft.com/office/drawing/2014/main" id="{B2D2BC4C-A22D-423B-B60B-7461B12CDFF6}"/>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1" name="楕円 74">
              <a:extLst>
                <a:ext uri="{FF2B5EF4-FFF2-40B4-BE49-F238E27FC236}">
                  <a16:creationId xmlns:a16="http://schemas.microsoft.com/office/drawing/2014/main" id="{10C96C06-578C-447B-A655-11AF3A83E06F}"/>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2" name="楕円 75">
              <a:extLst>
                <a:ext uri="{FF2B5EF4-FFF2-40B4-BE49-F238E27FC236}">
                  <a16:creationId xmlns:a16="http://schemas.microsoft.com/office/drawing/2014/main" id="{C5B29E2F-BE47-48BD-8096-3F5098EDABF4}"/>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3" name="楕円 76">
              <a:extLst>
                <a:ext uri="{FF2B5EF4-FFF2-40B4-BE49-F238E27FC236}">
                  <a16:creationId xmlns:a16="http://schemas.microsoft.com/office/drawing/2014/main" id="{35070FFA-5020-4340-96ED-A062130F9FB8}"/>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4" name="楕円 77">
              <a:extLst>
                <a:ext uri="{FF2B5EF4-FFF2-40B4-BE49-F238E27FC236}">
                  <a16:creationId xmlns:a16="http://schemas.microsoft.com/office/drawing/2014/main" id="{B334A204-E88D-4F8A-ACA1-12F02F9AFD81}"/>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5" name="楕円 80">
              <a:extLst>
                <a:ext uri="{FF2B5EF4-FFF2-40B4-BE49-F238E27FC236}">
                  <a16:creationId xmlns:a16="http://schemas.microsoft.com/office/drawing/2014/main" id="{7430B760-8395-4E40-B081-1F90CAD81E40}"/>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6" name="楕円 80">
              <a:extLst>
                <a:ext uri="{FF2B5EF4-FFF2-40B4-BE49-F238E27FC236}">
                  <a16:creationId xmlns:a16="http://schemas.microsoft.com/office/drawing/2014/main" id="{E5196A7B-D282-4B4A-BD0D-5B9EEACFAADB}"/>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7" name="楕円 446">
              <a:extLst>
                <a:ext uri="{FF2B5EF4-FFF2-40B4-BE49-F238E27FC236}">
                  <a16:creationId xmlns:a16="http://schemas.microsoft.com/office/drawing/2014/main" id="{0857F439-2F5F-4037-9737-8BD8F7C6FA0B}"/>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8" name="楕円 77">
              <a:extLst>
                <a:ext uri="{FF2B5EF4-FFF2-40B4-BE49-F238E27FC236}">
                  <a16:creationId xmlns:a16="http://schemas.microsoft.com/office/drawing/2014/main" id="{A7333118-D2C5-4E2F-B6EC-22D0FE94EFE3}"/>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9" name="楕円 77">
              <a:extLst>
                <a:ext uri="{FF2B5EF4-FFF2-40B4-BE49-F238E27FC236}">
                  <a16:creationId xmlns:a16="http://schemas.microsoft.com/office/drawing/2014/main" id="{E9B1E4CD-C02B-4789-8E5A-35DCE465F036}"/>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0" name="楕円 77">
              <a:extLst>
                <a:ext uri="{FF2B5EF4-FFF2-40B4-BE49-F238E27FC236}">
                  <a16:creationId xmlns:a16="http://schemas.microsoft.com/office/drawing/2014/main" id="{3CB7B690-ADA2-435B-B073-876AE0034C6F}"/>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1" name="楕円 79">
              <a:extLst>
                <a:ext uri="{FF2B5EF4-FFF2-40B4-BE49-F238E27FC236}">
                  <a16:creationId xmlns:a16="http://schemas.microsoft.com/office/drawing/2014/main" id="{295B205E-ABB1-4626-B1F0-4D40CA8A3494}"/>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2" name="楕円 77">
              <a:extLst>
                <a:ext uri="{FF2B5EF4-FFF2-40B4-BE49-F238E27FC236}">
                  <a16:creationId xmlns:a16="http://schemas.microsoft.com/office/drawing/2014/main" id="{83464925-63DA-4A42-816E-0C4B30F0D89B}"/>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3" name="楕円 14">
              <a:extLst>
                <a:ext uri="{FF2B5EF4-FFF2-40B4-BE49-F238E27FC236}">
                  <a16:creationId xmlns:a16="http://schemas.microsoft.com/office/drawing/2014/main" id="{91E08856-33A4-4BB9-992A-821E088DF9A8}"/>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4" name="楕円 14">
              <a:extLst>
                <a:ext uri="{FF2B5EF4-FFF2-40B4-BE49-F238E27FC236}">
                  <a16:creationId xmlns:a16="http://schemas.microsoft.com/office/drawing/2014/main" id="{363823DF-1069-4A4A-9ACD-BF25C1E7457B}"/>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5" name="楕円 14">
              <a:extLst>
                <a:ext uri="{FF2B5EF4-FFF2-40B4-BE49-F238E27FC236}">
                  <a16:creationId xmlns:a16="http://schemas.microsoft.com/office/drawing/2014/main" id="{98A5F179-135A-4828-A546-1B94124B5858}"/>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6" name="楕円 14">
              <a:extLst>
                <a:ext uri="{FF2B5EF4-FFF2-40B4-BE49-F238E27FC236}">
                  <a16:creationId xmlns:a16="http://schemas.microsoft.com/office/drawing/2014/main" id="{65E05CEE-DBB1-41AB-BED3-2F7F0076245B}"/>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117" name="グループ化 92">
              <a:extLst>
                <a:ext uri="{FF2B5EF4-FFF2-40B4-BE49-F238E27FC236}">
                  <a16:creationId xmlns:a16="http://schemas.microsoft.com/office/drawing/2014/main" id="{5FD3E75E-3336-4BC3-89A2-1FB164BDF22B}"/>
                </a:ext>
              </a:extLst>
            </p:cNvPr>
            <p:cNvGrpSpPr/>
            <p:nvPr/>
          </p:nvGrpSpPr>
          <p:grpSpPr>
            <a:xfrm rot="18239659">
              <a:off x="7073649" y="2532896"/>
              <a:ext cx="1296841" cy="1419725"/>
              <a:chOff x="6697836" y="5170921"/>
              <a:chExt cx="824209" cy="902308"/>
            </a:xfrm>
          </p:grpSpPr>
          <p:sp>
            <p:nvSpPr>
              <p:cNvPr id="124" name="楕円 77">
                <a:extLst>
                  <a:ext uri="{FF2B5EF4-FFF2-40B4-BE49-F238E27FC236}">
                    <a16:creationId xmlns:a16="http://schemas.microsoft.com/office/drawing/2014/main" id="{E08B212E-3AB3-4089-8422-0C2CDB23D97D}"/>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5" name="楕円 13">
                <a:extLst>
                  <a:ext uri="{FF2B5EF4-FFF2-40B4-BE49-F238E27FC236}">
                    <a16:creationId xmlns:a16="http://schemas.microsoft.com/office/drawing/2014/main" id="{2ACDCF95-C5C8-4BAF-A64E-D91B64C80E50}"/>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6" name="楕円 53">
                <a:extLst>
                  <a:ext uri="{FF2B5EF4-FFF2-40B4-BE49-F238E27FC236}">
                    <a16:creationId xmlns:a16="http://schemas.microsoft.com/office/drawing/2014/main" id="{D5EC218D-16D1-4F65-81DF-15E764447B40}"/>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7" name="楕円 43">
                <a:extLst>
                  <a:ext uri="{FF2B5EF4-FFF2-40B4-BE49-F238E27FC236}">
                    <a16:creationId xmlns:a16="http://schemas.microsoft.com/office/drawing/2014/main" id="{98D18C57-B7A2-4CCA-B2A8-49537CEF1780}"/>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8" name="楕円 47">
                <a:extLst>
                  <a:ext uri="{FF2B5EF4-FFF2-40B4-BE49-F238E27FC236}">
                    <a16:creationId xmlns:a16="http://schemas.microsoft.com/office/drawing/2014/main" id="{572B68B6-D68D-41A5-A685-DB4BC75B5264}"/>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9" name="楕円 49">
                <a:extLst>
                  <a:ext uri="{FF2B5EF4-FFF2-40B4-BE49-F238E27FC236}">
                    <a16:creationId xmlns:a16="http://schemas.microsoft.com/office/drawing/2014/main" id="{0833EC42-CDE7-4425-83BA-2A49D8B3A9B0}"/>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0" name="楕円 174">
                <a:extLst>
                  <a:ext uri="{FF2B5EF4-FFF2-40B4-BE49-F238E27FC236}">
                    <a16:creationId xmlns:a16="http://schemas.microsoft.com/office/drawing/2014/main" id="{BC9AB360-ED59-4DE9-9A8E-6512907A4CDA}"/>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1" name="楕円 77">
                <a:extLst>
                  <a:ext uri="{FF2B5EF4-FFF2-40B4-BE49-F238E27FC236}">
                    <a16:creationId xmlns:a16="http://schemas.microsoft.com/office/drawing/2014/main" id="{5A080DFA-4AA5-4958-A58C-9E3856AAAD4F}"/>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2" name="楕円 48" hidden="1">
                <a:extLst>
                  <a:ext uri="{FF2B5EF4-FFF2-40B4-BE49-F238E27FC236}">
                    <a16:creationId xmlns:a16="http://schemas.microsoft.com/office/drawing/2014/main" id="{F8F28493-FC3D-4B8D-8637-098C7AF4F2E6}"/>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3" name="楕円 77">
                <a:extLst>
                  <a:ext uri="{FF2B5EF4-FFF2-40B4-BE49-F238E27FC236}">
                    <a16:creationId xmlns:a16="http://schemas.microsoft.com/office/drawing/2014/main" id="{DC8460AF-629E-4A99-8C22-EA0249A7E202}"/>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4" name="楕円 14" hidden="1">
                <a:extLst>
                  <a:ext uri="{FF2B5EF4-FFF2-40B4-BE49-F238E27FC236}">
                    <a16:creationId xmlns:a16="http://schemas.microsoft.com/office/drawing/2014/main" id="{4E8CF3FA-D1BE-4592-832B-CADEA2730CE1}"/>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5" name="楕円 48" hidden="1">
                <a:extLst>
                  <a:ext uri="{FF2B5EF4-FFF2-40B4-BE49-F238E27FC236}">
                    <a16:creationId xmlns:a16="http://schemas.microsoft.com/office/drawing/2014/main" id="{BDBF22BC-E1E9-4946-AF9C-BC44438F461C}"/>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6" name="楕円 48" hidden="1">
                <a:extLst>
                  <a:ext uri="{FF2B5EF4-FFF2-40B4-BE49-F238E27FC236}">
                    <a16:creationId xmlns:a16="http://schemas.microsoft.com/office/drawing/2014/main" id="{0C81B84A-ACC1-48EC-9464-204B48895F44}"/>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7" name="parton" hidden="1">
                <a:extLst>
                  <a:ext uri="{FF2B5EF4-FFF2-40B4-BE49-F238E27FC236}">
                    <a16:creationId xmlns:a16="http://schemas.microsoft.com/office/drawing/2014/main" id="{77B970D3-389A-443C-84B3-D5520EE3FD38}"/>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8" name="楕円 46" hidden="1">
                <a:extLst>
                  <a:ext uri="{FF2B5EF4-FFF2-40B4-BE49-F238E27FC236}">
                    <a16:creationId xmlns:a16="http://schemas.microsoft.com/office/drawing/2014/main" id="{99657D80-DD38-479B-83F0-0EE118C388AC}"/>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9" name="parton" hidden="1">
                <a:extLst>
                  <a:ext uri="{FF2B5EF4-FFF2-40B4-BE49-F238E27FC236}">
                    <a16:creationId xmlns:a16="http://schemas.microsoft.com/office/drawing/2014/main" id="{0EEB8E21-EAA6-4F03-9542-AA4ACC3563BD}"/>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0" name="parton" hidden="1">
                <a:extLst>
                  <a:ext uri="{FF2B5EF4-FFF2-40B4-BE49-F238E27FC236}">
                    <a16:creationId xmlns:a16="http://schemas.microsoft.com/office/drawing/2014/main" id="{0D8C326F-0413-460F-883A-7EA51EB464A7}"/>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1" name="parton" hidden="1">
                <a:extLst>
                  <a:ext uri="{FF2B5EF4-FFF2-40B4-BE49-F238E27FC236}">
                    <a16:creationId xmlns:a16="http://schemas.microsoft.com/office/drawing/2014/main" id="{313477EB-499C-48C6-84B4-94E0FB22CFA4}"/>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2" name="parton" hidden="1">
                <a:extLst>
                  <a:ext uri="{FF2B5EF4-FFF2-40B4-BE49-F238E27FC236}">
                    <a16:creationId xmlns:a16="http://schemas.microsoft.com/office/drawing/2014/main" id="{F3F1A735-F34A-4896-A163-FD847E30A644}"/>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sp>
          <p:nvSpPr>
            <p:cNvPr id="118" name="楕円 60">
              <a:extLst>
                <a:ext uri="{FF2B5EF4-FFF2-40B4-BE49-F238E27FC236}">
                  <a16:creationId xmlns:a16="http://schemas.microsoft.com/office/drawing/2014/main" id="{73839EAF-9F07-429D-ADF5-0E0499F9FF10}"/>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9" name="楕円 77">
              <a:extLst>
                <a:ext uri="{FF2B5EF4-FFF2-40B4-BE49-F238E27FC236}">
                  <a16:creationId xmlns:a16="http://schemas.microsoft.com/office/drawing/2014/main" id="{0BD8B5E3-C57E-4344-B872-150C90FC7003}"/>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0" name="楕円 77">
              <a:extLst>
                <a:ext uri="{FF2B5EF4-FFF2-40B4-BE49-F238E27FC236}">
                  <a16:creationId xmlns:a16="http://schemas.microsoft.com/office/drawing/2014/main" id="{1F2C9714-D1D9-4D33-BC4D-8A27B624E98F}"/>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1" name="楕円 77">
              <a:extLst>
                <a:ext uri="{FF2B5EF4-FFF2-40B4-BE49-F238E27FC236}">
                  <a16:creationId xmlns:a16="http://schemas.microsoft.com/office/drawing/2014/main" id="{90A8458E-932C-4AFA-8568-CA02B0125944}"/>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2" name="楕円 77">
              <a:extLst>
                <a:ext uri="{FF2B5EF4-FFF2-40B4-BE49-F238E27FC236}">
                  <a16:creationId xmlns:a16="http://schemas.microsoft.com/office/drawing/2014/main" id="{ABCBEA65-C61D-4823-8985-B161D5DF08C7}"/>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3" name="楕円 77">
              <a:extLst>
                <a:ext uri="{FF2B5EF4-FFF2-40B4-BE49-F238E27FC236}">
                  <a16:creationId xmlns:a16="http://schemas.microsoft.com/office/drawing/2014/main" id="{0BA14102-2FD4-49C5-B183-7BECF5CA612E}"/>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grpSp>
        <p:nvGrpSpPr>
          <p:cNvPr id="143" name="グループ化 49">
            <a:extLst>
              <a:ext uri="{FF2B5EF4-FFF2-40B4-BE49-F238E27FC236}">
                <a16:creationId xmlns:a16="http://schemas.microsoft.com/office/drawing/2014/main" id="{5B1724FC-0EF7-42C6-8620-E8599E62AB4C}"/>
              </a:ext>
            </a:extLst>
          </p:cNvPr>
          <p:cNvGrpSpPr/>
          <p:nvPr/>
        </p:nvGrpSpPr>
        <p:grpSpPr>
          <a:xfrm>
            <a:off x="3419346" y="1643553"/>
            <a:ext cx="2478585" cy="2474871"/>
            <a:chOff x="6653672" y="2109072"/>
            <a:chExt cx="2462978" cy="2211867"/>
          </a:xfrm>
        </p:grpSpPr>
        <p:sp>
          <p:nvSpPr>
            <p:cNvPr id="144" name="爆発 2 155">
              <a:extLst>
                <a:ext uri="{FF2B5EF4-FFF2-40B4-BE49-F238E27FC236}">
                  <a16:creationId xmlns:a16="http://schemas.microsoft.com/office/drawing/2014/main" id="{1DD4C780-023C-4EAA-9D3C-BE847CEC7A07}"/>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5" name="爆発 2 155">
              <a:extLst>
                <a:ext uri="{FF2B5EF4-FFF2-40B4-BE49-F238E27FC236}">
                  <a16:creationId xmlns:a16="http://schemas.microsoft.com/office/drawing/2014/main" id="{A6B3AF1B-2479-4A9C-A9BB-7B6294C5259A}"/>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cxnSp>
          <p:nvCxnSpPr>
            <p:cNvPr id="146" name="直線矢印コネクタ 53">
              <a:extLst>
                <a:ext uri="{FF2B5EF4-FFF2-40B4-BE49-F238E27FC236}">
                  <a16:creationId xmlns:a16="http://schemas.microsoft.com/office/drawing/2014/main" id="{9DD51937-7E13-42E1-B905-4967868BAC8C}"/>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147" name="楕円 13">
              <a:extLst>
                <a:ext uri="{FF2B5EF4-FFF2-40B4-BE49-F238E27FC236}">
                  <a16:creationId xmlns:a16="http://schemas.microsoft.com/office/drawing/2014/main" id="{5FB5BA97-310F-4DAA-9A6F-710DEEBBBFF0}"/>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8" name="楕円 61">
              <a:extLst>
                <a:ext uri="{FF2B5EF4-FFF2-40B4-BE49-F238E27FC236}">
                  <a16:creationId xmlns:a16="http://schemas.microsoft.com/office/drawing/2014/main" id="{EEC210BA-CAC0-491A-9AA9-3A66AD52E6B4}"/>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9" name="楕円 60">
              <a:extLst>
                <a:ext uri="{FF2B5EF4-FFF2-40B4-BE49-F238E27FC236}">
                  <a16:creationId xmlns:a16="http://schemas.microsoft.com/office/drawing/2014/main" id="{26A63993-CA46-4781-A89E-E3A11387C232}"/>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0" name="楕円 57">
              <a:extLst>
                <a:ext uri="{FF2B5EF4-FFF2-40B4-BE49-F238E27FC236}">
                  <a16:creationId xmlns:a16="http://schemas.microsoft.com/office/drawing/2014/main" id="{3236D982-4361-40D5-BD27-52CF74733E6C}"/>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1" name="楕円 56">
              <a:extLst>
                <a:ext uri="{FF2B5EF4-FFF2-40B4-BE49-F238E27FC236}">
                  <a16:creationId xmlns:a16="http://schemas.microsoft.com/office/drawing/2014/main" id="{45A33CAD-9798-4809-B121-ED0B1697A1F3}"/>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2" name="楕円 57">
              <a:extLst>
                <a:ext uri="{FF2B5EF4-FFF2-40B4-BE49-F238E27FC236}">
                  <a16:creationId xmlns:a16="http://schemas.microsoft.com/office/drawing/2014/main" id="{06623BBD-1992-4D7C-8A56-EBD42A9A02B3}"/>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3" name="楕円 58">
              <a:extLst>
                <a:ext uri="{FF2B5EF4-FFF2-40B4-BE49-F238E27FC236}">
                  <a16:creationId xmlns:a16="http://schemas.microsoft.com/office/drawing/2014/main" id="{A646C540-1D35-427A-8E82-A59761E419B0}"/>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4" name="楕円 54">
              <a:extLst>
                <a:ext uri="{FF2B5EF4-FFF2-40B4-BE49-F238E27FC236}">
                  <a16:creationId xmlns:a16="http://schemas.microsoft.com/office/drawing/2014/main" id="{D7621961-ACD4-4E86-A355-32FF476E173C}"/>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5" name="楕円 53">
              <a:extLst>
                <a:ext uri="{FF2B5EF4-FFF2-40B4-BE49-F238E27FC236}">
                  <a16:creationId xmlns:a16="http://schemas.microsoft.com/office/drawing/2014/main" id="{7D5EEE1E-1B74-41C8-A27F-DC339658D59C}"/>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6" name="楕円 55">
              <a:extLst>
                <a:ext uri="{FF2B5EF4-FFF2-40B4-BE49-F238E27FC236}">
                  <a16:creationId xmlns:a16="http://schemas.microsoft.com/office/drawing/2014/main" id="{A7BC4CA0-8224-4D27-B266-1D6F7838BBB5}"/>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7" name="楕円 14">
              <a:extLst>
                <a:ext uri="{FF2B5EF4-FFF2-40B4-BE49-F238E27FC236}">
                  <a16:creationId xmlns:a16="http://schemas.microsoft.com/office/drawing/2014/main" id="{AFB5E2EF-7FC9-4DE6-A840-EA360EFD2083}"/>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8" name="楕円 66">
              <a:extLst>
                <a:ext uri="{FF2B5EF4-FFF2-40B4-BE49-F238E27FC236}">
                  <a16:creationId xmlns:a16="http://schemas.microsoft.com/office/drawing/2014/main" id="{29C344F8-CE03-43D9-819E-14A65661B056}"/>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9" name="楕円 66">
              <a:extLst>
                <a:ext uri="{FF2B5EF4-FFF2-40B4-BE49-F238E27FC236}">
                  <a16:creationId xmlns:a16="http://schemas.microsoft.com/office/drawing/2014/main" id="{0B47026B-90CD-42F1-92E8-55CE9BF18BD0}"/>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0" name="楕円 67">
              <a:extLst>
                <a:ext uri="{FF2B5EF4-FFF2-40B4-BE49-F238E27FC236}">
                  <a16:creationId xmlns:a16="http://schemas.microsoft.com/office/drawing/2014/main" id="{A59BCD6E-E263-4AE1-8B79-2ED861BF08BF}"/>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1" name="楕円 68">
              <a:extLst>
                <a:ext uri="{FF2B5EF4-FFF2-40B4-BE49-F238E27FC236}">
                  <a16:creationId xmlns:a16="http://schemas.microsoft.com/office/drawing/2014/main" id="{7319FCD7-61D2-45E7-AC90-7A4AB2B64B21}"/>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2" name="楕円 67">
              <a:extLst>
                <a:ext uri="{FF2B5EF4-FFF2-40B4-BE49-F238E27FC236}">
                  <a16:creationId xmlns:a16="http://schemas.microsoft.com/office/drawing/2014/main" id="{A0499A0D-710E-4F6D-B981-99335DCD85E1}"/>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3" name="楕円 68">
              <a:extLst>
                <a:ext uri="{FF2B5EF4-FFF2-40B4-BE49-F238E27FC236}">
                  <a16:creationId xmlns:a16="http://schemas.microsoft.com/office/drawing/2014/main" id="{D87D5EAF-303D-48CE-A919-EE81FE2D4951}"/>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4" name="楕円 69">
              <a:extLst>
                <a:ext uri="{FF2B5EF4-FFF2-40B4-BE49-F238E27FC236}">
                  <a16:creationId xmlns:a16="http://schemas.microsoft.com/office/drawing/2014/main" id="{04C50A4A-9968-4770-BDFB-B55DB973BEBA}"/>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5" name="楕円 70">
              <a:extLst>
                <a:ext uri="{FF2B5EF4-FFF2-40B4-BE49-F238E27FC236}">
                  <a16:creationId xmlns:a16="http://schemas.microsoft.com/office/drawing/2014/main" id="{F618C88A-45F4-40C5-BB54-512E5DA20263}"/>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6" name="楕円 71">
              <a:extLst>
                <a:ext uri="{FF2B5EF4-FFF2-40B4-BE49-F238E27FC236}">
                  <a16:creationId xmlns:a16="http://schemas.microsoft.com/office/drawing/2014/main" id="{D629B85A-3AB7-49BB-BC4F-375A4D675252}"/>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7" name="楕円 72">
              <a:extLst>
                <a:ext uri="{FF2B5EF4-FFF2-40B4-BE49-F238E27FC236}">
                  <a16:creationId xmlns:a16="http://schemas.microsoft.com/office/drawing/2014/main" id="{4F310BD0-48F3-4DD6-957F-38B025C76BA7}"/>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8" name="楕円 73">
              <a:extLst>
                <a:ext uri="{FF2B5EF4-FFF2-40B4-BE49-F238E27FC236}">
                  <a16:creationId xmlns:a16="http://schemas.microsoft.com/office/drawing/2014/main" id="{70D1CEFC-08FF-42F7-899E-63424B8078F8}"/>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9" name="楕円 74">
              <a:extLst>
                <a:ext uri="{FF2B5EF4-FFF2-40B4-BE49-F238E27FC236}">
                  <a16:creationId xmlns:a16="http://schemas.microsoft.com/office/drawing/2014/main" id="{80850629-821D-4AF3-BBDE-DE1DEC810E03}"/>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0" name="楕円 75">
              <a:extLst>
                <a:ext uri="{FF2B5EF4-FFF2-40B4-BE49-F238E27FC236}">
                  <a16:creationId xmlns:a16="http://schemas.microsoft.com/office/drawing/2014/main" id="{E3D5080C-2D0B-48A2-8A06-4D083A040BAB}"/>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1" name="楕円 76">
              <a:extLst>
                <a:ext uri="{FF2B5EF4-FFF2-40B4-BE49-F238E27FC236}">
                  <a16:creationId xmlns:a16="http://schemas.microsoft.com/office/drawing/2014/main" id="{DBCDA447-85E5-4810-8C28-6040D09BA341}"/>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2" name="楕円 77">
              <a:extLst>
                <a:ext uri="{FF2B5EF4-FFF2-40B4-BE49-F238E27FC236}">
                  <a16:creationId xmlns:a16="http://schemas.microsoft.com/office/drawing/2014/main" id="{C3FAEE69-4F18-4604-9C08-41C603DAEDA9}"/>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3" name="楕円 80">
              <a:extLst>
                <a:ext uri="{FF2B5EF4-FFF2-40B4-BE49-F238E27FC236}">
                  <a16:creationId xmlns:a16="http://schemas.microsoft.com/office/drawing/2014/main" id="{721B02EA-BC84-4B3A-9079-040E05E80FB3}"/>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4" name="楕円 80">
              <a:extLst>
                <a:ext uri="{FF2B5EF4-FFF2-40B4-BE49-F238E27FC236}">
                  <a16:creationId xmlns:a16="http://schemas.microsoft.com/office/drawing/2014/main" id="{65FCC2AE-D67E-47DC-992C-432280C1C4E1}"/>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5" name="楕円 446">
              <a:extLst>
                <a:ext uri="{FF2B5EF4-FFF2-40B4-BE49-F238E27FC236}">
                  <a16:creationId xmlns:a16="http://schemas.microsoft.com/office/drawing/2014/main" id="{D91C473D-8CE3-4067-9AE6-CFD910F76F63}"/>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6" name="楕円 77">
              <a:extLst>
                <a:ext uri="{FF2B5EF4-FFF2-40B4-BE49-F238E27FC236}">
                  <a16:creationId xmlns:a16="http://schemas.microsoft.com/office/drawing/2014/main" id="{8FD012CA-53B9-466E-A85F-6565E357812B}"/>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7" name="楕円 77">
              <a:extLst>
                <a:ext uri="{FF2B5EF4-FFF2-40B4-BE49-F238E27FC236}">
                  <a16:creationId xmlns:a16="http://schemas.microsoft.com/office/drawing/2014/main" id="{5E495BDD-581D-4202-9A72-85B82B7158EF}"/>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8" name="楕円 77">
              <a:extLst>
                <a:ext uri="{FF2B5EF4-FFF2-40B4-BE49-F238E27FC236}">
                  <a16:creationId xmlns:a16="http://schemas.microsoft.com/office/drawing/2014/main" id="{91ED0A3B-0763-49E0-B08E-60A72F444986}"/>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9" name="楕円 79">
              <a:extLst>
                <a:ext uri="{FF2B5EF4-FFF2-40B4-BE49-F238E27FC236}">
                  <a16:creationId xmlns:a16="http://schemas.microsoft.com/office/drawing/2014/main" id="{489C73C3-83DA-4408-AAD3-076001E1F4A0}"/>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0" name="楕円 77">
              <a:extLst>
                <a:ext uri="{FF2B5EF4-FFF2-40B4-BE49-F238E27FC236}">
                  <a16:creationId xmlns:a16="http://schemas.microsoft.com/office/drawing/2014/main" id="{16EF3AA2-D798-47ED-A46E-CB2C37980929}"/>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1" name="楕円 14">
              <a:extLst>
                <a:ext uri="{FF2B5EF4-FFF2-40B4-BE49-F238E27FC236}">
                  <a16:creationId xmlns:a16="http://schemas.microsoft.com/office/drawing/2014/main" id="{2648D028-B1D1-41F9-B905-33D847E7BFAB}"/>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2" name="楕円 14">
              <a:extLst>
                <a:ext uri="{FF2B5EF4-FFF2-40B4-BE49-F238E27FC236}">
                  <a16:creationId xmlns:a16="http://schemas.microsoft.com/office/drawing/2014/main" id="{C783AE8B-5395-4833-A262-CD25369DBE2E}"/>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3" name="楕円 14">
              <a:extLst>
                <a:ext uri="{FF2B5EF4-FFF2-40B4-BE49-F238E27FC236}">
                  <a16:creationId xmlns:a16="http://schemas.microsoft.com/office/drawing/2014/main" id="{86B7281B-B3C9-471D-979F-7444F2F06467}"/>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4" name="楕円 14">
              <a:extLst>
                <a:ext uri="{FF2B5EF4-FFF2-40B4-BE49-F238E27FC236}">
                  <a16:creationId xmlns:a16="http://schemas.microsoft.com/office/drawing/2014/main" id="{4D38CE0A-35E5-4293-910C-C982EA3BA67C}"/>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185" name="グループ化 92">
              <a:extLst>
                <a:ext uri="{FF2B5EF4-FFF2-40B4-BE49-F238E27FC236}">
                  <a16:creationId xmlns:a16="http://schemas.microsoft.com/office/drawing/2014/main" id="{09BB0754-7D15-4A1D-970C-CC97984FA643}"/>
                </a:ext>
              </a:extLst>
            </p:cNvPr>
            <p:cNvGrpSpPr/>
            <p:nvPr/>
          </p:nvGrpSpPr>
          <p:grpSpPr>
            <a:xfrm rot="18239659">
              <a:off x="7073649" y="2532896"/>
              <a:ext cx="1296841" cy="1419725"/>
              <a:chOff x="6697836" y="5170921"/>
              <a:chExt cx="824209" cy="902308"/>
            </a:xfrm>
          </p:grpSpPr>
          <p:sp>
            <p:nvSpPr>
              <p:cNvPr id="192" name="楕円 77">
                <a:extLst>
                  <a:ext uri="{FF2B5EF4-FFF2-40B4-BE49-F238E27FC236}">
                    <a16:creationId xmlns:a16="http://schemas.microsoft.com/office/drawing/2014/main" id="{1A71BAE7-96D9-458D-92CC-84A764A04424}"/>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3" name="楕円 13">
                <a:extLst>
                  <a:ext uri="{FF2B5EF4-FFF2-40B4-BE49-F238E27FC236}">
                    <a16:creationId xmlns:a16="http://schemas.microsoft.com/office/drawing/2014/main" id="{E9F1D6F4-822B-406B-9BE9-53ACE16EEF0F}"/>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4" name="楕円 53">
                <a:extLst>
                  <a:ext uri="{FF2B5EF4-FFF2-40B4-BE49-F238E27FC236}">
                    <a16:creationId xmlns:a16="http://schemas.microsoft.com/office/drawing/2014/main" id="{4761E866-F90D-4BE0-B9DD-B0650ACD2871}"/>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5" name="楕円 43">
                <a:extLst>
                  <a:ext uri="{FF2B5EF4-FFF2-40B4-BE49-F238E27FC236}">
                    <a16:creationId xmlns:a16="http://schemas.microsoft.com/office/drawing/2014/main" id="{958C04CE-0E2C-445E-B2D6-EB56A50422FF}"/>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6" name="楕円 47">
                <a:extLst>
                  <a:ext uri="{FF2B5EF4-FFF2-40B4-BE49-F238E27FC236}">
                    <a16:creationId xmlns:a16="http://schemas.microsoft.com/office/drawing/2014/main" id="{18E2C3D1-923B-4F4E-952C-4173F63C265B}"/>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7" name="楕円 49">
                <a:extLst>
                  <a:ext uri="{FF2B5EF4-FFF2-40B4-BE49-F238E27FC236}">
                    <a16:creationId xmlns:a16="http://schemas.microsoft.com/office/drawing/2014/main" id="{25A42E8C-E469-431B-AE8B-A998B0B1C0AF}"/>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8" name="楕円 174">
                <a:extLst>
                  <a:ext uri="{FF2B5EF4-FFF2-40B4-BE49-F238E27FC236}">
                    <a16:creationId xmlns:a16="http://schemas.microsoft.com/office/drawing/2014/main" id="{428BAD36-82BB-461F-81B4-719ACB0EC102}"/>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9" name="楕円 77">
                <a:extLst>
                  <a:ext uri="{FF2B5EF4-FFF2-40B4-BE49-F238E27FC236}">
                    <a16:creationId xmlns:a16="http://schemas.microsoft.com/office/drawing/2014/main" id="{34D74E46-58A1-4BA2-B091-C002B24039E4}"/>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0" name="楕円 48" hidden="1">
                <a:extLst>
                  <a:ext uri="{FF2B5EF4-FFF2-40B4-BE49-F238E27FC236}">
                    <a16:creationId xmlns:a16="http://schemas.microsoft.com/office/drawing/2014/main" id="{310A7B32-8073-4BEA-9ABF-4C1526955DA2}"/>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1" name="楕円 77">
                <a:extLst>
                  <a:ext uri="{FF2B5EF4-FFF2-40B4-BE49-F238E27FC236}">
                    <a16:creationId xmlns:a16="http://schemas.microsoft.com/office/drawing/2014/main" id="{7DE5584A-9E42-4376-A16D-87695B2C8FDF}"/>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2" name="楕円 14" hidden="1">
                <a:extLst>
                  <a:ext uri="{FF2B5EF4-FFF2-40B4-BE49-F238E27FC236}">
                    <a16:creationId xmlns:a16="http://schemas.microsoft.com/office/drawing/2014/main" id="{EA4DEB6E-A830-491E-A435-C7238172CA2F}"/>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3" name="楕円 48" hidden="1">
                <a:extLst>
                  <a:ext uri="{FF2B5EF4-FFF2-40B4-BE49-F238E27FC236}">
                    <a16:creationId xmlns:a16="http://schemas.microsoft.com/office/drawing/2014/main" id="{20B81541-5099-4622-8B83-22DFCEC4F2DE}"/>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4" name="楕円 48" hidden="1">
                <a:extLst>
                  <a:ext uri="{FF2B5EF4-FFF2-40B4-BE49-F238E27FC236}">
                    <a16:creationId xmlns:a16="http://schemas.microsoft.com/office/drawing/2014/main" id="{48137A57-ECAA-4C87-BA74-B0C3FADB93DC}"/>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5" name="parton" hidden="1">
                <a:extLst>
                  <a:ext uri="{FF2B5EF4-FFF2-40B4-BE49-F238E27FC236}">
                    <a16:creationId xmlns:a16="http://schemas.microsoft.com/office/drawing/2014/main" id="{B8C00153-6BC1-4285-A6FA-EEE666F28001}"/>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6" name="楕円 46" hidden="1">
                <a:extLst>
                  <a:ext uri="{FF2B5EF4-FFF2-40B4-BE49-F238E27FC236}">
                    <a16:creationId xmlns:a16="http://schemas.microsoft.com/office/drawing/2014/main" id="{ECC45558-3306-4CFD-9D47-22A7704DCDF5}"/>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7" name="parton" hidden="1">
                <a:extLst>
                  <a:ext uri="{FF2B5EF4-FFF2-40B4-BE49-F238E27FC236}">
                    <a16:creationId xmlns:a16="http://schemas.microsoft.com/office/drawing/2014/main" id="{B91AC9C0-88F9-4C08-9770-D93105AE581C}"/>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8" name="parton" hidden="1">
                <a:extLst>
                  <a:ext uri="{FF2B5EF4-FFF2-40B4-BE49-F238E27FC236}">
                    <a16:creationId xmlns:a16="http://schemas.microsoft.com/office/drawing/2014/main" id="{BF374364-C7A6-4391-AB21-06FD242AC6EE}"/>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9" name="parton" hidden="1">
                <a:extLst>
                  <a:ext uri="{FF2B5EF4-FFF2-40B4-BE49-F238E27FC236}">
                    <a16:creationId xmlns:a16="http://schemas.microsoft.com/office/drawing/2014/main" id="{836E03AB-58EF-4439-81B8-01A12C23C484}"/>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0" name="parton" hidden="1">
                <a:extLst>
                  <a:ext uri="{FF2B5EF4-FFF2-40B4-BE49-F238E27FC236}">
                    <a16:creationId xmlns:a16="http://schemas.microsoft.com/office/drawing/2014/main" id="{B19C7091-EB6D-4A62-BF70-F18A2CEB7A1E}"/>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sp>
          <p:nvSpPr>
            <p:cNvPr id="186" name="楕円 60">
              <a:extLst>
                <a:ext uri="{FF2B5EF4-FFF2-40B4-BE49-F238E27FC236}">
                  <a16:creationId xmlns:a16="http://schemas.microsoft.com/office/drawing/2014/main" id="{32B8C94A-CB63-433C-95BD-CF074AB16809}"/>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7" name="楕円 77">
              <a:extLst>
                <a:ext uri="{FF2B5EF4-FFF2-40B4-BE49-F238E27FC236}">
                  <a16:creationId xmlns:a16="http://schemas.microsoft.com/office/drawing/2014/main" id="{C4847185-BE11-4FA7-BD5B-E7E9487A313C}"/>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8" name="楕円 77">
              <a:extLst>
                <a:ext uri="{FF2B5EF4-FFF2-40B4-BE49-F238E27FC236}">
                  <a16:creationId xmlns:a16="http://schemas.microsoft.com/office/drawing/2014/main" id="{F3105F5F-7E63-4C3D-8900-AC3E22417F2F}"/>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9" name="楕円 77">
              <a:extLst>
                <a:ext uri="{FF2B5EF4-FFF2-40B4-BE49-F238E27FC236}">
                  <a16:creationId xmlns:a16="http://schemas.microsoft.com/office/drawing/2014/main" id="{9CFAE2F0-586E-4309-A7F8-011CA7476114}"/>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0" name="楕円 77">
              <a:extLst>
                <a:ext uri="{FF2B5EF4-FFF2-40B4-BE49-F238E27FC236}">
                  <a16:creationId xmlns:a16="http://schemas.microsoft.com/office/drawing/2014/main" id="{C6BF3980-77BB-4525-80B0-1141B730CD54}"/>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1" name="楕円 77">
              <a:extLst>
                <a:ext uri="{FF2B5EF4-FFF2-40B4-BE49-F238E27FC236}">
                  <a16:creationId xmlns:a16="http://schemas.microsoft.com/office/drawing/2014/main" id="{371207AF-F261-4A03-8B4E-E6D698CCCE07}"/>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grpSp>
        <p:nvGrpSpPr>
          <p:cNvPr id="211" name="グループ化 49">
            <a:extLst>
              <a:ext uri="{FF2B5EF4-FFF2-40B4-BE49-F238E27FC236}">
                <a16:creationId xmlns:a16="http://schemas.microsoft.com/office/drawing/2014/main" id="{C1F14EAD-5AD8-4E38-A4BB-997987A99FD7}"/>
              </a:ext>
            </a:extLst>
          </p:cNvPr>
          <p:cNvGrpSpPr/>
          <p:nvPr/>
        </p:nvGrpSpPr>
        <p:grpSpPr>
          <a:xfrm>
            <a:off x="455904" y="1716652"/>
            <a:ext cx="2478585" cy="2474871"/>
            <a:chOff x="6653672" y="2109072"/>
            <a:chExt cx="2462978" cy="2211867"/>
          </a:xfrm>
        </p:grpSpPr>
        <p:sp>
          <p:nvSpPr>
            <p:cNvPr id="212" name="爆発 2 155">
              <a:extLst>
                <a:ext uri="{FF2B5EF4-FFF2-40B4-BE49-F238E27FC236}">
                  <a16:creationId xmlns:a16="http://schemas.microsoft.com/office/drawing/2014/main" id="{90A5D99F-B9C6-4500-AC62-2BFEB6993CC2}"/>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3" name="爆発 2 155">
              <a:extLst>
                <a:ext uri="{FF2B5EF4-FFF2-40B4-BE49-F238E27FC236}">
                  <a16:creationId xmlns:a16="http://schemas.microsoft.com/office/drawing/2014/main" id="{2F7B1AE0-D736-4AAD-ACB9-C7C032970334}"/>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cxnSp>
          <p:nvCxnSpPr>
            <p:cNvPr id="214" name="直線矢印コネクタ 53">
              <a:extLst>
                <a:ext uri="{FF2B5EF4-FFF2-40B4-BE49-F238E27FC236}">
                  <a16:creationId xmlns:a16="http://schemas.microsoft.com/office/drawing/2014/main" id="{91347FC5-D3A2-4C42-AA35-C8D7528D4B69}"/>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215" name="楕円 13">
              <a:extLst>
                <a:ext uri="{FF2B5EF4-FFF2-40B4-BE49-F238E27FC236}">
                  <a16:creationId xmlns:a16="http://schemas.microsoft.com/office/drawing/2014/main" id="{D715EA07-6697-4AC7-9C7D-1EB28563098B}"/>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6" name="楕円 61">
              <a:extLst>
                <a:ext uri="{FF2B5EF4-FFF2-40B4-BE49-F238E27FC236}">
                  <a16:creationId xmlns:a16="http://schemas.microsoft.com/office/drawing/2014/main" id="{169D696F-8472-4C43-AE6C-77AB5FCF5BA6}"/>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7" name="楕円 60">
              <a:extLst>
                <a:ext uri="{FF2B5EF4-FFF2-40B4-BE49-F238E27FC236}">
                  <a16:creationId xmlns:a16="http://schemas.microsoft.com/office/drawing/2014/main" id="{832867D4-7CC6-4BC8-86A1-9092FF8BCD9C}"/>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8" name="楕円 57">
              <a:extLst>
                <a:ext uri="{FF2B5EF4-FFF2-40B4-BE49-F238E27FC236}">
                  <a16:creationId xmlns:a16="http://schemas.microsoft.com/office/drawing/2014/main" id="{3998DBBC-5688-4097-8442-BE833FB66EC4}"/>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9" name="楕円 56">
              <a:extLst>
                <a:ext uri="{FF2B5EF4-FFF2-40B4-BE49-F238E27FC236}">
                  <a16:creationId xmlns:a16="http://schemas.microsoft.com/office/drawing/2014/main" id="{30AA77F9-6ED6-443E-8B67-43F72F48159D}"/>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0" name="楕円 57">
              <a:extLst>
                <a:ext uri="{FF2B5EF4-FFF2-40B4-BE49-F238E27FC236}">
                  <a16:creationId xmlns:a16="http://schemas.microsoft.com/office/drawing/2014/main" id="{95847843-DFDB-4169-9798-E1BA57F231C9}"/>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1" name="楕円 58">
              <a:extLst>
                <a:ext uri="{FF2B5EF4-FFF2-40B4-BE49-F238E27FC236}">
                  <a16:creationId xmlns:a16="http://schemas.microsoft.com/office/drawing/2014/main" id="{FDBE7CD3-ED01-480B-932A-F06D8227DFCB}"/>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2" name="楕円 54">
              <a:extLst>
                <a:ext uri="{FF2B5EF4-FFF2-40B4-BE49-F238E27FC236}">
                  <a16:creationId xmlns:a16="http://schemas.microsoft.com/office/drawing/2014/main" id="{392072EE-72EF-4B54-A9C7-0B2B1A6E33E6}"/>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3" name="楕円 53">
              <a:extLst>
                <a:ext uri="{FF2B5EF4-FFF2-40B4-BE49-F238E27FC236}">
                  <a16:creationId xmlns:a16="http://schemas.microsoft.com/office/drawing/2014/main" id="{2DB05388-C5C8-4F57-BB9B-3FC0352604EC}"/>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4" name="楕円 55">
              <a:extLst>
                <a:ext uri="{FF2B5EF4-FFF2-40B4-BE49-F238E27FC236}">
                  <a16:creationId xmlns:a16="http://schemas.microsoft.com/office/drawing/2014/main" id="{C65FE577-DB23-4DD9-86BA-08337EEC8402}"/>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5" name="楕円 14">
              <a:extLst>
                <a:ext uri="{FF2B5EF4-FFF2-40B4-BE49-F238E27FC236}">
                  <a16:creationId xmlns:a16="http://schemas.microsoft.com/office/drawing/2014/main" id="{0845F63B-596F-41D0-B9AE-315F7BAE6CAF}"/>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6" name="楕円 66">
              <a:extLst>
                <a:ext uri="{FF2B5EF4-FFF2-40B4-BE49-F238E27FC236}">
                  <a16:creationId xmlns:a16="http://schemas.microsoft.com/office/drawing/2014/main" id="{2BAB0670-87FA-4B20-A960-C82F5C1E4D99}"/>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7" name="楕円 66">
              <a:extLst>
                <a:ext uri="{FF2B5EF4-FFF2-40B4-BE49-F238E27FC236}">
                  <a16:creationId xmlns:a16="http://schemas.microsoft.com/office/drawing/2014/main" id="{6BFCF6DE-9E0F-4041-BF67-32115E5738A0}"/>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8" name="楕円 67">
              <a:extLst>
                <a:ext uri="{FF2B5EF4-FFF2-40B4-BE49-F238E27FC236}">
                  <a16:creationId xmlns:a16="http://schemas.microsoft.com/office/drawing/2014/main" id="{39D846C9-4302-437A-8181-1CE0EF823871}"/>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9" name="楕円 68">
              <a:extLst>
                <a:ext uri="{FF2B5EF4-FFF2-40B4-BE49-F238E27FC236}">
                  <a16:creationId xmlns:a16="http://schemas.microsoft.com/office/drawing/2014/main" id="{B399D3A6-4103-440E-967B-57EFE79814AF}"/>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0" name="楕円 67">
              <a:extLst>
                <a:ext uri="{FF2B5EF4-FFF2-40B4-BE49-F238E27FC236}">
                  <a16:creationId xmlns:a16="http://schemas.microsoft.com/office/drawing/2014/main" id="{67E21A24-6D9D-43B7-8B77-59ED6E29748E}"/>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1" name="楕円 68">
              <a:extLst>
                <a:ext uri="{FF2B5EF4-FFF2-40B4-BE49-F238E27FC236}">
                  <a16:creationId xmlns:a16="http://schemas.microsoft.com/office/drawing/2014/main" id="{ECBDB99C-E488-455E-A0B7-C6511623ACC6}"/>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2" name="楕円 69">
              <a:extLst>
                <a:ext uri="{FF2B5EF4-FFF2-40B4-BE49-F238E27FC236}">
                  <a16:creationId xmlns:a16="http://schemas.microsoft.com/office/drawing/2014/main" id="{11270BBF-DE10-46BE-B6D6-30715494B146}"/>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3" name="楕円 70">
              <a:extLst>
                <a:ext uri="{FF2B5EF4-FFF2-40B4-BE49-F238E27FC236}">
                  <a16:creationId xmlns:a16="http://schemas.microsoft.com/office/drawing/2014/main" id="{F64A36DB-BD85-4499-B6AE-4E05D9117F90}"/>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4" name="楕円 71">
              <a:extLst>
                <a:ext uri="{FF2B5EF4-FFF2-40B4-BE49-F238E27FC236}">
                  <a16:creationId xmlns:a16="http://schemas.microsoft.com/office/drawing/2014/main" id="{C27A1B48-6DEF-4221-9F55-78125C94655F}"/>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5" name="楕円 72">
              <a:extLst>
                <a:ext uri="{FF2B5EF4-FFF2-40B4-BE49-F238E27FC236}">
                  <a16:creationId xmlns:a16="http://schemas.microsoft.com/office/drawing/2014/main" id="{6DA94B86-29F6-46EC-8AE0-4D7405D6B65F}"/>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6" name="楕円 73">
              <a:extLst>
                <a:ext uri="{FF2B5EF4-FFF2-40B4-BE49-F238E27FC236}">
                  <a16:creationId xmlns:a16="http://schemas.microsoft.com/office/drawing/2014/main" id="{8DAC2A0E-B0CC-49E4-AB6F-2BC03708F8F1}"/>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7" name="楕円 74">
              <a:extLst>
                <a:ext uri="{FF2B5EF4-FFF2-40B4-BE49-F238E27FC236}">
                  <a16:creationId xmlns:a16="http://schemas.microsoft.com/office/drawing/2014/main" id="{24D145C4-0F2C-4285-B1A7-37EC87DE4864}"/>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8" name="楕円 75">
              <a:extLst>
                <a:ext uri="{FF2B5EF4-FFF2-40B4-BE49-F238E27FC236}">
                  <a16:creationId xmlns:a16="http://schemas.microsoft.com/office/drawing/2014/main" id="{8147B5F1-2868-4499-9E87-020A28F2234E}"/>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9" name="楕円 76">
              <a:extLst>
                <a:ext uri="{FF2B5EF4-FFF2-40B4-BE49-F238E27FC236}">
                  <a16:creationId xmlns:a16="http://schemas.microsoft.com/office/drawing/2014/main" id="{6D8CEC31-2392-4019-A689-B136672AC20D}"/>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0" name="楕円 77">
              <a:extLst>
                <a:ext uri="{FF2B5EF4-FFF2-40B4-BE49-F238E27FC236}">
                  <a16:creationId xmlns:a16="http://schemas.microsoft.com/office/drawing/2014/main" id="{C27053D1-D4C9-42BA-B908-5316C9A715FE}"/>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1" name="楕円 80">
              <a:extLst>
                <a:ext uri="{FF2B5EF4-FFF2-40B4-BE49-F238E27FC236}">
                  <a16:creationId xmlns:a16="http://schemas.microsoft.com/office/drawing/2014/main" id="{FDF7423A-CD1B-4407-9A91-58F712337F0A}"/>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2" name="楕円 80">
              <a:extLst>
                <a:ext uri="{FF2B5EF4-FFF2-40B4-BE49-F238E27FC236}">
                  <a16:creationId xmlns:a16="http://schemas.microsoft.com/office/drawing/2014/main" id="{D8FCAA05-9B83-4244-8DB8-7377364D5E12}"/>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3" name="楕円 446">
              <a:extLst>
                <a:ext uri="{FF2B5EF4-FFF2-40B4-BE49-F238E27FC236}">
                  <a16:creationId xmlns:a16="http://schemas.microsoft.com/office/drawing/2014/main" id="{735E728A-D526-46A4-8F69-7918C0DDF013}"/>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4" name="楕円 77">
              <a:extLst>
                <a:ext uri="{FF2B5EF4-FFF2-40B4-BE49-F238E27FC236}">
                  <a16:creationId xmlns:a16="http://schemas.microsoft.com/office/drawing/2014/main" id="{D07FA33A-8F2E-498C-A502-C47D68BF166D}"/>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5" name="楕円 77">
              <a:extLst>
                <a:ext uri="{FF2B5EF4-FFF2-40B4-BE49-F238E27FC236}">
                  <a16:creationId xmlns:a16="http://schemas.microsoft.com/office/drawing/2014/main" id="{8153D70D-2839-4693-BBD3-0A26E86FBDB1}"/>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6" name="楕円 77">
              <a:extLst>
                <a:ext uri="{FF2B5EF4-FFF2-40B4-BE49-F238E27FC236}">
                  <a16:creationId xmlns:a16="http://schemas.microsoft.com/office/drawing/2014/main" id="{A665B554-E464-42CE-A37F-DEFE459E8C7D}"/>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7" name="楕円 79">
              <a:extLst>
                <a:ext uri="{FF2B5EF4-FFF2-40B4-BE49-F238E27FC236}">
                  <a16:creationId xmlns:a16="http://schemas.microsoft.com/office/drawing/2014/main" id="{489AE741-9492-4FC0-BD23-3300398271A7}"/>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8" name="楕円 77">
              <a:extLst>
                <a:ext uri="{FF2B5EF4-FFF2-40B4-BE49-F238E27FC236}">
                  <a16:creationId xmlns:a16="http://schemas.microsoft.com/office/drawing/2014/main" id="{28E8D551-06B9-4875-AADA-193EB677378D}"/>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9" name="楕円 14">
              <a:extLst>
                <a:ext uri="{FF2B5EF4-FFF2-40B4-BE49-F238E27FC236}">
                  <a16:creationId xmlns:a16="http://schemas.microsoft.com/office/drawing/2014/main" id="{D3FC1523-30D1-48B1-881A-255A27DAEE5B}"/>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0" name="楕円 14">
              <a:extLst>
                <a:ext uri="{FF2B5EF4-FFF2-40B4-BE49-F238E27FC236}">
                  <a16:creationId xmlns:a16="http://schemas.microsoft.com/office/drawing/2014/main" id="{2D081CA4-0280-4C2B-A118-F3BD9E51D60B}"/>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1" name="楕円 14">
              <a:extLst>
                <a:ext uri="{FF2B5EF4-FFF2-40B4-BE49-F238E27FC236}">
                  <a16:creationId xmlns:a16="http://schemas.microsoft.com/office/drawing/2014/main" id="{4C81CBDF-3EBF-45D3-AC63-38585C7F8FD1}"/>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2" name="楕円 14">
              <a:extLst>
                <a:ext uri="{FF2B5EF4-FFF2-40B4-BE49-F238E27FC236}">
                  <a16:creationId xmlns:a16="http://schemas.microsoft.com/office/drawing/2014/main" id="{70558E83-7D53-402B-8F55-20C2DF9ED3C8}"/>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253" name="グループ化 92">
              <a:extLst>
                <a:ext uri="{FF2B5EF4-FFF2-40B4-BE49-F238E27FC236}">
                  <a16:creationId xmlns:a16="http://schemas.microsoft.com/office/drawing/2014/main" id="{A23EBDD4-63C9-4906-90A4-B7273040026B}"/>
                </a:ext>
              </a:extLst>
            </p:cNvPr>
            <p:cNvGrpSpPr/>
            <p:nvPr/>
          </p:nvGrpSpPr>
          <p:grpSpPr>
            <a:xfrm rot="18239659">
              <a:off x="7073649" y="2532896"/>
              <a:ext cx="1296841" cy="1419725"/>
              <a:chOff x="6697836" y="5170921"/>
              <a:chExt cx="824209" cy="902308"/>
            </a:xfrm>
          </p:grpSpPr>
          <p:sp>
            <p:nvSpPr>
              <p:cNvPr id="260" name="楕円 77">
                <a:extLst>
                  <a:ext uri="{FF2B5EF4-FFF2-40B4-BE49-F238E27FC236}">
                    <a16:creationId xmlns:a16="http://schemas.microsoft.com/office/drawing/2014/main" id="{28BDC7BC-4AB3-4808-9897-8356645A7CCA}"/>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1" name="楕円 13">
                <a:extLst>
                  <a:ext uri="{FF2B5EF4-FFF2-40B4-BE49-F238E27FC236}">
                    <a16:creationId xmlns:a16="http://schemas.microsoft.com/office/drawing/2014/main" id="{54CC7ED0-B69E-48AB-9E89-A006050A4616}"/>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2" name="楕円 53">
                <a:extLst>
                  <a:ext uri="{FF2B5EF4-FFF2-40B4-BE49-F238E27FC236}">
                    <a16:creationId xmlns:a16="http://schemas.microsoft.com/office/drawing/2014/main" id="{2769C74E-91E9-4BCC-8FA5-B8E570157679}"/>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3" name="楕円 43">
                <a:extLst>
                  <a:ext uri="{FF2B5EF4-FFF2-40B4-BE49-F238E27FC236}">
                    <a16:creationId xmlns:a16="http://schemas.microsoft.com/office/drawing/2014/main" id="{89308651-A21D-454F-A011-2233169BC9D4}"/>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4" name="楕円 47">
                <a:extLst>
                  <a:ext uri="{FF2B5EF4-FFF2-40B4-BE49-F238E27FC236}">
                    <a16:creationId xmlns:a16="http://schemas.microsoft.com/office/drawing/2014/main" id="{6CD36009-655F-4803-9975-6FDF2A9FF2F6}"/>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5" name="楕円 49">
                <a:extLst>
                  <a:ext uri="{FF2B5EF4-FFF2-40B4-BE49-F238E27FC236}">
                    <a16:creationId xmlns:a16="http://schemas.microsoft.com/office/drawing/2014/main" id="{BBB6AC17-6E1B-4EEA-AC8E-8C53A0FC7808}"/>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6" name="楕円 174">
                <a:extLst>
                  <a:ext uri="{FF2B5EF4-FFF2-40B4-BE49-F238E27FC236}">
                    <a16:creationId xmlns:a16="http://schemas.microsoft.com/office/drawing/2014/main" id="{907D04F2-6B41-476E-9B08-F929DDEDAB2C}"/>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7" name="楕円 77">
                <a:extLst>
                  <a:ext uri="{FF2B5EF4-FFF2-40B4-BE49-F238E27FC236}">
                    <a16:creationId xmlns:a16="http://schemas.microsoft.com/office/drawing/2014/main" id="{5CD85275-B020-4CDC-A3C5-DA005AF7C6B7}"/>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8" name="楕円 48" hidden="1">
                <a:extLst>
                  <a:ext uri="{FF2B5EF4-FFF2-40B4-BE49-F238E27FC236}">
                    <a16:creationId xmlns:a16="http://schemas.microsoft.com/office/drawing/2014/main" id="{D0CB334C-894B-4BC6-8472-2D064184B72B}"/>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9" name="楕円 77">
                <a:extLst>
                  <a:ext uri="{FF2B5EF4-FFF2-40B4-BE49-F238E27FC236}">
                    <a16:creationId xmlns:a16="http://schemas.microsoft.com/office/drawing/2014/main" id="{8F5FB138-1008-4B7F-8C8C-843256C10E80}"/>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0" name="楕円 14" hidden="1">
                <a:extLst>
                  <a:ext uri="{FF2B5EF4-FFF2-40B4-BE49-F238E27FC236}">
                    <a16:creationId xmlns:a16="http://schemas.microsoft.com/office/drawing/2014/main" id="{1E0146F9-8F89-4530-A40B-D52737D5DDAA}"/>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1" name="楕円 48" hidden="1">
                <a:extLst>
                  <a:ext uri="{FF2B5EF4-FFF2-40B4-BE49-F238E27FC236}">
                    <a16:creationId xmlns:a16="http://schemas.microsoft.com/office/drawing/2014/main" id="{CCDC3C1D-AAB5-43C5-9707-27BEAC68142D}"/>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2" name="楕円 48" hidden="1">
                <a:extLst>
                  <a:ext uri="{FF2B5EF4-FFF2-40B4-BE49-F238E27FC236}">
                    <a16:creationId xmlns:a16="http://schemas.microsoft.com/office/drawing/2014/main" id="{5A898174-FC8C-4C6F-BDD5-8B4EE3AF3D69}"/>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3" name="parton" hidden="1">
                <a:extLst>
                  <a:ext uri="{FF2B5EF4-FFF2-40B4-BE49-F238E27FC236}">
                    <a16:creationId xmlns:a16="http://schemas.microsoft.com/office/drawing/2014/main" id="{40E7B0D2-25D6-4740-9730-CA3BC13B8DDB}"/>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4" name="楕円 46" hidden="1">
                <a:extLst>
                  <a:ext uri="{FF2B5EF4-FFF2-40B4-BE49-F238E27FC236}">
                    <a16:creationId xmlns:a16="http://schemas.microsoft.com/office/drawing/2014/main" id="{944056B9-127B-4C9D-94BA-82F04FE33A2C}"/>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5" name="parton" hidden="1">
                <a:extLst>
                  <a:ext uri="{FF2B5EF4-FFF2-40B4-BE49-F238E27FC236}">
                    <a16:creationId xmlns:a16="http://schemas.microsoft.com/office/drawing/2014/main" id="{027B8938-689E-4498-8DF8-93E97FED9597}"/>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6" name="parton" hidden="1">
                <a:extLst>
                  <a:ext uri="{FF2B5EF4-FFF2-40B4-BE49-F238E27FC236}">
                    <a16:creationId xmlns:a16="http://schemas.microsoft.com/office/drawing/2014/main" id="{8A6614F7-F49C-41CF-80A2-34EE89DD6E00}"/>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7" name="parton" hidden="1">
                <a:extLst>
                  <a:ext uri="{FF2B5EF4-FFF2-40B4-BE49-F238E27FC236}">
                    <a16:creationId xmlns:a16="http://schemas.microsoft.com/office/drawing/2014/main" id="{7FCB90C7-FE2D-4B61-85C4-3B733AC69614}"/>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8" name="parton" hidden="1">
                <a:extLst>
                  <a:ext uri="{FF2B5EF4-FFF2-40B4-BE49-F238E27FC236}">
                    <a16:creationId xmlns:a16="http://schemas.microsoft.com/office/drawing/2014/main" id="{EBE1BDFB-91F2-4C64-87B4-054965E5C05D}"/>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sp>
          <p:nvSpPr>
            <p:cNvPr id="254" name="楕円 60">
              <a:extLst>
                <a:ext uri="{FF2B5EF4-FFF2-40B4-BE49-F238E27FC236}">
                  <a16:creationId xmlns:a16="http://schemas.microsoft.com/office/drawing/2014/main" id="{F36946AE-D45E-42BE-B90E-D36AE716DE72}"/>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5" name="楕円 77">
              <a:extLst>
                <a:ext uri="{FF2B5EF4-FFF2-40B4-BE49-F238E27FC236}">
                  <a16:creationId xmlns:a16="http://schemas.microsoft.com/office/drawing/2014/main" id="{782EEDBB-3A23-4EA2-9901-71A88A2D558E}"/>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6" name="楕円 77">
              <a:extLst>
                <a:ext uri="{FF2B5EF4-FFF2-40B4-BE49-F238E27FC236}">
                  <a16:creationId xmlns:a16="http://schemas.microsoft.com/office/drawing/2014/main" id="{9DFE6219-0D68-4445-B664-076EA06FCA86}"/>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7" name="楕円 77">
              <a:extLst>
                <a:ext uri="{FF2B5EF4-FFF2-40B4-BE49-F238E27FC236}">
                  <a16:creationId xmlns:a16="http://schemas.microsoft.com/office/drawing/2014/main" id="{A01D1E4B-7876-4ACA-BEB8-390F655A4C20}"/>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8" name="楕円 77">
              <a:extLst>
                <a:ext uri="{FF2B5EF4-FFF2-40B4-BE49-F238E27FC236}">
                  <a16:creationId xmlns:a16="http://schemas.microsoft.com/office/drawing/2014/main" id="{24716A5D-D3E1-43FA-A1B5-CDDBBE984E2A}"/>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9" name="楕円 77">
              <a:extLst>
                <a:ext uri="{FF2B5EF4-FFF2-40B4-BE49-F238E27FC236}">
                  <a16:creationId xmlns:a16="http://schemas.microsoft.com/office/drawing/2014/main" id="{2ACCAF79-4CD2-4B25-AEF0-9F5D746DAEC6}"/>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grpSp>
        <p:nvGrpSpPr>
          <p:cNvPr id="279" name="グループ化 126">
            <a:extLst>
              <a:ext uri="{FF2B5EF4-FFF2-40B4-BE49-F238E27FC236}">
                <a16:creationId xmlns:a16="http://schemas.microsoft.com/office/drawing/2014/main" id="{B7CC1819-EAC3-4FED-8843-42F39EA91E02}"/>
              </a:ext>
            </a:extLst>
          </p:cNvPr>
          <p:cNvGrpSpPr/>
          <p:nvPr/>
        </p:nvGrpSpPr>
        <p:grpSpPr>
          <a:xfrm rot="18187666" flipV="1">
            <a:off x="1859271" y="2246005"/>
            <a:ext cx="1068835" cy="38434"/>
            <a:chOff x="930442" y="3466256"/>
            <a:chExt cx="3962400" cy="38891"/>
          </a:xfrm>
        </p:grpSpPr>
        <p:cxnSp>
          <p:nvCxnSpPr>
            <p:cNvPr id="280" name="直線コネクタ 127">
              <a:extLst>
                <a:ext uri="{FF2B5EF4-FFF2-40B4-BE49-F238E27FC236}">
                  <a16:creationId xmlns:a16="http://schemas.microsoft.com/office/drawing/2014/main" id="{8EA3C572-28CA-4D0C-A48A-08A25D8CE5B3}"/>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1" name="直線コネクタ 128">
              <a:extLst>
                <a:ext uri="{FF2B5EF4-FFF2-40B4-BE49-F238E27FC236}">
                  <a16:creationId xmlns:a16="http://schemas.microsoft.com/office/drawing/2014/main" id="{272B7C56-93DA-4D9E-9AB2-659033A8997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82" name="直線コネクタ 129">
              <a:extLst>
                <a:ext uri="{FF2B5EF4-FFF2-40B4-BE49-F238E27FC236}">
                  <a16:creationId xmlns:a16="http://schemas.microsoft.com/office/drawing/2014/main" id="{3943B3DA-86B2-4B6B-A541-6EDA328F7A0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283" name="グループ化 130">
            <a:extLst>
              <a:ext uri="{FF2B5EF4-FFF2-40B4-BE49-F238E27FC236}">
                <a16:creationId xmlns:a16="http://schemas.microsoft.com/office/drawing/2014/main" id="{6EBCA4EB-C725-4DA0-B520-A35FEA5FFD47}"/>
              </a:ext>
            </a:extLst>
          </p:cNvPr>
          <p:cNvGrpSpPr/>
          <p:nvPr/>
        </p:nvGrpSpPr>
        <p:grpSpPr>
          <a:xfrm rot="190712" flipV="1">
            <a:off x="632060" y="3433484"/>
            <a:ext cx="1690731" cy="45719"/>
            <a:chOff x="930442" y="3466256"/>
            <a:chExt cx="3962400" cy="38891"/>
          </a:xfrm>
        </p:grpSpPr>
        <p:cxnSp>
          <p:nvCxnSpPr>
            <p:cNvPr id="284" name="直線コネクタ 131">
              <a:extLst>
                <a:ext uri="{FF2B5EF4-FFF2-40B4-BE49-F238E27FC236}">
                  <a16:creationId xmlns:a16="http://schemas.microsoft.com/office/drawing/2014/main" id="{FDAD72D3-BF7A-42B9-B6EC-877ED92B5911}"/>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5" name="直線コネクタ 132">
              <a:extLst>
                <a:ext uri="{FF2B5EF4-FFF2-40B4-BE49-F238E27FC236}">
                  <a16:creationId xmlns:a16="http://schemas.microsoft.com/office/drawing/2014/main" id="{C90FFA85-BF45-4F34-8315-61CA93795DAB}"/>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86" name="直線コネクタ 133">
              <a:extLst>
                <a:ext uri="{FF2B5EF4-FFF2-40B4-BE49-F238E27FC236}">
                  <a16:creationId xmlns:a16="http://schemas.microsoft.com/office/drawing/2014/main" id="{FC01734D-C009-44AF-9AA4-6194D760481D}"/>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87" name="円/楕円 20">
            <a:extLst>
              <a:ext uri="{FF2B5EF4-FFF2-40B4-BE49-F238E27FC236}">
                <a16:creationId xmlns:a16="http://schemas.microsoft.com/office/drawing/2014/main" id="{F5385A29-E91D-4B67-9332-877D21F4C1B6}"/>
              </a:ext>
            </a:extLst>
          </p:cNvPr>
          <p:cNvSpPr/>
          <p:nvPr/>
        </p:nvSpPr>
        <p:spPr>
          <a:xfrm rot="8974212" flipH="1" flipV="1">
            <a:off x="2221908" y="3438028"/>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88" name="TextBox 287">
            <a:extLst>
              <a:ext uri="{FF2B5EF4-FFF2-40B4-BE49-F238E27FC236}">
                <a16:creationId xmlns:a16="http://schemas.microsoft.com/office/drawing/2014/main" id="{CAD9C813-C33E-41F9-AAD4-FCA7D0182330}"/>
              </a:ext>
            </a:extLst>
          </p:cNvPr>
          <p:cNvSpPr txBox="1"/>
          <p:nvPr/>
        </p:nvSpPr>
        <p:spPr>
          <a:xfrm>
            <a:off x="678119" y="4801406"/>
            <a:ext cx="4410267" cy="461665"/>
          </a:xfrm>
          <a:prstGeom prst="rect">
            <a:avLst/>
          </a:prstGeom>
          <a:noFill/>
        </p:spPr>
        <p:txBody>
          <a:bodyPr wrap="square">
            <a:spAutoFit/>
          </a:bodyPr>
          <a:lstStyle/>
          <a:p>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String modification caused by ..</a:t>
            </a:r>
          </a:p>
        </p:txBody>
      </p:sp>
      <p:sp>
        <p:nvSpPr>
          <p:cNvPr id="289" name="円/楕円 20">
            <a:extLst>
              <a:ext uri="{FF2B5EF4-FFF2-40B4-BE49-F238E27FC236}">
                <a16:creationId xmlns:a16="http://schemas.microsoft.com/office/drawing/2014/main" id="{2A4A058C-5318-4444-865C-13F0A24C4C3D}"/>
              </a:ext>
            </a:extLst>
          </p:cNvPr>
          <p:cNvSpPr/>
          <p:nvPr/>
        </p:nvSpPr>
        <p:spPr>
          <a:xfrm rot="8974212" flipH="1" flipV="1">
            <a:off x="2634163" y="177015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290" name="グループ化 126">
            <a:extLst>
              <a:ext uri="{FF2B5EF4-FFF2-40B4-BE49-F238E27FC236}">
                <a16:creationId xmlns:a16="http://schemas.microsoft.com/office/drawing/2014/main" id="{16E0F8DE-6316-4F0B-817C-77014B490003}"/>
              </a:ext>
            </a:extLst>
          </p:cNvPr>
          <p:cNvGrpSpPr/>
          <p:nvPr/>
        </p:nvGrpSpPr>
        <p:grpSpPr>
          <a:xfrm rot="11383221" flipV="1">
            <a:off x="523878" y="3020657"/>
            <a:ext cx="626049" cy="45719"/>
            <a:chOff x="930442" y="3466256"/>
            <a:chExt cx="3962400" cy="38891"/>
          </a:xfrm>
        </p:grpSpPr>
        <p:cxnSp>
          <p:nvCxnSpPr>
            <p:cNvPr id="291" name="直線コネクタ 127">
              <a:extLst>
                <a:ext uri="{FF2B5EF4-FFF2-40B4-BE49-F238E27FC236}">
                  <a16:creationId xmlns:a16="http://schemas.microsoft.com/office/drawing/2014/main" id="{251D0564-E026-419C-B89A-E357D1C3125D}"/>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2" name="直線コネクタ 128">
              <a:extLst>
                <a:ext uri="{FF2B5EF4-FFF2-40B4-BE49-F238E27FC236}">
                  <a16:creationId xmlns:a16="http://schemas.microsoft.com/office/drawing/2014/main" id="{5F775213-808F-4989-A12E-2495FD202C77}"/>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3" name="直線コネクタ 129">
              <a:extLst>
                <a:ext uri="{FF2B5EF4-FFF2-40B4-BE49-F238E27FC236}">
                  <a16:creationId xmlns:a16="http://schemas.microsoft.com/office/drawing/2014/main" id="{4ED8CAA5-94A1-4553-8399-19C61D30278F}"/>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94" name="円/楕円 20">
            <a:extLst>
              <a:ext uri="{FF2B5EF4-FFF2-40B4-BE49-F238E27FC236}">
                <a16:creationId xmlns:a16="http://schemas.microsoft.com/office/drawing/2014/main" id="{98907825-FB68-45A9-805D-5D06656559AC}"/>
              </a:ext>
            </a:extLst>
          </p:cNvPr>
          <p:cNvSpPr/>
          <p:nvPr/>
        </p:nvSpPr>
        <p:spPr>
          <a:xfrm rot="8974212" flipH="1" flipV="1">
            <a:off x="442738" y="2925628"/>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95" name="円/楕円 20">
            <a:extLst>
              <a:ext uri="{FF2B5EF4-FFF2-40B4-BE49-F238E27FC236}">
                <a16:creationId xmlns:a16="http://schemas.microsoft.com/office/drawing/2014/main" id="{763403FE-5995-4289-AAAD-7245F36FEF3F}"/>
              </a:ext>
            </a:extLst>
          </p:cNvPr>
          <p:cNvSpPr/>
          <p:nvPr/>
        </p:nvSpPr>
        <p:spPr>
          <a:xfrm rot="8974212" flipH="1" flipV="1">
            <a:off x="522349" y="3339801"/>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296" name="グループ化 130">
            <a:extLst>
              <a:ext uri="{FF2B5EF4-FFF2-40B4-BE49-F238E27FC236}">
                <a16:creationId xmlns:a16="http://schemas.microsoft.com/office/drawing/2014/main" id="{E2FD8695-DAB7-4189-8E61-F2E292CE451C}"/>
              </a:ext>
            </a:extLst>
          </p:cNvPr>
          <p:cNvGrpSpPr/>
          <p:nvPr/>
        </p:nvGrpSpPr>
        <p:grpSpPr>
          <a:xfrm rot="19091360">
            <a:off x="1163087" y="2962209"/>
            <a:ext cx="299945" cy="45719"/>
            <a:chOff x="930442" y="3466256"/>
            <a:chExt cx="3962400" cy="38891"/>
          </a:xfrm>
        </p:grpSpPr>
        <p:cxnSp>
          <p:nvCxnSpPr>
            <p:cNvPr id="297" name="直線コネクタ 131">
              <a:extLst>
                <a:ext uri="{FF2B5EF4-FFF2-40B4-BE49-F238E27FC236}">
                  <a16:creationId xmlns:a16="http://schemas.microsoft.com/office/drawing/2014/main" id="{DB77EF75-A41F-416D-9001-1E08A96FB49B}"/>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8" name="直線コネクタ 132">
              <a:extLst>
                <a:ext uri="{FF2B5EF4-FFF2-40B4-BE49-F238E27FC236}">
                  <a16:creationId xmlns:a16="http://schemas.microsoft.com/office/drawing/2014/main" id="{F94D9607-B96E-49F3-AB08-DE6EBB8CF5FE}"/>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9" name="直線コネクタ 133">
              <a:extLst>
                <a:ext uri="{FF2B5EF4-FFF2-40B4-BE49-F238E27FC236}">
                  <a16:creationId xmlns:a16="http://schemas.microsoft.com/office/drawing/2014/main" id="{D5A588B1-11F6-4E1C-B18F-0E78395CA57B}"/>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00" name="円/楕円 20">
            <a:extLst>
              <a:ext uri="{FF2B5EF4-FFF2-40B4-BE49-F238E27FC236}">
                <a16:creationId xmlns:a16="http://schemas.microsoft.com/office/drawing/2014/main" id="{916DAC20-2FC2-421C-AA52-BE1065F5C350}"/>
              </a:ext>
            </a:extLst>
          </p:cNvPr>
          <p:cNvSpPr/>
          <p:nvPr/>
        </p:nvSpPr>
        <p:spPr>
          <a:xfrm rot="8974212" flipH="1" flipV="1">
            <a:off x="1102764" y="3058037"/>
            <a:ext cx="131521" cy="131521"/>
          </a:xfrm>
          <a:prstGeom prst="ellipse">
            <a:avLst/>
          </a:prstGeom>
          <a:solidFill>
            <a:srgbClr val="FFC0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01" name="グループ化 130">
            <a:extLst>
              <a:ext uri="{FF2B5EF4-FFF2-40B4-BE49-F238E27FC236}">
                <a16:creationId xmlns:a16="http://schemas.microsoft.com/office/drawing/2014/main" id="{E26B1B46-FC8E-49C2-80AE-979D9F95A862}"/>
              </a:ext>
            </a:extLst>
          </p:cNvPr>
          <p:cNvGrpSpPr/>
          <p:nvPr/>
        </p:nvGrpSpPr>
        <p:grpSpPr>
          <a:xfrm rot="17541179">
            <a:off x="1288996" y="2600572"/>
            <a:ext cx="573501" cy="51379"/>
            <a:chOff x="930442" y="3466256"/>
            <a:chExt cx="3962400" cy="38891"/>
          </a:xfrm>
        </p:grpSpPr>
        <p:cxnSp>
          <p:nvCxnSpPr>
            <p:cNvPr id="302" name="直線コネクタ 131">
              <a:extLst>
                <a:ext uri="{FF2B5EF4-FFF2-40B4-BE49-F238E27FC236}">
                  <a16:creationId xmlns:a16="http://schemas.microsoft.com/office/drawing/2014/main" id="{53396517-23FE-47CD-B132-13B4C310034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3" name="直線コネクタ 132">
              <a:extLst>
                <a:ext uri="{FF2B5EF4-FFF2-40B4-BE49-F238E27FC236}">
                  <a16:creationId xmlns:a16="http://schemas.microsoft.com/office/drawing/2014/main" id="{6D1C2E9E-133D-4B19-9BF3-25DDE430C3DB}"/>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4" name="直線コネクタ 133">
              <a:extLst>
                <a:ext uri="{FF2B5EF4-FFF2-40B4-BE49-F238E27FC236}">
                  <a16:creationId xmlns:a16="http://schemas.microsoft.com/office/drawing/2014/main" id="{BAA8515D-197C-414C-80D6-9311CEF121E2}"/>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05" name="円/楕円 20">
            <a:extLst>
              <a:ext uri="{FF2B5EF4-FFF2-40B4-BE49-F238E27FC236}">
                <a16:creationId xmlns:a16="http://schemas.microsoft.com/office/drawing/2014/main" id="{91108D93-5691-4EBF-AB5D-EF3EB52B31E8}"/>
              </a:ext>
            </a:extLst>
          </p:cNvPr>
          <p:cNvSpPr/>
          <p:nvPr/>
        </p:nvSpPr>
        <p:spPr>
          <a:xfrm rot="8974212" flipH="1" flipV="1">
            <a:off x="1394832" y="2789705"/>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06" name="グループ化 130">
            <a:extLst>
              <a:ext uri="{FF2B5EF4-FFF2-40B4-BE49-F238E27FC236}">
                <a16:creationId xmlns:a16="http://schemas.microsoft.com/office/drawing/2014/main" id="{7E254A2A-263C-4AFA-8EDE-8E0EAA271005}"/>
              </a:ext>
            </a:extLst>
          </p:cNvPr>
          <p:cNvGrpSpPr/>
          <p:nvPr/>
        </p:nvGrpSpPr>
        <p:grpSpPr>
          <a:xfrm rot="12982409">
            <a:off x="1635605" y="2499468"/>
            <a:ext cx="479740" cy="45719"/>
            <a:chOff x="930442" y="3466256"/>
            <a:chExt cx="3962400" cy="38891"/>
          </a:xfrm>
        </p:grpSpPr>
        <p:cxnSp>
          <p:nvCxnSpPr>
            <p:cNvPr id="307" name="直線コネクタ 131">
              <a:extLst>
                <a:ext uri="{FF2B5EF4-FFF2-40B4-BE49-F238E27FC236}">
                  <a16:creationId xmlns:a16="http://schemas.microsoft.com/office/drawing/2014/main" id="{11A0FF43-349B-41B8-B12E-F0D99C2E5B26}"/>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8" name="直線コネクタ 132">
              <a:extLst>
                <a:ext uri="{FF2B5EF4-FFF2-40B4-BE49-F238E27FC236}">
                  <a16:creationId xmlns:a16="http://schemas.microsoft.com/office/drawing/2014/main" id="{C2D4E62C-5DC9-40C3-98E4-DB950710EC6C}"/>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9" name="直線コネクタ 133">
              <a:extLst>
                <a:ext uri="{FF2B5EF4-FFF2-40B4-BE49-F238E27FC236}">
                  <a16:creationId xmlns:a16="http://schemas.microsoft.com/office/drawing/2014/main" id="{AE8603CA-F40C-42D8-B7FE-0A01A0247D29}"/>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10" name="円/楕円 20">
            <a:extLst>
              <a:ext uri="{FF2B5EF4-FFF2-40B4-BE49-F238E27FC236}">
                <a16:creationId xmlns:a16="http://schemas.microsoft.com/office/drawing/2014/main" id="{AF759573-2486-4289-A626-D57B157AF87F}"/>
              </a:ext>
            </a:extLst>
          </p:cNvPr>
          <p:cNvSpPr/>
          <p:nvPr/>
        </p:nvSpPr>
        <p:spPr>
          <a:xfrm rot="8974212" flipH="1" flipV="1">
            <a:off x="1627171" y="232489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11" name="円/楕円 20">
            <a:extLst>
              <a:ext uri="{FF2B5EF4-FFF2-40B4-BE49-F238E27FC236}">
                <a16:creationId xmlns:a16="http://schemas.microsoft.com/office/drawing/2014/main" id="{6AC3D299-63DD-4D7E-815B-83093099BB5C}"/>
              </a:ext>
            </a:extLst>
          </p:cNvPr>
          <p:cNvSpPr/>
          <p:nvPr/>
        </p:nvSpPr>
        <p:spPr>
          <a:xfrm rot="8974212" flipH="1" flipV="1">
            <a:off x="2052105" y="2617368"/>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12" name="グループ化 130">
            <a:extLst>
              <a:ext uri="{FF2B5EF4-FFF2-40B4-BE49-F238E27FC236}">
                <a16:creationId xmlns:a16="http://schemas.microsoft.com/office/drawing/2014/main" id="{EEE5DCD3-CE23-4D99-B6C4-6FF5E8AA4C77}"/>
              </a:ext>
            </a:extLst>
          </p:cNvPr>
          <p:cNvGrpSpPr/>
          <p:nvPr/>
        </p:nvGrpSpPr>
        <p:grpSpPr>
          <a:xfrm rot="190712" flipV="1">
            <a:off x="3562030" y="3320621"/>
            <a:ext cx="1690731" cy="45719"/>
            <a:chOff x="930442" y="3466256"/>
            <a:chExt cx="3962400" cy="38891"/>
          </a:xfrm>
        </p:grpSpPr>
        <p:cxnSp>
          <p:nvCxnSpPr>
            <p:cNvPr id="313" name="直線コネクタ 131">
              <a:extLst>
                <a:ext uri="{FF2B5EF4-FFF2-40B4-BE49-F238E27FC236}">
                  <a16:creationId xmlns:a16="http://schemas.microsoft.com/office/drawing/2014/main" id="{5DAE01BE-3919-4072-8B51-8F1FBC2C1DC9}"/>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4" name="直線コネクタ 132">
              <a:extLst>
                <a:ext uri="{FF2B5EF4-FFF2-40B4-BE49-F238E27FC236}">
                  <a16:creationId xmlns:a16="http://schemas.microsoft.com/office/drawing/2014/main" id="{8CAE5522-4E3A-4185-8AB1-A04E40F9519C}"/>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15" name="直線コネクタ 133">
              <a:extLst>
                <a:ext uri="{FF2B5EF4-FFF2-40B4-BE49-F238E27FC236}">
                  <a16:creationId xmlns:a16="http://schemas.microsoft.com/office/drawing/2014/main" id="{622B71DF-3BE4-4812-91A1-D12C4E33C137}"/>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16" name="円/楕円 20">
            <a:extLst>
              <a:ext uri="{FF2B5EF4-FFF2-40B4-BE49-F238E27FC236}">
                <a16:creationId xmlns:a16="http://schemas.microsoft.com/office/drawing/2014/main" id="{BA31E8C2-CC08-4FB5-8F7F-D4B4D5F1921F}"/>
              </a:ext>
            </a:extLst>
          </p:cNvPr>
          <p:cNvSpPr/>
          <p:nvPr/>
        </p:nvSpPr>
        <p:spPr>
          <a:xfrm rot="8974212" flipH="1" flipV="1">
            <a:off x="5151878" y="3325165"/>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17" name="円/楕円 20">
            <a:extLst>
              <a:ext uri="{FF2B5EF4-FFF2-40B4-BE49-F238E27FC236}">
                <a16:creationId xmlns:a16="http://schemas.microsoft.com/office/drawing/2014/main" id="{2FCBCABE-FC40-4D8D-AD40-0A375A3D2715}"/>
              </a:ext>
            </a:extLst>
          </p:cNvPr>
          <p:cNvSpPr/>
          <p:nvPr/>
        </p:nvSpPr>
        <p:spPr>
          <a:xfrm rot="8974212" flipH="1" flipV="1">
            <a:off x="3452319" y="3226938"/>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18" name="グループ化 126">
            <a:extLst>
              <a:ext uri="{FF2B5EF4-FFF2-40B4-BE49-F238E27FC236}">
                <a16:creationId xmlns:a16="http://schemas.microsoft.com/office/drawing/2014/main" id="{3D6DA103-C7B3-46E9-96B6-AC0C79DC2EE4}"/>
              </a:ext>
            </a:extLst>
          </p:cNvPr>
          <p:cNvGrpSpPr/>
          <p:nvPr/>
        </p:nvGrpSpPr>
        <p:grpSpPr>
          <a:xfrm rot="11383221" flipV="1">
            <a:off x="3406188" y="2948929"/>
            <a:ext cx="626049" cy="45719"/>
            <a:chOff x="930442" y="3466256"/>
            <a:chExt cx="3962400" cy="38891"/>
          </a:xfrm>
        </p:grpSpPr>
        <p:cxnSp>
          <p:nvCxnSpPr>
            <p:cNvPr id="319" name="直線コネクタ 127">
              <a:extLst>
                <a:ext uri="{FF2B5EF4-FFF2-40B4-BE49-F238E27FC236}">
                  <a16:creationId xmlns:a16="http://schemas.microsoft.com/office/drawing/2014/main" id="{8B3669A0-4052-4257-B2C7-1601BE5AF80D}"/>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0" name="直線コネクタ 128">
              <a:extLst>
                <a:ext uri="{FF2B5EF4-FFF2-40B4-BE49-F238E27FC236}">
                  <a16:creationId xmlns:a16="http://schemas.microsoft.com/office/drawing/2014/main" id="{7261258F-CE59-41E9-A2A0-201ECAECDBBA}"/>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1" name="直線コネクタ 129">
              <a:extLst>
                <a:ext uri="{FF2B5EF4-FFF2-40B4-BE49-F238E27FC236}">
                  <a16:creationId xmlns:a16="http://schemas.microsoft.com/office/drawing/2014/main" id="{88002284-DA8B-476C-B971-99F57634180B}"/>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22" name="円/楕円 20">
            <a:extLst>
              <a:ext uri="{FF2B5EF4-FFF2-40B4-BE49-F238E27FC236}">
                <a16:creationId xmlns:a16="http://schemas.microsoft.com/office/drawing/2014/main" id="{72260BF2-3ADA-4C92-9350-64CFECC5EBBB}"/>
              </a:ext>
            </a:extLst>
          </p:cNvPr>
          <p:cNvSpPr/>
          <p:nvPr/>
        </p:nvSpPr>
        <p:spPr>
          <a:xfrm rot="8974212" flipH="1" flipV="1">
            <a:off x="3325048" y="2853900"/>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23" name="グループ化 130">
            <a:extLst>
              <a:ext uri="{FF2B5EF4-FFF2-40B4-BE49-F238E27FC236}">
                <a16:creationId xmlns:a16="http://schemas.microsoft.com/office/drawing/2014/main" id="{1D07A247-DEF3-4266-AA64-3875B61D73D1}"/>
              </a:ext>
            </a:extLst>
          </p:cNvPr>
          <p:cNvGrpSpPr/>
          <p:nvPr/>
        </p:nvGrpSpPr>
        <p:grpSpPr>
          <a:xfrm rot="19091360">
            <a:off x="4045397" y="2890481"/>
            <a:ext cx="299945" cy="45719"/>
            <a:chOff x="930442" y="3466256"/>
            <a:chExt cx="3962400" cy="38891"/>
          </a:xfrm>
        </p:grpSpPr>
        <p:cxnSp>
          <p:nvCxnSpPr>
            <p:cNvPr id="324" name="直線コネクタ 131">
              <a:extLst>
                <a:ext uri="{FF2B5EF4-FFF2-40B4-BE49-F238E27FC236}">
                  <a16:creationId xmlns:a16="http://schemas.microsoft.com/office/drawing/2014/main" id="{C51C00F2-7F93-43D6-9BE1-B1C163280829}"/>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5" name="直線コネクタ 132">
              <a:extLst>
                <a:ext uri="{FF2B5EF4-FFF2-40B4-BE49-F238E27FC236}">
                  <a16:creationId xmlns:a16="http://schemas.microsoft.com/office/drawing/2014/main" id="{8668F5C4-7D60-40B5-96A8-2C849BE8F368}"/>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6" name="直線コネクタ 133">
              <a:extLst>
                <a:ext uri="{FF2B5EF4-FFF2-40B4-BE49-F238E27FC236}">
                  <a16:creationId xmlns:a16="http://schemas.microsoft.com/office/drawing/2014/main" id="{AE4B3AAC-2038-40E9-B8BB-EEE515EA482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27" name="円/楕円 20">
            <a:extLst>
              <a:ext uri="{FF2B5EF4-FFF2-40B4-BE49-F238E27FC236}">
                <a16:creationId xmlns:a16="http://schemas.microsoft.com/office/drawing/2014/main" id="{E44E4774-7641-4C83-BFD1-1AD108381BD7}"/>
              </a:ext>
            </a:extLst>
          </p:cNvPr>
          <p:cNvSpPr/>
          <p:nvPr/>
        </p:nvSpPr>
        <p:spPr>
          <a:xfrm rot="8974212" flipH="1" flipV="1">
            <a:off x="3985074" y="2986309"/>
            <a:ext cx="131521" cy="131521"/>
          </a:xfrm>
          <a:prstGeom prst="ellipse">
            <a:avLst/>
          </a:prstGeom>
          <a:solidFill>
            <a:srgbClr val="FFC0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28" name="グループ化 130">
            <a:extLst>
              <a:ext uri="{FF2B5EF4-FFF2-40B4-BE49-F238E27FC236}">
                <a16:creationId xmlns:a16="http://schemas.microsoft.com/office/drawing/2014/main" id="{A4684E4F-9721-4F1B-9CCA-3F559E6CBCCF}"/>
              </a:ext>
            </a:extLst>
          </p:cNvPr>
          <p:cNvGrpSpPr/>
          <p:nvPr/>
        </p:nvGrpSpPr>
        <p:grpSpPr>
          <a:xfrm rot="518428">
            <a:off x="6531808" y="2982590"/>
            <a:ext cx="299945" cy="45719"/>
            <a:chOff x="930442" y="3466256"/>
            <a:chExt cx="3962400" cy="38891"/>
          </a:xfrm>
        </p:grpSpPr>
        <p:cxnSp>
          <p:nvCxnSpPr>
            <p:cNvPr id="329" name="直線コネクタ 131">
              <a:extLst>
                <a:ext uri="{FF2B5EF4-FFF2-40B4-BE49-F238E27FC236}">
                  <a16:creationId xmlns:a16="http://schemas.microsoft.com/office/drawing/2014/main" id="{CFB141D8-6EC7-4AAD-AC7D-D1DB163403F0}"/>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0" name="直線コネクタ 132">
              <a:extLst>
                <a:ext uri="{FF2B5EF4-FFF2-40B4-BE49-F238E27FC236}">
                  <a16:creationId xmlns:a16="http://schemas.microsoft.com/office/drawing/2014/main" id="{2EE79870-8149-4D78-B66A-E9D186C3E3EB}"/>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1" name="直線コネクタ 133">
              <a:extLst>
                <a:ext uri="{FF2B5EF4-FFF2-40B4-BE49-F238E27FC236}">
                  <a16:creationId xmlns:a16="http://schemas.microsoft.com/office/drawing/2014/main" id="{CF817C9E-210B-4EBE-982D-7441B1A22A1D}"/>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32" name="グループ化 130">
            <a:extLst>
              <a:ext uri="{FF2B5EF4-FFF2-40B4-BE49-F238E27FC236}">
                <a16:creationId xmlns:a16="http://schemas.microsoft.com/office/drawing/2014/main" id="{8E7D92E0-C3D9-4768-9B7D-63B8E44138D6}"/>
              </a:ext>
            </a:extLst>
          </p:cNvPr>
          <p:cNvGrpSpPr/>
          <p:nvPr/>
        </p:nvGrpSpPr>
        <p:grpSpPr>
          <a:xfrm rot="190712" flipV="1">
            <a:off x="6583415" y="3392068"/>
            <a:ext cx="246364" cy="47255"/>
            <a:chOff x="930442" y="3466256"/>
            <a:chExt cx="3962400" cy="38891"/>
          </a:xfrm>
        </p:grpSpPr>
        <p:cxnSp>
          <p:nvCxnSpPr>
            <p:cNvPr id="333" name="直線コネクタ 131">
              <a:extLst>
                <a:ext uri="{FF2B5EF4-FFF2-40B4-BE49-F238E27FC236}">
                  <a16:creationId xmlns:a16="http://schemas.microsoft.com/office/drawing/2014/main" id="{3D7DE65E-4A44-4A17-80C7-14AEE7A6D44D}"/>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4" name="直線コネクタ 132">
              <a:extLst>
                <a:ext uri="{FF2B5EF4-FFF2-40B4-BE49-F238E27FC236}">
                  <a16:creationId xmlns:a16="http://schemas.microsoft.com/office/drawing/2014/main" id="{6C91BD6E-2241-4F6C-9DD1-2E25DCEEBA63}"/>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5" name="直線コネクタ 133">
              <a:extLst>
                <a:ext uri="{FF2B5EF4-FFF2-40B4-BE49-F238E27FC236}">
                  <a16:creationId xmlns:a16="http://schemas.microsoft.com/office/drawing/2014/main" id="{99C7D33E-9B08-4C55-848C-8A492FFDD5A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36" name="円/楕円 20">
            <a:extLst>
              <a:ext uri="{FF2B5EF4-FFF2-40B4-BE49-F238E27FC236}">
                <a16:creationId xmlns:a16="http://schemas.microsoft.com/office/drawing/2014/main" id="{2F8C3A72-B5EF-4DC8-8A8F-4D8708DD6581}"/>
              </a:ext>
            </a:extLst>
          </p:cNvPr>
          <p:cNvSpPr/>
          <p:nvPr/>
        </p:nvSpPr>
        <p:spPr>
          <a:xfrm rot="8974212" flipH="1" flipV="1">
            <a:off x="6472550" y="3339964"/>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37" name="グループ化 126">
            <a:extLst>
              <a:ext uri="{FF2B5EF4-FFF2-40B4-BE49-F238E27FC236}">
                <a16:creationId xmlns:a16="http://schemas.microsoft.com/office/drawing/2014/main" id="{B0136D8F-3CDB-4698-95F9-11432D37F4C8}"/>
              </a:ext>
            </a:extLst>
          </p:cNvPr>
          <p:cNvGrpSpPr/>
          <p:nvPr/>
        </p:nvGrpSpPr>
        <p:grpSpPr>
          <a:xfrm rot="18187666" flipV="1">
            <a:off x="4741451" y="2153525"/>
            <a:ext cx="1068835" cy="38434"/>
            <a:chOff x="930442" y="3466256"/>
            <a:chExt cx="3962400" cy="38891"/>
          </a:xfrm>
        </p:grpSpPr>
        <p:cxnSp>
          <p:nvCxnSpPr>
            <p:cNvPr id="338" name="直線コネクタ 127">
              <a:extLst>
                <a:ext uri="{FF2B5EF4-FFF2-40B4-BE49-F238E27FC236}">
                  <a16:creationId xmlns:a16="http://schemas.microsoft.com/office/drawing/2014/main" id="{532BBFEB-A761-4A2C-9D82-70D451E8ECA3}"/>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9" name="直線コネクタ 128">
              <a:extLst>
                <a:ext uri="{FF2B5EF4-FFF2-40B4-BE49-F238E27FC236}">
                  <a16:creationId xmlns:a16="http://schemas.microsoft.com/office/drawing/2014/main" id="{1BD0E32B-59EA-4F32-AE64-FC103AF3F00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0" name="直線コネクタ 129">
              <a:extLst>
                <a:ext uri="{FF2B5EF4-FFF2-40B4-BE49-F238E27FC236}">
                  <a16:creationId xmlns:a16="http://schemas.microsoft.com/office/drawing/2014/main" id="{C6D183F3-98AF-4939-AAB6-2C04DF194E31}"/>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41" name="円/楕円 20">
            <a:extLst>
              <a:ext uri="{FF2B5EF4-FFF2-40B4-BE49-F238E27FC236}">
                <a16:creationId xmlns:a16="http://schemas.microsoft.com/office/drawing/2014/main" id="{01D66611-CF6D-4288-BD53-01C45E4E164A}"/>
              </a:ext>
            </a:extLst>
          </p:cNvPr>
          <p:cNvSpPr/>
          <p:nvPr/>
        </p:nvSpPr>
        <p:spPr>
          <a:xfrm rot="8974212" flipH="1" flipV="1">
            <a:off x="5516343" y="167767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42" name="グループ化 130">
            <a:extLst>
              <a:ext uri="{FF2B5EF4-FFF2-40B4-BE49-F238E27FC236}">
                <a16:creationId xmlns:a16="http://schemas.microsoft.com/office/drawing/2014/main" id="{42C13769-6529-4F72-9259-07689BEB6E80}"/>
              </a:ext>
            </a:extLst>
          </p:cNvPr>
          <p:cNvGrpSpPr/>
          <p:nvPr/>
        </p:nvGrpSpPr>
        <p:grpSpPr>
          <a:xfrm rot="17541179">
            <a:off x="4171176" y="2508092"/>
            <a:ext cx="573501" cy="51379"/>
            <a:chOff x="930442" y="3466256"/>
            <a:chExt cx="3962400" cy="38891"/>
          </a:xfrm>
        </p:grpSpPr>
        <p:cxnSp>
          <p:nvCxnSpPr>
            <p:cNvPr id="343" name="直線コネクタ 131">
              <a:extLst>
                <a:ext uri="{FF2B5EF4-FFF2-40B4-BE49-F238E27FC236}">
                  <a16:creationId xmlns:a16="http://schemas.microsoft.com/office/drawing/2014/main" id="{4212C2D4-2F06-4CD7-AFA2-DBEB3CE5D32F}"/>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4" name="直線コネクタ 132">
              <a:extLst>
                <a:ext uri="{FF2B5EF4-FFF2-40B4-BE49-F238E27FC236}">
                  <a16:creationId xmlns:a16="http://schemas.microsoft.com/office/drawing/2014/main" id="{AAA3F032-F904-4BB6-9420-E0A86E82DF0C}"/>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5" name="直線コネクタ 133">
              <a:extLst>
                <a:ext uri="{FF2B5EF4-FFF2-40B4-BE49-F238E27FC236}">
                  <a16:creationId xmlns:a16="http://schemas.microsoft.com/office/drawing/2014/main" id="{20F8BD15-6482-41E0-8786-A485558BD13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46" name="グループ化 130">
            <a:extLst>
              <a:ext uri="{FF2B5EF4-FFF2-40B4-BE49-F238E27FC236}">
                <a16:creationId xmlns:a16="http://schemas.microsoft.com/office/drawing/2014/main" id="{BE9C9619-055F-4398-8BBE-8535B41D0E88}"/>
              </a:ext>
            </a:extLst>
          </p:cNvPr>
          <p:cNvGrpSpPr/>
          <p:nvPr/>
        </p:nvGrpSpPr>
        <p:grpSpPr>
          <a:xfrm rot="12982409">
            <a:off x="4517785" y="2406988"/>
            <a:ext cx="479740" cy="45719"/>
            <a:chOff x="930442" y="3466256"/>
            <a:chExt cx="3962400" cy="38891"/>
          </a:xfrm>
        </p:grpSpPr>
        <p:cxnSp>
          <p:nvCxnSpPr>
            <p:cNvPr id="347" name="直線コネクタ 131">
              <a:extLst>
                <a:ext uri="{FF2B5EF4-FFF2-40B4-BE49-F238E27FC236}">
                  <a16:creationId xmlns:a16="http://schemas.microsoft.com/office/drawing/2014/main" id="{0D65FD8E-2227-4E27-9F67-E4ACB303B746}"/>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8" name="直線コネクタ 132">
              <a:extLst>
                <a:ext uri="{FF2B5EF4-FFF2-40B4-BE49-F238E27FC236}">
                  <a16:creationId xmlns:a16="http://schemas.microsoft.com/office/drawing/2014/main" id="{8955CAC0-FA2B-4539-BE26-5B7266423A83}"/>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9" name="直線コネクタ 133">
              <a:extLst>
                <a:ext uri="{FF2B5EF4-FFF2-40B4-BE49-F238E27FC236}">
                  <a16:creationId xmlns:a16="http://schemas.microsoft.com/office/drawing/2014/main" id="{E31600FC-A19A-460E-951E-8639115D00DA}"/>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50" name="円/楕円 20">
            <a:extLst>
              <a:ext uri="{FF2B5EF4-FFF2-40B4-BE49-F238E27FC236}">
                <a16:creationId xmlns:a16="http://schemas.microsoft.com/office/drawing/2014/main" id="{A634A906-F7FA-4E82-B021-0D98B5FB3DD6}"/>
              </a:ext>
            </a:extLst>
          </p:cNvPr>
          <p:cNvSpPr/>
          <p:nvPr/>
        </p:nvSpPr>
        <p:spPr>
          <a:xfrm rot="8974212" flipH="1" flipV="1">
            <a:off x="4509351" y="223241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51" name="グループ化 126">
            <a:extLst>
              <a:ext uri="{FF2B5EF4-FFF2-40B4-BE49-F238E27FC236}">
                <a16:creationId xmlns:a16="http://schemas.microsoft.com/office/drawing/2014/main" id="{9E0A1A53-C5CF-45F8-9623-70513E76BF12}"/>
              </a:ext>
            </a:extLst>
          </p:cNvPr>
          <p:cNvGrpSpPr/>
          <p:nvPr/>
        </p:nvGrpSpPr>
        <p:grpSpPr>
          <a:xfrm rot="18187666" flipV="1">
            <a:off x="8010235" y="2111280"/>
            <a:ext cx="864139" cy="45719"/>
            <a:chOff x="930442" y="3466256"/>
            <a:chExt cx="3962400" cy="38891"/>
          </a:xfrm>
        </p:grpSpPr>
        <p:cxnSp>
          <p:nvCxnSpPr>
            <p:cNvPr id="352" name="直線コネクタ 127">
              <a:extLst>
                <a:ext uri="{FF2B5EF4-FFF2-40B4-BE49-F238E27FC236}">
                  <a16:creationId xmlns:a16="http://schemas.microsoft.com/office/drawing/2014/main" id="{F9E944CE-C265-47DD-BD5D-2BF255C4F17D}"/>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3" name="直線コネクタ 128">
              <a:extLst>
                <a:ext uri="{FF2B5EF4-FFF2-40B4-BE49-F238E27FC236}">
                  <a16:creationId xmlns:a16="http://schemas.microsoft.com/office/drawing/2014/main" id="{634B9B6D-0F9B-49DC-9B07-80E40762428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4" name="直線コネクタ 129">
              <a:extLst>
                <a:ext uri="{FF2B5EF4-FFF2-40B4-BE49-F238E27FC236}">
                  <a16:creationId xmlns:a16="http://schemas.microsoft.com/office/drawing/2014/main" id="{3319F33C-3EC4-46FE-A176-7ED57C91B805}"/>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55" name="円/楕円 20">
            <a:extLst>
              <a:ext uri="{FF2B5EF4-FFF2-40B4-BE49-F238E27FC236}">
                <a16:creationId xmlns:a16="http://schemas.microsoft.com/office/drawing/2014/main" id="{0EEB4581-232E-4254-B9BE-3A5D7A3BBA1D}"/>
              </a:ext>
            </a:extLst>
          </p:cNvPr>
          <p:cNvSpPr/>
          <p:nvPr/>
        </p:nvSpPr>
        <p:spPr>
          <a:xfrm rot="8974212" flipH="1" flipV="1">
            <a:off x="8623795" y="172279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56" name="円/楕円 20">
            <a:extLst>
              <a:ext uri="{FF2B5EF4-FFF2-40B4-BE49-F238E27FC236}">
                <a16:creationId xmlns:a16="http://schemas.microsoft.com/office/drawing/2014/main" id="{A523ED40-DD02-492F-AE7A-8CD03411C103}"/>
              </a:ext>
            </a:extLst>
          </p:cNvPr>
          <p:cNvSpPr/>
          <p:nvPr/>
        </p:nvSpPr>
        <p:spPr>
          <a:xfrm rot="8974212" flipH="1" flipV="1">
            <a:off x="7616803" y="227753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57" name="円/楕円 20">
            <a:extLst>
              <a:ext uri="{FF2B5EF4-FFF2-40B4-BE49-F238E27FC236}">
                <a16:creationId xmlns:a16="http://schemas.microsoft.com/office/drawing/2014/main" id="{9FF4EF54-3BCE-4B51-ACE8-BBF3A90D839D}"/>
              </a:ext>
            </a:extLst>
          </p:cNvPr>
          <p:cNvSpPr/>
          <p:nvPr/>
        </p:nvSpPr>
        <p:spPr>
          <a:xfrm rot="8974212" flipH="1" flipV="1">
            <a:off x="10797370" y="1966001"/>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58" name="円/楕円 20">
            <a:extLst>
              <a:ext uri="{FF2B5EF4-FFF2-40B4-BE49-F238E27FC236}">
                <a16:creationId xmlns:a16="http://schemas.microsoft.com/office/drawing/2014/main" id="{5B6BCE6C-0F22-41F6-8C6E-879B1D177C53}"/>
              </a:ext>
            </a:extLst>
          </p:cNvPr>
          <p:cNvSpPr/>
          <p:nvPr/>
        </p:nvSpPr>
        <p:spPr>
          <a:xfrm rot="8974212" flipH="1" flipV="1">
            <a:off x="4277142" y="2717977"/>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359" name="Ink 358">
                <a:extLst>
                  <a:ext uri="{FF2B5EF4-FFF2-40B4-BE49-F238E27FC236}">
                    <a16:creationId xmlns:a16="http://schemas.microsoft.com/office/drawing/2014/main" id="{392FC64C-2E1B-4352-BCB7-509F61265D51}"/>
                  </a:ext>
                </a:extLst>
              </p14:cNvPr>
              <p14:cNvContentPartPr/>
              <p14:nvPr/>
            </p14:nvContentPartPr>
            <p14:xfrm>
              <a:off x="1244380" y="2995327"/>
              <a:ext cx="360" cy="360"/>
            </p14:xfrm>
          </p:contentPart>
        </mc:Choice>
        <mc:Fallback xmlns="">
          <p:pic>
            <p:nvPicPr>
              <p:cNvPr id="359" name="Ink 358">
                <a:extLst>
                  <a:ext uri="{FF2B5EF4-FFF2-40B4-BE49-F238E27FC236}">
                    <a16:creationId xmlns:a16="http://schemas.microsoft.com/office/drawing/2014/main" id="{392FC64C-2E1B-4352-BCB7-509F61265D51}"/>
                  </a:ext>
                </a:extLst>
              </p:cNvPr>
              <p:cNvPicPr/>
              <p:nvPr/>
            </p:nvPicPr>
            <p:blipFill>
              <a:blip r:embed="rId4"/>
              <a:stretch>
                <a:fillRect/>
              </a:stretch>
            </p:blipFill>
            <p:spPr>
              <a:xfrm>
                <a:off x="1208380" y="2779327"/>
                <a:ext cx="72000" cy="43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360" name="Ink 359">
                <a:extLst>
                  <a:ext uri="{FF2B5EF4-FFF2-40B4-BE49-F238E27FC236}">
                    <a16:creationId xmlns:a16="http://schemas.microsoft.com/office/drawing/2014/main" id="{DFDF5A4C-0D12-444B-A6FF-88A77AA4E255}"/>
                  </a:ext>
                </a:extLst>
              </p14:cNvPr>
              <p14:cNvContentPartPr/>
              <p14:nvPr/>
            </p14:nvContentPartPr>
            <p14:xfrm>
              <a:off x="1099660" y="2962927"/>
              <a:ext cx="152280" cy="271800"/>
            </p14:xfrm>
          </p:contentPart>
        </mc:Choice>
        <mc:Fallback xmlns="">
          <p:pic>
            <p:nvPicPr>
              <p:cNvPr id="360" name="Ink 359">
                <a:extLst>
                  <a:ext uri="{FF2B5EF4-FFF2-40B4-BE49-F238E27FC236}">
                    <a16:creationId xmlns:a16="http://schemas.microsoft.com/office/drawing/2014/main" id="{DFDF5A4C-0D12-444B-A6FF-88A77AA4E255}"/>
                  </a:ext>
                </a:extLst>
              </p:cNvPr>
              <p:cNvPicPr/>
              <p:nvPr/>
            </p:nvPicPr>
            <p:blipFill>
              <a:blip r:embed="rId6"/>
              <a:stretch>
                <a:fillRect/>
              </a:stretch>
            </p:blipFill>
            <p:spPr>
              <a:xfrm>
                <a:off x="1063660" y="2746927"/>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361" name="Ink 360">
                <a:extLst>
                  <a:ext uri="{FF2B5EF4-FFF2-40B4-BE49-F238E27FC236}">
                    <a16:creationId xmlns:a16="http://schemas.microsoft.com/office/drawing/2014/main" id="{A4526F8D-8B9C-4B4B-A798-BC1498C634A3}"/>
                  </a:ext>
                </a:extLst>
              </p14:cNvPr>
              <p14:cNvContentPartPr/>
              <p14:nvPr/>
            </p14:nvContentPartPr>
            <p14:xfrm>
              <a:off x="1059340" y="3001807"/>
              <a:ext cx="249120" cy="225000"/>
            </p14:xfrm>
          </p:contentPart>
        </mc:Choice>
        <mc:Fallback xmlns="">
          <p:pic>
            <p:nvPicPr>
              <p:cNvPr id="361" name="Ink 360">
                <a:extLst>
                  <a:ext uri="{FF2B5EF4-FFF2-40B4-BE49-F238E27FC236}">
                    <a16:creationId xmlns:a16="http://schemas.microsoft.com/office/drawing/2014/main" id="{A4526F8D-8B9C-4B4B-A798-BC1498C634A3}"/>
                  </a:ext>
                </a:extLst>
              </p:cNvPr>
              <p:cNvPicPr/>
              <p:nvPr/>
            </p:nvPicPr>
            <p:blipFill>
              <a:blip r:embed="rId8"/>
              <a:stretch>
                <a:fillRect/>
              </a:stretch>
            </p:blipFill>
            <p:spPr>
              <a:xfrm>
                <a:off x="1023340" y="2786152"/>
                <a:ext cx="320760" cy="65595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362" name="Ink 361">
                <a:extLst>
                  <a:ext uri="{FF2B5EF4-FFF2-40B4-BE49-F238E27FC236}">
                    <a16:creationId xmlns:a16="http://schemas.microsoft.com/office/drawing/2014/main" id="{15D2225B-D5A0-4BAD-B670-A490B2D64602}"/>
                  </a:ext>
                </a:extLst>
              </p14:cNvPr>
              <p14:cNvContentPartPr/>
              <p14:nvPr/>
            </p14:nvContentPartPr>
            <p14:xfrm>
              <a:off x="1550188" y="2749924"/>
              <a:ext cx="360" cy="360"/>
            </p14:xfrm>
          </p:contentPart>
        </mc:Choice>
        <mc:Fallback xmlns="">
          <p:pic>
            <p:nvPicPr>
              <p:cNvPr id="362" name="Ink 361">
                <a:extLst>
                  <a:ext uri="{FF2B5EF4-FFF2-40B4-BE49-F238E27FC236}">
                    <a16:creationId xmlns:a16="http://schemas.microsoft.com/office/drawing/2014/main" id="{15D2225B-D5A0-4BAD-B670-A490B2D64602}"/>
                  </a:ext>
                </a:extLst>
              </p:cNvPr>
              <p:cNvPicPr/>
              <p:nvPr/>
            </p:nvPicPr>
            <p:blipFill>
              <a:blip r:embed="rId10"/>
              <a:stretch>
                <a:fillRect/>
              </a:stretch>
            </p:blipFill>
            <p:spPr>
              <a:xfrm>
                <a:off x="1514188" y="2533924"/>
                <a:ext cx="72000" cy="43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363" name="Ink 362">
                <a:extLst>
                  <a:ext uri="{FF2B5EF4-FFF2-40B4-BE49-F238E27FC236}">
                    <a16:creationId xmlns:a16="http://schemas.microsoft.com/office/drawing/2014/main" id="{B740CC96-DD63-406A-B4BC-3C8B2E07E640}"/>
                  </a:ext>
                </a:extLst>
              </p14:cNvPr>
              <p14:cNvContentPartPr/>
              <p14:nvPr/>
            </p14:nvContentPartPr>
            <p14:xfrm>
              <a:off x="1405468" y="2717524"/>
              <a:ext cx="152280" cy="271800"/>
            </p14:xfrm>
          </p:contentPart>
        </mc:Choice>
        <mc:Fallback xmlns="">
          <p:pic>
            <p:nvPicPr>
              <p:cNvPr id="363" name="Ink 362">
                <a:extLst>
                  <a:ext uri="{FF2B5EF4-FFF2-40B4-BE49-F238E27FC236}">
                    <a16:creationId xmlns:a16="http://schemas.microsoft.com/office/drawing/2014/main" id="{B740CC96-DD63-406A-B4BC-3C8B2E07E640}"/>
                  </a:ext>
                </a:extLst>
              </p:cNvPr>
              <p:cNvPicPr/>
              <p:nvPr/>
            </p:nvPicPr>
            <p:blipFill>
              <a:blip r:embed="rId12"/>
              <a:stretch>
                <a:fillRect/>
              </a:stretch>
            </p:blipFill>
            <p:spPr>
              <a:xfrm>
                <a:off x="1369468" y="2501524"/>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364" name="Ink 363">
                <a:extLst>
                  <a:ext uri="{FF2B5EF4-FFF2-40B4-BE49-F238E27FC236}">
                    <a16:creationId xmlns:a16="http://schemas.microsoft.com/office/drawing/2014/main" id="{8DEA515A-0C7A-4089-B85E-2BF9BCAC20E7}"/>
                  </a:ext>
                </a:extLst>
              </p14:cNvPr>
              <p14:cNvContentPartPr/>
              <p14:nvPr/>
            </p14:nvContentPartPr>
            <p14:xfrm>
              <a:off x="1365148" y="2756404"/>
              <a:ext cx="249120" cy="225000"/>
            </p14:xfrm>
          </p:contentPart>
        </mc:Choice>
        <mc:Fallback xmlns="">
          <p:pic>
            <p:nvPicPr>
              <p:cNvPr id="364" name="Ink 363">
                <a:extLst>
                  <a:ext uri="{FF2B5EF4-FFF2-40B4-BE49-F238E27FC236}">
                    <a16:creationId xmlns:a16="http://schemas.microsoft.com/office/drawing/2014/main" id="{8DEA515A-0C7A-4089-B85E-2BF9BCAC20E7}"/>
                  </a:ext>
                </a:extLst>
              </p:cNvPr>
              <p:cNvPicPr/>
              <p:nvPr/>
            </p:nvPicPr>
            <p:blipFill>
              <a:blip r:embed="rId14"/>
              <a:stretch>
                <a:fillRect/>
              </a:stretch>
            </p:blipFill>
            <p:spPr>
              <a:xfrm>
                <a:off x="1329148" y="2540749"/>
                <a:ext cx="320760" cy="655950"/>
              </a:xfrm>
              <a:prstGeom prst="rect">
                <a:avLst/>
              </a:prstGeom>
            </p:spPr>
          </p:pic>
        </mc:Fallback>
      </mc:AlternateContent>
      <p:cxnSp>
        <p:nvCxnSpPr>
          <p:cNvPr id="365" name="Straight Connector 364">
            <a:extLst>
              <a:ext uri="{FF2B5EF4-FFF2-40B4-BE49-F238E27FC236}">
                <a16:creationId xmlns:a16="http://schemas.microsoft.com/office/drawing/2014/main" id="{37A5DB27-558E-43BF-B5DE-019366B09FE3}"/>
              </a:ext>
            </a:extLst>
          </p:cNvPr>
          <p:cNvCxnSpPr>
            <a:cxnSpLocks/>
          </p:cNvCxnSpPr>
          <p:nvPr/>
        </p:nvCxnSpPr>
        <p:spPr>
          <a:xfrm flipH="1">
            <a:off x="3754877" y="2728206"/>
            <a:ext cx="62040" cy="385937"/>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C7F1EDAE-2341-4D7E-9C56-6C44692E7A11}"/>
              </a:ext>
            </a:extLst>
          </p:cNvPr>
          <p:cNvCxnSpPr>
            <a:cxnSpLocks/>
          </p:cNvCxnSpPr>
          <p:nvPr/>
        </p:nvCxnSpPr>
        <p:spPr>
          <a:xfrm>
            <a:off x="3831278" y="3139170"/>
            <a:ext cx="0" cy="399851"/>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48CEE518-F208-4FC3-9787-C54F3DE459CC}"/>
              </a:ext>
            </a:extLst>
          </p:cNvPr>
          <p:cNvCxnSpPr>
            <a:cxnSpLocks/>
          </p:cNvCxnSpPr>
          <p:nvPr/>
        </p:nvCxnSpPr>
        <p:spPr>
          <a:xfrm>
            <a:off x="4914182" y="3148455"/>
            <a:ext cx="0" cy="399851"/>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9B1066D1-B0FC-4ECA-96FD-8FB5DE5C67D7}"/>
              </a:ext>
            </a:extLst>
          </p:cNvPr>
          <p:cNvCxnSpPr>
            <a:cxnSpLocks/>
          </p:cNvCxnSpPr>
          <p:nvPr/>
        </p:nvCxnSpPr>
        <p:spPr>
          <a:xfrm>
            <a:off x="4972069" y="2107797"/>
            <a:ext cx="425541" cy="287527"/>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pic>
        <p:nvPicPr>
          <p:cNvPr id="369" name="Graphic 368" descr="Scissors">
            <a:extLst>
              <a:ext uri="{FF2B5EF4-FFF2-40B4-BE49-F238E27FC236}">
                <a16:creationId xmlns:a16="http://schemas.microsoft.com/office/drawing/2014/main" id="{0ED6117E-928B-42DE-A66E-9BF07C2F486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637673" y="2171061"/>
            <a:ext cx="494590" cy="494590"/>
          </a:xfrm>
          <a:prstGeom prst="rect">
            <a:avLst/>
          </a:prstGeom>
        </p:spPr>
      </p:pic>
      <p:pic>
        <p:nvPicPr>
          <p:cNvPr id="370" name="Graphic 369" descr="Scissors">
            <a:extLst>
              <a:ext uri="{FF2B5EF4-FFF2-40B4-BE49-F238E27FC236}">
                <a16:creationId xmlns:a16="http://schemas.microsoft.com/office/drawing/2014/main" id="{1A628B8F-FC3E-4701-9F03-36992921C80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850664" y="1607496"/>
            <a:ext cx="494590" cy="494590"/>
          </a:xfrm>
          <a:prstGeom prst="rect">
            <a:avLst/>
          </a:prstGeom>
        </p:spPr>
      </p:pic>
      <p:pic>
        <p:nvPicPr>
          <p:cNvPr id="371" name="Graphic 370" descr="Scissors">
            <a:extLst>
              <a:ext uri="{FF2B5EF4-FFF2-40B4-BE49-F238E27FC236}">
                <a16:creationId xmlns:a16="http://schemas.microsoft.com/office/drawing/2014/main" id="{8A11863B-178A-4B43-9F7D-00BD0822D11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690998" y="3415925"/>
            <a:ext cx="494590" cy="494590"/>
          </a:xfrm>
          <a:prstGeom prst="rect">
            <a:avLst/>
          </a:prstGeom>
        </p:spPr>
      </p:pic>
      <p:pic>
        <p:nvPicPr>
          <p:cNvPr id="372" name="Graphic 371" descr="Scissors">
            <a:extLst>
              <a:ext uri="{FF2B5EF4-FFF2-40B4-BE49-F238E27FC236}">
                <a16:creationId xmlns:a16="http://schemas.microsoft.com/office/drawing/2014/main" id="{71032630-59D8-488F-85D0-7D037BAE3A5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009789" y="2813615"/>
            <a:ext cx="494590" cy="494590"/>
          </a:xfrm>
          <a:prstGeom prst="rect">
            <a:avLst/>
          </a:prstGeom>
        </p:spPr>
      </p:pic>
      <p:grpSp>
        <p:nvGrpSpPr>
          <p:cNvPr id="373" name="グループ化 130">
            <a:extLst>
              <a:ext uri="{FF2B5EF4-FFF2-40B4-BE49-F238E27FC236}">
                <a16:creationId xmlns:a16="http://schemas.microsoft.com/office/drawing/2014/main" id="{9470BD80-6825-4A4A-888B-2DAA94A62AD4}"/>
              </a:ext>
            </a:extLst>
          </p:cNvPr>
          <p:cNvGrpSpPr/>
          <p:nvPr/>
        </p:nvGrpSpPr>
        <p:grpSpPr>
          <a:xfrm rot="190712" flipV="1">
            <a:off x="7961686" y="3484428"/>
            <a:ext cx="246364" cy="47255"/>
            <a:chOff x="930442" y="3466256"/>
            <a:chExt cx="3962400" cy="38891"/>
          </a:xfrm>
        </p:grpSpPr>
        <p:cxnSp>
          <p:nvCxnSpPr>
            <p:cNvPr id="374" name="直線コネクタ 131">
              <a:extLst>
                <a:ext uri="{FF2B5EF4-FFF2-40B4-BE49-F238E27FC236}">
                  <a16:creationId xmlns:a16="http://schemas.microsoft.com/office/drawing/2014/main" id="{46A2588E-E958-4DED-B4D7-FEE53ABC77F4}"/>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5" name="直線コネクタ 132">
              <a:extLst>
                <a:ext uri="{FF2B5EF4-FFF2-40B4-BE49-F238E27FC236}">
                  <a16:creationId xmlns:a16="http://schemas.microsoft.com/office/drawing/2014/main" id="{DEDCC09B-CFE6-4ADA-916C-2AA451645CF6}"/>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76" name="直線コネクタ 133">
              <a:extLst>
                <a:ext uri="{FF2B5EF4-FFF2-40B4-BE49-F238E27FC236}">
                  <a16:creationId xmlns:a16="http://schemas.microsoft.com/office/drawing/2014/main" id="{A6705B0C-F4F0-41AE-AD26-C23D222CB027}"/>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77" name="円/楕円 20">
            <a:extLst>
              <a:ext uri="{FF2B5EF4-FFF2-40B4-BE49-F238E27FC236}">
                <a16:creationId xmlns:a16="http://schemas.microsoft.com/office/drawing/2014/main" id="{7CD6F9A2-6B14-4A21-9D97-617829E94BC7}"/>
              </a:ext>
            </a:extLst>
          </p:cNvPr>
          <p:cNvSpPr/>
          <p:nvPr/>
        </p:nvSpPr>
        <p:spPr>
          <a:xfrm rot="8974212" flipH="1" flipV="1">
            <a:off x="8172109" y="3438191"/>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378" name="Ink 377">
                <a:extLst>
                  <a:ext uri="{FF2B5EF4-FFF2-40B4-BE49-F238E27FC236}">
                    <a16:creationId xmlns:a16="http://schemas.microsoft.com/office/drawing/2014/main" id="{7D8EFBE3-83BB-4CE2-89BF-2D35E0E98E3B}"/>
                  </a:ext>
                </a:extLst>
              </p14:cNvPr>
              <p14:cNvContentPartPr/>
              <p14:nvPr/>
            </p14:nvContentPartPr>
            <p14:xfrm>
              <a:off x="3952811" y="2916233"/>
              <a:ext cx="152280" cy="271800"/>
            </p14:xfrm>
          </p:contentPart>
        </mc:Choice>
        <mc:Fallback xmlns="">
          <p:pic>
            <p:nvPicPr>
              <p:cNvPr id="378" name="Ink 377">
                <a:extLst>
                  <a:ext uri="{FF2B5EF4-FFF2-40B4-BE49-F238E27FC236}">
                    <a16:creationId xmlns:a16="http://schemas.microsoft.com/office/drawing/2014/main" id="{7D8EFBE3-83BB-4CE2-89BF-2D35E0E98E3B}"/>
                  </a:ext>
                </a:extLst>
              </p:cNvPr>
              <p:cNvPicPr/>
              <p:nvPr/>
            </p:nvPicPr>
            <p:blipFill>
              <a:blip r:embed="rId18"/>
              <a:stretch>
                <a:fillRect/>
              </a:stretch>
            </p:blipFill>
            <p:spPr>
              <a:xfrm>
                <a:off x="3916811" y="2700233"/>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379" name="Ink 378">
                <a:extLst>
                  <a:ext uri="{FF2B5EF4-FFF2-40B4-BE49-F238E27FC236}">
                    <a16:creationId xmlns:a16="http://schemas.microsoft.com/office/drawing/2014/main" id="{71CE73C7-6D3B-49CF-9F3D-98A5FA7641FC}"/>
                  </a:ext>
                </a:extLst>
              </p14:cNvPr>
              <p14:cNvContentPartPr/>
              <p14:nvPr/>
            </p14:nvContentPartPr>
            <p14:xfrm>
              <a:off x="3937673" y="2939633"/>
              <a:ext cx="249120" cy="225000"/>
            </p14:xfrm>
          </p:contentPart>
        </mc:Choice>
        <mc:Fallback xmlns="">
          <p:pic>
            <p:nvPicPr>
              <p:cNvPr id="379" name="Ink 378">
                <a:extLst>
                  <a:ext uri="{FF2B5EF4-FFF2-40B4-BE49-F238E27FC236}">
                    <a16:creationId xmlns:a16="http://schemas.microsoft.com/office/drawing/2014/main" id="{71CE73C7-6D3B-49CF-9F3D-98A5FA7641FC}"/>
                  </a:ext>
                </a:extLst>
              </p:cNvPr>
              <p:cNvPicPr/>
              <p:nvPr/>
            </p:nvPicPr>
            <p:blipFill>
              <a:blip r:embed="rId20"/>
              <a:stretch>
                <a:fillRect/>
              </a:stretch>
            </p:blipFill>
            <p:spPr>
              <a:xfrm>
                <a:off x="3901673" y="2723978"/>
                <a:ext cx="320760" cy="65595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380" name="Ink 379">
                <a:extLst>
                  <a:ext uri="{FF2B5EF4-FFF2-40B4-BE49-F238E27FC236}">
                    <a16:creationId xmlns:a16="http://schemas.microsoft.com/office/drawing/2014/main" id="{D02E58B5-2805-4E01-9A6D-5032C907FCF8}"/>
                  </a:ext>
                </a:extLst>
              </p14:cNvPr>
              <p14:cNvContentPartPr/>
              <p14:nvPr/>
            </p14:nvContentPartPr>
            <p14:xfrm>
              <a:off x="4238104" y="2637082"/>
              <a:ext cx="152280" cy="271800"/>
            </p14:xfrm>
          </p:contentPart>
        </mc:Choice>
        <mc:Fallback xmlns="">
          <p:pic>
            <p:nvPicPr>
              <p:cNvPr id="380" name="Ink 379">
                <a:extLst>
                  <a:ext uri="{FF2B5EF4-FFF2-40B4-BE49-F238E27FC236}">
                    <a16:creationId xmlns:a16="http://schemas.microsoft.com/office/drawing/2014/main" id="{D02E58B5-2805-4E01-9A6D-5032C907FCF8}"/>
                  </a:ext>
                </a:extLst>
              </p:cNvPr>
              <p:cNvPicPr/>
              <p:nvPr/>
            </p:nvPicPr>
            <p:blipFill>
              <a:blip r:embed="rId22"/>
              <a:stretch>
                <a:fillRect/>
              </a:stretch>
            </p:blipFill>
            <p:spPr>
              <a:xfrm>
                <a:off x="4202104" y="2421082"/>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81" name="Ink 380">
                <a:extLst>
                  <a:ext uri="{FF2B5EF4-FFF2-40B4-BE49-F238E27FC236}">
                    <a16:creationId xmlns:a16="http://schemas.microsoft.com/office/drawing/2014/main" id="{B57CA54F-EC0A-45F4-A46C-274E26C705F2}"/>
                  </a:ext>
                </a:extLst>
              </p14:cNvPr>
              <p14:cNvContentPartPr/>
              <p14:nvPr/>
            </p14:nvContentPartPr>
            <p14:xfrm>
              <a:off x="4222966" y="2660482"/>
              <a:ext cx="249120" cy="225000"/>
            </p14:xfrm>
          </p:contentPart>
        </mc:Choice>
        <mc:Fallback xmlns="">
          <p:pic>
            <p:nvPicPr>
              <p:cNvPr id="381" name="Ink 380">
                <a:extLst>
                  <a:ext uri="{FF2B5EF4-FFF2-40B4-BE49-F238E27FC236}">
                    <a16:creationId xmlns:a16="http://schemas.microsoft.com/office/drawing/2014/main" id="{B57CA54F-EC0A-45F4-A46C-274E26C705F2}"/>
                  </a:ext>
                </a:extLst>
              </p:cNvPr>
              <p:cNvPicPr/>
              <p:nvPr/>
            </p:nvPicPr>
            <p:blipFill>
              <a:blip r:embed="rId24"/>
              <a:stretch>
                <a:fillRect/>
              </a:stretch>
            </p:blipFill>
            <p:spPr>
              <a:xfrm>
                <a:off x="4186966" y="2444827"/>
                <a:ext cx="320760" cy="655950"/>
              </a:xfrm>
              <a:prstGeom prst="rect">
                <a:avLst/>
              </a:prstGeom>
            </p:spPr>
          </p:pic>
        </mc:Fallback>
      </mc:AlternateContent>
      <p:sp>
        <p:nvSpPr>
          <p:cNvPr id="382" name="円/楕円 20">
            <a:extLst>
              <a:ext uri="{FF2B5EF4-FFF2-40B4-BE49-F238E27FC236}">
                <a16:creationId xmlns:a16="http://schemas.microsoft.com/office/drawing/2014/main" id="{526C9726-176D-42B1-8669-9F0C91738E24}"/>
              </a:ext>
            </a:extLst>
          </p:cNvPr>
          <p:cNvSpPr/>
          <p:nvPr/>
        </p:nvSpPr>
        <p:spPr>
          <a:xfrm rot="8974212" flipH="1" flipV="1">
            <a:off x="6427447" y="2913413"/>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3" name="円/楕円 20">
            <a:extLst>
              <a:ext uri="{FF2B5EF4-FFF2-40B4-BE49-F238E27FC236}">
                <a16:creationId xmlns:a16="http://schemas.microsoft.com/office/drawing/2014/main" id="{C0012516-B3DE-4B97-B4F6-B34981133888}"/>
              </a:ext>
            </a:extLst>
          </p:cNvPr>
          <p:cNvSpPr/>
          <p:nvPr/>
        </p:nvSpPr>
        <p:spPr>
          <a:xfrm rot="8974212" flipH="1" flipV="1">
            <a:off x="6762310" y="2960391"/>
            <a:ext cx="131521" cy="131521"/>
          </a:xfrm>
          <a:prstGeom prst="ellipse">
            <a:avLst/>
          </a:prstGeom>
          <a:pattFill prst="wdDnDiag">
            <a:fgClr>
              <a:schemeClr val="accent6"/>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4" name="円/楕円 20">
            <a:extLst>
              <a:ext uri="{FF2B5EF4-FFF2-40B4-BE49-F238E27FC236}">
                <a16:creationId xmlns:a16="http://schemas.microsoft.com/office/drawing/2014/main" id="{204FC50D-7B36-43D5-9B29-68FA8AEDBE86}"/>
              </a:ext>
            </a:extLst>
          </p:cNvPr>
          <p:cNvSpPr/>
          <p:nvPr/>
        </p:nvSpPr>
        <p:spPr>
          <a:xfrm rot="8974212" flipH="1" flipV="1">
            <a:off x="7901661" y="3430997"/>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5" name="円/楕円 20">
            <a:extLst>
              <a:ext uri="{FF2B5EF4-FFF2-40B4-BE49-F238E27FC236}">
                <a16:creationId xmlns:a16="http://schemas.microsoft.com/office/drawing/2014/main" id="{7C00B4BE-AA82-4D0F-85DF-DD9B15BB3BD6}"/>
              </a:ext>
            </a:extLst>
          </p:cNvPr>
          <p:cNvSpPr/>
          <p:nvPr/>
        </p:nvSpPr>
        <p:spPr>
          <a:xfrm rot="8974212" flipH="1" flipV="1">
            <a:off x="6782669" y="3369384"/>
            <a:ext cx="131521" cy="131521"/>
          </a:xfrm>
          <a:prstGeom prst="ellipse">
            <a:avLst/>
          </a:prstGeom>
          <a:pattFill prst="wdDnDiag">
            <a:fgClr>
              <a:srgbClr val="FFC000"/>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6" name="円/楕円 20">
            <a:extLst>
              <a:ext uri="{FF2B5EF4-FFF2-40B4-BE49-F238E27FC236}">
                <a16:creationId xmlns:a16="http://schemas.microsoft.com/office/drawing/2014/main" id="{60F6D6F6-935A-4087-A0DF-70D3C51A7F5F}"/>
              </a:ext>
            </a:extLst>
          </p:cNvPr>
          <p:cNvSpPr/>
          <p:nvPr/>
        </p:nvSpPr>
        <p:spPr>
          <a:xfrm rot="8974212" flipH="1" flipV="1">
            <a:off x="8161024" y="2393590"/>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7" name="円/楕円 20">
            <a:extLst>
              <a:ext uri="{FF2B5EF4-FFF2-40B4-BE49-F238E27FC236}">
                <a16:creationId xmlns:a16="http://schemas.microsoft.com/office/drawing/2014/main" id="{02A23E8A-E624-445E-BE3A-F3D171CF1AD7}"/>
              </a:ext>
            </a:extLst>
          </p:cNvPr>
          <p:cNvSpPr/>
          <p:nvPr/>
        </p:nvSpPr>
        <p:spPr>
          <a:xfrm rot="8974212" flipH="1" flipV="1">
            <a:off x="4907620" y="2592470"/>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8" name="円/楕円 20">
            <a:extLst>
              <a:ext uri="{FF2B5EF4-FFF2-40B4-BE49-F238E27FC236}">
                <a16:creationId xmlns:a16="http://schemas.microsoft.com/office/drawing/2014/main" id="{90FCA7F3-2FDA-4E05-A3ED-90273AD03EDA}"/>
              </a:ext>
            </a:extLst>
          </p:cNvPr>
          <p:cNvSpPr/>
          <p:nvPr/>
        </p:nvSpPr>
        <p:spPr>
          <a:xfrm rot="8974212" flipH="1" flipV="1">
            <a:off x="7897792" y="2651616"/>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9" name="円/楕円 20">
            <a:extLst>
              <a:ext uri="{FF2B5EF4-FFF2-40B4-BE49-F238E27FC236}">
                <a16:creationId xmlns:a16="http://schemas.microsoft.com/office/drawing/2014/main" id="{44056481-FFD2-471A-967D-89979FF2B533}"/>
              </a:ext>
            </a:extLst>
          </p:cNvPr>
          <p:cNvSpPr/>
          <p:nvPr/>
        </p:nvSpPr>
        <p:spPr>
          <a:xfrm rot="8974212" flipH="1" flipV="1">
            <a:off x="11513690" y="2672572"/>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90" name="楕円 195">
            <a:extLst>
              <a:ext uri="{FF2B5EF4-FFF2-40B4-BE49-F238E27FC236}">
                <a16:creationId xmlns:a16="http://schemas.microsoft.com/office/drawing/2014/main" id="{45E23D13-E247-4873-B670-05FB01D4D56C}"/>
              </a:ext>
            </a:extLst>
          </p:cNvPr>
          <p:cNvSpPr/>
          <p:nvPr/>
        </p:nvSpPr>
        <p:spPr>
          <a:xfrm rot="182145">
            <a:off x="6263775" y="3270602"/>
            <a:ext cx="873505"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1" name="楕円 195">
            <a:extLst>
              <a:ext uri="{FF2B5EF4-FFF2-40B4-BE49-F238E27FC236}">
                <a16:creationId xmlns:a16="http://schemas.microsoft.com/office/drawing/2014/main" id="{2E55EBD8-2AEC-4157-A7F0-0B068E44A679}"/>
              </a:ext>
            </a:extLst>
          </p:cNvPr>
          <p:cNvSpPr/>
          <p:nvPr/>
        </p:nvSpPr>
        <p:spPr>
          <a:xfrm rot="453072">
            <a:off x="6290134" y="2852782"/>
            <a:ext cx="752862"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2" name="楕円 195">
            <a:extLst>
              <a:ext uri="{FF2B5EF4-FFF2-40B4-BE49-F238E27FC236}">
                <a16:creationId xmlns:a16="http://schemas.microsoft.com/office/drawing/2014/main" id="{FC564530-364B-4E72-A00E-5B7A519281A9}"/>
              </a:ext>
            </a:extLst>
          </p:cNvPr>
          <p:cNvSpPr/>
          <p:nvPr/>
        </p:nvSpPr>
        <p:spPr>
          <a:xfrm rot="453072">
            <a:off x="7701961" y="3361096"/>
            <a:ext cx="752862"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3" name="楕円 195">
            <a:extLst>
              <a:ext uri="{FF2B5EF4-FFF2-40B4-BE49-F238E27FC236}">
                <a16:creationId xmlns:a16="http://schemas.microsoft.com/office/drawing/2014/main" id="{80D4AEC9-E5FB-4D62-B1D7-732E888B48F6}"/>
              </a:ext>
            </a:extLst>
          </p:cNvPr>
          <p:cNvSpPr/>
          <p:nvPr/>
        </p:nvSpPr>
        <p:spPr>
          <a:xfrm rot="18210120">
            <a:off x="7840473" y="1869833"/>
            <a:ext cx="1259387" cy="409751"/>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94" name="正方形/長方形 31">
                <a:extLst>
                  <a:ext uri="{FF2B5EF4-FFF2-40B4-BE49-F238E27FC236}">
                    <a16:creationId xmlns:a16="http://schemas.microsoft.com/office/drawing/2014/main" id="{0C9C5919-6BC7-454D-A2BA-51B34C41D456}"/>
                  </a:ext>
                </a:extLst>
              </p:cNvPr>
              <p:cNvSpPr/>
              <p:nvPr/>
            </p:nvSpPr>
            <p:spPr>
              <a:xfrm>
                <a:off x="281895" y="1291927"/>
                <a:ext cx="1613262" cy="400110"/>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200"/>
                <a14:m>
                  <m:oMathPara xmlns:m="http://schemas.openxmlformats.org/officeDocument/2006/math">
                    <m:oMathParaPr>
                      <m:jc m:val="centerGroup"/>
                    </m:oMathParaPr>
                    <m:oMath xmlns:m="http://schemas.openxmlformats.org/officeDocument/2006/math">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ja-JP" altLang="en-US"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𝒔</m:t>
                          </m:r>
                        </m:sub>
                      </m:s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𝟎</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𝟑</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 </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𝐟𝐦</m:t>
                      </m:r>
                    </m:oMath>
                  </m:oMathPara>
                </a14:m>
                <a:endParaRPr kumimoji="0" lang="ja-JP" altLang="en-US" sz="3200" b="1" dirty="0">
                  <a:solidFill>
                    <a:schemeClr val="tx1">
                      <a:lumMod val="75000"/>
                      <a:lumOff val="25000"/>
                    </a:schemeClr>
                  </a:solidFill>
                  <a:latin typeface="Calibri" panose="020F0502020204030204" pitchFamily="34" charset="0"/>
                  <a:ea typeface="Yu Gothic UI" panose="020B0500000000000000" pitchFamily="50" charset="-128"/>
                  <a:cs typeface="Calibri" panose="020F0502020204030204" pitchFamily="34" charset="0"/>
                </a:endParaRPr>
              </a:p>
            </p:txBody>
          </p:sp>
        </mc:Choice>
        <mc:Fallback xmlns="">
          <p:sp>
            <p:nvSpPr>
              <p:cNvPr id="394" name="正方形/長方形 31">
                <a:extLst>
                  <a:ext uri="{FF2B5EF4-FFF2-40B4-BE49-F238E27FC236}">
                    <a16:creationId xmlns:a16="http://schemas.microsoft.com/office/drawing/2014/main" id="{0C9C5919-6BC7-454D-A2BA-51B34C41D456}"/>
                  </a:ext>
                </a:extLst>
              </p:cNvPr>
              <p:cNvSpPr>
                <a:spLocks noRot="1" noChangeAspect="1" noMove="1" noResize="1" noEditPoints="1" noAdjustHandles="1" noChangeArrowheads="1" noChangeShapeType="1" noTextEdit="1"/>
              </p:cNvSpPr>
              <p:nvPr/>
            </p:nvSpPr>
            <p:spPr>
              <a:xfrm>
                <a:off x="281895" y="1291927"/>
                <a:ext cx="1613262" cy="400110"/>
              </a:xfrm>
              <a:prstGeom prst="rect">
                <a:avLst/>
              </a:prstGeom>
              <a:blipFill>
                <a:blip r:embed="rId2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5" name="正方形/長方形 31">
                <a:extLst>
                  <a:ext uri="{FF2B5EF4-FFF2-40B4-BE49-F238E27FC236}">
                    <a16:creationId xmlns:a16="http://schemas.microsoft.com/office/drawing/2014/main" id="{7827A22A-CC20-435A-AFBA-F8CC34DBE91B}"/>
                  </a:ext>
                </a:extLst>
              </p:cNvPr>
              <p:cNvSpPr/>
              <p:nvPr/>
            </p:nvSpPr>
            <p:spPr>
              <a:xfrm>
                <a:off x="9538328" y="1257877"/>
                <a:ext cx="1609800" cy="400110"/>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200"/>
                <a14:m>
                  <m:oMathPara xmlns:m="http://schemas.openxmlformats.org/officeDocument/2006/math">
                    <m:oMathParaPr>
                      <m:jc m:val="centerGroup"/>
                    </m:oMathParaPr>
                    <m:oMath xmlns:m="http://schemas.openxmlformats.org/officeDocument/2006/math">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ja-JP" altLang="en-US"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𝒔</m:t>
                          </m:r>
                        </m:sub>
                      </m:s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&lt;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&lt;</m:t>
                      </m:r>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0" smtClean="0">
                              <a:solidFill>
                                <a:schemeClr val="tx1">
                                  <a:lumMod val="75000"/>
                                  <a:lumOff val="25000"/>
                                </a:schemeClr>
                              </a:solidFill>
                              <a:latin typeface="Cambria Math" panose="02040503050406030204" pitchFamily="18" charset="0"/>
                              <a:ea typeface="游ゴシック Medium" panose="020B0500000000000000" pitchFamily="50" charset="-128"/>
                            </a:rPr>
                            <m:t>𝐟𝐨</m:t>
                          </m:r>
                        </m:sub>
                      </m:sSub>
                    </m:oMath>
                  </m:oMathPara>
                </a14:m>
                <a:endParaRPr kumimoji="0" lang="ja-JP" altLang="en-US" sz="3200" b="1" dirty="0">
                  <a:solidFill>
                    <a:schemeClr val="tx1">
                      <a:lumMod val="75000"/>
                      <a:lumOff val="25000"/>
                    </a:schemeClr>
                  </a:solidFill>
                  <a:latin typeface="Calibri" panose="020F0502020204030204" pitchFamily="34" charset="0"/>
                  <a:ea typeface="Yu Gothic UI" panose="020B0500000000000000" pitchFamily="50" charset="-128"/>
                  <a:cs typeface="Calibri" panose="020F0502020204030204" pitchFamily="34" charset="0"/>
                </a:endParaRPr>
              </a:p>
            </p:txBody>
          </p:sp>
        </mc:Choice>
        <mc:Fallback xmlns="">
          <p:sp>
            <p:nvSpPr>
              <p:cNvPr id="395" name="正方形/長方形 31">
                <a:extLst>
                  <a:ext uri="{FF2B5EF4-FFF2-40B4-BE49-F238E27FC236}">
                    <a16:creationId xmlns:a16="http://schemas.microsoft.com/office/drawing/2014/main" id="{7827A22A-CC20-435A-AFBA-F8CC34DBE91B}"/>
                  </a:ext>
                </a:extLst>
              </p:cNvPr>
              <p:cNvSpPr>
                <a:spLocks noRot="1" noChangeAspect="1" noMove="1" noResize="1" noEditPoints="1" noAdjustHandles="1" noChangeArrowheads="1" noChangeShapeType="1" noTextEdit="1"/>
              </p:cNvSpPr>
              <p:nvPr/>
            </p:nvSpPr>
            <p:spPr>
              <a:xfrm>
                <a:off x="9538328" y="1257877"/>
                <a:ext cx="1609800" cy="400110"/>
              </a:xfrm>
              <a:prstGeom prst="rect">
                <a:avLst/>
              </a:prstGeom>
              <a:blipFill>
                <a:blip r:embed="rId26"/>
                <a:stretch>
                  <a:fillRect b="-15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6" name="TextBox 395">
                <a:extLst>
                  <a:ext uri="{FF2B5EF4-FFF2-40B4-BE49-F238E27FC236}">
                    <a16:creationId xmlns:a16="http://schemas.microsoft.com/office/drawing/2014/main" id="{AC73489A-7615-419F-929F-709BDCE1C202}"/>
                  </a:ext>
                </a:extLst>
              </p:cNvPr>
              <p:cNvSpPr txBox="1"/>
              <p:nvPr/>
            </p:nvSpPr>
            <p:spPr>
              <a:xfrm>
                <a:off x="5664434" y="4683647"/>
                <a:ext cx="6527566" cy="1569660"/>
              </a:xfrm>
              <a:prstGeom prst="rect">
                <a:avLst/>
              </a:prstGeom>
              <a:noFill/>
            </p:spPr>
            <p:txBody>
              <a:bodyPr wrap="square">
                <a:spAutoFit/>
              </a:bodyPr>
              <a:lstStyle/>
              <a:p>
                <a:pPr marL="457200" indent="-457200">
                  <a:buAutoNum type="arabicPeriod"/>
                </a:pPr>
                <a:r>
                  <a:rPr lang="en-US" altLang="ja-JP" sz="2400" b="1" dirty="0">
                    <a:ln>
                      <a:noFill/>
                    </a:ln>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Discard dead partons</a:t>
                </a:r>
                <a:endPar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endParaRPr>
              </a:p>
              <a:p>
                <a:pPr marL="457200" indent="-457200">
                  <a:buAutoNum type="arabicPeriod"/>
                </a:pPr>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Find hypersurface boundaries </a:t>
                </a:r>
                <a14:m>
                  <m:oMath xmlns:m="http://schemas.openxmlformats.org/officeDocument/2006/math">
                    <m:sSub>
                      <m:sSubPr>
                        <m:ctrlPr>
                          <a:rPr lang="en-US" altLang="ja-JP" sz="2400" b="1" i="1" smtClean="0">
                            <a:solidFill>
                              <a:schemeClr val="tx1">
                                <a:lumMod val="75000"/>
                                <a:lumOff val="25000"/>
                              </a:schemeClr>
                            </a:solidFill>
                            <a:latin typeface="Cambria Math" panose="02040503050406030204" pitchFamily="18" charset="0"/>
                            <a:ea typeface="Yu Gothic Medium" panose="020B0500000000000000" pitchFamily="34" charset="-128"/>
                          </a:rPr>
                        </m:ctrlPr>
                      </m:sSubPr>
                      <m:e>
                        <m:r>
                          <a:rPr lang="en-US" altLang="ja-JP" sz="2400" b="1" i="1" smtClean="0">
                            <a:solidFill>
                              <a:schemeClr val="tx1">
                                <a:lumMod val="75000"/>
                                <a:lumOff val="25000"/>
                              </a:schemeClr>
                            </a:solidFill>
                            <a:latin typeface="Cambria Math" panose="02040503050406030204" pitchFamily="18" charset="0"/>
                            <a:ea typeface="Yu Gothic Medium" panose="020B0500000000000000" pitchFamily="34" charset="-128"/>
                          </a:rPr>
                          <m:t>𝑻</m:t>
                        </m:r>
                      </m:e>
                      <m:sub>
                        <m:r>
                          <a:rPr lang="en-US" altLang="ja-JP" sz="2400" b="1" i="0" smtClean="0">
                            <a:solidFill>
                              <a:schemeClr val="tx1">
                                <a:lumMod val="75000"/>
                                <a:lumOff val="25000"/>
                              </a:schemeClr>
                            </a:solidFill>
                            <a:latin typeface="Cambria Math" panose="02040503050406030204" pitchFamily="18" charset="0"/>
                            <a:ea typeface="Yu Gothic Medium" panose="020B0500000000000000" pitchFamily="34" charset="-128"/>
                          </a:rPr>
                          <m:t>𝐬𝐰</m:t>
                        </m:r>
                      </m:sub>
                    </m:sSub>
                  </m:oMath>
                </a14:m>
                <a:endPar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endParaRPr>
              </a:p>
              <a:p>
                <a:pPr marL="457200" indent="-457200">
                  <a:buAutoNum type="arabicPeriod"/>
                </a:pPr>
                <a:r>
                  <a:rPr lang="en-US" altLang="ja-JP" sz="2400" b="1" dirty="0">
                    <a:ln>
                      <a:noFill/>
                    </a:ln>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Sample partons </a:t>
                </a:r>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&amp;</a:t>
                </a:r>
                <a:r>
                  <a:rPr lang="en-US" altLang="ja-JP" sz="2400" b="1" dirty="0">
                    <a:ln>
                      <a:noFill/>
                    </a:ln>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 boost with </a:t>
                </a:r>
                <a14:m>
                  <m:oMath xmlns:m="http://schemas.openxmlformats.org/officeDocument/2006/math">
                    <m:sSub>
                      <m:sSubPr>
                        <m:ctrlPr>
                          <a:rPr lang="en-US" altLang="ja-JP" sz="2400" b="1" i="1" smtClean="0">
                            <a:ln>
                              <a:noFill/>
                            </a:ln>
                            <a:solidFill>
                              <a:schemeClr val="tx1">
                                <a:lumMod val="75000"/>
                                <a:lumOff val="25000"/>
                              </a:schemeClr>
                            </a:solidFill>
                            <a:latin typeface="Cambria Math" panose="02040503050406030204" pitchFamily="18" charset="0"/>
                            <a:ea typeface="Yu Gothic Medium" panose="020B0500000000000000" pitchFamily="34" charset="-128"/>
                          </a:rPr>
                        </m:ctrlPr>
                      </m:sSubPr>
                      <m:e>
                        <m:r>
                          <a:rPr lang="en-US" altLang="ja-JP" sz="2400" b="1" i="1" smtClean="0">
                            <a:ln>
                              <a:noFill/>
                            </a:ln>
                            <a:solidFill>
                              <a:schemeClr val="tx1">
                                <a:lumMod val="75000"/>
                                <a:lumOff val="25000"/>
                              </a:schemeClr>
                            </a:solidFill>
                            <a:latin typeface="Cambria Math" panose="02040503050406030204" pitchFamily="18" charset="0"/>
                            <a:ea typeface="Yu Gothic Medium" panose="020B0500000000000000" pitchFamily="34" charset="-128"/>
                          </a:rPr>
                          <m:t>𝒗</m:t>
                        </m:r>
                      </m:e>
                      <m:sub>
                        <m:r>
                          <a:rPr lang="en-US" altLang="ja-JP" sz="2400" b="1" i="0" smtClean="0">
                            <a:ln>
                              <a:noFill/>
                            </a:ln>
                            <a:solidFill>
                              <a:schemeClr val="tx1">
                                <a:lumMod val="75000"/>
                                <a:lumOff val="25000"/>
                              </a:schemeClr>
                            </a:solidFill>
                            <a:latin typeface="Cambria Math" panose="02040503050406030204" pitchFamily="18" charset="0"/>
                            <a:ea typeface="Yu Gothic Medium" panose="020B0500000000000000" pitchFamily="34" charset="-128"/>
                          </a:rPr>
                          <m:t>𝐟𝐥𝐮𝐢𝐝</m:t>
                        </m:r>
                      </m:sub>
                    </m:sSub>
                  </m:oMath>
                </a14:m>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 at the boundary (recreation of color singlet )</a:t>
                </a:r>
              </a:p>
            </p:txBody>
          </p:sp>
        </mc:Choice>
        <mc:Fallback xmlns="">
          <p:sp>
            <p:nvSpPr>
              <p:cNvPr id="396" name="TextBox 395">
                <a:extLst>
                  <a:ext uri="{FF2B5EF4-FFF2-40B4-BE49-F238E27FC236}">
                    <a16:creationId xmlns:a16="http://schemas.microsoft.com/office/drawing/2014/main" id="{AC73489A-7615-419F-929F-709BDCE1C202}"/>
                  </a:ext>
                </a:extLst>
              </p:cNvPr>
              <p:cNvSpPr txBox="1">
                <a:spLocks noRot="1" noChangeAspect="1" noMove="1" noResize="1" noEditPoints="1" noAdjustHandles="1" noChangeArrowheads="1" noChangeShapeType="1" noTextEdit="1"/>
              </p:cNvSpPr>
              <p:nvPr/>
            </p:nvSpPr>
            <p:spPr>
              <a:xfrm>
                <a:off x="5664434" y="4683647"/>
                <a:ext cx="6527566" cy="1569660"/>
              </a:xfrm>
              <a:prstGeom prst="rect">
                <a:avLst/>
              </a:prstGeom>
              <a:blipFill>
                <a:blip r:embed="rId27"/>
                <a:stretch>
                  <a:fillRect l="-1494" t="-3488" b="-7752"/>
                </a:stretch>
              </a:blipFill>
            </p:spPr>
            <p:txBody>
              <a:bodyPr/>
              <a:lstStyle/>
              <a:p>
                <a:r>
                  <a:rPr lang="ja-JP" altLang="en-US">
                    <a:noFill/>
                  </a:rPr>
                  <a:t> </a:t>
                </a:r>
              </a:p>
            </p:txBody>
          </p:sp>
        </mc:Fallback>
      </mc:AlternateContent>
      <p:sp>
        <p:nvSpPr>
          <p:cNvPr id="397" name="TextBox 396">
            <a:extLst>
              <a:ext uri="{FF2B5EF4-FFF2-40B4-BE49-F238E27FC236}">
                <a16:creationId xmlns:a16="http://schemas.microsoft.com/office/drawing/2014/main" id="{BE9F3710-EDE1-4DA3-96EE-101DB04AAFBC}"/>
              </a:ext>
            </a:extLst>
          </p:cNvPr>
          <p:cNvSpPr txBox="1"/>
          <p:nvPr/>
        </p:nvSpPr>
        <p:spPr>
          <a:xfrm>
            <a:off x="185794" y="5278958"/>
            <a:ext cx="5351442" cy="830997"/>
          </a:xfrm>
          <a:prstGeom prst="rect">
            <a:avLst/>
          </a:prstGeom>
          <a:noFill/>
        </p:spPr>
        <p:txBody>
          <a:bodyPr wrap="square">
            <a:spAutoFit/>
          </a:bodyPr>
          <a:lstStyle/>
          <a:p>
            <a:r>
              <a:rPr lang="ja-JP" altLang="en-US"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a:t>
            </a:r>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Spatial overlap of strings and medium</a:t>
            </a:r>
          </a:p>
          <a:p>
            <a:r>
              <a:rPr lang="ja-JP" altLang="en-US"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a:t>
            </a:r>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Completely fluidized partons</a:t>
            </a:r>
            <a:endParaRPr lang="en-US" altLang="ja-JP" sz="2400" b="1" dirty="0">
              <a:ln>
                <a:noFill/>
              </a:ln>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28">
            <p14:nvContentPartPr>
              <p14:cNvPr id="398" name="Ink 397">
                <a:extLst>
                  <a:ext uri="{FF2B5EF4-FFF2-40B4-BE49-F238E27FC236}">
                    <a16:creationId xmlns:a16="http://schemas.microsoft.com/office/drawing/2014/main" id="{1A7073D3-93D0-4804-BC7F-119B63B12CA2}"/>
                  </a:ext>
                </a:extLst>
              </p14:cNvPr>
              <p14:cNvContentPartPr/>
              <p14:nvPr/>
            </p14:nvContentPartPr>
            <p14:xfrm>
              <a:off x="197574" y="6109595"/>
              <a:ext cx="5333354" cy="360"/>
            </p14:xfrm>
          </p:contentPart>
        </mc:Choice>
        <mc:Fallback xmlns="">
          <p:pic>
            <p:nvPicPr>
              <p:cNvPr id="398" name="Ink 397">
                <a:extLst>
                  <a:ext uri="{FF2B5EF4-FFF2-40B4-BE49-F238E27FC236}">
                    <a16:creationId xmlns:a16="http://schemas.microsoft.com/office/drawing/2014/main" id="{1A7073D3-93D0-4804-BC7F-119B63B12CA2}"/>
                  </a:ext>
                </a:extLst>
              </p:cNvPr>
              <p:cNvPicPr/>
              <p:nvPr/>
            </p:nvPicPr>
            <p:blipFill>
              <a:blip r:embed="rId29"/>
              <a:stretch>
                <a:fillRect/>
              </a:stretch>
            </p:blipFill>
            <p:spPr>
              <a:xfrm>
                <a:off x="134575" y="5731595"/>
                <a:ext cx="5458993" cy="75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
            <p14:nvContentPartPr>
              <p14:cNvPr id="399" name="Ink 398">
                <a:extLst>
                  <a:ext uri="{FF2B5EF4-FFF2-40B4-BE49-F238E27FC236}">
                    <a16:creationId xmlns:a16="http://schemas.microsoft.com/office/drawing/2014/main" id="{E26DA079-18B2-4A50-9D96-1D3EFFC5F83C}"/>
                  </a:ext>
                </a:extLst>
              </p14:cNvPr>
              <p14:cNvContentPartPr/>
              <p14:nvPr/>
            </p14:nvContentPartPr>
            <p14:xfrm>
              <a:off x="203882" y="4798225"/>
              <a:ext cx="5333354" cy="360"/>
            </p14:xfrm>
          </p:contentPart>
        </mc:Choice>
        <mc:Fallback xmlns="">
          <p:pic>
            <p:nvPicPr>
              <p:cNvPr id="399" name="Ink 398">
                <a:extLst>
                  <a:ext uri="{FF2B5EF4-FFF2-40B4-BE49-F238E27FC236}">
                    <a16:creationId xmlns:a16="http://schemas.microsoft.com/office/drawing/2014/main" id="{E26DA079-18B2-4A50-9D96-1D3EFFC5F83C}"/>
                  </a:ext>
                </a:extLst>
              </p:cNvPr>
              <p:cNvPicPr/>
              <p:nvPr/>
            </p:nvPicPr>
            <p:blipFill>
              <a:blip r:embed="rId31"/>
              <a:stretch>
                <a:fillRect/>
              </a:stretch>
            </p:blipFill>
            <p:spPr>
              <a:xfrm>
                <a:off x="140883" y="4420225"/>
                <a:ext cx="5458993" cy="75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
            <p14:nvContentPartPr>
              <p14:cNvPr id="400" name="Ink 399">
                <a:extLst>
                  <a:ext uri="{FF2B5EF4-FFF2-40B4-BE49-F238E27FC236}">
                    <a16:creationId xmlns:a16="http://schemas.microsoft.com/office/drawing/2014/main" id="{E5FD26DE-D151-414C-9211-15680EDE49DA}"/>
                  </a:ext>
                </a:extLst>
              </p14:cNvPr>
              <p14:cNvContentPartPr/>
              <p14:nvPr/>
            </p14:nvContentPartPr>
            <p14:xfrm>
              <a:off x="197813" y="4767181"/>
              <a:ext cx="360" cy="1340974"/>
            </p14:xfrm>
          </p:contentPart>
        </mc:Choice>
        <mc:Fallback xmlns="">
          <p:pic>
            <p:nvPicPr>
              <p:cNvPr id="400" name="Ink 399">
                <a:extLst>
                  <a:ext uri="{FF2B5EF4-FFF2-40B4-BE49-F238E27FC236}">
                    <a16:creationId xmlns:a16="http://schemas.microsoft.com/office/drawing/2014/main" id="{E5FD26DE-D151-414C-9211-15680EDE49DA}"/>
                  </a:ext>
                </a:extLst>
              </p:cNvPr>
              <p:cNvPicPr/>
              <p:nvPr/>
            </p:nvPicPr>
            <p:blipFill>
              <a:blip r:embed="rId33"/>
              <a:stretch>
                <a:fillRect/>
              </a:stretch>
            </p:blipFill>
            <p:spPr>
              <a:xfrm>
                <a:off x="134813" y="4389188"/>
                <a:ext cx="126000" cy="2096599"/>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
            <p14:nvContentPartPr>
              <p14:cNvPr id="401" name="Ink 400">
                <a:extLst>
                  <a:ext uri="{FF2B5EF4-FFF2-40B4-BE49-F238E27FC236}">
                    <a16:creationId xmlns:a16="http://schemas.microsoft.com/office/drawing/2014/main" id="{2937148F-2E72-4741-AC0F-0A15436E142F}"/>
                  </a:ext>
                </a:extLst>
              </p14:cNvPr>
              <p14:cNvContentPartPr/>
              <p14:nvPr/>
            </p14:nvContentPartPr>
            <p14:xfrm>
              <a:off x="5491734" y="4766821"/>
              <a:ext cx="360" cy="1340974"/>
            </p14:xfrm>
          </p:contentPart>
        </mc:Choice>
        <mc:Fallback xmlns="">
          <p:pic>
            <p:nvPicPr>
              <p:cNvPr id="401" name="Ink 400">
                <a:extLst>
                  <a:ext uri="{FF2B5EF4-FFF2-40B4-BE49-F238E27FC236}">
                    <a16:creationId xmlns:a16="http://schemas.microsoft.com/office/drawing/2014/main" id="{2937148F-2E72-4741-AC0F-0A15436E142F}"/>
                  </a:ext>
                </a:extLst>
              </p:cNvPr>
              <p:cNvPicPr/>
              <p:nvPr/>
            </p:nvPicPr>
            <p:blipFill>
              <a:blip r:embed="rId35"/>
              <a:stretch>
                <a:fillRect/>
              </a:stretch>
            </p:blipFill>
            <p:spPr>
              <a:xfrm>
                <a:off x="5428734" y="4388828"/>
                <a:ext cx="126000" cy="2096599"/>
              </a:xfrm>
              <a:prstGeom prst="rect">
                <a:avLst/>
              </a:prstGeom>
            </p:spPr>
          </p:pic>
        </mc:Fallback>
      </mc:AlternateContent>
      <p:sp>
        <p:nvSpPr>
          <p:cNvPr id="402" name="Left Brace 401">
            <a:extLst>
              <a:ext uri="{FF2B5EF4-FFF2-40B4-BE49-F238E27FC236}">
                <a16:creationId xmlns:a16="http://schemas.microsoft.com/office/drawing/2014/main" id="{85B9E99F-31E6-4497-84FB-3021C5BE01B0}"/>
              </a:ext>
            </a:extLst>
          </p:cNvPr>
          <p:cNvSpPr/>
          <p:nvPr/>
        </p:nvSpPr>
        <p:spPr>
          <a:xfrm rot="16200000">
            <a:off x="4453891" y="-72058"/>
            <a:ext cx="643045" cy="8133496"/>
          </a:xfrm>
          <a:prstGeom prst="leftBrace">
            <a:avLst>
              <a:gd name="adj1" fmla="val 40444"/>
              <a:gd name="adj2" fmla="val 50000"/>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03" name="TextBox 402">
            <a:extLst>
              <a:ext uri="{FF2B5EF4-FFF2-40B4-BE49-F238E27FC236}">
                <a16:creationId xmlns:a16="http://schemas.microsoft.com/office/drawing/2014/main" id="{76433B24-C01A-4DEE-910F-634E083B5719}"/>
              </a:ext>
            </a:extLst>
          </p:cNvPr>
          <p:cNvSpPr txBox="1"/>
          <p:nvPr/>
        </p:nvSpPr>
        <p:spPr>
          <a:xfrm>
            <a:off x="3637673" y="4153444"/>
            <a:ext cx="2416133" cy="523220"/>
          </a:xfrm>
          <a:prstGeom prst="rect">
            <a:avLst/>
          </a:prstGeom>
          <a:solidFill>
            <a:schemeClr val="accent6"/>
          </a:solidFill>
        </p:spPr>
        <p:txBody>
          <a:bodyPr wrap="square" rtlCol="0">
            <a:spAutoFit/>
          </a:bodyPr>
          <a:lstStyle/>
          <a:p>
            <a:pPr algn="ctr"/>
            <a:r>
              <a:rPr lang="en-US" sz="2800" b="1" dirty="0">
                <a:solidFill>
                  <a:schemeClr val="tx1">
                    <a:lumMod val="65000"/>
                    <a:lumOff val="35000"/>
                  </a:schemeClr>
                </a:solidFill>
                <a:latin typeface="Calibri" panose="020F0502020204030204" pitchFamily="34" charset="0"/>
                <a:cs typeface="Calibri" panose="020F0502020204030204" pitchFamily="34" charset="0"/>
              </a:rPr>
              <a:t>String cutting</a:t>
            </a:r>
          </a:p>
        </p:txBody>
      </p:sp>
      <p:sp>
        <p:nvSpPr>
          <p:cNvPr id="404" name="TextBox 403">
            <a:extLst>
              <a:ext uri="{FF2B5EF4-FFF2-40B4-BE49-F238E27FC236}">
                <a16:creationId xmlns:a16="http://schemas.microsoft.com/office/drawing/2014/main" id="{FE9EA3A4-66C9-4BFB-8F22-57CE2579FA54}"/>
              </a:ext>
            </a:extLst>
          </p:cNvPr>
          <p:cNvSpPr txBox="1"/>
          <p:nvPr/>
        </p:nvSpPr>
        <p:spPr>
          <a:xfrm>
            <a:off x="9499762" y="4030296"/>
            <a:ext cx="2416133" cy="523220"/>
          </a:xfrm>
          <a:prstGeom prst="rect">
            <a:avLst/>
          </a:prstGeom>
          <a:solidFill>
            <a:schemeClr val="accent6"/>
          </a:solidFill>
        </p:spPr>
        <p:txBody>
          <a:bodyPr wrap="square" rtlCol="0">
            <a:spAutoFit/>
          </a:bodyPr>
          <a:lstStyle/>
          <a:p>
            <a:pPr algn="ctr"/>
            <a:r>
              <a:rPr lang="en-US" sz="2800" b="1" dirty="0">
                <a:solidFill>
                  <a:schemeClr val="tx1">
                    <a:lumMod val="65000"/>
                    <a:lumOff val="35000"/>
                  </a:schemeClr>
                </a:solidFill>
                <a:latin typeface="Calibri" panose="020F0502020204030204" pitchFamily="34" charset="0"/>
                <a:cs typeface="Calibri" panose="020F0502020204030204" pitchFamily="34" charset="0"/>
              </a:rPr>
              <a:t>Parton-pairing</a:t>
            </a:r>
          </a:p>
        </p:txBody>
      </p:sp>
      <p:sp>
        <p:nvSpPr>
          <p:cNvPr id="405" name="Freeform: Shape 404">
            <a:extLst>
              <a:ext uri="{FF2B5EF4-FFF2-40B4-BE49-F238E27FC236}">
                <a16:creationId xmlns:a16="http://schemas.microsoft.com/office/drawing/2014/main" id="{4CA5A7B8-6894-4838-9022-12FE46A0ECD0}"/>
              </a:ext>
            </a:extLst>
          </p:cNvPr>
          <p:cNvSpPr/>
          <p:nvPr/>
        </p:nvSpPr>
        <p:spPr>
          <a:xfrm rot="20471330">
            <a:off x="8817050" y="1343247"/>
            <a:ext cx="705719" cy="2674731"/>
          </a:xfrm>
          <a:custGeom>
            <a:avLst/>
            <a:gdLst>
              <a:gd name="connsiteX0" fmla="*/ 1016769 w 1261047"/>
              <a:gd name="connsiteY0" fmla="*/ 0 h 3951885"/>
              <a:gd name="connsiteX1" fmla="*/ 1195674 w 1261047"/>
              <a:gd name="connsiteY1" fmla="*/ 1557131 h 3951885"/>
              <a:gd name="connsiteX2" fmla="*/ 42735 w 1261047"/>
              <a:gd name="connsiteY2" fmla="*/ 2564296 h 3951885"/>
              <a:gd name="connsiteX3" fmla="*/ 248143 w 1261047"/>
              <a:gd name="connsiteY3" fmla="*/ 3849757 h 3951885"/>
              <a:gd name="connsiteX4" fmla="*/ 254769 w 1261047"/>
              <a:gd name="connsiteY4" fmla="*/ 3869635 h 3951885"/>
              <a:gd name="connsiteX5" fmla="*/ 254769 w 1261047"/>
              <a:gd name="connsiteY5" fmla="*/ 3869635 h 3951885"/>
              <a:gd name="connsiteX6" fmla="*/ 254769 w 1261047"/>
              <a:gd name="connsiteY6" fmla="*/ 3869635 h 3951885"/>
              <a:gd name="connsiteX7" fmla="*/ 254769 w 1261047"/>
              <a:gd name="connsiteY7" fmla="*/ 3869635 h 3951885"/>
              <a:gd name="connsiteX8" fmla="*/ 254769 w 1261047"/>
              <a:gd name="connsiteY8" fmla="*/ 3869635 h 3951885"/>
              <a:gd name="connsiteX9" fmla="*/ 254769 w 1261047"/>
              <a:gd name="connsiteY9" fmla="*/ 3869635 h 3951885"/>
              <a:gd name="connsiteX10" fmla="*/ 254769 w 1261047"/>
              <a:gd name="connsiteY10" fmla="*/ 3869635 h 395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1047" h="3951885">
                <a:moveTo>
                  <a:pt x="1016769" y="0"/>
                </a:moveTo>
                <a:cubicBezTo>
                  <a:pt x="1187391" y="564874"/>
                  <a:pt x="1358013" y="1129748"/>
                  <a:pt x="1195674" y="1557131"/>
                </a:cubicBezTo>
                <a:cubicBezTo>
                  <a:pt x="1033335" y="1984514"/>
                  <a:pt x="200657" y="2182192"/>
                  <a:pt x="42735" y="2564296"/>
                </a:cubicBezTo>
                <a:cubicBezTo>
                  <a:pt x="-115187" y="2946400"/>
                  <a:pt x="212804" y="3632201"/>
                  <a:pt x="248143" y="3849757"/>
                </a:cubicBezTo>
                <a:cubicBezTo>
                  <a:pt x="283482" y="4067313"/>
                  <a:pt x="254769" y="3869635"/>
                  <a:pt x="254769" y="3869635"/>
                </a:cubicBezTo>
                <a:lnTo>
                  <a:pt x="254769" y="3869635"/>
                </a:lnTo>
                <a:lnTo>
                  <a:pt x="254769" y="3869635"/>
                </a:lnTo>
                <a:lnTo>
                  <a:pt x="254769" y="3869635"/>
                </a:lnTo>
                <a:lnTo>
                  <a:pt x="254769" y="3869635"/>
                </a:lnTo>
                <a:lnTo>
                  <a:pt x="254769" y="3869635"/>
                </a:lnTo>
                <a:lnTo>
                  <a:pt x="254769" y="3869635"/>
                </a:lnTo>
              </a:path>
            </a:pathLst>
          </a:custGeom>
          <a:noFill/>
          <a:ln w="57150">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06" name="Freeform: Shape 405">
            <a:extLst>
              <a:ext uri="{FF2B5EF4-FFF2-40B4-BE49-F238E27FC236}">
                <a16:creationId xmlns:a16="http://schemas.microsoft.com/office/drawing/2014/main" id="{DC129B6A-86C0-4880-BFFB-BD33AD186E5E}"/>
              </a:ext>
            </a:extLst>
          </p:cNvPr>
          <p:cNvSpPr/>
          <p:nvPr/>
        </p:nvSpPr>
        <p:spPr>
          <a:xfrm rot="20471330">
            <a:off x="9041191" y="1334938"/>
            <a:ext cx="705719" cy="2674731"/>
          </a:xfrm>
          <a:custGeom>
            <a:avLst/>
            <a:gdLst>
              <a:gd name="connsiteX0" fmla="*/ 1016769 w 1261047"/>
              <a:gd name="connsiteY0" fmla="*/ 0 h 3951885"/>
              <a:gd name="connsiteX1" fmla="*/ 1195674 w 1261047"/>
              <a:gd name="connsiteY1" fmla="*/ 1557131 h 3951885"/>
              <a:gd name="connsiteX2" fmla="*/ 42735 w 1261047"/>
              <a:gd name="connsiteY2" fmla="*/ 2564296 h 3951885"/>
              <a:gd name="connsiteX3" fmla="*/ 248143 w 1261047"/>
              <a:gd name="connsiteY3" fmla="*/ 3849757 h 3951885"/>
              <a:gd name="connsiteX4" fmla="*/ 254769 w 1261047"/>
              <a:gd name="connsiteY4" fmla="*/ 3869635 h 3951885"/>
              <a:gd name="connsiteX5" fmla="*/ 254769 w 1261047"/>
              <a:gd name="connsiteY5" fmla="*/ 3869635 h 3951885"/>
              <a:gd name="connsiteX6" fmla="*/ 254769 w 1261047"/>
              <a:gd name="connsiteY6" fmla="*/ 3869635 h 3951885"/>
              <a:gd name="connsiteX7" fmla="*/ 254769 w 1261047"/>
              <a:gd name="connsiteY7" fmla="*/ 3869635 h 3951885"/>
              <a:gd name="connsiteX8" fmla="*/ 254769 w 1261047"/>
              <a:gd name="connsiteY8" fmla="*/ 3869635 h 3951885"/>
              <a:gd name="connsiteX9" fmla="*/ 254769 w 1261047"/>
              <a:gd name="connsiteY9" fmla="*/ 3869635 h 3951885"/>
              <a:gd name="connsiteX10" fmla="*/ 254769 w 1261047"/>
              <a:gd name="connsiteY10" fmla="*/ 3869635 h 395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1047" h="3951885">
                <a:moveTo>
                  <a:pt x="1016769" y="0"/>
                </a:moveTo>
                <a:cubicBezTo>
                  <a:pt x="1187391" y="564874"/>
                  <a:pt x="1358013" y="1129748"/>
                  <a:pt x="1195674" y="1557131"/>
                </a:cubicBezTo>
                <a:cubicBezTo>
                  <a:pt x="1033335" y="1984514"/>
                  <a:pt x="200657" y="2182192"/>
                  <a:pt x="42735" y="2564296"/>
                </a:cubicBezTo>
                <a:cubicBezTo>
                  <a:pt x="-115187" y="2946400"/>
                  <a:pt x="212804" y="3632201"/>
                  <a:pt x="248143" y="3849757"/>
                </a:cubicBezTo>
                <a:cubicBezTo>
                  <a:pt x="283482" y="4067313"/>
                  <a:pt x="254769" y="3869635"/>
                  <a:pt x="254769" y="3869635"/>
                </a:cubicBezTo>
                <a:lnTo>
                  <a:pt x="254769" y="3869635"/>
                </a:lnTo>
                <a:lnTo>
                  <a:pt x="254769" y="3869635"/>
                </a:lnTo>
                <a:lnTo>
                  <a:pt x="254769" y="3869635"/>
                </a:lnTo>
                <a:lnTo>
                  <a:pt x="254769" y="3869635"/>
                </a:lnTo>
                <a:lnTo>
                  <a:pt x="254769" y="3869635"/>
                </a:lnTo>
                <a:lnTo>
                  <a:pt x="254769" y="3869635"/>
                </a:lnTo>
              </a:path>
            </a:pathLst>
          </a:custGeom>
          <a:noFill/>
          <a:ln w="57150">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5" name="Slide Number Placeholder 4">
            <a:extLst>
              <a:ext uri="{FF2B5EF4-FFF2-40B4-BE49-F238E27FC236}">
                <a16:creationId xmlns:a16="http://schemas.microsoft.com/office/drawing/2014/main" id="{9857F62F-B4FE-A889-FB0C-61CCC1986C8E}"/>
              </a:ext>
            </a:extLst>
          </p:cNvPr>
          <p:cNvSpPr>
            <a:spLocks noGrp="1"/>
          </p:cNvSpPr>
          <p:nvPr>
            <p:ph type="sldNum" sz="quarter" idx="12"/>
          </p:nvPr>
        </p:nvSpPr>
        <p:spPr/>
        <p:txBody>
          <a:bodyPr/>
          <a:lstStyle/>
          <a:p>
            <a:fld id="{35AB285C-654F-4A5B-870C-7C676C8AE05A}" type="slidenum">
              <a:rPr lang="ja-JP" altLang="en-US" smtClean="0"/>
              <a:pPr/>
              <a:t>47</a:t>
            </a:fld>
            <a:endParaRPr lang="ja-JP" altLang="en-US" dirty="0"/>
          </a:p>
        </p:txBody>
      </p:sp>
    </p:spTree>
    <p:extLst>
      <p:ext uri="{BB962C8B-B14F-4D97-AF65-F5344CB8AC3E}">
        <p14:creationId xmlns:p14="http://schemas.microsoft.com/office/powerpoint/2010/main" val="5456868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1B683-9BD4-4093-9746-7E770BCFFD23}"/>
              </a:ext>
            </a:extLst>
          </p:cNvPr>
          <p:cNvSpPr>
            <a:spLocks noGrp="1"/>
          </p:cNvSpPr>
          <p:nvPr>
            <p:ph type="title"/>
          </p:nvPr>
        </p:nvSpPr>
        <p:spPr>
          <a:xfrm>
            <a:off x="375557" y="286748"/>
            <a:ext cx="11440886" cy="863311"/>
          </a:xfrm>
        </p:spPr>
        <p:txBody>
          <a:bodyPr>
            <a:normAutofit fontScale="90000"/>
          </a:bodyPr>
          <a:lstStyle/>
          <a:p>
            <a:r>
              <a:rPr lang="en-US" altLang="ja-JP" sz="4400" b="1" dirty="0">
                <a:latin typeface="Calibri" panose="020F0502020204030204" pitchFamily="34" charset="0"/>
                <a:cs typeface="Calibri" panose="020F0502020204030204" pitchFamily="34" charset="0"/>
              </a:rPr>
              <a:t>Corona components from string modification (cont’d)</a:t>
            </a:r>
            <a:endParaRPr kumimoji="1" lang="ja-JP" altLang="en-US" dirty="0"/>
          </a:p>
        </p:txBody>
      </p:sp>
      <p:sp>
        <p:nvSpPr>
          <p:cNvPr id="3" name="Date Placeholder 2">
            <a:extLst>
              <a:ext uri="{FF2B5EF4-FFF2-40B4-BE49-F238E27FC236}">
                <a16:creationId xmlns:a16="http://schemas.microsoft.com/office/drawing/2014/main" id="{8A1119EB-3B68-4E3C-973F-968D8C8B2523}"/>
              </a:ext>
            </a:extLst>
          </p:cNvPr>
          <p:cNvSpPr>
            <a:spLocks noGrp="1"/>
          </p:cNvSpPr>
          <p:nvPr>
            <p:ph type="dt" sz="half" idx="10"/>
          </p:nvPr>
        </p:nvSpPr>
        <p:spPr/>
        <p:txBody>
          <a:bodyPr/>
          <a:lstStyle/>
          <a:p>
            <a:r>
              <a:rPr lang="en-US" altLang="ja-JP"/>
              <a:t>2022/06/04</a:t>
            </a:r>
            <a:endParaRPr lang="ja-JP" altLang="en-US" dirty="0"/>
          </a:p>
        </p:txBody>
      </p:sp>
      <p:sp>
        <p:nvSpPr>
          <p:cNvPr id="4" name="Footer Placeholder 3">
            <a:extLst>
              <a:ext uri="{FF2B5EF4-FFF2-40B4-BE49-F238E27FC236}">
                <a16:creationId xmlns:a16="http://schemas.microsoft.com/office/drawing/2014/main" id="{F881D8AA-A9CC-47EE-98B9-DFE561637036}"/>
              </a:ext>
            </a:extLst>
          </p:cNvPr>
          <p:cNvSpPr>
            <a:spLocks noGrp="1"/>
          </p:cNvSpPr>
          <p:nvPr>
            <p:ph type="ftr" sz="quarter" idx="11"/>
          </p:nvPr>
        </p:nvSpPr>
        <p:spPr/>
        <p:txBody>
          <a:bodyPr/>
          <a:lstStyle/>
          <a:p>
            <a:r>
              <a:rPr lang="zh-TW" altLang="en-US"/>
              <a:t>博士論文審査</a:t>
            </a:r>
            <a:endParaRPr lang="ja-JP" altLang="en-US" dirty="0"/>
          </a:p>
        </p:txBody>
      </p:sp>
      <p:sp>
        <p:nvSpPr>
          <p:cNvPr id="6" name="Rectangle 5">
            <a:extLst>
              <a:ext uri="{FF2B5EF4-FFF2-40B4-BE49-F238E27FC236}">
                <a16:creationId xmlns:a16="http://schemas.microsoft.com/office/drawing/2014/main" id="{E312B131-8624-4FF9-89E5-B72675E6C28E}"/>
              </a:ext>
            </a:extLst>
          </p:cNvPr>
          <p:cNvSpPr/>
          <p:nvPr/>
        </p:nvSpPr>
        <p:spPr>
          <a:xfrm>
            <a:off x="137725" y="1193284"/>
            <a:ext cx="11868745" cy="3093524"/>
          </a:xfrm>
          <a:prstGeom prst="rect">
            <a:avLst/>
          </a:prstGeom>
          <a:solidFill>
            <a:schemeClr val="bg2">
              <a:lumMod val="5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nvGrpSpPr>
          <p:cNvPr id="7" name="グループ化 49">
            <a:extLst>
              <a:ext uri="{FF2B5EF4-FFF2-40B4-BE49-F238E27FC236}">
                <a16:creationId xmlns:a16="http://schemas.microsoft.com/office/drawing/2014/main" id="{5E0D320D-7F00-436D-81C6-E35C480AD135}"/>
              </a:ext>
            </a:extLst>
          </p:cNvPr>
          <p:cNvGrpSpPr/>
          <p:nvPr/>
        </p:nvGrpSpPr>
        <p:grpSpPr>
          <a:xfrm>
            <a:off x="9527972" y="1730698"/>
            <a:ext cx="2478585" cy="2474871"/>
            <a:chOff x="6653672" y="2109072"/>
            <a:chExt cx="2462978" cy="2211867"/>
          </a:xfrm>
        </p:grpSpPr>
        <p:sp>
          <p:nvSpPr>
            <p:cNvPr id="8" name="爆発 2 155">
              <a:extLst>
                <a:ext uri="{FF2B5EF4-FFF2-40B4-BE49-F238E27FC236}">
                  <a16:creationId xmlns:a16="http://schemas.microsoft.com/office/drawing/2014/main" id="{EA58DFF0-E15B-4D30-9056-B2083B309496}"/>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 name="爆発 2 155">
              <a:extLst>
                <a:ext uri="{FF2B5EF4-FFF2-40B4-BE49-F238E27FC236}">
                  <a16:creationId xmlns:a16="http://schemas.microsoft.com/office/drawing/2014/main" id="{3F018BFF-1973-472B-9775-BF67854A9A7E}"/>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cxnSp>
          <p:nvCxnSpPr>
            <p:cNvPr id="10" name="直線矢印コネクタ 53">
              <a:extLst>
                <a:ext uri="{FF2B5EF4-FFF2-40B4-BE49-F238E27FC236}">
                  <a16:creationId xmlns:a16="http://schemas.microsoft.com/office/drawing/2014/main" id="{78A6196D-E5D5-48BC-B323-215462974905}"/>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11" name="楕円 13">
              <a:extLst>
                <a:ext uri="{FF2B5EF4-FFF2-40B4-BE49-F238E27FC236}">
                  <a16:creationId xmlns:a16="http://schemas.microsoft.com/office/drawing/2014/main" id="{D34608CA-D409-467E-9619-C23B4238C1D4}"/>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 name="楕円 61">
              <a:extLst>
                <a:ext uri="{FF2B5EF4-FFF2-40B4-BE49-F238E27FC236}">
                  <a16:creationId xmlns:a16="http://schemas.microsoft.com/office/drawing/2014/main" id="{7FCC3AB1-A6C5-477C-BCE6-042FDFB118F0}"/>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 name="楕円 60">
              <a:extLst>
                <a:ext uri="{FF2B5EF4-FFF2-40B4-BE49-F238E27FC236}">
                  <a16:creationId xmlns:a16="http://schemas.microsoft.com/office/drawing/2014/main" id="{874E1A7F-D5EA-48E4-A9DE-4AC07A17ACF2}"/>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 name="楕円 57">
              <a:extLst>
                <a:ext uri="{FF2B5EF4-FFF2-40B4-BE49-F238E27FC236}">
                  <a16:creationId xmlns:a16="http://schemas.microsoft.com/office/drawing/2014/main" id="{4713FA4B-8D15-488B-AC65-8DBB02B2BAF6}"/>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 name="楕円 56">
              <a:extLst>
                <a:ext uri="{FF2B5EF4-FFF2-40B4-BE49-F238E27FC236}">
                  <a16:creationId xmlns:a16="http://schemas.microsoft.com/office/drawing/2014/main" id="{279E8D6E-5CBE-453F-BBD4-00D215ACAC21}"/>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 name="楕円 57">
              <a:extLst>
                <a:ext uri="{FF2B5EF4-FFF2-40B4-BE49-F238E27FC236}">
                  <a16:creationId xmlns:a16="http://schemas.microsoft.com/office/drawing/2014/main" id="{6AF58141-CFDD-444D-A089-B4B3F226FF02}"/>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 name="楕円 58">
              <a:extLst>
                <a:ext uri="{FF2B5EF4-FFF2-40B4-BE49-F238E27FC236}">
                  <a16:creationId xmlns:a16="http://schemas.microsoft.com/office/drawing/2014/main" id="{A7C78356-6C3A-4258-B19A-EBE8DB8E5980}"/>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 name="楕円 54">
              <a:extLst>
                <a:ext uri="{FF2B5EF4-FFF2-40B4-BE49-F238E27FC236}">
                  <a16:creationId xmlns:a16="http://schemas.microsoft.com/office/drawing/2014/main" id="{C81C315D-4F9C-4D61-8F5F-5A61B7B49F6A}"/>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 name="楕円 53">
              <a:extLst>
                <a:ext uri="{FF2B5EF4-FFF2-40B4-BE49-F238E27FC236}">
                  <a16:creationId xmlns:a16="http://schemas.microsoft.com/office/drawing/2014/main" id="{9824C452-DD37-4988-BFC2-156DCD4702FD}"/>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 name="楕円 55">
              <a:extLst>
                <a:ext uri="{FF2B5EF4-FFF2-40B4-BE49-F238E27FC236}">
                  <a16:creationId xmlns:a16="http://schemas.microsoft.com/office/drawing/2014/main" id="{5E74BBC5-3EF7-4EAF-8078-DBEC6E7454EE}"/>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 name="楕円 14">
              <a:extLst>
                <a:ext uri="{FF2B5EF4-FFF2-40B4-BE49-F238E27FC236}">
                  <a16:creationId xmlns:a16="http://schemas.microsoft.com/office/drawing/2014/main" id="{79470B48-24A2-4F84-ACD0-BB85751E006E}"/>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 name="楕円 66">
              <a:extLst>
                <a:ext uri="{FF2B5EF4-FFF2-40B4-BE49-F238E27FC236}">
                  <a16:creationId xmlns:a16="http://schemas.microsoft.com/office/drawing/2014/main" id="{BBF1D472-109C-4131-9516-4649A3F0F71B}"/>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 name="楕円 66">
              <a:extLst>
                <a:ext uri="{FF2B5EF4-FFF2-40B4-BE49-F238E27FC236}">
                  <a16:creationId xmlns:a16="http://schemas.microsoft.com/office/drawing/2014/main" id="{81155861-B13B-4E7F-A811-1ED7B4329B49}"/>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 name="楕円 67">
              <a:extLst>
                <a:ext uri="{FF2B5EF4-FFF2-40B4-BE49-F238E27FC236}">
                  <a16:creationId xmlns:a16="http://schemas.microsoft.com/office/drawing/2014/main" id="{78533A80-3819-43B1-B74F-4FD5C97AAB9B}"/>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 name="楕円 68">
              <a:extLst>
                <a:ext uri="{FF2B5EF4-FFF2-40B4-BE49-F238E27FC236}">
                  <a16:creationId xmlns:a16="http://schemas.microsoft.com/office/drawing/2014/main" id="{07CC3E3E-55D2-43F5-A67D-8AE229B7059D}"/>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 name="楕円 67">
              <a:extLst>
                <a:ext uri="{FF2B5EF4-FFF2-40B4-BE49-F238E27FC236}">
                  <a16:creationId xmlns:a16="http://schemas.microsoft.com/office/drawing/2014/main" id="{2AAAA4E3-A4AD-4DFC-98D7-8C4458B437E5}"/>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 name="楕円 68">
              <a:extLst>
                <a:ext uri="{FF2B5EF4-FFF2-40B4-BE49-F238E27FC236}">
                  <a16:creationId xmlns:a16="http://schemas.microsoft.com/office/drawing/2014/main" id="{AB04624D-58A6-423A-8A75-CA544F2B47B9}"/>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8" name="楕円 69">
              <a:extLst>
                <a:ext uri="{FF2B5EF4-FFF2-40B4-BE49-F238E27FC236}">
                  <a16:creationId xmlns:a16="http://schemas.microsoft.com/office/drawing/2014/main" id="{5ACA3018-0B5C-499A-B6AE-1E0153D90622}"/>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9" name="楕円 70">
              <a:extLst>
                <a:ext uri="{FF2B5EF4-FFF2-40B4-BE49-F238E27FC236}">
                  <a16:creationId xmlns:a16="http://schemas.microsoft.com/office/drawing/2014/main" id="{4DF95579-AA74-46E0-AC78-447B9B86ED34}"/>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0" name="楕円 71">
              <a:extLst>
                <a:ext uri="{FF2B5EF4-FFF2-40B4-BE49-F238E27FC236}">
                  <a16:creationId xmlns:a16="http://schemas.microsoft.com/office/drawing/2014/main" id="{031AF87B-8452-4EFC-90A8-01DF06245BC8}"/>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1" name="楕円 72">
              <a:extLst>
                <a:ext uri="{FF2B5EF4-FFF2-40B4-BE49-F238E27FC236}">
                  <a16:creationId xmlns:a16="http://schemas.microsoft.com/office/drawing/2014/main" id="{0355C93E-73E8-4496-B532-73E738D7B80B}"/>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2" name="楕円 73">
              <a:extLst>
                <a:ext uri="{FF2B5EF4-FFF2-40B4-BE49-F238E27FC236}">
                  <a16:creationId xmlns:a16="http://schemas.microsoft.com/office/drawing/2014/main" id="{71417A21-30A5-46CB-9557-5AEC2AFBF992}"/>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3" name="楕円 74">
              <a:extLst>
                <a:ext uri="{FF2B5EF4-FFF2-40B4-BE49-F238E27FC236}">
                  <a16:creationId xmlns:a16="http://schemas.microsoft.com/office/drawing/2014/main" id="{37994959-9871-46FF-93AF-394FC47D03F6}"/>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4" name="楕円 75">
              <a:extLst>
                <a:ext uri="{FF2B5EF4-FFF2-40B4-BE49-F238E27FC236}">
                  <a16:creationId xmlns:a16="http://schemas.microsoft.com/office/drawing/2014/main" id="{EC60E28C-A3FC-4263-B9CA-105F8B5D9C08}"/>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5" name="楕円 76">
              <a:extLst>
                <a:ext uri="{FF2B5EF4-FFF2-40B4-BE49-F238E27FC236}">
                  <a16:creationId xmlns:a16="http://schemas.microsoft.com/office/drawing/2014/main" id="{1164B2C5-7541-4776-B513-91C5F1292259}"/>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6" name="楕円 77">
              <a:extLst>
                <a:ext uri="{FF2B5EF4-FFF2-40B4-BE49-F238E27FC236}">
                  <a16:creationId xmlns:a16="http://schemas.microsoft.com/office/drawing/2014/main" id="{EC238D4B-3AA0-49AF-AF1A-FC8CB82690CF}"/>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7" name="楕円 80">
              <a:extLst>
                <a:ext uri="{FF2B5EF4-FFF2-40B4-BE49-F238E27FC236}">
                  <a16:creationId xmlns:a16="http://schemas.microsoft.com/office/drawing/2014/main" id="{2FC3BAA1-A5D6-4737-ADC6-9003FDAD91E1}"/>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 name="楕円 80">
              <a:extLst>
                <a:ext uri="{FF2B5EF4-FFF2-40B4-BE49-F238E27FC236}">
                  <a16:creationId xmlns:a16="http://schemas.microsoft.com/office/drawing/2014/main" id="{7353CE9D-45B0-4FB0-A3F7-25AC7621438E}"/>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9" name="楕円 446">
              <a:extLst>
                <a:ext uri="{FF2B5EF4-FFF2-40B4-BE49-F238E27FC236}">
                  <a16:creationId xmlns:a16="http://schemas.microsoft.com/office/drawing/2014/main" id="{B8810A9A-6467-48AA-AE76-00AE1D9BC45F}"/>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0" name="楕円 77">
              <a:extLst>
                <a:ext uri="{FF2B5EF4-FFF2-40B4-BE49-F238E27FC236}">
                  <a16:creationId xmlns:a16="http://schemas.microsoft.com/office/drawing/2014/main" id="{6D9D8491-8AD3-4FC7-9CDF-C7EEB6FB0D3E}"/>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1" name="楕円 77">
              <a:extLst>
                <a:ext uri="{FF2B5EF4-FFF2-40B4-BE49-F238E27FC236}">
                  <a16:creationId xmlns:a16="http://schemas.microsoft.com/office/drawing/2014/main" id="{E5D31F69-4349-4BFF-87E2-A70C032F44F8}"/>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2" name="楕円 77">
              <a:extLst>
                <a:ext uri="{FF2B5EF4-FFF2-40B4-BE49-F238E27FC236}">
                  <a16:creationId xmlns:a16="http://schemas.microsoft.com/office/drawing/2014/main" id="{2BE3CF24-DE9C-4BD2-9F6A-A0CFF3BA8D6D}"/>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3" name="楕円 79">
              <a:extLst>
                <a:ext uri="{FF2B5EF4-FFF2-40B4-BE49-F238E27FC236}">
                  <a16:creationId xmlns:a16="http://schemas.microsoft.com/office/drawing/2014/main" id="{E580C270-C268-4699-BBEF-0F788683CC5B}"/>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4" name="楕円 77">
              <a:extLst>
                <a:ext uri="{FF2B5EF4-FFF2-40B4-BE49-F238E27FC236}">
                  <a16:creationId xmlns:a16="http://schemas.microsoft.com/office/drawing/2014/main" id="{8BCEE5B2-F05B-480E-B20C-9BAAEBDF8F32}"/>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5" name="楕円 14">
              <a:extLst>
                <a:ext uri="{FF2B5EF4-FFF2-40B4-BE49-F238E27FC236}">
                  <a16:creationId xmlns:a16="http://schemas.microsoft.com/office/drawing/2014/main" id="{5FF012B1-2A0F-472A-8131-98661B90F190}"/>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6" name="楕円 14">
              <a:extLst>
                <a:ext uri="{FF2B5EF4-FFF2-40B4-BE49-F238E27FC236}">
                  <a16:creationId xmlns:a16="http://schemas.microsoft.com/office/drawing/2014/main" id="{6BFB3B58-FBC5-4D2A-844B-23D9CC92CAAC}"/>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7" name="楕円 14">
              <a:extLst>
                <a:ext uri="{FF2B5EF4-FFF2-40B4-BE49-F238E27FC236}">
                  <a16:creationId xmlns:a16="http://schemas.microsoft.com/office/drawing/2014/main" id="{4C58E067-533F-4AC3-BD9D-C563453D0FE2}"/>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48" name="楕円 14">
              <a:extLst>
                <a:ext uri="{FF2B5EF4-FFF2-40B4-BE49-F238E27FC236}">
                  <a16:creationId xmlns:a16="http://schemas.microsoft.com/office/drawing/2014/main" id="{D34FDA4C-05B0-4823-8D90-2941904CA310}"/>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49" name="グループ化 92">
              <a:extLst>
                <a:ext uri="{FF2B5EF4-FFF2-40B4-BE49-F238E27FC236}">
                  <a16:creationId xmlns:a16="http://schemas.microsoft.com/office/drawing/2014/main" id="{E73052F5-7DCC-439F-BEBF-C21EAFDA6547}"/>
                </a:ext>
              </a:extLst>
            </p:cNvPr>
            <p:cNvGrpSpPr/>
            <p:nvPr/>
          </p:nvGrpSpPr>
          <p:grpSpPr>
            <a:xfrm rot="18239659">
              <a:off x="7073649" y="2532896"/>
              <a:ext cx="1296841" cy="1419725"/>
              <a:chOff x="6697836" y="5170921"/>
              <a:chExt cx="824209" cy="902308"/>
            </a:xfrm>
          </p:grpSpPr>
          <p:sp>
            <p:nvSpPr>
              <p:cNvPr id="56" name="楕円 77">
                <a:extLst>
                  <a:ext uri="{FF2B5EF4-FFF2-40B4-BE49-F238E27FC236}">
                    <a16:creationId xmlns:a16="http://schemas.microsoft.com/office/drawing/2014/main" id="{0F6C01D3-C411-497F-B65A-EDE7534B6DB6}"/>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7" name="楕円 13">
                <a:extLst>
                  <a:ext uri="{FF2B5EF4-FFF2-40B4-BE49-F238E27FC236}">
                    <a16:creationId xmlns:a16="http://schemas.microsoft.com/office/drawing/2014/main" id="{E8BF648D-58CA-41FC-AED9-CA8D47A1774C}"/>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8" name="楕円 53">
                <a:extLst>
                  <a:ext uri="{FF2B5EF4-FFF2-40B4-BE49-F238E27FC236}">
                    <a16:creationId xmlns:a16="http://schemas.microsoft.com/office/drawing/2014/main" id="{9956C51D-DE5E-4FE6-AF8F-BD796C96DD0B}"/>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9" name="楕円 43">
                <a:extLst>
                  <a:ext uri="{FF2B5EF4-FFF2-40B4-BE49-F238E27FC236}">
                    <a16:creationId xmlns:a16="http://schemas.microsoft.com/office/drawing/2014/main" id="{65FA54CC-E064-4D9C-81C9-7FBFD0ECF547}"/>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0" name="楕円 47">
                <a:extLst>
                  <a:ext uri="{FF2B5EF4-FFF2-40B4-BE49-F238E27FC236}">
                    <a16:creationId xmlns:a16="http://schemas.microsoft.com/office/drawing/2014/main" id="{AFC4A544-6A3F-4628-BB66-9579B298F921}"/>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1" name="楕円 49">
                <a:extLst>
                  <a:ext uri="{FF2B5EF4-FFF2-40B4-BE49-F238E27FC236}">
                    <a16:creationId xmlns:a16="http://schemas.microsoft.com/office/drawing/2014/main" id="{942C1C62-779E-40FA-BFF3-1E3561BB7171}"/>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2" name="楕円 174">
                <a:extLst>
                  <a:ext uri="{FF2B5EF4-FFF2-40B4-BE49-F238E27FC236}">
                    <a16:creationId xmlns:a16="http://schemas.microsoft.com/office/drawing/2014/main" id="{6CD0D92A-A823-422C-9BC7-1BBECCDEBE27}"/>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3" name="楕円 77">
                <a:extLst>
                  <a:ext uri="{FF2B5EF4-FFF2-40B4-BE49-F238E27FC236}">
                    <a16:creationId xmlns:a16="http://schemas.microsoft.com/office/drawing/2014/main" id="{28A09085-C37D-45B7-9E1B-173D951E14F6}"/>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4" name="楕円 48" hidden="1">
                <a:extLst>
                  <a:ext uri="{FF2B5EF4-FFF2-40B4-BE49-F238E27FC236}">
                    <a16:creationId xmlns:a16="http://schemas.microsoft.com/office/drawing/2014/main" id="{4FE79BE0-D7BE-45F1-9D77-894E77B2A6B1}"/>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5" name="楕円 77">
                <a:extLst>
                  <a:ext uri="{FF2B5EF4-FFF2-40B4-BE49-F238E27FC236}">
                    <a16:creationId xmlns:a16="http://schemas.microsoft.com/office/drawing/2014/main" id="{18B815D2-2655-40F2-AFEC-C42DEDB18F55}"/>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6" name="楕円 14" hidden="1">
                <a:extLst>
                  <a:ext uri="{FF2B5EF4-FFF2-40B4-BE49-F238E27FC236}">
                    <a16:creationId xmlns:a16="http://schemas.microsoft.com/office/drawing/2014/main" id="{1B324D64-6A28-4B7C-8C87-B7D1CF2A6990}"/>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7" name="楕円 48" hidden="1">
                <a:extLst>
                  <a:ext uri="{FF2B5EF4-FFF2-40B4-BE49-F238E27FC236}">
                    <a16:creationId xmlns:a16="http://schemas.microsoft.com/office/drawing/2014/main" id="{28B2F9B2-0E59-4D41-AE7B-0FA22CF5AE41}"/>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8" name="楕円 48" hidden="1">
                <a:extLst>
                  <a:ext uri="{FF2B5EF4-FFF2-40B4-BE49-F238E27FC236}">
                    <a16:creationId xmlns:a16="http://schemas.microsoft.com/office/drawing/2014/main" id="{B48A2CA1-CD0A-4C62-9287-810277329761}"/>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69" name="parton" hidden="1">
                <a:extLst>
                  <a:ext uri="{FF2B5EF4-FFF2-40B4-BE49-F238E27FC236}">
                    <a16:creationId xmlns:a16="http://schemas.microsoft.com/office/drawing/2014/main" id="{28CC03EA-75EB-481E-BD80-643A86DACEA2}"/>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0" name="楕円 46" hidden="1">
                <a:extLst>
                  <a:ext uri="{FF2B5EF4-FFF2-40B4-BE49-F238E27FC236}">
                    <a16:creationId xmlns:a16="http://schemas.microsoft.com/office/drawing/2014/main" id="{4E7DB466-B0C6-4CEA-BD70-8ADB1B6C66B1}"/>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1" name="parton" hidden="1">
                <a:extLst>
                  <a:ext uri="{FF2B5EF4-FFF2-40B4-BE49-F238E27FC236}">
                    <a16:creationId xmlns:a16="http://schemas.microsoft.com/office/drawing/2014/main" id="{5F50060A-DA67-4A6C-9D37-2BC1F79BD8B9}"/>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2" name="parton" hidden="1">
                <a:extLst>
                  <a:ext uri="{FF2B5EF4-FFF2-40B4-BE49-F238E27FC236}">
                    <a16:creationId xmlns:a16="http://schemas.microsoft.com/office/drawing/2014/main" id="{C7A803D7-F433-47B8-997F-4F646941AD27}"/>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3" name="parton" hidden="1">
                <a:extLst>
                  <a:ext uri="{FF2B5EF4-FFF2-40B4-BE49-F238E27FC236}">
                    <a16:creationId xmlns:a16="http://schemas.microsoft.com/office/drawing/2014/main" id="{F3027A51-B650-4964-964D-54B85E2AF6A1}"/>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4" name="parton" hidden="1">
                <a:extLst>
                  <a:ext uri="{FF2B5EF4-FFF2-40B4-BE49-F238E27FC236}">
                    <a16:creationId xmlns:a16="http://schemas.microsoft.com/office/drawing/2014/main" id="{7837DB80-2530-44C8-A19E-DE57251AFB9E}"/>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sp>
          <p:nvSpPr>
            <p:cNvPr id="50" name="楕円 60">
              <a:extLst>
                <a:ext uri="{FF2B5EF4-FFF2-40B4-BE49-F238E27FC236}">
                  <a16:creationId xmlns:a16="http://schemas.microsoft.com/office/drawing/2014/main" id="{D4A87228-1E08-4D0F-959D-2B8492A681FF}"/>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1" name="楕円 77">
              <a:extLst>
                <a:ext uri="{FF2B5EF4-FFF2-40B4-BE49-F238E27FC236}">
                  <a16:creationId xmlns:a16="http://schemas.microsoft.com/office/drawing/2014/main" id="{63D6C7E2-ECFC-46BE-801D-23256AF1998D}"/>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2" name="楕円 77">
              <a:extLst>
                <a:ext uri="{FF2B5EF4-FFF2-40B4-BE49-F238E27FC236}">
                  <a16:creationId xmlns:a16="http://schemas.microsoft.com/office/drawing/2014/main" id="{5C62403F-2B97-48E8-9872-F5752BBBD2AF}"/>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3" name="楕円 77">
              <a:extLst>
                <a:ext uri="{FF2B5EF4-FFF2-40B4-BE49-F238E27FC236}">
                  <a16:creationId xmlns:a16="http://schemas.microsoft.com/office/drawing/2014/main" id="{F910C1C3-B9AD-44C3-A4CA-00ABC38E9813}"/>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4" name="楕円 77">
              <a:extLst>
                <a:ext uri="{FF2B5EF4-FFF2-40B4-BE49-F238E27FC236}">
                  <a16:creationId xmlns:a16="http://schemas.microsoft.com/office/drawing/2014/main" id="{42D85CCB-2246-4986-A630-039B5837E248}"/>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55" name="楕円 77">
              <a:extLst>
                <a:ext uri="{FF2B5EF4-FFF2-40B4-BE49-F238E27FC236}">
                  <a16:creationId xmlns:a16="http://schemas.microsoft.com/office/drawing/2014/main" id="{8D4373C2-6B20-47AC-B93A-CCF04BC5EFC2}"/>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grpSp>
        <p:nvGrpSpPr>
          <p:cNvPr id="75" name="グループ化 49">
            <a:extLst>
              <a:ext uri="{FF2B5EF4-FFF2-40B4-BE49-F238E27FC236}">
                <a16:creationId xmlns:a16="http://schemas.microsoft.com/office/drawing/2014/main" id="{6EF6BE6C-9343-4EE8-9BE8-FDAB3C7CEDFD}"/>
              </a:ext>
            </a:extLst>
          </p:cNvPr>
          <p:cNvGrpSpPr/>
          <p:nvPr/>
        </p:nvGrpSpPr>
        <p:grpSpPr>
          <a:xfrm>
            <a:off x="6427340" y="1703134"/>
            <a:ext cx="2478585" cy="2474871"/>
            <a:chOff x="6653672" y="2109072"/>
            <a:chExt cx="2462978" cy="2211867"/>
          </a:xfrm>
        </p:grpSpPr>
        <p:sp>
          <p:nvSpPr>
            <p:cNvPr id="76" name="爆発 2 155">
              <a:extLst>
                <a:ext uri="{FF2B5EF4-FFF2-40B4-BE49-F238E27FC236}">
                  <a16:creationId xmlns:a16="http://schemas.microsoft.com/office/drawing/2014/main" id="{2E67DB82-BFAB-447F-ADC9-B24E1D92462E}"/>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77" name="爆発 2 155">
              <a:extLst>
                <a:ext uri="{FF2B5EF4-FFF2-40B4-BE49-F238E27FC236}">
                  <a16:creationId xmlns:a16="http://schemas.microsoft.com/office/drawing/2014/main" id="{1715D13D-E7A8-48A1-A298-286FAC42325A}"/>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cxnSp>
          <p:nvCxnSpPr>
            <p:cNvPr id="78" name="直線矢印コネクタ 53">
              <a:extLst>
                <a:ext uri="{FF2B5EF4-FFF2-40B4-BE49-F238E27FC236}">
                  <a16:creationId xmlns:a16="http://schemas.microsoft.com/office/drawing/2014/main" id="{A5BE9C71-AB77-4ACC-8F68-7D23ACDCAE4C}"/>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79" name="楕円 13">
              <a:extLst>
                <a:ext uri="{FF2B5EF4-FFF2-40B4-BE49-F238E27FC236}">
                  <a16:creationId xmlns:a16="http://schemas.microsoft.com/office/drawing/2014/main" id="{1C50CA93-04BE-42DD-A61E-AEBADCF2D86D}"/>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0" name="楕円 61">
              <a:extLst>
                <a:ext uri="{FF2B5EF4-FFF2-40B4-BE49-F238E27FC236}">
                  <a16:creationId xmlns:a16="http://schemas.microsoft.com/office/drawing/2014/main" id="{EF16B8ED-3638-4537-A6A0-F37822B09256}"/>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1" name="楕円 60">
              <a:extLst>
                <a:ext uri="{FF2B5EF4-FFF2-40B4-BE49-F238E27FC236}">
                  <a16:creationId xmlns:a16="http://schemas.microsoft.com/office/drawing/2014/main" id="{8A2D6DFD-DCF9-43B9-BD05-DDA93DDFB7BB}"/>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2" name="楕円 57">
              <a:extLst>
                <a:ext uri="{FF2B5EF4-FFF2-40B4-BE49-F238E27FC236}">
                  <a16:creationId xmlns:a16="http://schemas.microsoft.com/office/drawing/2014/main" id="{F81FE8EC-381E-4E01-AB36-F06251592B2F}"/>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3" name="楕円 56">
              <a:extLst>
                <a:ext uri="{FF2B5EF4-FFF2-40B4-BE49-F238E27FC236}">
                  <a16:creationId xmlns:a16="http://schemas.microsoft.com/office/drawing/2014/main" id="{E801681C-E2B2-41D7-83D9-CC4BA68B6902}"/>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4" name="楕円 57">
              <a:extLst>
                <a:ext uri="{FF2B5EF4-FFF2-40B4-BE49-F238E27FC236}">
                  <a16:creationId xmlns:a16="http://schemas.microsoft.com/office/drawing/2014/main" id="{AB561136-9C3C-45E6-99CE-2636E54FC09C}"/>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5" name="楕円 58">
              <a:extLst>
                <a:ext uri="{FF2B5EF4-FFF2-40B4-BE49-F238E27FC236}">
                  <a16:creationId xmlns:a16="http://schemas.microsoft.com/office/drawing/2014/main" id="{3657F1CC-D3A9-4868-B161-7AF3C65ADDB9}"/>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6" name="楕円 54">
              <a:extLst>
                <a:ext uri="{FF2B5EF4-FFF2-40B4-BE49-F238E27FC236}">
                  <a16:creationId xmlns:a16="http://schemas.microsoft.com/office/drawing/2014/main" id="{83065690-569F-4EF5-9F2F-16A4503383AF}"/>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7" name="楕円 53">
              <a:extLst>
                <a:ext uri="{FF2B5EF4-FFF2-40B4-BE49-F238E27FC236}">
                  <a16:creationId xmlns:a16="http://schemas.microsoft.com/office/drawing/2014/main" id="{6C26AD15-05A0-4577-B56F-723A84C7FB42}"/>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8" name="楕円 55">
              <a:extLst>
                <a:ext uri="{FF2B5EF4-FFF2-40B4-BE49-F238E27FC236}">
                  <a16:creationId xmlns:a16="http://schemas.microsoft.com/office/drawing/2014/main" id="{81B500BC-2403-4353-9AA5-BD9CEC61BD2A}"/>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89" name="楕円 14">
              <a:extLst>
                <a:ext uri="{FF2B5EF4-FFF2-40B4-BE49-F238E27FC236}">
                  <a16:creationId xmlns:a16="http://schemas.microsoft.com/office/drawing/2014/main" id="{6DB6C9E8-0103-4142-A7C1-BAE2602B0E94}"/>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0" name="楕円 66">
              <a:extLst>
                <a:ext uri="{FF2B5EF4-FFF2-40B4-BE49-F238E27FC236}">
                  <a16:creationId xmlns:a16="http://schemas.microsoft.com/office/drawing/2014/main" id="{A9541913-6C19-469A-A8C5-6F2B18345915}"/>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1" name="楕円 66">
              <a:extLst>
                <a:ext uri="{FF2B5EF4-FFF2-40B4-BE49-F238E27FC236}">
                  <a16:creationId xmlns:a16="http://schemas.microsoft.com/office/drawing/2014/main" id="{EA9271FC-8A1B-4693-9535-6823743D536C}"/>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2" name="楕円 67">
              <a:extLst>
                <a:ext uri="{FF2B5EF4-FFF2-40B4-BE49-F238E27FC236}">
                  <a16:creationId xmlns:a16="http://schemas.microsoft.com/office/drawing/2014/main" id="{40D64FEB-FD6A-4881-A5A5-14B54A9A5513}"/>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3" name="楕円 68">
              <a:extLst>
                <a:ext uri="{FF2B5EF4-FFF2-40B4-BE49-F238E27FC236}">
                  <a16:creationId xmlns:a16="http://schemas.microsoft.com/office/drawing/2014/main" id="{E2955C44-B61A-492E-9FC2-73D34A86D65A}"/>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4" name="楕円 67">
              <a:extLst>
                <a:ext uri="{FF2B5EF4-FFF2-40B4-BE49-F238E27FC236}">
                  <a16:creationId xmlns:a16="http://schemas.microsoft.com/office/drawing/2014/main" id="{C24E63AF-B35D-4E7E-ADB0-0E0AB199BD97}"/>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5" name="楕円 68">
              <a:extLst>
                <a:ext uri="{FF2B5EF4-FFF2-40B4-BE49-F238E27FC236}">
                  <a16:creationId xmlns:a16="http://schemas.microsoft.com/office/drawing/2014/main" id="{117E1442-7671-43B0-92A8-17C175B2F466}"/>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6" name="楕円 69">
              <a:extLst>
                <a:ext uri="{FF2B5EF4-FFF2-40B4-BE49-F238E27FC236}">
                  <a16:creationId xmlns:a16="http://schemas.microsoft.com/office/drawing/2014/main" id="{82AC09B7-B99E-448A-B620-9685D1B6AF41}"/>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7" name="楕円 70">
              <a:extLst>
                <a:ext uri="{FF2B5EF4-FFF2-40B4-BE49-F238E27FC236}">
                  <a16:creationId xmlns:a16="http://schemas.microsoft.com/office/drawing/2014/main" id="{46F89B49-262E-4A06-A357-703735A5B755}"/>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8" name="楕円 71">
              <a:extLst>
                <a:ext uri="{FF2B5EF4-FFF2-40B4-BE49-F238E27FC236}">
                  <a16:creationId xmlns:a16="http://schemas.microsoft.com/office/drawing/2014/main" id="{4CAB0EDF-3D1E-4592-BF75-A5A30668BC73}"/>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99" name="楕円 72">
              <a:extLst>
                <a:ext uri="{FF2B5EF4-FFF2-40B4-BE49-F238E27FC236}">
                  <a16:creationId xmlns:a16="http://schemas.microsoft.com/office/drawing/2014/main" id="{7ABEB57A-960A-4B9E-8831-AB9DCE1EC9F2}"/>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0" name="楕円 73">
              <a:extLst>
                <a:ext uri="{FF2B5EF4-FFF2-40B4-BE49-F238E27FC236}">
                  <a16:creationId xmlns:a16="http://schemas.microsoft.com/office/drawing/2014/main" id="{24CC9F76-B6B1-4814-99EF-3B50970F792D}"/>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1" name="楕円 74">
              <a:extLst>
                <a:ext uri="{FF2B5EF4-FFF2-40B4-BE49-F238E27FC236}">
                  <a16:creationId xmlns:a16="http://schemas.microsoft.com/office/drawing/2014/main" id="{F5F23710-BBD2-42A3-A3DE-86EE7E2A9DA8}"/>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2" name="楕円 75">
              <a:extLst>
                <a:ext uri="{FF2B5EF4-FFF2-40B4-BE49-F238E27FC236}">
                  <a16:creationId xmlns:a16="http://schemas.microsoft.com/office/drawing/2014/main" id="{AF9BFE66-3202-409A-9614-D897C182F5FA}"/>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3" name="楕円 76">
              <a:extLst>
                <a:ext uri="{FF2B5EF4-FFF2-40B4-BE49-F238E27FC236}">
                  <a16:creationId xmlns:a16="http://schemas.microsoft.com/office/drawing/2014/main" id="{43BAC002-BF5A-4C7A-AC56-918E803390FE}"/>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4" name="楕円 77">
              <a:extLst>
                <a:ext uri="{FF2B5EF4-FFF2-40B4-BE49-F238E27FC236}">
                  <a16:creationId xmlns:a16="http://schemas.microsoft.com/office/drawing/2014/main" id="{EB30F477-9857-425D-93D8-ED13D3A3089B}"/>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5" name="楕円 80">
              <a:extLst>
                <a:ext uri="{FF2B5EF4-FFF2-40B4-BE49-F238E27FC236}">
                  <a16:creationId xmlns:a16="http://schemas.microsoft.com/office/drawing/2014/main" id="{40607F3C-4076-4E62-BC6C-419F3AAE2AC0}"/>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6" name="楕円 80">
              <a:extLst>
                <a:ext uri="{FF2B5EF4-FFF2-40B4-BE49-F238E27FC236}">
                  <a16:creationId xmlns:a16="http://schemas.microsoft.com/office/drawing/2014/main" id="{9C94CB82-B466-4E06-9FBF-E180C00DFD03}"/>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7" name="楕円 446">
              <a:extLst>
                <a:ext uri="{FF2B5EF4-FFF2-40B4-BE49-F238E27FC236}">
                  <a16:creationId xmlns:a16="http://schemas.microsoft.com/office/drawing/2014/main" id="{A6178B69-9E1A-4680-9873-BB8C94849C7E}"/>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8" name="楕円 77">
              <a:extLst>
                <a:ext uri="{FF2B5EF4-FFF2-40B4-BE49-F238E27FC236}">
                  <a16:creationId xmlns:a16="http://schemas.microsoft.com/office/drawing/2014/main" id="{457B06A9-8028-45C9-92B9-7DF170598E76}"/>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09" name="楕円 77">
              <a:extLst>
                <a:ext uri="{FF2B5EF4-FFF2-40B4-BE49-F238E27FC236}">
                  <a16:creationId xmlns:a16="http://schemas.microsoft.com/office/drawing/2014/main" id="{76762838-9E96-499B-BFA6-399FA5D754B4}"/>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0" name="楕円 77">
              <a:extLst>
                <a:ext uri="{FF2B5EF4-FFF2-40B4-BE49-F238E27FC236}">
                  <a16:creationId xmlns:a16="http://schemas.microsoft.com/office/drawing/2014/main" id="{F8046F0A-8C84-4C7F-B93F-99CAC6798355}"/>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1" name="楕円 79">
              <a:extLst>
                <a:ext uri="{FF2B5EF4-FFF2-40B4-BE49-F238E27FC236}">
                  <a16:creationId xmlns:a16="http://schemas.microsoft.com/office/drawing/2014/main" id="{CD3EE872-0E44-474F-82B1-9D788FE8A399}"/>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2" name="楕円 77">
              <a:extLst>
                <a:ext uri="{FF2B5EF4-FFF2-40B4-BE49-F238E27FC236}">
                  <a16:creationId xmlns:a16="http://schemas.microsoft.com/office/drawing/2014/main" id="{979F18E0-E023-4110-BE5C-802E4BB587EE}"/>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3" name="楕円 14">
              <a:extLst>
                <a:ext uri="{FF2B5EF4-FFF2-40B4-BE49-F238E27FC236}">
                  <a16:creationId xmlns:a16="http://schemas.microsoft.com/office/drawing/2014/main" id="{78A356C3-BEEA-45CD-A86A-E9D7F154F306}"/>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4" name="楕円 14">
              <a:extLst>
                <a:ext uri="{FF2B5EF4-FFF2-40B4-BE49-F238E27FC236}">
                  <a16:creationId xmlns:a16="http://schemas.microsoft.com/office/drawing/2014/main" id="{B14F09FB-9C92-4F71-A2B3-D3E308B99104}"/>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5" name="楕円 14">
              <a:extLst>
                <a:ext uri="{FF2B5EF4-FFF2-40B4-BE49-F238E27FC236}">
                  <a16:creationId xmlns:a16="http://schemas.microsoft.com/office/drawing/2014/main" id="{43CFD764-EE6A-4EF3-89F9-071BC306B54E}"/>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6" name="楕円 14">
              <a:extLst>
                <a:ext uri="{FF2B5EF4-FFF2-40B4-BE49-F238E27FC236}">
                  <a16:creationId xmlns:a16="http://schemas.microsoft.com/office/drawing/2014/main" id="{ECA92084-5654-429C-B725-6AA51708F94C}"/>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117" name="グループ化 92">
              <a:extLst>
                <a:ext uri="{FF2B5EF4-FFF2-40B4-BE49-F238E27FC236}">
                  <a16:creationId xmlns:a16="http://schemas.microsoft.com/office/drawing/2014/main" id="{2D37A031-E99D-4157-96BF-FEAA3C604701}"/>
                </a:ext>
              </a:extLst>
            </p:cNvPr>
            <p:cNvGrpSpPr/>
            <p:nvPr/>
          </p:nvGrpSpPr>
          <p:grpSpPr>
            <a:xfrm rot="18239659">
              <a:off x="7073649" y="2532896"/>
              <a:ext cx="1296841" cy="1419725"/>
              <a:chOff x="6697836" y="5170921"/>
              <a:chExt cx="824209" cy="902308"/>
            </a:xfrm>
          </p:grpSpPr>
          <p:sp>
            <p:nvSpPr>
              <p:cNvPr id="124" name="楕円 77">
                <a:extLst>
                  <a:ext uri="{FF2B5EF4-FFF2-40B4-BE49-F238E27FC236}">
                    <a16:creationId xmlns:a16="http://schemas.microsoft.com/office/drawing/2014/main" id="{D13065EB-86A1-42EA-A71C-0B251AC56B4C}"/>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5" name="楕円 13">
                <a:extLst>
                  <a:ext uri="{FF2B5EF4-FFF2-40B4-BE49-F238E27FC236}">
                    <a16:creationId xmlns:a16="http://schemas.microsoft.com/office/drawing/2014/main" id="{C5678B80-8FB8-43F3-B210-37963853CD54}"/>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6" name="楕円 53">
                <a:extLst>
                  <a:ext uri="{FF2B5EF4-FFF2-40B4-BE49-F238E27FC236}">
                    <a16:creationId xmlns:a16="http://schemas.microsoft.com/office/drawing/2014/main" id="{A8E40BB9-4314-4882-9718-2C3CDA2F4F43}"/>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7" name="楕円 43">
                <a:extLst>
                  <a:ext uri="{FF2B5EF4-FFF2-40B4-BE49-F238E27FC236}">
                    <a16:creationId xmlns:a16="http://schemas.microsoft.com/office/drawing/2014/main" id="{E01E2D0D-8765-4E0D-843D-1985CFE668A1}"/>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8" name="楕円 47">
                <a:extLst>
                  <a:ext uri="{FF2B5EF4-FFF2-40B4-BE49-F238E27FC236}">
                    <a16:creationId xmlns:a16="http://schemas.microsoft.com/office/drawing/2014/main" id="{6236F8E7-04CC-4DC3-B7EA-249D6C15DBA4}"/>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9" name="楕円 49">
                <a:extLst>
                  <a:ext uri="{FF2B5EF4-FFF2-40B4-BE49-F238E27FC236}">
                    <a16:creationId xmlns:a16="http://schemas.microsoft.com/office/drawing/2014/main" id="{9CB9FCE7-D2FC-4818-A123-A0B67E23610B}"/>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0" name="楕円 174">
                <a:extLst>
                  <a:ext uri="{FF2B5EF4-FFF2-40B4-BE49-F238E27FC236}">
                    <a16:creationId xmlns:a16="http://schemas.microsoft.com/office/drawing/2014/main" id="{4CC5CCA9-8468-4C98-925B-9166ED0BE6B0}"/>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1" name="楕円 77">
                <a:extLst>
                  <a:ext uri="{FF2B5EF4-FFF2-40B4-BE49-F238E27FC236}">
                    <a16:creationId xmlns:a16="http://schemas.microsoft.com/office/drawing/2014/main" id="{0658FF04-3807-4825-9D77-6F5111C0221F}"/>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2" name="楕円 48" hidden="1">
                <a:extLst>
                  <a:ext uri="{FF2B5EF4-FFF2-40B4-BE49-F238E27FC236}">
                    <a16:creationId xmlns:a16="http://schemas.microsoft.com/office/drawing/2014/main" id="{433DB5F5-B20A-4E0D-8463-05D96F3A41CB}"/>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3" name="楕円 77">
                <a:extLst>
                  <a:ext uri="{FF2B5EF4-FFF2-40B4-BE49-F238E27FC236}">
                    <a16:creationId xmlns:a16="http://schemas.microsoft.com/office/drawing/2014/main" id="{651A136B-1EDF-4D20-BB67-D994B40187C1}"/>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4" name="楕円 14" hidden="1">
                <a:extLst>
                  <a:ext uri="{FF2B5EF4-FFF2-40B4-BE49-F238E27FC236}">
                    <a16:creationId xmlns:a16="http://schemas.microsoft.com/office/drawing/2014/main" id="{B1A63813-8776-4308-920F-87F737D6020B}"/>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5" name="楕円 48" hidden="1">
                <a:extLst>
                  <a:ext uri="{FF2B5EF4-FFF2-40B4-BE49-F238E27FC236}">
                    <a16:creationId xmlns:a16="http://schemas.microsoft.com/office/drawing/2014/main" id="{42B68195-15B0-4FDC-9620-DD3E3DAB6AD6}"/>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6" name="楕円 48" hidden="1">
                <a:extLst>
                  <a:ext uri="{FF2B5EF4-FFF2-40B4-BE49-F238E27FC236}">
                    <a16:creationId xmlns:a16="http://schemas.microsoft.com/office/drawing/2014/main" id="{D475459C-0410-4535-A51F-DAD6223C0182}"/>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7" name="parton" hidden="1">
                <a:extLst>
                  <a:ext uri="{FF2B5EF4-FFF2-40B4-BE49-F238E27FC236}">
                    <a16:creationId xmlns:a16="http://schemas.microsoft.com/office/drawing/2014/main" id="{A94268B9-E909-48A9-B0F3-368D4AD060EF}"/>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8" name="楕円 46" hidden="1">
                <a:extLst>
                  <a:ext uri="{FF2B5EF4-FFF2-40B4-BE49-F238E27FC236}">
                    <a16:creationId xmlns:a16="http://schemas.microsoft.com/office/drawing/2014/main" id="{296CFB8D-88CA-4960-85F1-B9E161044B0A}"/>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39" name="parton" hidden="1">
                <a:extLst>
                  <a:ext uri="{FF2B5EF4-FFF2-40B4-BE49-F238E27FC236}">
                    <a16:creationId xmlns:a16="http://schemas.microsoft.com/office/drawing/2014/main" id="{35A38BFC-C14D-46A7-9796-DF26462BE900}"/>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0" name="parton" hidden="1">
                <a:extLst>
                  <a:ext uri="{FF2B5EF4-FFF2-40B4-BE49-F238E27FC236}">
                    <a16:creationId xmlns:a16="http://schemas.microsoft.com/office/drawing/2014/main" id="{B529ACAB-84C1-4139-92FA-70FB769DB5E9}"/>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1" name="parton" hidden="1">
                <a:extLst>
                  <a:ext uri="{FF2B5EF4-FFF2-40B4-BE49-F238E27FC236}">
                    <a16:creationId xmlns:a16="http://schemas.microsoft.com/office/drawing/2014/main" id="{487DED32-EECA-4F20-B23A-4739C8C88AD4}"/>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2" name="parton" hidden="1">
                <a:extLst>
                  <a:ext uri="{FF2B5EF4-FFF2-40B4-BE49-F238E27FC236}">
                    <a16:creationId xmlns:a16="http://schemas.microsoft.com/office/drawing/2014/main" id="{F309FD7D-0CAF-4258-8D91-C89B6E8734E9}"/>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sp>
          <p:nvSpPr>
            <p:cNvPr id="118" name="楕円 60">
              <a:extLst>
                <a:ext uri="{FF2B5EF4-FFF2-40B4-BE49-F238E27FC236}">
                  <a16:creationId xmlns:a16="http://schemas.microsoft.com/office/drawing/2014/main" id="{C0DECB73-0349-4256-9662-FF265B402DA6}"/>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19" name="楕円 77">
              <a:extLst>
                <a:ext uri="{FF2B5EF4-FFF2-40B4-BE49-F238E27FC236}">
                  <a16:creationId xmlns:a16="http://schemas.microsoft.com/office/drawing/2014/main" id="{DCA9BD1F-5097-405B-B2B4-37BF7F31DEEE}"/>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0" name="楕円 77">
              <a:extLst>
                <a:ext uri="{FF2B5EF4-FFF2-40B4-BE49-F238E27FC236}">
                  <a16:creationId xmlns:a16="http://schemas.microsoft.com/office/drawing/2014/main" id="{99C1542E-8A68-44B8-9EAA-260BBE2964D6}"/>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1" name="楕円 77">
              <a:extLst>
                <a:ext uri="{FF2B5EF4-FFF2-40B4-BE49-F238E27FC236}">
                  <a16:creationId xmlns:a16="http://schemas.microsoft.com/office/drawing/2014/main" id="{76B92C06-A8AC-4271-A1C1-D6D3B0E7F9CF}"/>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2" name="楕円 77">
              <a:extLst>
                <a:ext uri="{FF2B5EF4-FFF2-40B4-BE49-F238E27FC236}">
                  <a16:creationId xmlns:a16="http://schemas.microsoft.com/office/drawing/2014/main" id="{FA264F9A-EF9B-4C6B-889A-41405E3D6270}"/>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23" name="楕円 77">
              <a:extLst>
                <a:ext uri="{FF2B5EF4-FFF2-40B4-BE49-F238E27FC236}">
                  <a16:creationId xmlns:a16="http://schemas.microsoft.com/office/drawing/2014/main" id="{7E44C4EC-7422-46E1-99A7-875CBD215EB5}"/>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grpSp>
        <p:nvGrpSpPr>
          <p:cNvPr id="143" name="グループ化 49">
            <a:extLst>
              <a:ext uri="{FF2B5EF4-FFF2-40B4-BE49-F238E27FC236}">
                <a16:creationId xmlns:a16="http://schemas.microsoft.com/office/drawing/2014/main" id="{CBC340FD-AE11-4AB2-B8C3-71FE4E2B5C81}"/>
              </a:ext>
            </a:extLst>
          </p:cNvPr>
          <p:cNvGrpSpPr/>
          <p:nvPr/>
        </p:nvGrpSpPr>
        <p:grpSpPr>
          <a:xfrm>
            <a:off x="3419346" y="1643553"/>
            <a:ext cx="2478585" cy="2474871"/>
            <a:chOff x="6653672" y="2109072"/>
            <a:chExt cx="2462978" cy="2211867"/>
          </a:xfrm>
        </p:grpSpPr>
        <p:sp>
          <p:nvSpPr>
            <p:cNvPr id="144" name="爆発 2 155">
              <a:extLst>
                <a:ext uri="{FF2B5EF4-FFF2-40B4-BE49-F238E27FC236}">
                  <a16:creationId xmlns:a16="http://schemas.microsoft.com/office/drawing/2014/main" id="{531D68F9-ADBF-4082-A0F1-C7A20D3F54F1}"/>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5" name="爆発 2 155">
              <a:extLst>
                <a:ext uri="{FF2B5EF4-FFF2-40B4-BE49-F238E27FC236}">
                  <a16:creationId xmlns:a16="http://schemas.microsoft.com/office/drawing/2014/main" id="{2DC85733-B70E-4ABC-90D7-D128ECDFD8AB}"/>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cxnSp>
          <p:nvCxnSpPr>
            <p:cNvPr id="146" name="直線矢印コネクタ 53">
              <a:extLst>
                <a:ext uri="{FF2B5EF4-FFF2-40B4-BE49-F238E27FC236}">
                  <a16:creationId xmlns:a16="http://schemas.microsoft.com/office/drawing/2014/main" id="{3AF10271-EED8-433B-BB7C-CFDB1D3ECFFF}"/>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147" name="楕円 13">
              <a:extLst>
                <a:ext uri="{FF2B5EF4-FFF2-40B4-BE49-F238E27FC236}">
                  <a16:creationId xmlns:a16="http://schemas.microsoft.com/office/drawing/2014/main" id="{D7B31E77-8E11-431A-A12D-73386F1AE131}"/>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8" name="楕円 61">
              <a:extLst>
                <a:ext uri="{FF2B5EF4-FFF2-40B4-BE49-F238E27FC236}">
                  <a16:creationId xmlns:a16="http://schemas.microsoft.com/office/drawing/2014/main" id="{553A3FC3-36BD-4FDD-AA37-951194219EEC}"/>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49" name="楕円 60">
              <a:extLst>
                <a:ext uri="{FF2B5EF4-FFF2-40B4-BE49-F238E27FC236}">
                  <a16:creationId xmlns:a16="http://schemas.microsoft.com/office/drawing/2014/main" id="{C7039663-8807-478E-8123-D513DF1829D6}"/>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0" name="楕円 57">
              <a:extLst>
                <a:ext uri="{FF2B5EF4-FFF2-40B4-BE49-F238E27FC236}">
                  <a16:creationId xmlns:a16="http://schemas.microsoft.com/office/drawing/2014/main" id="{A18EFE63-C9B1-4E29-B0E9-22BECFB34527}"/>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1" name="楕円 56">
              <a:extLst>
                <a:ext uri="{FF2B5EF4-FFF2-40B4-BE49-F238E27FC236}">
                  <a16:creationId xmlns:a16="http://schemas.microsoft.com/office/drawing/2014/main" id="{AEEB726C-5876-45AB-AC1A-034E7B7ABBFC}"/>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2" name="楕円 57">
              <a:extLst>
                <a:ext uri="{FF2B5EF4-FFF2-40B4-BE49-F238E27FC236}">
                  <a16:creationId xmlns:a16="http://schemas.microsoft.com/office/drawing/2014/main" id="{BD909A11-97C8-4D9F-B971-A39352A918D0}"/>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3" name="楕円 58">
              <a:extLst>
                <a:ext uri="{FF2B5EF4-FFF2-40B4-BE49-F238E27FC236}">
                  <a16:creationId xmlns:a16="http://schemas.microsoft.com/office/drawing/2014/main" id="{962257F4-B1AC-4F67-BC2E-DF900BDAFE2C}"/>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4" name="楕円 54">
              <a:extLst>
                <a:ext uri="{FF2B5EF4-FFF2-40B4-BE49-F238E27FC236}">
                  <a16:creationId xmlns:a16="http://schemas.microsoft.com/office/drawing/2014/main" id="{A6AAEE1B-177E-4A3A-B6CE-1488EE0C0053}"/>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5" name="楕円 53">
              <a:extLst>
                <a:ext uri="{FF2B5EF4-FFF2-40B4-BE49-F238E27FC236}">
                  <a16:creationId xmlns:a16="http://schemas.microsoft.com/office/drawing/2014/main" id="{483E98FA-4151-4A1F-8DF9-2228D58DC3EA}"/>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6" name="楕円 55">
              <a:extLst>
                <a:ext uri="{FF2B5EF4-FFF2-40B4-BE49-F238E27FC236}">
                  <a16:creationId xmlns:a16="http://schemas.microsoft.com/office/drawing/2014/main" id="{4704817C-8F03-4122-AD57-FE31B7285256}"/>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7" name="楕円 14">
              <a:extLst>
                <a:ext uri="{FF2B5EF4-FFF2-40B4-BE49-F238E27FC236}">
                  <a16:creationId xmlns:a16="http://schemas.microsoft.com/office/drawing/2014/main" id="{C6B1FB2C-8235-495D-94A7-0C244D60CAE0}"/>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8" name="楕円 66">
              <a:extLst>
                <a:ext uri="{FF2B5EF4-FFF2-40B4-BE49-F238E27FC236}">
                  <a16:creationId xmlns:a16="http://schemas.microsoft.com/office/drawing/2014/main" id="{B84CAC31-A417-4300-B736-3180D9A18B09}"/>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59" name="楕円 66">
              <a:extLst>
                <a:ext uri="{FF2B5EF4-FFF2-40B4-BE49-F238E27FC236}">
                  <a16:creationId xmlns:a16="http://schemas.microsoft.com/office/drawing/2014/main" id="{6C29B98F-A823-4915-8FB7-9A576BF6875B}"/>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0" name="楕円 67">
              <a:extLst>
                <a:ext uri="{FF2B5EF4-FFF2-40B4-BE49-F238E27FC236}">
                  <a16:creationId xmlns:a16="http://schemas.microsoft.com/office/drawing/2014/main" id="{E4F14E61-C2BE-47B5-BD71-78D44686FA67}"/>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1" name="楕円 68">
              <a:extLst>
                <a:ext uri="{FF2B5EF4-FFF2-40B4-BE49-F238E27FC236}">
                  <a16:creationId xmlns:a16="http://schemas.microsoft.com/office/drawing/2014/main" id="{520CF130-A556-40F0-81B4-89CC0456F996}"/>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2" name="楕円 67">
              <a:extLst>
                <a:ext uri="{FF2B5EF4-FFF2-40B4-BE49-F238E27FC236}">
                  <a16:creationId xmlns:a16="http://schemas.microsoft.com/office/drawing/2014/main" id="{42D2AAFF-29B6-4882-8D0D-64BCD370FA7E}"/>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3" name="楕円 68">
              <a:extLst>
                <a:ext uri="{FF2B5EF4-FFF2-40B4-BE49-F238E27FC236}">
                  <a16:creationId xmlns:a16="http://schemas.microsoft.com/office/drawing/2014/main" id="{C55F2B7C-33A1-4DE2-8E4D-433A37346C23}"/>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4" name="楕円 69">
              <a:extLst>
                <a:ext uri="{FF2B5EF4-FFF2-40B4-BE49-F238E27FC236}">
                  <a16:creationId xmlns:a16="http://schemas.microsoft.com/office/drawing/2014/main" id="{62DEA190-862B-4F4C-82F9-137417E4F8B1}"/>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5" name="楕円 70">
              <a:extLst>
                <a:ext uri="{FF2B5EF4-FFF2-40B4-BE49-F238E27FC236}">
                  <a16:creationId xmlns:a16="http://schemas.microsoft.com/office/drawing/2014/main" id="{8D329D0A-1A9F-4A6D-8769-8A7A73422D46}"/>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6" name="楕円 71">
              <a:extLst>
                <a:ext uri="{FF2B5EF4-FFF2-40B4-BE49-F238E27FC236}">
                  <a16:creationId xmlns:a16="http://schemas.microsoft.com/office/drawing/2014/main" id="{893C710E-7F99-4BE6-BFCD-0E19A71129E4}"/>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7" name="楕円 72">
              <a:extLst>
                <a:ext uri="{FF2B5EF4-FFF2-40B4-BE49-F238E27FC236}">
                  <a16:creationId xmlns:a16="http://schemas.microsoft.com/office/drawing/2014/main" id="{4AC60B56-EECA-4492-AF09-73D43777FC2D}"/>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8" name="楕円 73">
              <a:extLst>
                <a:ext uri="{FF2B5EF4-FFF2-40B4-BE49-F238E27FC236}">
                  <a16:creationId xmlns:a16="http://schemas.microsoft.com/office/drawing/2014/main" id="{937BE5AC-08B2-4603-BD44-F27ED96E0057}"/>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69" name="楕円 74">
              <a:extLst>
                <a:ext uri="{FF2B5EF4-FFF2-40B4-BE49-F238E27FC236}">
                  <a16:creationId xmlns:a16="http://schemas.microsoft.com/office/drawing/2014/main" id="{CF299CE8-BDF9-4A96-B6DB-0EB2A8FE3D5F}"/>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0" name="楕円 75">
              <a:extLst>
                <a:ext uri="{FF2B5EF4-FFF2-40B4-BE49-F238E27FC236}">
                  <a16:creationId xmlns:a16="http://schemas.microsoft.com/office/drawing/2014/main" id="{C6C68584-BE8A-4F67-9865-8EBB90A40270}"/>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1" name="楕円 76">
              <a:extLst>
                <a:ext uri="{FF2B5EF4-FFF2-40B4-BE49-F238E27FC236}">
                  <a16:creationId xmlns:a16="http://schemas.microsoft.com/office/drawing/2014/main" id="{66935D42-3A18-468C-A478-72349618C118}"/>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2" name="楕円 77">
              <a:extLst>
                <a:ext uri="{FF2B5EF4-FFF2-40B4-BE49-F238E27FC236}">
                  <a16:creationId xmlns:a16="http://schemas.microsoft.com/office/drawing/2014/main" id="{1DBF8C81-3BF5-46F3-8BA0-8F8A8B3C3454}"/>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3" name="楕円 80">
              <a:extLst>
                <a:ext uri="{FF2B5EF4-FFF2-40B4-BE49-F238E27FC236}">
                  <a16:creationId xmlns:a16="http://schemas.microsoft.com/office/drawing/2014/main" id="{0CCE764A-2094-4CC6-A330-CCA340EA19C9}"/>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4" name="楕円 80">
              <a:extLst>
                <a:ext uri="{FF2B5EF4-FFF2-40B4-BE49-F238E27FC236}">
                  <a16:creationId xmlns:a16="http://schemas.microsoft.com/office/drawing/2014/main" id="{E5276E6D-9690-4A55-996D-966FE41B795C}"/>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5" name="楕円 446">
              <a:extLst>
                <a:ext uri="{FF2B5EF4-FFF2-40B4-BE49-F238E27FC236}">
                  <a16:creationId xmlns:a16="http://schemas.microsoft.com/office/drawing/2014/main" id="{CAC8E932-7C42-4EF8-A778-0A52FA16CD86}"/>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6" name="楕円 77">
              <a:extLst>
                <a:ext uri="{FF2B5EF4-FFF2-40B4-BE49-F238E27FC236}">
                  <a16:creationId xmlns:a16="http://schemas.microsoft.com/office/drawing/2014/main" id="{9A8B06CD-22A5-4B05-BDEB-C78A75E81ACD}"/>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7" name="楕円 77">
              <a:extLst>
                <a:ext uri="{FF2B5EF4-FFF2-40B4-BE49-F238E27FC236}">
                  <a16:creationId xmlns:a16="http://schemas.microsoft.com/office/drawing/2014/main" id="{076D3ECE-D054-486F-8493-A7408A6B39F6}"/>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8" name="楕円 77">
              <a:extLst>
                <a:ext uri="{FF2B5EF4-FFF2-40B4-BE49-F238E27FC236}">
                  <a16:creationId xmlns:a16="http://schemas.microsoft.com/office/drawing/2014/main" id="{B05371CA-C994-497B-903F-EB54E3CAA549}"/>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79" name="楕円 79">
              <a:extLst>
                <a:ext uri="{FF2B5EF4-FFF2-40B4-BE49-F238E27FC236}">
                  <a16:creationId xmlns:a16="http://schemas.microsoft.com/office/drawing/2014/main" id="{A7668227-78BA-4D0B-9E37-8F7DB7518CD6}"/>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0" name="楕円 77">
              <a:extLst>
                <a:ext uri="{FF2B5EF4-FFF2-40B4-BE49-F238E27FC236}">
                  <a16:creationId xmlns:a16="http://schemas.microsoft.com/office/drawing/2014/main" id="{E1478BA7-9186-4428-A462-E363F76CE4EB}"/>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1" name="楕円 14">
              <a:extLst>
                <a:ext uri="{FF2B5EF4-FFF2-40B4-BE49-F238E27FC236}">
                  <a16:creationId xmlns:a16="http://schemas.microsoft.com/office/drawing/2014/main" id="{CC9EAD70-6141-454B-8187-DA8469F4DF7E}"/>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2" name="楕円 14">
              <a:extLst>
                <a:ext uri="{FF2B5EF4-FFF2-40B4-BE49-F238E27FC236}">
                  <a16:creationId xmlns:a16="http://schemas.microsoft.com/office/drawing/2014/main" id="{0F8CD80E-96A8-4347-A373-6FECAB3F2E57}"/>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3" name="楕円 14">
              <a:extLst>
                <a:ext uri="{FF2B5EF4-FFF2-40B4-BE49-F238E27FC236}">
                  <a16:creationId xmlns:a16="http://schemas.microsoft.com/office/drawing/2014/main" id="{C643EF59-3920-41CD-83DE-433DF7FA9DED}"/>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4" name="楕円 14">
              <a:extLst>
                <a:ext uri="{FF2B5EF4-FFF2-40B4-BE49-F238E27FC236}">
                  <a16:creationId xmlns:a16="http://schemas.microsoft.com/office/drawing/2014/main" id="{06C4FCC5-3857-44DF-A2DF-6CF7BA6927CD}"/>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185" name="グループ化 92">
              <a:extLst>
                <a:ext uri="{FF2B5EF4-FFF2-40B4-BE49-F238E27FC236}">
                  <a16:creationId xmlns:a16="http://schemas.microsoft.com/office/drawing/2014/main" id="{9B662B6B-DF31-423E-8B00-0D8B332757B1}"/>
                </a:ext>
              </a:extLst>
            </p:cNvPr>
            <p:cNvGrpSpPr/>
            <p:nvPr/>
          </p:nvGrpSpPr>
          <p:grpSpPr>
            <a:xfrm rot="18239659">
              <a:off x="7073649" y="2532896"/>
              <a:ext cx="1296841" cy="1419725"/>
              <a:chOff x="6697836" y="5170921"/>
              <a:chExt cx="824209" cy="902308"/>
            </a:xfrm>
          </p:grpSpPr>
          <p:sp>
            <p:nvSpPr>
              <p:cNvPr id="192" name="楕円 77">
                <a:extLst>
                  <a:ext uri="{FF2B5EF4-FFF2-40B4-BE49-F238E27FC236}">
                    <a16:creationId xmlns:a16="http://schemas.microsoft.com/office/drawing/2014/main" id="{D79AAEDC-377A-4CF2-944D-14CEBF1C01B6}"/>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3" name="楕円 13">
                <a:extLst>
                  <a:ext uri="{FF2B5EF4-FFF2-40B4-BE49-F238E27FC236}">
                    <a16:creationId xmlns:a16="http://schemas.microsoft.com/office/drawing/2014/main" id="{FC1900E0-271B-4C7A-A63E-766A5CA77BE5}"/>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4" name="楕円 53">
                <a:extLst>
                  <a:ext uri="{FF2B5EF4-FFF2-40B4-BE49-F238E27FC236}">
                    <a16:creationId xmlns:a16="http://schemas.microsoft.com/office/drawing/2014/main" id="{E46064A9-F90B-4744-AB76-A028A782B8BF}"/>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5" name="楕円 43">
                <a:extLst>
                  <a:ext uri="{FF2B5EF4-FFF2-40B4-BE49-F238E27FC236}">
                    <a16:creationId xmlns:a16="http://schemas.microsoft.com/office/drawing/2014/main" id="{201A0AF0-752E-4678-B3D2-71E2C07D5E01}"/>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6" name="楕円 47">
                <a:extLst>
                  <a:ext uri="{FF2B5EF4-FFF2-40B4-BE49-F238E27FC236}">
                    <a16:creationId xmlns:a16="http://schemas.microsoft.com/office/drawing/2014/main" id="{89CFC244-E4A4-4D41-BE4D-EF7A3363E1DD}"/>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7" name="楕円 49">
                <a:extLst>
                  <a:ext uri="{FF2B5EF4-FFF2-40B4-BE49-F238E27FC236}">
                    <a16:creationId xmlns:a16="http://schemas.microsoft.com/office/drawing/2014/main" id="{EC2367F8-F06D-4625-8549-496C3AF156BE}"/>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8" name="楕円 174">
                <a:extLst>
                  <a:ext uri="{FF2B5EF4-FFF2-40B4-BE49-F238E27FC236}">
                    <a16:creationId xmlns:a16="http://schemas.microsoft.com/office/drawing/2014/main" id="{132C8D9A-1D36-4357-A9D1-6FE937EDC349}"/>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9" name="楕円 77">
                <a:extLst>
                  <a:ext uri="{FF2B5EF4-FFF2-40B4-BE49-F238E27FC236}">
                    <a16:creationId xmlns:a16="http://schemas.microsoft.com/office/drawing/2014/main" id="{D8FD211C-08E5-4A4F-99A6-B99E5FE56838}"/>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0" name="楕円 48" hidden="1">
                <a:extLst>
                  <a:ext uri="{FF2B5EF4-FFF2-40B4-BE49-F238E27FC236}">
                    <a16:creationId xmlns:a16="http://schemas.microsoft.com/office/drawing/2014/main" id="{3E2FFFEE-6A34-4E11-AD06-5FBDCC722271}"/>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1" name="楕円 77">
                <a:extLst>
                  <a:ext uri="{FF2B5EF4-FFF2-40B4-BE49-F238E27FC236}">
                    <a16:creationId xmlns:a16="http://schemas.microsoft.com/office/drawing/2014/main" id="{414734AD-5308-43D0-9702-3D9BC7D106D1}"/>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2" name="楕円 14" hidden="1">
                <a:extLst>
                  <a:ext uri="{FF2B5EF4-FFF2-40B4-BE49-F238E27FC236}">
                    <a16:creationId xmlns:a16="http://schemas.microsoft.com/office/drawing/2014/main" id="{DBCBEF96-4578-4C23-BA88-05F9745BE943}"/>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3" name="楕円 48" hidden="1">
                <a:extLst>
                  <a:ext uri="{FF2B5EF4-FFF2-40B4-BE49-F238E27FC236}">
                    <a16:creationId xmlns:a16="http://schemas.microsoft.com/office/drawing/2014/main" id="{2ED8387D-32A1-4C5B-916A-AE808D40ADCE}"/>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4" name="楕円 48" hidden="1">
                <a:extLst>
                  <a:ext uri="{FF2B5EF4-FFF2-40B4-BE49-F238E27FC236}">
                    <a16:creationId xmlns:a16="http://schemas.microsoft.com/office/drawing/2014/main" id="{C2A3CC4D-D3EF-4EB3-968A-583FCB7AD4CF}"/>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5" name="parton" hidden="1">
                <a:extLst>
                  <a:ext uri="{FF2B5EF4-FFF2-40B4-BE49-F238E27FC236}">
                    <a16:creationId xmlns:a16="http://schemas.microsoft.com/office/drawing/2014/main" id="{F74B650A-753E-45D2-8DF9-B868E3D67D67}"/>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6" name="楕円 46" hidden="1">
                <a:extLst>
                  <a:ext uri="{FF2B5EF4-FFF2-40B4-BE49-F238E27FC236}">
                    <a16:creationId xmlns:a16="http://schemas.microsoft.com/office/drawing/2014/main" id="{7E3B7427-DC69-49CB-848B-3131E0405FA7}"/>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7" name="parton" hidden="1">
                <a:extLst>
                  <a:ext uri="{FF2B5EF4-FFF2-40B4-BE49-F238E27FC236}">
                    <a16:creationId xmlns:a16="http://schemas.microsoft.com/office/drawing/2014/main" id="{20B7754B-4DA7-4B6C-99FC-01A61BB628CB}"/>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8" name="parton" hidden="1">
                <a:extLst>
                  <a:ext uri="{FF2B5EF4-FFF2-40B4-BE49-F238E27FC236}">
                    <a16:creationId xmlns:a16="http://schemas.microsoft.com/office/drawing/2014/main" id="{4F6FFDCB-B177-4C1A-8317-962F6C0A2912}"/>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09" name="parton" hidden="1">
                <a:extLst>
                  <a:ext uri="{FF2B5EF4-FFF2-40B4-BE49-F238E27FC236}">
                    <a16:creationId xmlns:a16="http://schemas.microsoft.com/office/drawing/2014/main" id="{4550E3D8-F015-4C2F-ABFD-EC0DFCC23279}"/>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0" name="parton" hidden="1">
                <a:extLst>
                  <a:ext uri="{FF2B5EF4-FFF2-40B4-BE49-F238E27FC236}">
                    <a16:creationId xmlns:a16="http://schemas.microsoft.com/office/drawing/2014/main" id="{7DE095C5-7D86-4A8E-988E-B64A078EDE9E}"/>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sp>
          <p:nvSpPr>
            <p:cNvPr id="186" name="楕円 60">
              <a:extLst>
                <a:ext uri="{FF2B5EF4-FFF2-40B4-BE49-F238E27FC236}">
                  <a16:creationId xmlns:a16="http://schemas.microsoft.com/office/drawing/2014/main" id="{46221B0D-188D-49BC-A3A2-D73303B2707C}"/>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7" name="楕円 77">
              <a:extLst>
                <a:ext uri="{FF2B5EF4-FFF2-40B4-BE49-F238E27FC236}">
                  <a16:creationId xmlns:a16="http://schemas.microsoft.com/office/drawing/2014/main" id="{558FFC3C-EE23-4200-94CD-01D1B647D99D}"/>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8" name="楕円 77">
              <a:extLst>
                <a:ext uri="{FF2B5EF4-FFF2-40B4-BE49-F238E27FC236}">
                  <a16:creationId xmlns:a16="http://schemas.microsoft.com/office/drawing/2014/main" id="{EDE7CD75-30A1-4BBC-9872-6B3DD0FD5AB8}"/>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89" name="楕円 77">
              <a:extLst>
                <a:ext uri="{FF2B5EF4-FFF2-40B4-BE49-F238E27FC236}">
                  <a16:creationId xmlns:a16="http://schemas.microsoft.com/office/drawing/2014/main" id="{C352329F-3CBD-4C53-8C93-F6A7191C9115}"/>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0" name="楕円 77">
              <a:extLst>
                <a:ext uri="{FF2B5EF4-FFF2-40B4-BE49-F238E27FC236}">
                  <a16:creationId xmlns:a16="http://schemas.microsoft.com/office/drawing/2014/main" id="{396A1C87-04CB-4EFD-B4E3-3286D7B2FBE4}"/>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191" name="楕円 77">
              <a:extLst>
                <a:ext uri="{FF2B5EF4-FFF2-40B4-BE49-F238E27FC236}">
                  <a16:creationId xmlns:a16="http://schemas.microsoft.com/office/drawing/2014/main" id="{9492AA27-A6F8-4A47-85C0-D0E454CE7D7A}"/>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grpSp>
        <p:nvGrpSpPr>
          <p:cNvPr id="211" name="グループ化 49">
            <a:extLst>
              <a:ext uri="{FF2B5EF4-FFF2-40B4-BE49-F238E27FC236}">
                <a16:creationId xmlns:a16="http://schemas.microsoft.com/office/drawing/2014/main" id="{ED69B5DF-A291-4558-AAC1-268C28B9713E}"/>
              </a:ext>
            </a:extLst>
          </p:cNvPr>
          <p:cNvGrpSpPr/>
          <p:nvPr/>
        </p:nvGrpSpPr>
        <p:grpSpPr>
          <a:xfrm>
            <a:off x="455904" y="1716652"/>
            <a:ext cx="2478585" cy="2474871"/>
            <a:chOff x="6653672" y="2109072"/>
            <a:chExt cx="2462978" cy="2211867"/>
          </a:xfrm>
        </p:grpSpPr>
        <p:sp>
          <p:nvSpPr>
            <p:cNvPr id="212" name="爆発 2 155">
              <a:extLst>
                <a:ext uri="{FF2B5EF4-FFF2-40B4-BE49-F238E27FC236}">
                  <a16:creationId xmlns:a16="http://schemas.microsoft.com/office/drawing/2014/main" id="{13CFC1B0-5D27-4AE8-8850-45A8ECBDBD39}"/>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3" name="爆発 2 155">
              <a:extLst>
                <a:ext uri="{FF2B5EF4-FFF2-40B4-BE49-F238E27FC236}">
                  <a16:creationId xmlns:a16="http://schemas.microsoft.com/office/drawing/2014/main" id="{116056FD-89B9-487E-8F89-0D6156E42539}"/>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cxnSp>
          <p:nvCxnSpPr>
            <p:cNvPr id="214" name="直線矢印コネクタ 53">
              <a:extLst>
                <a:ext uri="{FF2B5EF4-FFF2-40B4-BE49-F238E27FC236}">
                  <a16:creationId xmlns:a16="http://schemas.microsoft.com/office/drawing/2014/main" id="{96C84DD0-C5C5-4167-9E61-2FCC7FB2B2AD}"/>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215" name="楕円 13">
              <a:extLst>
                <a:ext uri="{FF2B5EF4-FFF2-40B4-BE49-F238E27FC236}">
                  <a16:creationId xmlns:a16="http://schemas.microsoft.com/office/drawing/2014/main" id="{B2D4600B-277C-4C6B-A6C6-6472C27366E1}"/>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6" name="楕円 61">
              <a:extLst>
                <a:ext uri="{FF2B5EF4-FFF2-40B4-BE49-F238E27FC236}">
                  <a16:creationId xmlns:a16="http://schemas.microsoft.com/office/drawing/2014/main" id="{F7A354F7-AB43-4293-8D80-A80FB6858BA6}"/>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7" name="楕円 60">
              <a:extLst>
                <a:ext uri="{FF2B5EF4-FFF2-40B4-BE49-F238E27FC236}">
                  <a16:creationId xmlns:a16="http://schemas.microsoft.com/office/drawing/2014/main" id="{DDD9ACA3-289A-4C40-B2DF-735FC0B1C178}"/>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8" name="楕円 57">
              <a:extLst>
                <a:ext uri="{FF2B5EF4-FFF2-40B4-BE49-F238E27FC236}">
                  <a16:creationId xmlns:a16="http://schemas.microsoft.com/office/drawing/2014/main" id="{0BD9292D-0ECB-4441-9500-E3EBBA3499E3}"/>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19" name="楕円 56">
              <a:extLst>
                <a:ext uri="{FF2B5EF4-FFF2-40B4-BE49-F238E27FC236}">
                  <a16:creationId xmlns:a16="http://schemas.microsoft.com/office/drawing/2014/main" id="{E902082A-2C43-43B7-9534-9FD3556817FA}"/>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0" name="楕円 57">
              <a:extLst>
                <a:ext uri="{FF2B5EF4-FFF2-40B4-BE49-F238E27FC236}">
                  <a16:creationId xmlns:a16="http://schemas.microsoft.com/office/drawing/2014/main" id="{1E371634-7894-489C-AEBC-0B74AAEC1CCA}"/>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1" name="楕円 58">
              <a:extLst>
                <a:ext uri="{FF2B5EF4-FFF2-40B4-BE49-F238E27FC236}">
                  <a16:creationId xmlns:a16="http://schemas.microsoft.com/office/drawing/2014/main" id="{D36D6A17-35CD-42DB-B5C9-8FD83F8691EE}"/>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2" name="楕円 54">
              <a:extLst>
                <a:ext uri="{FF2B5EF4-FFF2-40B4-BE49-F238E27FC236}">
                  <a16:creationId xmlns:a16="http://schemas.microsoft.com/office/drawing/2014/main" id="{9FEB5F05-891E-4467-823B-B22603D4D111}"/>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3" name="楕円 53">
              <a:extLst>
                <a:ext uri="{FF2B5EF4-FFF2-40B4-BE49-F238E27FC236}">
                  <a16:creationId xmlns:a16="http://schemas.microsoft.com/office/drawing/2014/main" id="{21109DD6-06F0-41C7-BB02-8AED69651BEE}"/>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4" name="楕円 55">
              <a:extLst>
                <a:ext uri="{FF2B5EF4-FFF2-40B4-BE49-F238E27FC236}">
                  <a16:creationId xmlns:a16="http://schemas.microsoft.com/office/drawing/2014/main" id="{F78686CE-9D48-40A7-9F69-63F9512577D3}"/>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5" name="楕円 14">
              <a:extLst>
                <a:ext uri="{FF2B5EF4-FFF2-40B4-BE49-F238E27FC236}">
                  <a16:creationId xmlns:a16="http://schemas.microsoft.com/office/drawing/2014/main" id="{0387C0B1-3904-4AB2-94CC-C8428A4E0A4C}"/>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6" name="楕円 66">
              <a:extLst>
                <a:ext uri="{FF2B5EF4-FFF2-40B4-BE49-F238E27FC236}">
                  <a16:creationId xmlns:a16="http://schemas.microsoft.com/office/drawing/2014/main" id="{5E8709D9-F1DE-4B92-877F-095B45CD6B77}"/>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7" name="楕円 66">
              <a:extLst>
                <a:ext uri="{FF2B5EF4-FFF2-40B4-BE49-F238E27FC236}">
                  <a16:creationId xmlns:a16="http://schemas.microsoft.com/office/drawing/2014/main" id="{4F1F5C82-EBE5-4A42-BB29-6500D9281121}"/>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8" name="楕円 67">
              <a:extLst>
                <a:ext uri="{FF2B5EF4-FFF2-40B4-BE49-F238E27FC236}">
                  <a16:creationId xmlns:a16="http://schemas.microsoft.com/office/drawing/2014/main" id="{2B754A25-B703-4E22-9FC1-197592337C7C}"/>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29" name="楕円 68">
              <a:extLst>
                <a:ext uri="{FF2B5EF4-FFF2-40B4-BE49-F238E27FC236}">
                  <a16:creationId xmlns:a16="http://schemas.microsoft.com/office/drawing/2014/main" id="{A35476E4-2950-4BED-9023-63BA8D12F54C}"/>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0" name="楕円 67">
              <a:extLst>
                <a:ext uri="{FF2B5EF4-FFF2-40B4-BE49-F238E27FC236}">
                  <a16:creationId xmlns:a16="http://schemas.microsoft.com/office/drawing/2014/main" id="{0AE6884F-D54A-4ED1-B215-93A09EEBD926}"/>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1" name="楕円 68">
              <a:extLst>
                <a:ext uri="{FF2B5EF4-FFF2-40B4-BE49-F238E27FC236}">
                  <a16:creationId xmlns:a16="http://schemas.microsoft.com/office/drawing/2014/main" id="{B841D8B2-7965-40F2-9DD9-E610BB1A8945}"/>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2" name="楕円 69">
              <a:extLst>
                <a:ext uri="{FF2B5EF4-FFF2-40B4-BE49-F238E27FC236}">
                  <a16:creationId xmlns:a16="http://schemas.microsoft.com/office/drawing/2014/main" id="{283B46E4-DD86-4C31-981D-72018AB72F78}"/>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3" name="楕円 70">
              <a:extLst>
                <a:ext uri="{FF2B5EF4-FFF2-40B4-BE49-F238E27FC236}">
                  <a16:creationId xmlns:a16="http://schemas.microsoft.com/office/drawing/2014/main" id="{8CAC0171-B06B-4D2B-800D-52728AD97EAE}"/>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4" name="楕円 71">
              <a:extLst>
                <a:ext uri="{FF2B5EF4-FFF2-40B4-BE49-F238E27FC236}">
                  <a16:creationId xmlns:a16="http://schemas.microsoft.com/office/drawing/2014/main" id="{C725A732-1C5A-42CC-AF68-CBC64BAD4031}"/>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5" name="楕円 72">
              <a:extLst>
                <a:ext uri="{FF2B5EF4-FFF2-40B4-BE49-F238E27FC236}">
                  <a16:creationId xmlns:a16="http://schemas.microsoft.com/office/drawing/2014/main" id="{C929D84E-DE60-4FBD-AF24-807A2DC9B269}"/>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6" name="楕円 73">
              <a:extLst>
                <a:ext uri="{FF2B5EF4-FFF2-40B4-BE49-F238E27FC236}">
                  <a16:creationId xmlns:a16="http://schemas.microsoft.com/office/drawing/2014/main" id="{2FDD2763-B646-4438-97E7-556B470CEBD2}"/>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7" name="楕円 74">
              <a:extLst>
                <a:ext uri="{FF2B5EF4-FFF2-40B4-BE49-F238E27FC236}">
                  <a16:creationId xmlns:a16="http://schemas.microsoft.com/office/drawing/2014/main" id="{F4458969-983A-4C8B-9FA4-4419042454CC}"/>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8" name="楕円 75">
              <a:extLst>
                <a:ext uri="{FF2B5EF4-FFF2-40B4-BE49-F238E27FC236}">
                  <a16:creationId xmlns:a16="http://schemas.microsoft.com/office/drawing/2014/main" id="{A4DCBBA6-E0D7-4B50-9E0D-988721E7584B}"/>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39" name="楕円 76">
              <a:extLst>
                <a:ext uri="{FF2B5EF4-FFF2-40B4-BE49-F238E27FC236}">
                  <a16:creationId xmlns:a16="http://schemas.microsoft.com/office/drawing/2014/main" id="{D9CD4300-6C57-47E7-891A-F7206C233B71}"/>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0" name="楕円 77">
              <a:extLst>
                <a:ext uri="{FF2B5EF4-FFF2-40B4-BE49-F238E27FC236}">
                  <a16:creationId xmlns:a16="http://schemas.microsoft.com/office/drawing/2014/main" id="{79B8A338-7A5A-4149-B948-BF6DEFBE8B8A}"/>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1" name="楕円 80">
              <a:extLst>
                <a:ext uri="{FF2B5EF4-FFF2-40B4-BE49-F238E27FC236}">
                  <a16:creationId xmlns:a16="http://schemas.microsoft.com/office/drawing/2014/main" id="{A8638FF8-DD7E-42A9-8B1A-9B2305F143E5}"/>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2" name="楕円 80">
              <a:extLst>
                <a:ext uri="{FF2B5EF4-FFF2-40B4-BE49-F238E27FC236}">
                  <a16:creationId xmlns:a16="http://schemas.microsoft.com/office/drawing/2014/main" id="{97A8ADB2-C196-4EA7-B654-33C53387F372}"/>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3" name="楕円 446">
              <a:extLst>
                <a:ext uri="{FF2B5EF4-FFF2-40B4-BE49-F238E27FC236}">
                  <a16:creationId xmlns:a16="http://schemas.microsoft.com/office/drawing/2014/main" id="{71C7A702-2CC8-4EF7-B7D8-81CB846EA9D3}"/>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4" name="楕円 77">
              <a:extLst>
                <a:ext uri="{FF2B5EF4-FFF2-40B4-BE49-F238E27FC236}">
                  <a16:creationId xmlns:a16="http://schemas.microsoft.com/office/drawing/2014/main" id="{7C689CD5-8F9D-47F0-BA58-3623312601B0}"/>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5" name="楕円 77">
              <a:extLst>
                <a:ext uri="{FF2B5EF4-FFF2-40B4-BE49-F238E27FC236}">
                  <a16:creationId xmlns:a16="http://schemas.microsoft.com/office/drawing/2014/main" id="{A620506F-AFEC-4F5D-A99B-B44728CFA5C7}"/>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6" name="楕円 77">
              <a:extLst>
                <a:ext uri="{FF2B5EF4-FFF2-40B4-BE49-F238E27FC236}">
                  <a16:creationId xmlns:a16="http://schemas.microsoft.com/office/drawing/2014/main" id="{0FA6341D-71CA-42AC-940B-86DC758F146C}"/>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7" name="楕円 79">
              <a:extLst>
                <a:ext uri="{FF2B5EF4-FFF2-40B4-BE49-F238E27FC236}">
                  <a16:creationId xmlns:a16="http://schemas.microsoft.com/office/drawing/2014/main" id="{397E2D10-2A08-4DC5-8DBA-AC5F8A147D40}"/>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8" name="楕円 77">
              <a:extLst>
                <a:ext uri="{FF2B5EF4-FFF2-40B4-BE49-F238E27FC236}">
                  <a16:creationId xmlns:a16="http://schemas.microsoft.com/office/drawing/2014/main" id="{21BC7984-6E87-421E-9A37-EDB6CCD59088}"/>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49" name="楕円 14">
              <a:extLst>
                <a:ext uri="{FF2B5EF4-FFF2-40B4-BE49-F238E27FC236}">
                  <a16:creationId xmlns:a16="http://schemas.microsoft.com/office/drawing/2014/main" id="{BEC73801-C2E4-431F-9F38-5DC14D8F97DF}"/>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0" name="楕円 14">
              <a:extLst>
                <a:ext uri="{FF2B5EF4-FFF2-40B4-BE49-F238E27FC236}">
                  <a16:creationId xmlns:a16="http://schemas.microsoft.com/office/drawing/2014/main" id="{C360EB8C-1776-4DAD-BD96-6CE82D7AC50A}"/>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1" name="楕円 14">
              <a:extLst>
                <a:ext uri="{FF2B5EF4-FFF2-40B4-BE49-F238E27FC236}">
                  <a16:creationId xmlns:a16="http://schemas.microsoft.com/office/drawing/2014/main" id="{F53D609A-CEBE-4B8F-99D1-714C08ADE2D7}"/>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2" name="楕円 14">
              <a:extLst>
                <a:ext uri="{FF2B5EF4-FFF2-40B4-BE49-F238E27FC236}">
                  <a16:creationId xmlns:a16="http://schemas.microsoft.com/office/drawing/2014/main" id="{A6B75C62-5FB1-4961-B3DF-D585B2235131}"/>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253" name="グループ化 92">
              <a:extLst>
                <a:ext uri="{FF2B5EF4-FFF2-40B4-BE49-F238E27FC236}">
                  <a16:creationId xmlns:a16="http://schemas.microsoft.com/office/drawing/2014/main" id="{7C87FD32-7E04-4459-B16E-248EDA8D652F}"/>
                </a:ext>
              </a:extLst>
            </p:cNvPr>
            <p:cNvGrpSpPr/>
            <p:nvPr/>
          </p:nvGrpSpPr>
          <p:grpSpPr>
            <a:xfrm rot="18239659">
              <a:off x="7073649" y="2532896"/>
              <a:ext cx="1296841" cy="1419725"/>
              <a:chOff x="6697836" y="5170921"/>
              <a:chExt cx="824209" cy="902308"/>
            </a:xfrm>
          </p:grpSpPr>
          <p:sp>
            <p:nvSpPr>
              <p:cNvPr id="260" name="楕円 77">
                <a:extLst>
                  <a:ext uri="{FF2B5EF4-FFF2-40B4-BE49-F238E27FC236}">
                    <a16:creationId xmlns:a16="http://schemas.microsoft.com/office/drawing/2014/main" id="{1EF1611E-4B1E-4151-948B-BB85777F7D2D}"/>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1" name="楕円 13">
                <a:extLst>
                  <a:ext uri="{FF2B5EF4-FFF2-40B4-BE49-F238E27FC236}">
                    <a16:creationId xmlns:a16="http://schemas.microsoft.com/office/drawing/2014/main" id="{95CA5B62-EF11-48E3-B75F-5FAC99D89DDC}"/>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2" name="楕円 53">
                <a:extLst>
                  <a:ext uri="{FF2B5EF4-FFF2-40B4-BE49-F238E27FC236}">
                    <a16:creationId xmlns:a16="http://schemas.microsoft.com/office/drawing/2014/main" id="{D3F5869B-4224-419D-98DA-57908D8E53EC}"/>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3" name="楕円 43">
                <a:extLst>
                  <a:ext uri="{FF2B5EF4-FFF2-40B4-BE49-F238E27FC236}">
                    <a16:creationId xmlns:a16="http://schemas.microsoft.com/office/drawing/2014/main" id="{089CBC56-507F-4EC3-A91E-6F1A4A76D7E7}"/>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4" name="楕円 47">
                <a:extLst>
                  <a:ext uri="{FF2B5EF4-FFF2-40B4-BE49-F238E27FC236}">
                    <a16:creationId xmlns:a16="http://schemas.microsoft.com/office/drawing/2014/main" id="{30E5A835-ACB4-40A0-8324-C3B4A24F3E81}"/>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5" name="楕円 49">
                <a:extLst>
                  <a:ext uri="{FF2B5EF4-FFF2-40B4-BE49-F238E27FC236}">
                    <a16:creationId xmlns:a16="http://schemas.microsoft.com/office/drawing/2014/main" id="{444996BC-2AC5-4AE2-8C13-B9EE9F22DA7B}"/>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6" name="楕円 174">
                <a:extLst>
                  <a:ext uri="{FF2B5EF4-FFF2-40B4-BE49-F238E27FC236}">
                    <a16:creationId xmlns:a16="http://schemas.microsoft.com/office/drawing/2014/main" id="{057D0944-ECD0-4632-94D9-743E182D211C}"/>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7" name="楕円 77">
                <a:extLst>
                  <a:ext uri="{FF2B5EF4-FFF2-40B4-BE49-F238E27FC236}">
                    <a16:creationId xmlns:a16="http://schemas.microsoft.com/office/drawing/2014/main" id="{42E2F2C8-B7A8-4E73-84F7-96C88E56BD7E}"/>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8" name="楕円 48" hidden="1">
                <a:extLst>
                  <a:ext uri="{FF2B5EF4-FFF2-40B4-BE49-F238E27FC236}">
                    <a16:creationId xmlns:a16="http://schemas.microsoft.com/office/drawing/2014/main" id="{33FBC46A-DEA4-4796-A3FF-66B3929BBE39}"/>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69" name="楕円 77">
                <a:extLst>
                  <a:ext uri="{FF2B5EF4-FFF2-40B4-BE49-F238E27FC236}">
                    <a16:creationId xmlns:a16="http://schemas.microsoft.com/office/drawing/2014/main" id="{36C25636-6058-4359-A94D-7E971BD8D9D1}"/>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0" name="楕円 14" hidden="1">
                <a:extLst>
                  <a:ext uri="{FF2B5EF4-FFF2-40B4-BE49-F238E27FC236}">
                    <a16:creationId xmlns:a16="http://schemas.microsoft.com/office/drawing/2014/main" id="{2AB870EC-DB81-4513-B3A8-5E123BA9E481}"/>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1" name="楕円 48" hidden="1">
                <a:extLst>
                  <a:ext uri="{FF2B5EF4-FFF2-40B4-BE49-F238E27FC236}">
                    <a16:creationId xmlns:a16="http://schemas.microsoft.com/office/drawing/2014/main" id="{1D02D99B-72C6-4A58-9B6A-7F840C9C05A9}"/>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2" name="楕円 48" hidden="1">
                <a:extLst>
                  <a:ext uri="{FF2B5EF4-FFF2-40B4-BE49-F238E27FC236}">
                    <a16:creationId xmlns:a16="http://schemas.microsoft.com/office/drawing/2014/main" id="{A68ABEEF-B0C2-446A-A464-E3050C90F84A}"/>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3" name="parton" hidden="1">
                <a:extLst>
                  <a:ext uri="{FF2B5EF4-FFF2-40B4-BE49-F238E27FC236}">
                    <a16:creationId xmlns:a16="http://schemas.microsoft.com/office/drawing/2014/main" id="{BBCF573E-8537-4DA5-A0E1-890E91D1C380}"/>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4" name="楕円 46" hidden="1">
                <a:extLst>
                  <a:ext uri="{FF2B5EF4-FFF2-40B4-BE49-F238E27FC236}">
                    <a16:creationId xmlns:a16="http://schemas.microsoft.com/office/drawing/2014/main" id="{87F3059D-543A-45BD-8B54-5790187C63E9}"/>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5" name="parton" hidden="1">
                <a:extLst>
                  <a:ext uri="{FF2B5EF4-FFF2-40B4-BE49-F238E27FC236}">
                    <a16:creationId xmlns:a16="http://schemas.microsoft.com/office/drawing/2014/main" id="{88C140E2-2C39-4C4B-9D3F-6EE10ABBDE62}"/>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6" name="parton" hidden="1">
                <a:extLst>
                  <a:ext uri="{FF2B5EF4-FFF2-40B4-BE49-F238E27FC236}">
                    <a16:creationId xmlns:a16="http://schemas.microsoft.com/office/drawing/2014/main" id="{28F84CF8-FADA-423E-BEFC-42A184CB5534}"/>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7" name="parton" hidden="1">
                <a:extLst>
                  <a:ext uri="{FF2B5EF4-FFF2-40B4-BE49-F238E27FC236}">
                    <a16:creationId xmlns:a16="http://schemas.microsoft.com/office/drawing/2014/main" id="{DCDE23CF-E03F-4319-B626-1E436D8D21FC}"/>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78" name="parton" hidden="1">
                <a:extLst>
                  <a:ext uri="{FF2B5EF4-FFF2-40B4-BE49-F238E27FC236}">
                    <a16:creationId xmlns:a16="http://schemas.microsoft.com/office/drawing/2014/main" id="{C9E48B67-E98E-4CAE-9078-A7E4F2A48F5B}"/>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sp>
          <p:nvSpPr>
            <p:cNvPr id="254" name="楕円 60">
              <a:extLst>
                <a:ext uri="{FF2B5EF4-FFF2-40B4-BE49-F238E27FC236}">
                  <a16:creationId xmlns:a16="http://schemas.microsoft.com/office/drawing/2014/main" id="{C69B51B3-07FD-4B28-9337-A43F1E12676E}"/>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5" name="楕円 77">
              <a:extLst>
                <a:ext uri="{FF2B5EF4-FFF2-40B4-BE49-F238E27FC236}">
                  <a16:creationId xmlns:a16="http://schemas.microsoft.com/office/drawing/2014/main" id="{48FE57F5-BF11-4F30-AE74-34489D9EA549}"/>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6" name="楕円 77">
              <a:extLst>
                <a:ext uri="{FF2B5EF4-FFF2-40B4-BE49-F238E27FC236}">
                  <a16:creationId xmlns:a16="http://schemas.microsoft.com/office/drawing/2014/main" id="{DFD9D0F7-F6B4-4DE8-8D43-8215433BBB3A}"/>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7" name="楕円 77">
              <a:extLst>
                <a:ext uri="{FF2B5EF4-FFF2-40B4-BE49-F238E27FC236}">
                  <a16:creationId xmlns:a16="http://schemas.microsoft.com/office/drawing/2014/main" id="{6510F2E1-E51E-461E-954C-9C5C16259EF5}"/>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8" name="楕円 77">
              <a:extLst>
                <a:ext uri="{FF2B5EF4-FFF2-40B4-BE49-F238E27FC236}">
                  <a16:creationId xmlns:a16="http://schemas.microsoft.com/office/drawing/2014/main" id="{2CD21768-B204-4A77-AABB-1A1B5D51FCCF}"/>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59" name="楕円 77">
              <a:extLst>
                <a:ext uri="{FF2B5EF4-FFF2-40B4-BE49-F238E27FC236}">
                  <a16:creationId xmlns:a16="http://schemas.microsoft.com/office/drawing/2014/main" id="{B789D3DE-B28E-4307-AFED-CFF61080DDC6}"/>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grpSp>
        <p:nvGrpSpPr>
          <p:cNvPr id="279" name="グループ化 126">
            <a:extLst>
              <a:ext uri="{FF2B5EF4-FFF2-40B4-BE49-F238E27FC236}">
                <a16:creationId xmlns:a16="http://schemas.microsoft.com/office/drawing/2014/main" id="{241CB208-D534-4098-AAD0-220B3FB048CA}"/>
              </a:ext>
            </a:extLst>
          </p:cNvPr>
          <p:cNvGrpSpPr/>
          <p:nvPr/>
        </p:nvGrpSpPr>
        <p:grpSpPr>
          <a:xfrm rot="18187666" flipV="1">
            <a:off x="1859271" y="2246005"/>
            <a:ext cx="1068835" cy="38434"/>
            <a:chOff x="930442" y="3466256"/>
            <a:chExt cx="3962400" cy="38891"/>
          </a:xfrm>
        </p:grpSpPr>
        <p:cxnSp>
          <p:nvCxnSpPr>
            <p:cNvPr id="280" name="直線コネクタ 127">
              <a:extLst>
                <a:ext uri="{FF2B5EF4-FFF2-40B4-BE49-F238E27FC236}">
                  <a16:creationId xmlns:a16="http://schemas.microsoft.com/office/drawing/2014/main" id="{E6566F60-F0CA-430A-B51E-22CCF135157F}"/>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1" name="直線コネクタ 128">
              <a:extLst>
                <a:ext uri="{FF2B5EF4-FFF2-40B4-BE49-F238E27FC236}">
                  <a16:creationId xmlns:a16="http://schemas.microsoft.com/office/drawing/2014/main" id="{C8A79E42-211A-445E-AF32-351619D1151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82" name="直線コネクタ 129">
              <a:extLst>
                <a:ext uri="{FF2B5EF4-FFF2-40B4-BE49-F238E27FC236}">
                  <a16:creationId xmlns:a16="http://schemas.microsoft.com/office/drawing/2014/main" id="{1C8CA915-A54B-4C34-A5D8-081E4A5F8AE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283" name="グループ化 130">
            <a:extLst>
              <a:ext uri="{FF2B5EF4-FFF2-40B4-BE49-F238E27FC236}">
                <a16:creationId xmlns:a16="http://schemas.microsoft.com/office/drawing/2014/main" id="{55F12EEA-94B7-4145-87BD-6EB20F074B73}"/>
              </a:ext>
            </a:extLst>
          </p:cNvPr>
          <p:cNvGrpSpPr/>
          <p:nvPr/>
        </p:nvGrpSpPr>
        <p:grpSpPr>
          <a:xfrm rot="190712" flipV="1">
            <a:off x="632060" y="3433484"/>
            <a:ext cx="1690731" cy="45719"/>
            <a:chOff x="930442" y="3466256"/>
            <a:chExt cx="3962400" cy="38891"/>
          </a:xfrm>
        </p:grpSpPr>
        <p:cxnSp>
          <p:nvCxnSpPr>
            <p:cNvPr id="284" name="直線コネクタ 131">
              <a:extLst>
                <a:ext uri="{FF2B5EF4-FFF2-40B4-BE49-F238E27FC236}">
                  <a16:creationId xmlns:a16="http://schemas.microsoft.com/office/drawing/2014/main" id="{37E95B78-FA61-438A-B4AF-2CB7534EBD3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5" name="直線コネクタ 132">
              <a:extLst>
                <a:ext uri="{FF2B5EF4-FFF2-40B4-BE49-F238E27FC236}">
                  <a16:creationId xmlns:a16="http://schemas.microsoft.com/office/drawing/2014/main" id="{E3DEA624-57E8-4717-9898-777F11466856}"/>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86" name="直線コネクタ 133">
              <a:extLst>
                <a:ext uri="{FF2B5EF4-FFF2-40B4-BE49-F238E27FC236}">
                  <a16:creationId xmlns:a16="http://schemas.microsoft.com/office/drawing/2014/main" id="{172406EC-E819-4068-9C2A-801512264C7D}"/>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87" name="円/楕円 20">
            <a:extLst>
              <a:ext uri="{FF2B5EF4-FFF2-40B4-BE49-F238E27FC236}">
                <a16:creationId xmlns:a16="http://schemas.microsoft.com/office/drawing/2014/main" id="{BD01340B-1351-43D7-A003-C2E47B3D98CF}"/>
              </a:ext>
            </a:extLst>
          </p:cNvPr>
          <p:cNvSpPr/>
          <p:nvPr/>
        </p:nvSpPr>
        <p:spPr>
          <a:xfrm rot="8974212" flipH="1" flipV="1">
            <a:off x="2221908" y="3438028"/>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88" name="円/楕円 20">
            <a:extLst>
              <a:ext uri="{FF2B5EF4-FFF2-40B4-BE49-F238E27FC236}">
                <a16:creationId xmlns:a16="http://schemas.microsoft.com/office/drawing/2014/main" id="{BA689918-039A-4A15-962D-1E807538C3D8}"/>
              </a:ext>
            </a:extLst>
          </p:cNvPr>
          <p:cNvSpPr/>
          <p:nvPr/>
        </p:nvSpPr>
        <p:spPr>
          <a:xfrm rot="8974212" flipH="1" flipV="1">
            <a:off x="2634163" y="177015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289" name="グループ化 126">
            <a:extLst>
              <a:ext uri="{FF2B5EF4-FFF2-40B4-BE49-F238E27FC236}">
                <a16:creationId xmlns:a16="http://schemas.microsoft.com/office/drawing/2014/main" id="{95E0C281-4532-41B7-BCBC-03542DEB3618}"/>
              </a:ext>
            </a:extLst>
          </p:cNvPr>
          <p:cNvGrpSpPr/>
          <p:nvPr/>
        </p:nvGrpSpPr>
        <p:grpSpPr>
          <a:xfrm rot="11383221" flipV="1">
            <a:off x="523878" y="3020657"/>
            <a:ext cx="626049" cy="45719"/>
            <a:chOff x="930442" y="3466256"/>
            <a:chExt cx="3962400" cy="38891"/>
          </a:xfrm>
        </p:grpSpPr>
        <p:cxnSp>
          <p:nvCxnSpPr>
            <p:cNvPr id="290" name="直線コネクタ 127">
              <a:extLst>
                <a:ext uri="{FF2B5EF4-FFF2-40B4-BE49-F238E27FC236}">
                  <a16:creationId xmlns:a16="http://schemas.microsoft.com/office/drawing/2014/main" id="{241E5720-D61B-42CA-AC2E-54F65DA31795}"/>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1" name="直線コネクタ 128">
              <a:extLst>
                <a:ext uri="{FF2B5EF4-FFF2-40B4-BE49-F238E27FC236}">
                  <a16:creationId xmlns:a16="http://schemas.microsoft.com/office/drawing/2014/main" id="{7B994983-A3FA-47F6-84BA-22A57AE4C69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2" name="直線コネクタ 129">
              <a:extLst>
                <a:ext uri="{FF2B5EF4-FFF2-40B4-BE49-F238E27FC236}">
                  <a16:creationId xmlns:a16="http://schemas.microsoft.com/office/drawing/2014/main" id="{4DDB087D-4EB4-4011-9E3F-C5E046606FC7}"/>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93" name="円/楕円 20">
            <a:extLst>
              <a:ext uri="{FF2B5EF4-FFF2-40B4-BE49-F238E27FC236}">
                <a16:creationId xmlns:a16="http://schemas.microsoft.com/office/drawing/2014/main" id="{37D536F5-3522-47D0-8909-33FA1DAF3C91}"/>
              </a:ext>
            </a:extLst>
          </p:cNvPr>
          <p:cNvSpPr/>
          <p:nvPr/>
        </p:nvSpPr>
        <p:spPr>
          <a:xfrm rot="8974212" flipH="1" flipV="1">
            <a:off x="442738" y="2925628"/>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294" name="円/楕円 20">
            <a:extLst>
              <a:ext uri="{FF2B5EF4-FFF2-40B4-BE49-F238E27FC236}">
                <a16:creationId xmlns:a16="http://schemas.microsoft.com/office/drawing/2014/main" id="{B6B5AD22-91A0-4BFC-A6A6-993B3A1EF685}"/>
              </a:ext>
            </a:extLst>
          </p:cNvPr>
          <p:cNvSpPr/>
          <p:nvPr/>
        </p:nvSpPr>
        <p:spPr>
          <a:xfrm rot="8974212" flipH="1" flipV="1">
            <a:off x="522349" y="3339801"/>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295" name="グループ化 130">
            <a:extLst>
              <a:ext uri="{FF2B5EF4-FFF2-40B4-BE49-F238E27FC236}">
                <a16:creationId xmlns:a16="http://schemas.microsoft.com/office/drawing/2014/main" id="{D73584A2-6A58-409C-854F-DDB854F64E35}"/>
              </a:ext>
            </a:extLst>
          </p:cNvPr>
          <p:cNvGrpSpPr/>
          <p:nvPr/>
        </p:nvGrpSpPr>
        <p:grpSpPr>
          <a:xfrm rot="19091360">
            <a:off x="1163087" y="2962209"/>
            <a:ext cx="299945" cy="45719"/>
            <a:chOff x="930442" y="3466256"/>
            <a:chExt cx="3962400" cy="38891"/>
          </a:xfrm>
        </p:grpSpPr>
        <p:cxnSp>
          <p:nvCxnSpPr>
            <p:cNvPr id="296" name="直線コネクタ 131">
              <a:extLst>
                <a:ext uri="{FF2B5EF4-FFF2-40B4-BE49-F238E27FC236}">
                  <a16:creationId xmlns:a16="http://schemas.microsoft.com/office/drawing/2014/main" id="{CD05311B-76D2-4DDA-B9A8-3465872406A4}"/>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7" name="直線コネクタ 132">
              <a:extLst>
                <a:ext uri="{FF2B5EF4-FFF2-40B4-BE49-F238E27FC236}">
                  <a16:creationId xmlns:a16="http://schemas.microsoft.com/office/drawing/2014/main" id="{89F3A120-69D7-43E2-BC6F-D8994B9C621C}"/>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8" name="直線コネクタ 133">
              <a:extLst>
                <a:ext uri="{FF2B5EF4-FFF2-40B4-BE49-F238E27FC236}">
                  <a16:creationId xmlns:a16="http://schemas.microsoft.com/office/drawing/2014/main" id="{79696DAF-7DC3-49F6-99A3-576D59DF1994}"/>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99" name="円/楕円 20">
            <a:extLst>
              <a:ext uri="{FF2B5EF4-FFF2-40B4-BE49-F238E27FC236}">
                <a16:creationId xmlns:a16="http://schemas.microsoft.com/office/drawing/2014/main" id="{AB0745B0-CE12-4DD0-9C5C-9AD0D836DA94}"/>
              </a:ext>
            </a:extLst>
          </p:cNvPr>
          <p:cNvSpPr/>
          <p:nvPr/>
        </p:nvSpPr>
        <p:spPr>
          <a:xfrm rot="8974212" flipH="1" flipV="1">
            <a:off x="1102764" y="3058037"/>
            <a:ext cx="131521" cy="131521"/>
          </a:xfrm>
          <a:prstGeom prst="ellipse">
            <a:avLst/>
          </a:prstGeom>
          <a:solidFill>
            <a:srgbClr val="FFC0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00" name="グループ化 130">
            <a:extLst>
              <a:ext uri="{FF2B5EF4-FFF2-40B4-BE49-F238E27FC236}">
                <a16:creationId xmlns:a16="http://schemas.microsoft.com/office/drawing/2014/main" id="{A216A1B6-2D6C-4BF6-863F-591A518443E0}"/>
              </a:ext>
            </a:extLst>
          </p:cNvPr>
          <p:cNvGrpSpPr/>
          <p:nvPr/>
        </p:nvGrpSpPr>
        <p:grpSpPr>
          <a:xfrm rot="17541179">
            <a:off x="1288996" y="2600572"/>
            <a:ext cx="573501" cy="51379"/>
            <a:chOff x="930442" y="3466256"/>
            <a:chExt cx="3962400" cy="38891"/>
          </a:xfrm>
        </p:grpSpPr>
        <p:cxnSp>
          <p:nvCxnSpPr>
            <p:cNvPr id="301" name="直線コネクタ 131">
              <a:extLst>
                <a:ext uri="{FF2B5EF4-FFF2-40B4-BE49-F238E27FC236}">
                  <a16:creationId xmlns:a16="http://schemas.microsoft.com/office/drawing/2014/main" id="{A26F5338-6822-45EA-9A39-5143AAB0C559}"/>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2" name="直線コネクタ 132">
              <a:extLst>
                <a:ext uri="{FF2B5EF4-FFF2-40B4-BE49-F238E27FC236}">
                  <a16:creationId xmlns:a16="http://schemas.microsoft.com/office/drawing/2014/main" id="{AA122A79-E6BF-4266-A8DD-9C83EFBC4B00}"/>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3" name="直線コネクタ 133">
              <a:extLst>
                <a:ext uri="{FF2B5EF4-FFF2-40B4-BE49-F238E27FC236}">
                  <a16:creationId xmlns:a16="http://schemas.microsoft.com/office/drawing/2014/main" id="{A15F8C1D-0B82-423C-A807-9FE554106A27}"/>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04" name="円/楕円 20">
            <a:extLst>
              <a:ext uri="{FF2B5EF4-FFF2-40B4-BE49-F238E27FC236}">
                <a16:creationId xmlns:a16="http://schemas.microsoft.com/office/drawing/2014/main" id="{BF4CC588-58F6-43B6-BDD9-F75929F816CD}"/>
              </a:ext>
            </a:extLst>
          </p:cNvPr>
          <p:cNvSpPr/>
          <p:nvPr/>
        </p:nvSpPr>
        <p:spPr>
          <a:xfrm rot="8974212" flipH="1" flipV="1">
            <a:off x="1394832" y="2789705"/>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05" name="グループ化 130">
            <a:extLst>
              <a:ext uri="{FF2B5EF4-FFF2-40B4-BE49-F238E27FC236}">
                <a16:creationId xmlns:a16="http://schemas.microsoft.com/office/drawing/2014/main" id="{39010668-F615-489C-BC01-E2C155448390}"/>
              </a:ext>
            </a:extLst>
          </p:cNvPr>
          <p:cNvGrpSpPr/>
          <p:nvPr/>
        </p:nvGrpSpPr>
        <p:grpSpPr>
          <a:xfrm rot="12982409">
            <a:off x="1635605" y="2499468"/>
            <a:ext cx="479740" cy="45719"/>
            <a:chOff x="930442" y="3466256"/>
            <a:chExt cx="3962400" cy="38891"/>
          </a:xfrm>
        </p:grpSpPr>
        <p:cxnSp>
          <p:nvCxnSpPr>
            <p:cNvPr id="306" name="直線コネクタ 131">
              <a:extLst>
                <a:ext uri="{FF2B5EF4-FFF2-40B4-BE49-F238E27FC236}">
                  <a16:creationId xmlns:a16="http://schemas.microsoft.com/office/drawing/2014/main" id="{C9D9A92F-2028-485C-9677-C7D6DE761DB0}"/>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7" name="直線コネクタ 132">
              <a:extLst>
                <a:ext uri="{FF2B5EF4-FFF2-40B4-BE49-F238E27FC236}">
                  <a16:creationId xmlns:a16="http://schemas.microsoft.com/office/drawing/2014/main" id="{4477F277-2C94-4E86-9E51-DAFE11DA90B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8" name="直線コネクタ 133">
              <a:extLst>
                <a:ext uri="{FF2B5EF4-FFF2-40B4-BE49-F238E27FC236}">
                  <a16:creationId xmlns:a16="http://schemas.microsoft.com/office/drawing/2014/main" id="{C22C1570-68FB-4276-9504-9801AD6F196B}"/>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09" name="円/楕円 20">
            <a:extLst>
              <a:ext uri="{FF2B5EF4-FFF2-40B4-BE49-F238E27FC236}">
                <a16:creationId xmlns:a16="http://schemas.microsoft.com/office/drawing/2014/main" id="{0AEAC50F-0377-4497-A3D2-2548D4FD3A21}"/>
              </a:ext>
            </a:extLst>
          </p:cNvPr>
          <p:cNvSpPr/>
          <p:nvPr/>
        </p:nvSpPr>
        <p:spPr>
          <a:xfrm rot="8974212" flipH="1" flipV="1">
            <a:off x="1627171" y="232489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10" name="円/楕円 20">
            <a:extLst>
              <a:ext uri="{FF2B5EF4-FFF2-40B4-BE49-F238E27FC236}">
                <a16:creationId xmlns:a16="http://schemas.microsoft.com/office/drawing/2014/main" id="{CDE438A9-479B-49C1-B035-F8A3FD969C58}"/>
              </a:ext>
            </a:extLst>
          </p:cNvPr>
          <p:cNvSpPr/>
          <p:nvPr/>
        </p:nvSpPr>
        <p:spPr>
          <a:xfrm rot="8974212" flipH="1" flipV="1">
            <a:off x="2052105" y="2617368"/>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11" name="グループ化 130">
            <a:extLst>
              <a:ext uri="{FF2B5EF4-FFF2-40B4-BE49-F238E27FC236}">
                <a16:creationId xmlns:a16="http://schemas.microsoft.com/office/drawing/2014/main" id="{908445E6-5E9C-41BC-9C07-92A9C73AFE34}"/>
              </a:ext>
            </a:extLst>
          </p:cNvPr>
          <p:cNvGrpSpPr/>
          <p:nvPr/>
        </p:nvGrpSpPr>
        <p:grpSpPr>
          <a:xfrm rot="190712" flipV="1">
            <a:off x="3562030" y="3320621"/>
            <a:ext cx="1690731" cy="45719"/>
            <a:chOff x="930442" y="3466256"/>
            <a:chExt cx="3962400" cy="38891"/>
          </a:xfrm>
        </p:grpSpPr>
        <p:cxnSp>
          <p:nvCxnSpPr>
            <p:cNvPr id="312" name="直線コネクタ 131">
              <a:extLst>
                <a:ext uri="{FF2B5EF4-FFF2-40B4-BE49-F238E27FC236}">
                  <a16:creationId xmlns:a16="http://schemas.microsoft.com/office/drawing/2014/main" id="{BBABC964-E3BE-4294-931E-C6E629B774E9}"/>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3" name="直線コネクタ 132">
              <a:extLst>
                <a:ext uri="{FF2B5EF4-FFF2-40B4-BE49-F238E27FC236}">
                  <a16:creationId xmlns:a16="http://schemas.microsoft.com/office/drawing/2014/main" id="{4246A2BE-CADF-4670-BD9A-35201DA1BE4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14" name="直線コネクタ 133">
              <a:extLst>
                <a:ext uri="{FF2B5EF4-FFF2-40B4-BE49-F238E27FC236}">
                  <a16:creationId xmlns:a16="http://schemas.microsoft.com/office/drawing/2014/main" id="{6E484F90-8C6B-45C3-948E-4398FEE5A079}"/>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15" name="円/楕円 20">
            <a:extLst>
              <a:ext uri="{FF2B5EF4-FFF2-40B4-BE49-F238E27FC236}">
                <a16:creationId xmlns:a16="http://schemas.microsoft.com/office/drawing/2014/main" id="{5012FA5D-383B-413F-94A5-924BA9DB9451}"/>
              </a:ext>
            </a:extLst>
          </p:cNvPr>
          <p:cNvSpPr/>
          <p:nvPr/>
        </p:nvSpPr>
        <p:spPr>
          <a:xfrm rot="8974212" flipH="1" flipV="1">
            <a:off x="5151878" y="3325165"/>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16" name="円/楕円 20">
            <a:extLst>
              <a:ext uri="{FF2B5EF4-FFF2-40B4-BE49-F238E27FC236}">
                <a16:creationId xmlns:a16="http://schemas.microsoft.com/office/drawing/2014/main" id="{769C4A69-B79D-4E96-A72B-5CF73B544673}"/>
              </a:ext>
            </a:extLst>
          </p:cNvPr>
          <p:cNvSpPr/>
          <p:nvPr/>
        </p:nvSpPr>
        <p:spPr>
          <a:xfrm rot="8974212" flipH="1" flipV="1">
            <a:off x="3452319" y="3226938"/>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17" name="グループ化 126">
            <a:extLst>
              <a:ext uri="{FF2B5EF4-FFF2-40B4-BE49-F238E27FC236}">
                <a16:creationId xmlns:a16="http://schemas.microsoft.com/office/drawing/2014/main" id="{8A22E05F-D5D5-4A2E-B342-14860A41EAED}"/>
              </a:ext>
            </a:extLst>
          </p:cNvPr>
          <p:cNvGrpSpPr/>
          <p:nvPr/>
        </p:nvGrpSpPr>
        <p:grpSpPr>
          <a:xfrm rot="11383221" flipV="1">
            <a:off x="3406188" y="2948929"/>
            <a:ext cx="626049" cy="45719"/>
            <a:chOff x="930442" y="3466256"/>
            <a:chExt cx="3962400" cy="38891"/>
          </a:xfrm>
        </p:grpSpPr>
        <p:cxnSp>
          <p:nvCxnSpPr>
            <p:cNvPr id="318" name="直線コネクタ 127">
              <a:extLst>
                <a:ext uri="{FF2B5EF4-FFF2-40B4-BE49-F238E27FC236}">
                  <a16:creationId xmlns:a16="http://schemas.microsoft.com/office/drawing/2014/main" id="{DFC41D2D-DEDE-4B13-A7D4-14E0109A609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9" name="直線コネクタ 128">
              <a:extLst>
                <a:ext uri="{FF2B5EF4-FFF2-40B4-BE49-F238E27FC236}">
                  <a16:creationId xmlns:a16="http://schemas.microsoft.com/office/drawing/2014/main" id="{A21C99FA-74E8-40CC-9FA5-8279AD17DDC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0" name="直線コネクタ 129">
              <a:extLst>
                <a:ext uri="{FF2B5EF4-FFF2-40B4-BE49-F238E27FC236}">
                  <a16:creationId xmlns:a16="http://schemas.microsoft.com/office/drawing/2014/main" id="{4C99ED3C-95ED-4FEA-BDDD-3966B842A8CD}"/>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21" name="円/楕円 20">
            <a:extLst>
              <a:ext uri="{FF2B5EF4-FFF2-40B4-BE49-F238E27FC236}">
                <a16:creationId xmlns:a16="http://schemas.microsoft.com/office/drawing/2014/main" id="{F2268006-5692-44DA-90AA-89D97BA64D11}"/>
              </a:ext>
            </a:extLst>
          </p:cNvPr>
          <p:cNvSpPr/>
          <p:nvPr/>
        </p:nvSpPr>
        <p:spPr>
          <a:xfrm rot="8974212" flipH="1" flipV="1">
            <a:off x="3325048" y="2853900"/>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22" name="グループ化 130">
            <a:extLst>
              <a:ext uri="{FF2B5EF4-FFF2-40B4-BE49-F238E27FC236}">
                <a16:creationId xmlns:a16="http://schemas.microsoft.com/office/drawing/2014/main" id="{815F1342-8644-4E44-8B86-A1359F920E5D}"/>
              </a:ext>
            </a:extLst>
          </p:cNvPr>
          <p:cNvGrpSpPr/>
          <p:nvPr/>
        </p:nvGrpSpPr>
        <p:grpSpPr>
          <a:xfrm rot="19091360">
            <a:off x="4045397" y="2890481"/>
            <a:ext cx="299945" cy="45719"/>
            <a:chOff x="930442" y="3466256"/>
            <a:chExt cx="3962400" cy="38891"/>
          </a:xfrm>
        </p:grpSpPr>
        <p:cxnSp>
          <p:nvCxnSpPr>
            <p:cNvPr id="323" name="直線コネクタ 131">
              <a:extLst>
                <a:ext uri="{FF2B5EF4-FFF2-40B4-BE49-F238E27FC236}">
                  <a16:creationId xmlns:a16="http://schemas.microsoft.com/office/drawing/2014/main" id="{EF19D4EF-49DD-4BDC-A1E5-B9BFF8C5B047}"/>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4" name="直線コネクタ 132">
              <a:extLst>
                <a:ext uri="{FF2B5EF4-FFF2-40B4-BE49-F238E27FC236}">
                  <a16:creationId xmlns:a16="http://schemas.microsoft.com/office/drawing/2014/main" id="{5EDDC6AE-222E-4928-ACEE-ECBDC1AAFD51}"/>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5" name="直線コネクタ 133">
              <a:extLst>
                <a:ext uri="{FF2B5EF4-FFF2-40B4-BE49-F238E27FC236}">
                  <a16:creationId xmlns:a16="http://schemas.microsoft.com/office/drawing/2014/main" id="{76AD402A-0E86-41AF-8067-26917716A6B3}"/>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26" name="円/楕円 20">
            <a:extLst>
              <a:ext uri="{FF2B5EF4-FFF2-40B4-BE49-F238E27FC236}">
                <a16:creationId xmlns:a16="http://schemas.microsoft.com/office/drawing/2014/main" id="{CBF2B8A4-336D-48A3-8B5E-8EFF0BD014BE}"/>
              </a:ext>
            </a:extLst>
          </p:cNvPr>
          <p:cNvSpPr/>
          <p:nvPr/>
        </p:nvSpPr>
        <p:spPr>
          <a:xfrm rot="8974212" flipH="1" flipV="1">
            <a:off x="3985074" y="2986309"/>
            <a:ext cx="131521" cy="131521"/>
          </a:xfrm>
          <a:prstGeom prst="ellipse">
            <a:avLst/>
          </a:prstGeom>
          <a:solidFill>
            <a:srgbClr val="FFC0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27" name="グループ化 130">
            <a:extLst>
              <a:ext uri="{FF2B5EF4-FFF2-40B4-BE49-F238E27FC236}">
                <a16:creationId xmlns:a16="http://schemas.microsoft.com/office/drawing/2014/main" id="{2AB83315-446F-4A5D-8195-DE7CA8F10306}"/>
              </a:ext>
            </a:extLst>
          </p:cNvPr>
          <p:cNvGrpSpPr/>
          <p:nvPr/>
        </p:nvGrpSpPr>
        <p:grpSpPr>
          <a:xfrm rot="518428">
            <a:off x="6531808" y="2982590"/>
            <a:ext cx="299945" cy="45719"/>
            <a:chOff x="930442" y="3466256"/>
            <a:chExt cx="3962400" cy="38891"/>
          </a:xfrm>
        </p:grpSpPr>
        <p:cxnSp>
          <p:nvCxnSpPr>
            <p:cNvPr id="328" name="直線コネクタ 131">
              <a:extLst>
                <a:ext uri="{FF2B5EF4-FFF2-40B4-BE49-F238E27FC236}">
                  <a16:creationId xmlns:a16="http://schemas.microsoft.com/office/drawing/2014/main" id="{EB78E04A-2952-4A53-9E16-E7062BD4E4E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9" name="直線コネクタ 132">
              <a:extLst>
                <a:ext uri="{FF2B5EF4-FFF2-40B4-BE49-F238E27FC236}">
                  <a16:creationId xmlns:a16="http://schemas.microsoft.com/office/drawing/2014/main" id="{EDA91041-E170-4E41-833A-D5F3469DD97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0" name="直線コネクタ 133">
              <a:extLst>
                <a:ext uri="{FF2B5EF4-FFF2-40B4-BE49-F238E27FC236}">
                  <a16:creationId xmlns:a16="http://schemas.microsoft.com/office/drawing/2014/main" id="{D2AD5AF1-592B-427D-BE05-3DF0BFCFFB94}"/>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31" name="グループ化 130">
            <a:extLst>
              <a:ext uri="{FF2B5EF4-FFF2-40B4-BE49-F238E27FC236}">
                <a16:creationId xmlns:a16="http://schemas.microsoft.com/office/drawing/2014/main" id="{A02A591D-54DB-4ED7-A659-AAA37F42F04D}"/>
              </a:ext>
            </a:extLst>
          </p:cNvPr>
          <p:cNvGrpSpPr/>
          <p:nvPr/>
        </p:nvGrpSpPr>
        <p:grpSpPr>
          <a:xfrm rot="18863378">
            <a:off x="11023820" y="1723451"/>
            <a:ext cx="299945" cy="45719"/>
            <a:chOff x="930442" y="3466256"/>
            <a:chExt cx="3962400" cy="38891"/>
          </a:xfrm>
        </p:grpSpPr>
        <p:cxnSp>
          <p:nvCxnSpPr>
            <p:cNvPr id="332" name="直線コネクタ 131">
              <a:extLst>
                <a:ext uri="{FF2B5EF4-FFF2-40B4-BE49-F238E27FC236}">
                  <a16:creationId xmlns:a16="http://schemas.microsoft.com/office/drawing/2014/main" id="{0CDA7D75-236F-4163-A803-802A8FE27680}"/>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3" name="直線コネクタ 132">
              <a:extLst>
                <a:ext uri="{FF2B5EF4-FFF2-40B4-BE49-F238E27FC236}">
                  <a16:creationId xmlns:a16="http://schemas.microsoft.com/office/drawing/2014/main" id="{300CCB77-E8F5-45CD-959E-9357DFE24910}"/>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4" name="直線コネクタ 133">
              <a:extLst>
                <a:ext uri="{FF2B5EF4-FFF2-40B4-BE49-F238E27FC236}">
                  <a16:creationId xmlns:a16="http://schemas.microsoft.com/office/drawing/2014/main" id="{6A8DADE0-750F-474F-A724-CD654617AD02}"/>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35" name="グループ化 130">
            <a:extLst>
              <a:ext uri="{FF2B5EF4-FFF2-40B4-BE49-F238E27FC236}">
                <a16:creationId xmlns:a16="http://schemas.microsoft.com/office/drawing/2014/main" id="{18D36B55-7311-4CC5-8468-2F54F9A66759}"/>
              </a:ext>
            </a:extLst>
          </p:cNvPr>
          <p:cNvGrpSpPr/>
          <p:nvPr/>
        </p:nvGrpSpPr>
        <p:grpSpPr>
          <a:xfrm rot="190712" flipV="1">
            <a:off x="6583415" y="3392068"/>
            <a:ext cx="246364" cy="47255"/>
            <a:chOff x="930442" y="3466256"/>
            <a:chExt cx="3962400" cy="38891"/>
          </a:xfrm>
        </p:grpSpPr>
        <p:cxnSp>
          <p:nvCxnSpPr>
            <p:cNvPr id="336" name="直線コネクタ 131">
              <a:extLst>
                <a:ext uri="{FF2B5EF4-FFF2-40B4-BE49-F238E27FC236}">
                  <a16:creationId xmlns:a16="http://schemas.microsoft.com/office/drawing/2014/main" id="{03D72326-797F-4D36-9045-4E693BF85161}"/>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7" name="直線コネクタ 132">
              <a:extLst>
                <a:ext uri="{FF2B5EF4-FFF2-40B4-BE49-F238E27FC236}">
                  <a16:creationId xmlns:a16="http://schemas.microsoft.com/office/drawing/2014/main" id="{538D35F4-A020-459B-B76B-0BAE243114A0}"/>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8" name="直線コネクタ 133">
              <a:extLst>
                <a:ext uri="{FF2B5EF4-FFF2-40B4-BE49-F238E27FC236}">
                  <a16:creationId xmlns:a16="http://schemas.microsoft.com/office/drawing/2014/main" id="{EEE1D85F-B002-4878-A974-8406BCBCDBD2}"/>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39" name="円/楕円 20">
            <a:extLst>
              <a:ext uri="{FF2B5EF4-FFF2-40B4-BE49-F238E27FC236}">
                <a16:creationId xmlns:a16="http://schemas.microsoft.com/office/drawing/2014/main" id="{687F05FF-DF36-4EFB-8D90-797A873A28A2}"/>
              </a:ext>
            </a:extLst>
          </p:cNvPr>
          <p:cNvSpPr/>
          <p:nvPr/>
        </p:nvSpPr>
        <p:spPr>
          <a:xfrm rot="8974212" flipH="1" flipV="1">
            <a:off x="6472550" y="3339964"/>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40" name="グループ化 126">
            <a:extLst>
              <a:ext uri="{FF2B5EF4-FFF2-40B4-BE49-F238E27FC236}">
                <a16:creationId xmlns:a16="http://schemas.microsoft.com/office/drawing/2014/main" id="{32000DB3-4BB2-41A7-8C89-566A9E528B66}"/>
              </a:ext>
            </a:extLst>
          </p:cNvPr>
          <p:cNvGrpSpPr/>
          <p:nvPr/>
        </p:nvGrpSpPr>
        <p:grpSpPr>
          <a:xfrm rot="18187666" flipV="1">
            <a:off x="4741451" y="2153525"/>
            <a:ext cx="1068835" cy="38434"/>
            <a:chOff x="930442" y="3466256"/>
            <a:chExt cx="3962400" cy="38891"/>
          </a:xfrm>
        </p:grpSpPr>
        <p:cxnSp>
          <p:nvCxnSpPr>
            <p:cNvPr id="341" name="直線コネクタ 127">
              <a:extLst>
                <a:ext uri="{FF2B5EF4-FFF2-40B4-BE49-F238E27FC236}">
                  <a16:creationId xmlns:a16="http://schemas.microsoft.com/office/drawing/2014/main" id="{47353496-AA7A-4230-B9FB-1AEAC024040A}"/>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2" name="直線コネクタ 128">
              <a:extLst>
                <a:ext uri="{FF2B5EF4-FFF2-40B4-BE49-F238E27FC236}">
                  <a16:creationId xmlns:a16="http://schemas.microsoft.com/office/drawing/2014/main" id="{F8F2070C-FEFF-431E-8020-CA370E780A5A}"/>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3" name="直線コネクタ 129">
              <a:extLst>
                <a:ext uri="{FF2B5EF4-FFF2-40B4-BE49-F238E27FC236}">
                  <a16:creationId xmlns:a16="http://schemas.microsoft.com/office/drawing/2014/main" id="{D269B22D-24A3-49BA-A65B-20B716748C6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44" name="円/楕円 20">
            <a:extLst>
              <a:ext uri="{FF2B5EF4-FFF2-40B4-BE49-F238E27FC236}">
                <a16:creationId xmlns:a16="http://schemas.microsoft.com/office/drawing/2014/main" id="{409DBE93-DE2A-4894-8014-5118A53FA5FB}"/>
              </a:ext>
            </a:extLst>
          </p:cNvPr>
          <p:cNvSpPr/>
          <p:nvPr/>
        </p:nvSpPr>
        <p:spPr>
          <a:xfrm rot="8974212" flipH="1" flipV="1">
            <a:off x="5516343" y="167767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45" name="グループ化 130">
            <a:extLst>
              <a:ext uri="{FF2B5EF4-FFF2-40B4-BE49-F238E27FC236}">
                <a16:creationId xmlns:a16="http://schemas.microsoft.com/office/drawing/2014/main" id="{F00D8435-53A6-44B5-B985-B581930735F4}"/>
              </a:ext>
            </a:extLst>
          </p:cNvPr>
          <p:cNvGrpSpPr/>
          <p:nvPr/>
        </p:nvGrpSpPr>
        <p:grpSpPr>
          <a:xfrm rot="17541179">
            <a:off x="4171176" y="2508092"/>
            <a:ext cx="573501" cy="51379"/>
            <a:chOff x="930442" y="3466256"/>
            <a:chExt cx="3962400" cy="38891"/>
          </a:xfrm>
        </p:grpSpPr>
        <p:cxnSp>
          <p:nvCxnSpPr>
            <p:cNvPr id="346" name="直線コネクタ 131">
              <a:extLst>
                <a:ext uri="{FF2B5EF4-FFF2-40B4-BE49-F238E27FC236}">
                  <a16:creationId xmlns:a16="http://schemas.microsoft.com/office/drawing/2014/main" id="{932D6D9C-A12F-4CD3-91D9-85434573A867}"/>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7" name="直線コネクタ 132">
              <a:extLst>
                <a:ext uri="{FF2B5EF4-FFF2-40B4-BE49-F238E27FC236}">
                  <a16:creationId xmlns:a16="http://schemas.microsoft.com/office/drawing/2014/main" id="{47EB12B4-31C6-40C0-A397-864CD83AD361}"/>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8" name="直線コネクタ 133">
              <a:extLst>
                <a:ext uri="{FF2B5EF4-FFF2-40B4-BE49-F238E27FC236}">
                  <a16:creationId xmlns:a16="http://schemas.microsoft.com/office/drawing/2014/main" id="{7490C336-B16D-411C-8EA8-431830BED144}"/>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49" name="グループ化 130">
            <a:extLst>
              <a:ext uri="{FF2B5EF4-FFF2-40B4-BE49-F238E27FC236}">
                <a16:creationId xmlns:a16="http://schemas.microsoft.com/office/drawing/2014/main" id="{E08397D9-71F0-44BE-AA5D-A4CA504C300B}"/>
              </a:ext>
            </a:extLst>
          </p:cNvPr>
          <p:cNvGrpSpPr/>
          <p:nvPr/>
        </p:nvGrpSpPr>
        <p:grpSpPr>
          <a:xfrm rot="12982409">
            <a:off x="4517785" y="2406988"/>
            <a:ext cx="479740" cy="45719"/>
            <a:chOff x="930442" y="3466256"/>
            <a:chExt cx="3962400" cy="38891"/>
          </a:xfrm>
        </p:grpSpPr>
        <p:cxnSp>
          <p:nvCxnSpPr>
            <p:cNvPr id="350" name="直線コネクタ 131">
              <a:extLst>
                <a:ext uri="{FF2B5EF4-FFF2-40B4-BE49-F238E27FC236}">
                  <a16:creationId xmlns:a16="http://schemas.microsoft.com/office/drawing/2014/main" id="{6F03A268-AF0A-40D7-81F2-7A0CD6E6F82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1" name="直線コネクタ 132">
              <a:extLst>
                <a:ext uri="{FF2B5EF4-FFF2-40B4-BE49-F238E27FC236}">
                  <a16:creationId xmlns:a16="http://schemas.microsoft.com/office/drawing/2014/main" id="{4DDB5C4C-1BB4-4F40-B938-CAEA35ABCA1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2" name="直線コネクタ 133">
              <a:extLst>
                <a:ext uri="{FF2B5EF4-FFF2-40B4-BE49-F238E27FC236}">
                  <a16:creationId xmlns:a16="http://schemas.microsoft.com/office/drawing/2014/main" id="{96988192-3FAA-4F41-B083-878561AC42A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53" name="円/楕円 20">
            <a:extLst>
              <a:ext uri="{FF2B5EF4-FFF2-40B4-BE49-F238E27FC236}">
                <a16:creationId xmlns:a16="http://schemas.microsoft.com/office/drawing/2014/main" id="{B9BD22B5-7079-4ABA-87A5-8423E181BD81}"/>
              </a:ext>
            </a:extLst>
          </p:cNvPr>
          <p:cNvSpPr/>
          <p:nvPr/>
        </p:nvSpPr>
        <p:spPr>
          <a:xfrm rot="8974212" flipH="1" flipV="1">
            <a:off x="4509351" y="223241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54" name="グループ化 126">
            <a:extLst>
              <a:ext uri="{FF2B5EF4-FFF2-40B4-BE49-F238E27FC236}">
                <a16:creationId xmlns:a16="http://schemas.microsoft.com/office/drawing/2014/main" id="{F4ECCC85-89C1-47B4-9799-D2E63BA6ED0B}"/>
              </a:ext>
            </a:extLst>
          </p:cNvPr>
          <p:cNvGrpSpPr/>
          <p:nvPr/>
        </p:nvGrpSpPr>
        <p:grpSpPr>
          <a:xfrm rot="18187666" flipV="1">
            <a:off x="8010235" y="2111280"/>
            <a:ext cx="864139" cy="45719"/>
            <a:chOff x="930442" y="3466256"/>
            <a:chExt cx="3962400" cy="38891"/>
          </a:xfrm>
        </p:grpSpPr>
        <p:cxnSp>
          <p:nvCxnSpPr>
            <p:cNvPr id="355" name="直線コネクタ 127">
              <a:extLst>
                <a:ext uri="{FF2B5EF4-FFF2-40B4-BE49-F238E27FC236}">
                  <a16:creationId xmlns:a16="http://schemas.microsoft.com/office/drawing/2014/main" id="{2AE659A2-9E00-494D-B521-20D8BCA55112}"/>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6" name="直線コネクタ 128">
              <a:extLst>
                <a:ext uri="{FF2B5EF4-FFF2-40B4-BE49-F238E27FC236}">
                  <a16:creationId xmlns:a16="http://schemas.microsoft.com/office/drawing/2014/main" id="{B5D8D1D6-2C5A-4F5E-B4FE-BE14964BDDC6}"/>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7" name="直線コネクタ 129">
              <a:extLst>
                <a:ext uri="{FF2B5EF4-FFF2-40B4-BE49-F238E27FC236}">
                  <a16:creationId xmlns:a16="http://schemas.microsoft.com/office/drawing/2014/main" id="{A0393FAE-1A8E-4D15-8003-C3BA4D23360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58" name="円/楕円 20">
            <a:extLst>
              <a:ext uri="{FF2B5EF4-FFF2-40B4-BE49-F238E27FC236}">
                <a16:creationId xmlns:a16="http://schemas.microsoft.com/office/drawing/2014/main" id="{36B1D101-75F6-4A7B-AEF9-EDA087E74DC3}"/>
              </a:ext>
            </a:extLst>
          </p:cNvPr>
          <p:cNvSpPr/>
          <p:nvPr/>
        </p:nvSpPr>
        <p:spPr>
          <a:xfrm rot="8974212" flipH="1" flipV="1">
            <a:off x="8623795" y="172279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59" name="円/楕円 20">
            <a:extLst>
              <a:ext uri="{FF2B5EF4-FFF2-40B4-BE49-F238E27FC236}">
                <a16:creationId xmlns:a16="http://schemas.microsoft.com/office/drawing/2014/main" id="{7B50B0C3-5BEB-4C3B-9962-23DBD8FB2811}"/>
              </a:ext>
            </a:extLst>
          </p:cNvPr>
          <p:cNvSpPr/>
          <p:nvPr/>
        </p:nvSpPr>
        <p:spPr>
          <a:xfrm rot="8974212" flipH="1" flipV="1">
            <a:off x="7616803" y="227753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60" name="円/楕円 20">
            <a:extLst>
              <a:ext uri="{FF2B5EF4-FFF2-40B4-BE49-F238E27FC236}">
                <a16:creationId xmlns:a16="http://schemas.microsoft.com/office/drawing/2014/main" id="{0AEB49AD-071D-4BDD-8284-2A4AD180C6AD}"/>
              </a:ext>
            </a:extLst>
          </p:cNvPr>
          <p:cNvSpPr/>
          <p:nvPr/>
        </p:nvSpPr>
        <p:spPr>
          <a:xfrm rot="10240867" flipH="1" flipV="1">
            <a:off x="11219291" y="1535235"/>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61" name="円/楕円 20">
            <a:extLst>
              <a:ext uri="{FF2B5EF4-FFF2-40B4-BE49-F238E27FC236}">
                <a16:creationId xmlns:a16="http://schemas.microsoft.com/office/drawing/2014/main" id="{AB53350F-A12F-44CE-80D4-7B82A3C744E9}"/>
              </a:ext>
            </a:extLst>
          </p:cNvPr>
          <p:cNvSpPr/>
          <p:nvPr/>
        </p:nvSpPr>
        <p:spPr>
          <a:xfrm rot="8974212" flipH="1" flipV="1">
            <a:off x="4277142" y="2717977"/>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362" name="Ink 361">
                <a:extLst>
                  <a:ext uri="{FF2B5EF4-FFF2-40B4-BE49-F238E27FC236}">
                    <a16:creationId xmlns:a16="http://schemas.microsoft.com/office/drawing/2014/main" id="{57509BE3-FCF3-48C4-8EC4-320CC7F77652}"/>
                  </a:ext>
                </a:extLst>
              </p14:cNvPr>
              <p14:cNvContentPartPr/>
              <p14:nvPr/>
            </p14:nvContentPartPr>
            <p14:xfrm>
              <a:off x="1244380" y="2995327"/>
              <a:ext cx="360" cy="360"/>
            </p14:xfrm>
          </p:contentPart>
        </mc:Choice>
        <mc:Fallback xmlns="">
          <p:pic>
            <p:nvPicPr>
              <p:cNvPr id="362" name="Ink 361">
                <a:extLst>
                  <a:ext uri="{FF2B5EF4-FFF2-40B4-BE49-F238E27FC236}">
                    <a16:creationId xmlns:a16="http://schemas.microsoft.com/office/drawing/2014/main" id="{57509BE3-FCF3-48C4-8EC4-320CC7F77652}"/>
                  </a:ext>
                </a:extLst>
              </p:cNvPr>
              <p:cNvPicPr/>
              <p:nvPr/>
            </p:nvPicPr>
            <p:blipFill>
              <a:blip r:embed="rId4"/>
              <a:stretch>
                <a:fillRect/>
              </a:stretch>
            </p:blipFill>
            <p:spPr>
              <a:xfrm>
                <a:off x="1208380" y="2779327"/>
                <a:ext cx="72000" cy="43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363" name="Ink 362">
                <a:extLst>
                  <a:ext uri="{FF2B5EF4-FFF2-40B4-BE49-F238E27FC236}">
                    <a16:creationId xmlns:a16="http://schemas.microsoft.com/office/drawing/2014/main" id="{73A06A75-3496-4033-8526-3E3DC26242A5}"/>
                  </a:ext>
                </a:extLst>
              </p14:cNvPr>
              <p14:cNvContentPartPr/>
              <p14:nvPr/>
            </p14:nvContentPartPr>
            <p14:xfrm>
              <a:off x="1099660" y="2962927"/>
              <a:ext cx="152280" cy="271800"/>
            </p14:xfrm>
          </p:contentPart>
        </mc:Choice>
        <mc:Fallback xmlns="">
          <p:pic>
            <p:nvPicPr>
              <p:cNvPr id="363" name="Ink 362">
                <a:extLst>
                  <a:ext uri="{FF2B5EF4-FFF2-40B4-BE49-F238E27FC236}">
                    <a16:creationId xmlns:a16="http://schemas.microsoft.com/office/drawing/2014/main" id="{73A06A75-3496-4033-8526-3E3DC26242A5}"/>
                  </a:ext>
                </a:extLst>
              </p:cNvPr>
              <p:cNvPicPr/>
              <p:nvPr/>
            </p:nvPicPr>
            <p:blipFill>
              <a:blip r:embed="rId6"/>
              <a:stretch>
                <a:fillRect/>
              </a:stretch>
            </p:blipFill>
            <p:spPr>
              <a:xfrm>
                <a:off x="1063660" y="2746927"/>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364" name="Ink 363">
                <a:extLst>
                  <a:ext uri="{FF2B5EF4-FFF2-40B4-BE49-F238E27FC236}">
                    <a16:creationId xmlns:a16="http://schemas.microsoft.com/office/drawing/2014/main" id="{C2A155CA-2234-4615-AA97-F21A2CA06735}"/>
                  </a:ext>
                </a:extLst>
              </p14:cNvPr>
              <p14:cNvContentPartPr/>
              <p14:nvPr/>
            </p14:nvContentPartPr>
            <p14:xfrm>
              <a:off x="1059340" y="3001807"/>
              <a:ext cx="249120" cy="225000"/>
            </p14:xfrm>
          </p:contentPart>
        </mc:Choice>
        <mc:Fallback xmlns="">
          <p:pic>
            <p:nvPicPr>
              <p:cNvPr id="364" name="Ink 363">
                <a:extLst>
                  <a:ext uri="{FF2B5EF4-FFF2-40B4-BE49-F238E27FC236}">
                    <a16:creationId xmlns:a16="http://schemas.microsoft.com/office/drawing/2014/main" id="{C2A155CA-2234-4615-AA97-F21A2CA06735}"/>
                  </a:ext>
                </a:extLst>
              </p:cNvPr>
              <p:cNvPicPr/>
              <p:nvPr/>
            </p:nvPicPr>
            <p:blipFill>
              <a:blip r:embed="rId8"/>
              <a:stretch>
                <a:fillRect/>
              </a:stretch>
            </p:blipFill>
            <p:spPr>
              <a:xfrm>
                <a:off x="1023340" y="2786152"/>
                <a:ext cx="320760" cy="65595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365" name="Ink 364">
                <a:extLst>
                  <a:ext uri="{FF2B5EF4-FFF2-40B4-BE49-F238E27FC236}">
                    <a16:creationId xmlns:a16="http://schemas.microsoft.com/office/drawing/2014/main" id="{69B03A0B-853E-472A-BE0C-C9CC68DE01E3}"/>
                  </a:ext>
                </a:extLst>
              </p14:cNvPr>
              <p14:cNvContentPartPr/>
              <p14:nvPr/>
            </p14:nvContentPartPr>
            <p14:xfrm>
              <a:off x="1550188" y="2749924"/>
              <a:ext cx="360" cy="360"/>
            </p14:xfrm>
          </p:contentPart>
        </mc:Choice>
        <mc:Fallback xmlns="">
          <p:pic>
            <p:nvPicPr>
              <p:cNvPr id="365" name="Ink 364">
                <a:extLst>
                  <a:ext uri="{FF2B5EF4-FFF2-40B4-BE49-F238E27FC236}">
                    <a16:creationId xmlns:a16="http://schemas.microsoft.com/office/drawing/2014/main" id="{69B03A0B-853E-472A-BE0C-C9CC68DE01E3}"/>
                  </a:ext>
                </a:extLst>
              </p:cNvPr>
              <p:cNvPicPr/>
              <p:nvPr/>
            </p:nvPicPr>
            <p:blipFill>
              <a:blip r:embed="rId10"/>
              <a:stretch>
                <a:fillRect/>
              </a:stretch>
            </p:blipFill>
            <p:spPr>
              <a:xfrm>
                <a:off x="1514188" y="2533924"/>
                <a:ext cx="72000" cy="43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366" name="Ink 365">
                <a:extLst>
                  <a:ext uri="{FF2B5EF4-FFF2-40B4-BE49-F238E27FC236}">
                    <a16:creationId xmlns:a16="http://schemas.microsoft.com/office/drawing/2014/main" id="{10DC154F-51CC-466D-AC7A-E26CAC4CADBF}"/>
                  </a:ext>
                </a:extLst>
              </p14:cNvPr>
              <p14:cNvContentPartPr/>
              <p14:nvPr/>
            </p14:nvContentPartPr>
            <p14:xfrm>
              <a:off x="1405468" y="2717524"/>
              <a:ext cx="152280" cy="271800"/>
            </p14:xfrm>
          </p:contentPart>
        </mc:Choice>
        <mc:Fallback xmlns="">
          <p:pic>
            <p:nvPicPr>
              <p:cNvPr id="366" name="Ink 365">
                <a:extLst>
                  <a:ext uri="{FF2B5EF4-FFF2-40B4-BE49-F238E27FC236}">
                    <a16:creationId xmlns:a16="http://schemas.microsoft.com/office/drawing/2014/main" id="{10DC154F-51CC-466D-AC7A-E26CAC4CADBF}"/>
                  </a:ext>
                </a:extLst>
              </p:cNvPr>
              <p:cNvPicPr/>
              <p:nvPr/>
            </p:nvPicPr>
            <p:blipFill>
              <a:blip r:embed="rId12"/>
              <a:stretch>
                <a:fillRect/>
              </a:stretch>
            </p:blipFill>
            <p:spPr>
              <a:xfrm>
                <a:off x="1369468" y="2501524"/>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367" name="Ink 366">
                <a:extLst>
                  <a:ext uri="{FF2B5EF4-FFF2-40B4-BE49-F238E27FC236}">
                    <a16:creationId xmlns:a16="http://schemas.microsoft.com/office/drawing/2014/main" id="{F38D8606-9835-42F2-AA5A-4972D969BC67}"/>
                  </a:ext>
                </a:extLst>
              </p14:cNvPr>
              <p14:cNvContentPartPr/>
              <p14:nvPr/>
            </p14:nvContentPartPr>
            <p14:xfrm>
              <a:off x="1365148" y="2756404"/>
              <a:ext cx="249120" cy="225000"/>
            </p14:xfrm>
          </p:contentPart>
        </mc:Choice>
        <mc:Fallback xmlns="">
          <p:pic>
            <p:nvPicPr>
              <p:cNvPr id="367" name="Ink 366">
                <a:extLst>
                  <a:ext uri="{FF2B5EF4-FFF2-40B4-BE49-F238E27FC236}">
                    <a16:creationId xmlns:a16="http://schemas.microsoft.com/office/drawing/2014/main" id="{F38D8606-9835-42F2-AA5A-4972D969BC67}"/>
                  </a:ext>
                </a:extLst>
              </p:cNvPr>
              <p:cNvPicPr/>
              <p:nvPr/>
            </p:nvPicPr>
            <p:blipFill>
              <a:blip r:embed="rId14"/>
              <a:stretch>
                <a:fillRect/>
              </a:stretch>
            </p:blipFill>
            <p:spPr>
              <a:xfrm>
                <a:off x="1329148" y="2540749"/>
                <a:ext cx="320760" cy="655950"/>
              </a:xfrm>
              <a:prstGeom prst="rect">
                <a:avLst/>
              </a:prstGeom>
            </p:spPr>
          </p:pic>
        </mc:Fallback>
      </mc:AlternateContent>
      <p:cxnSp>
        <p:nvCxnSpPr>
          <p:cNvPr id="368" name="Straight Connector 367">
            <a:extLst>
              <a:ext uri="{FF2B5EF4-FFF2-40B4-BE49-F238E27FC236}">
                <a16:creationId xmlns:a16="http://schemas.microsoft.com/office/drawing/2014/main" id="{B49D24E9-5E9B-49A7-AC0E-90817C3C5967}"/>
              </a:ext>
            </a:extLst>
          </p:cNvPr>
          <p:cNvCxnSpPr>
            <a:cxnSpLocks/>
          </p:cNvCxnSpPr>
          <p:nvPr/>
        </p:nvCxnSpPr>
        <p:spPr>
          <a:xfrm flipH="1">
            <a:off x="3754877" y="2728206"/>
            <a:ext cx="62040" cy="385937"/>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69" name="Straight Connector 368">
            <a:extLst>
              <a:ext uri="{FF2B5EF4-FFF2-40B4-BE49-F238E27FC236}">
                <a16:creationId xmlns:a16="http://schemas.microsoft.com/office/drawing/2014/main" id="{647FE5C7-2597-4E6A-8005-55BDA4CDBDCE}"/>
              </a:ext>
            </a:extLst>
          </p:cNvPr>
          <p:cNvCxnSpPr>
            <a:cxnSpLocks/>
          </p:cNvCxnSpPr>
          <p:nvPr/>
        </p:nvCxnSpPr>
        <p:spPr>
          <a:xfrm>
            <a:off x="3831278" y="3139170"/>
            <a:ext cx="0" cy="399851"/>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8FCC8D94-76AC-4EE9-9E1B-12BA56700F9C}"/>
              </a:ext>
            </a:extLst>
          </p:cNvPr>
          <p:cNvCxnSpPr>
            <a:cxnSpLocks/>
          </p:cNvCxnSpPr>
          <p:nvPr/>
        </p:nvCxnSpPr>
        <p:spPr>
          <a:xfrm>
            <a:off x="4914182" y="3148455"/>
            <a:ext cx="0" cy="399851"/>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2E16186D-8DE2-4D16-912A-B4EE96724428}"/>
              </a:ext>
            </a:extLst>
          </p:cNvPr>
          <p:cNvCxnSpPr>
            <a:cxnSpLocks/>
          </p:cNvCxnSpPr>
          <p:nvPr/>
        </p:nvCxnSpPr>
        <p:spPr>
          <a:xfrm>
            <a:off x="4972069" y="2107797"/>
            <a:ext cx="425541" cy="287527"/>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pic>
        <p:nvPicPr>
          <p:cNvPr id="372" name="Graphic 371" descr="Scissors">
            <a:extLst>
              <a:ext uri="{FF2B5EF4-FFF2-40B4-BE49-F238E27FC236}">
                <a16:creationId xmlns:a16="http://schemas.microsoft.com/office/drawing/2014/main" id="{1DE7FE31-EBCD-448D-B657-A1ABD24E2FD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637673" y="2171061"/>
            <a:ext cx="494590" cy="494590"/>
          </a:xfrm>
          <a:prstGeom prst="rect">
            <a:avLst/>
          </a:prstGeom>
        </p:spPr>
      </p:pic>
      <p:pic>
        <p:nvPicPr>
          <p:cNvPr id="373" name="Graphic 372" descr="Scissors">
            <a:extLst>
              <a:ext uri="{FF2B5EF4-FFF2-40B4-BE49-F238E27FC236}">
                <a16:creationId xmlns:a16="http://schemas.microsoft.com/office/drawing/2014/main" id="{115A8D88-9220-45E6-ACBC-B162071E7A4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850664" y="1607496"/>
            <a:ext cx="494590" cy="494590"/>
          </a:xfrm>
          <a:prstGeom prst="rect">
            <a:avLst/>
          </a:prstGeom>
        </p:spPr>
      </p:pic>
      <p:pic>
        <p:nvPicPr>
          <p:cNvPr id="374" name="Graphic 373" descr="Scissors">
            <a:extLst>
              <a:ext uri="{FF2B5EF4-FFF2-40B4-BE49-F238E27FC236}">
                <a16:creationId xmlns:a16="http://schemas.microsoft.com/office/drawing/2014/main" id="{2A5514B1-D833-4457-8C1C-5A88466CCAB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690998" y="3415925"/>
            <a:ext cx="494590" cy="494590"/>
          </a:xfrm>
          <a:prstGeom prst="rect">
            <a:avLst/>
          </a:prstGeom>
        </p:spPr>
      </p:pic>
      <p:pic>
        <p:nvPicPr>
          <p:cNvPr id="375" name="Graphic 374" descr="Scissors">
            <a:extLst>
              <a:ext uri="{FF2B5EF4-FFF2-40B4-BE49-F238E27FC236}">
                <a16:creationId xmlns:a16="http://schemas.microsoft.com/office/drawing/2014/main" id="{6BDC2EC1-98EB-4699-828C-854819264C0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009789" y="2813615"/>
            <a:ext cx="494590" cy="494590"/>
          </a:xfrm>
          <a:prstGeom prst="rect">
            <a:avLst/>
          </a:prstGeom>
        </p:spPr>
      </p:pic>
      <p:grpSp>
        <p:nvGrpSpPr>
          <p:cNvPr id="376" name="グループ化 130">
            <a:extLst>
              <a:ext uri="{FF2B5EF4-FFF2-40B4-BE49-F238E27FC236}">
                <a16:creationId xmlns:a16="http://schemas.microsoft.com/office/drawing/2014/main" id="{4BCB48CA-CF91-4AFC-96ED-5F7D7A36F22B}"/>
              </a:ext>
            </a:extLst>
          </p:cNvPr>
          <p:cNvGrpSpPr/>
          <p:nvPr/>
        </p:nvGrpSpPr>
        <p:grpSpPr>
          <a:xfrm rot="190712" flipV="1">
            <a:off x="7961686" y="3484428"/>
            <a:ext cx="246364" cy="47255"/>
            <a:chOff x="930442" y="3466256"/>
            <a:chExt cx="3962400" cy="38891"/>
          </a:xfrm>
        </p:grpSpPr>
        <p:cxnSp>
          <p:nvCxnSpPr>
            <p:cNvPr id="377" name="直線コネクタ 131">
              <a:extLst>
                <a:ext uri="{FF2B5EF4-FFF2-40B4-BE49-F238E27FC236}">
                  <a16:creationId xmlns:a16="http://schemas.microsoft.com/office/drawing/2014/main" id="{41FD78EE-4313-4EA4-BD63-2FA00BFADFD3}"/>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8" name="直線コネクタ 132">
              <a:extLst>
                <a:ext uri="{FF2B5EF4-FFF2-40B4-BE49-F238E27FC236}">
                  <a16:creationId xmlns:a16="http://schemas.microsoft.com/office/drawing/2014/main" id="{E53894D3-5626-4724-9334-3A70E4137DF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79" name="直線コネクタ 133">
              <a:extLst>
                <a:ext uri="{FF2B5EF4-FFF2-40B4-BE49-F238E27FC236}">
                  <a16:creationId xmlns:a16="http://schemas.microsoft.com/office/drawing/2014/main" id="{9F6497A7-22C9-411A-9931-CC3A3FD6BE6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80" name="円/楕円 20">
            <a:extLst>
              <a:ext uri="{FF2B5EF4-FFF2-40B4-BE49-F238E27FC236}">
                <a16:creationId xmlns:a16="http://schemas.microsoft.com/office/drawing/2014/main" id="{9ADB7A6B-1C17-48C4-888D-3991DF574D17}"/>
              </a:ext>
            </a:extLst>
          </p:cNvPr>
          <p:cNvSpPr/>
          <p:nvPr/>
        </p:nvSpPr>
        <p:spPr>
          <a:xfrm rot="8974212" flipH="1" flipV="1">
            <a:off x="8172109" y="3438191"/>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381" name="Ink 380">
                <a:extLst>
                  <a:ext uri="{FF2B5EF4-FFF2-40B4-BE49-F238E27FC236}">
                    <a16:creationId xmlns:a16="http://schemas.microsoft.com/office/drawing/2014/main" id="{AD74C610-0301-4074-8D4F-A988695DBA90}"/>
                  </a:ext>
                </a:extLst>
              </p14:cNvPr>
              <p14:cNvContentPartPr/>
              <p14:nvPr/>
            </p14:nvContentPartPr>
            <p14:xfrm>
              <a:off x="3952811" y="2916233"/>
              <a:ext cx="152280" cy="271800"/>
            </p14:xfrm>
          </p:contentPart>
        </mc:Choice>
        <mc:Fallback xmlns="">
          <p:pic>
            <p:nvPicPr>
              <p:cNvPr id="381" name="Ink 380">
                <a:extLst>
                  <a:ext uri="{FF2B5EF4-FFF2-40B4-BE49-F238E27FC236}">
                    <a16:creationId xmlns:a16="http://schemas.microsoft.com/office/drawing/2014/main" id="{AD74C610-0301-4074-8D4F-A988695DBA90}"/>
                  </a:ext>
                </a:extLst>
              </p:cNvPr>
              <p:cNvPicPr/>
              <p:nvPr/>
            </p:nvPicPr>
            <p:blipFill>
              <a:blip r:embed="rId18"/>
              <a:stretch>
                <a:fillRect/>
              </a:stretch>
            </p:blipFill>
            <p:spPr>
              <a:xfrm>
                <a:off x="3916811" y="2700233"/>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382" name="Ink 381">
                <a:extLst>
                  <a:ext uri="{FF2B5EF4-FFF2-40B4-BE49-F238E27FC236}">
                    <a16:creationId xmlns:a16="http://schemas.microsoft.com/office/drawing/2014/main" id="{CE31B204-7610-4048-9F0B-A39D1B1573EF}"/>
                  </a:ext>
                </a:extLst>
              </p14:cNvPr>
              <p14:cNvContentPartPr/>
              <p14:nvPr/>
            </p14:nvContentPartPr>
            <p14:xfrm>
              <a:off x="3937673" y="2939633"/>
              <a:ext cx="249120" cy="225000"/>
            </p14:xfrm>
          </p:contentPart>
        </mc:Choice>
        <mc:Fallback xmlns="">
          <p:pic>
            <p:nvPicPr>
              <p:cNvPr id="382" name="Ink 381">
                <a:extLst>
                  <a:ext uri="{FF2B5EF4-FFF2-40B4-BE49-F238E27FC236}">
                    <a16:creationId xmlns:a16="http://schemas.microsoft.com/office/drawing/2014/main" id="{CE31B204-7610-4048-9F0B-A39D1B1573EF}"/>
                  </a:ext>
                </a:extLst>
              </p:cNvPr>
              <p:cNvPicPr/>
              <p:nvPr/>
            </p:nvPicPr>
            <p:blipFill>
              <a:blip r:embed="rId20"/>
              <a:stretch>
                <a:fillRect/>
              </a:stretch>
            </p:blipFill>
            <p:spPr>
              <a:xfrm>
                <a:off x="3901673" y="2723978"/>
                <a:ext cx="320760" cy="65595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383" name="Ink 382">
                <a:extLst>
                  <a:ext uri="{FF2B5EF4-FFF2-40B4-BE49-F238E27FC236}">
                    <a16:creationId xmlns:a16="http://schemas.microsoft.com/office/drawing/2014/main" id="{AB33C9A0-258C-450A-9724-69F1A22C14C5}"/>
                  </a:ext>
                </a:extLst>
              </p14:cNvPr>
              <p14:cNvContentPartPr/>
              <p14:nvPr/>
            </p14:nvContentPartPr>
            <p14:xfrm>
              <a:off x="4238104" y="2637082"/>
              <a:ext cx="152280" cy="271800"/>
            </p14:xfrm>
          </p:contentPart>
        </mc:Choice>
        <mc:Fallback xmlns="">
          <p:pic>
            <p:nvPicPr>
              <p:cNvPr id="383" name="Ink 382">
                <a:extLst>
                  <a:ext uri="{FF2B5EF4-FFF2-40B4-BE49-F238E27FC236}">
                    <a16:creationId xmlns:a16="http://schemas.microsoft.com/office/drawing/2014/main" id="{AB33C9A0-258C-450A-9724-69F1A22C14C5}"/>
                  </a:ext>
                </a:extLst>
              </p:cNvPr>
              <p:cNvPicPr/>
              <p:nvPr/>
            </p:nvPicPr>
            <p:blipFill>
              <a:blip r:embed="rId22"/>
              <a:stretch>
                <a:fillRect/>
              </a:stretch>
            </p:blipFill>
            <p:spPr>
              <a:xfrm>
                <a:off x="4202104" y="2421082"/>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84" name="Ink 383">
                <a:extLst>
                  <a:ext uri="{FF2B5EF4-FFF2-40B4-BE49-F238E27FC236}">
                    <a16:creationId xmlns:a16="http://schemas.microsoft.com/office/drawing/2014/main" id="{D9700252-B421-4936-9EB8-995061D2F1D6}"/>
                  </a:ext>
                </a:extLst>
              </p14:cNvPr>
              <p14:cNvContentPartPr/>
              <p14:nvPr/>
            </p14:nvContentPartPr>
            <p14:xfrm>
              <a:off x="4222966" y="2660482"/>
              <a:ext cx="249120" cy="225000"/>
            </p14:xfrm>
          </p:contentPart>
        </mc:Choice>
        <mc:Fallback xmlns="">
          <p:pic>
            <p:nvPicPr>
              <p:cNvPr id="384" name="Ink 383">
                <a:extLst>
                  <a:ext uri="{FF2B5EF4-FFF2-40B4-BE49-F238E27FC236}">
                    <a16:creationId xmlns:a16="http://schemas.microsoft.com/office/drawing/2014/main" id="{D9700252-B421-4936-9EB8-995061D2F1D6}"/>
                  </a:ext>
                </a:extLst>
              </p:cNvPr>
              <p:cNvPicPr/>
              <p:nvPr/>
            </p:nvPicPr>
            <p:blipFill>
              <a:blip r:embed="rId24"/>
              <a:stretch>
                <a:fillRect/>
              </a:stretch>
            </p:blipFill>
            <p:spPr>
              <a:xfrm>
                <a:off x="4186966" y="2444827"/>
                <a:ext cx="320760" cy="655950"/>
              </a:xfrm>
              <a:prstGeom prst="rect">
                <a:avLst/>
              </a:prstGeom>
            </p:spPr>
          </p:pic>
        </mc:Fallback>
      </mc:AlternateContent>
      <p:sp>
        <p:nvSpPr>
          <p:cNvPr id="385" name="円/楕円 20">
            <a:extLst>
              <a:ext uri="{FF2B5EF4-FFF2-40B4-BE49-F238E27FC236}">
                <a16:creationId xmlns:a16="http://schemas.microsoft.com/office/drawing/2014/main" id="{3672BAAA-58CD-4875-AB72-CDA1829192C7}"/>
              </a:ext>
            </a:extLst>
          </p:cNvPr>
          <p:cNvSpPr/>
          <p:nvPr/>
        </p:nvSpPr>
        <p:spPr>
          <a:xfrm rot="8974212" flipH="1" flipV="1">
            <a:off x="6427447" y="2913413"/>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6" name="円/楕円 20">
            <a:extLst>
              <a:ext uri="{FF2B5EF4-FFF2-40B4-BE49-F238E27FC236}">
                <a16:creationId xmlns:a16="http://schemas.microsoft.com/office/drawing/2014/main" id="{1DC6C716-1C35-4CF7-BE5A-708BAD64152B}"/>
              </a:ext>
            </a:extLst>
          </p:cNvPr>
          <p:cNvSpPr/>
          <p:nvPr/>
        </p:nvSpPr>
        <p:spPr>
          <a:xfrm rot="8974212" flipH="1" flipV="1">
            <a:off x="6762310" y="2960391"/>
            <a:ext cx="131521" cy="131521"/>
          </a:xfrm>
          <a:prstGeom prst="ellipse">
            <a:avLst/>
          </a:prstGeom>
          <a:pattFill prst="wdDnDiag">
            <a:fgClr>
              <a:schemeClr val="accent6"/>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7" name="円/楕円 20">
            <a:extLst>
              <a:ext uri="{FF2B5EF4-FFF2-40B4-BE49-F238E27FC236}">
                <a16:creationId xmlns:a16="http://schemas.microsoft.com/office/drawing/2014/main" id="{68C35E09-6314-475F-9066-B27DD8ED481C}"/>
              </a:ext>
            </a:extLst>
          </p:cNvPr>
          <p:cNvSpPr/>
          <p:nvPr/>
        </p:nvSpPr>
        <p:spPr>
          <a:xfrm rot="8974212" flipH="1" flipV="1">
            <a:off x="7901661" y="3430997"/>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8" name="円/楕円 20">
            <a:extLst>
              <a:ext uri="{FF2B5EF4-FFF2-40B4-BE49-F238E27FC236}">
                <a16:creationId xmlns:a16="http://schemas.microsoft.com/office/drawing/2014/main" id="{CE51B368-625A-4C98-9395-96FF7661696B}"/>
              </a:ext>
            </a:extLst>
          </p:cNvPr>
          <p:cNvSpPr/>
          <p:nvPr/>
        </p:nvSpPr>
        <p:spPr>
          <a:xfrm rot="8974212" flipH="1" flipV="1">
            <a:off x="6782669" y="3369384"/>
            <a:ext cx="131521" cy="131521"/>
          </a:xfrm>
          <a:prstGeom prst="ellipse">
            <a:avLst/>
          </a:prstGeom>
          <a:pattFill prst="wdDnDiag">
            <a:fgClr>
              <a:srgbClr val="FFC000"/>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89" name="円/楕円 20">
            <a:extLst>
              <a:ext uri="{FF2B5EF4-FFF2-40B4-BE49-F238E27FC236}">
                <a16:creationId xmlns:a16="http://schemas.microsoft.com/office/drawing/2014/main" id="{C9BA8598-AEBE-48F3-81D2-C9E157ABDE7B}"/>
              </a:ext>
            </a:extLst>
          </p:cNvPr>
          <p:cNvSpPr/>
          <p:nvPr/>
        </p:nvSpPr>
        <p:spPr>
          <a:xfrm rot="8974212" flipH="1" flipV="1">
            <a:off x="8161024" y="2393590"/>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90" name="円/楕円 20">
            <a:extLst>
              <a:ext uri="{FF2B5EF4-FFF2-40B4-BE49-F238E27FC236}">
                <a16:creationId xmlns:a16="http://schemas.microsoft.com/office/drawing/2014/main" id="{B8A27254-EABE-47D3-9D15-DB6706A97DB9}"/>
              </a:ext>
            </a:extLst>
          </p:cNvPr>
          <p:cNvSpPr/>
          <p:nvPr/>
        </p:nvSpPr>
        <p:spPr>
          <a:xfrm rot="8974212" flipH="1" flipV="1">
            <a:off x="4907620" y="2592470"/>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91" name="円/楕円 20">
            <a:extLst>
              <a:ext uri="{FF2B5EF4-FFF2-40B4-BE49-F238E27FC236}">
                <a16:creationId xmlns:a16="http://schemas.microsoft.com/office/drawing/2014/main" id="{491557EE-7BD0-42B9-A535-32A2751D2B8F}"/>
              </a:ext>
            </a:extLst>
          </p:cNvPr>
          <p:cNvSpPr/>
          <p:nvPr/>
        </p:nvSpPr>
        <p:spPr>
          <a:xfrm rot="8974212" flipH="1" flipV="1">
            <a:off x="7897792" y="2651616"/>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92" name="楕円 195">
            <a:extLst>
              <a:ext uri="{FF2B5EF4-FFF2-40B4-BE49-F238E27FC236}">
                <a16:creationId xmlns:a16="http://schemas.microsoft.com/office/drawing/2014/main" id="{C9B18070-24A0-4F89-8F7E-BAB25ED03D86}"/>
              </a:ext>
            </a:extLst>
          </p:cNvPr>
          <p:cNvSpPr/>
          <p:nvPr/>
        </p:nvSpPr>
        <p:spPr>
          <a:xfrm rot="182145">
            <a:off x="6263775" y="3270602"/>
            <a:ext cx="873505"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3" name="楕円 195">
            <a:extLst>
              <a:ext uri="{FF2B5EF4-FFF2-40B4-BE49-F238E27FC236}">
                <a16:creationId xmlns:a16="http://schemas.microsoft.com/office/drawing/2014/main" id="{0FF5AC81-81E4-4228-BEDE-601A0811AB96}"/>
              </a:ext>
            </a:extLst>
          </p:cNvPr>
          <p:cNvSpPr/>
          <p:nvPr/>
        </p:nvSpPr>
        <p:spPr>
          <a:xfrm rot="453072">
            <a:off x="6290134" y="2852782"/>
            <a:ext cx="752862"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4" name="楕円 195">
            <a:extLst>
              <a:ext uri="{FF2B5EF4-FFF2-40B4-BE49-F238E27FC236}">
                <a16:creationId xmlns:a16="http://schemas.microsoft.com/office/drawing/2014/main" id="{B755C481-30C6-4848-AB9C-CD0C2272877B}"/>
              </a:ext>
            </a:extLst>
          </p:cNvPr>
          <p:cNvSpPr/>
          <p:nvPr/>
        </p:nvSpPr>
        <p:spPr>
          <a:xfrm rot="453072">
            <a:off x="7701961" y="3361096"/>
            <a:ext cx="752862"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5" name="楕円 195">
            <a:extLst>
              <a:ext uri="{FF2B5EF4-FFF2-40B4-BE49-F238E27FC236}">
                <a16:creationId xmlns:a16="http://schemas.microsoft.com/office/drawing/2014/main" id="{5CD2D6DC-7659-4BF6-B906-5DA545133E86}"/>
              </a:ext>
            </a:extLst>
          </p:cNvPr>
          <p:cNvSpPr/>
          <p:nvPr/>
        </p:nvSpPr>
        <p:spPr>
          <a:xfrm rot="18210120">
            <a:off x="7840473" y="1869833"/>
            <a:ext cx="1259387" cy="409751"/>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6" name="円/楕円 20">
            <a:extLst>
              <a:ext uri="{FF2B5EF4-FFF2-40B4-BE49-F238E27FC236}">
                <a16:creationId xmlns:a16="http://schemas.microsoft.com/office/drawing/2014/main" id="{BB6FD426-38C3-4AB6-8B83-4E894335C9ED}"/>
              </a:ext>
            </a:extLst>
          </p:cNvPr>
          <p:cNvSpPr/>
          <p:nvPr/>
        </p:nvSpPr>
        <p:spPr>
          <a:xfrm rot="8974212" flipH="1" flipV="1">
            <a:off x="11421297" y="2579104"/>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sp>
        <p:nvSpPr>
          <p:cNvPr id="397" name="円/楕円 20">
            <a:extLst>
              <a:ext uri="{FF2B5EF4-FFF2-40B4-BE49-F238E27FC236}">
                <a16:creationId xmlns:a16="http://schemas.microsoft.com/office/drawing/2014/main" id="{7C35FE64-E424-4D53-A8C2-76BE00BDA333}"/>
              </a:ext>
            </a:extLst>
          </p:cNvPr>
          <p:cNvSpPr/>
          <p:nvPr/>
        </p:nvSpPr>
        <p:spPr>
          <a:xfrm rot="10240867" flipH="1" flipV="1">
            <a:off x="10965188" y="1832051"/>
            <a:ext cx="131521" cy="131521"/>
          </a:xfrm>
          <a:prstGeom prst="ellipse">
            <a:avLst/>
          </a:prstGeom>
          <a:pattFill prst="wdDnDiag">
            <a:fgClr>
              <a:srgbClr val="FFC000"/>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p:grpSp>
        <p:nvGrpSpPr>
          <p:cNvPr id="398" name="グループ化 130">
            <a:extLst>
              <a:ext uri="{FF2B5EF4-FFF2-40B4-BE49-F238E27FC236}">
                <a16:creationId xmlns:a16="http://schemas.microsoft.com/office/drawing/2014/main" id="{1B085C44-B3DD-4737-B41D-2ED5BB9559EF}"/>
              </a:ext>
            </a:extLst>
          </p:cNvPr>
          <p:cNvGrpSpPr/>
          <p:nvPr/>
        </p:nvGrpSpPr>
        <p:grpSpPr>
          <a:xfrm rot="20465496">
            <a:off x="11546790" y="2542947"/>
            <a:ext cx="299945" cy="45719"/>
            <a:chOff x="930442" y="3466256"/>
            <a:chExt cx="3962400" cy="38891"/>
          </a:xfrm>
        </p:grpSpPr>
        <p:cxnSp>
          <p:nvCxnSpPr>
            <p:cNvPr id="399" name="直線コネクタ 131">
              <a:extLst>
                <a:ext uri="{FF2B5EF4-FFF2-40B4-BE49-F238E27FC236}">
                  <a16:creationId xmlns:a16="http://schemas.microsoft.com/office/drawing/2014/main" id="{43BE9B2C-CA4E-4C78-8F37-511E63A79F54}"/>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0" name="直線コネクタ 132">
              <a:extLst>
                <a:ext uri="{FF2B5EF4-FFF2-40B4-BE49-F238E27FC236}">
                  <a16:creationId xmlns:a16="http://schemas.microsoft.com/office/drawing/2014/main" id="{F61553EF-AB2F-4CF0-8CFF-4F17A7ADD99E}"/>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401" name="直線コネクタ 133">
              <a:extLst>
                <a:ext uri="{FF2B5EF4-FFF2-40B4-BE49-F238E27FC236}">
                  <a16:creationId xmlns:a16="http://schemas.microsoft.com/office/drawing/2014/main" id="{CE52CF7C-CBBE-488A-B666-085A656EA8B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402" name="楕円 196">
            <a:extLst>
              <a:ext uri="{FF2B5EF4-FFF2-40B4-BE49-F238E27FC236}">
                <a16:creationId xmlns:a16="http://schemas.microsoft.com/office/drawing/2014/main" id="{3ED6C4F8-1743-4AA3-962A-26918AA344E2}"/>
              </a:ext>
            </a:extLst>
          </p:cNvPr>
          <p:cNvSpPr/>
          <p:nvPr/>
        </p:nvSpPr>
        <p:spPr>
          <a:xfrm rot="2397056">
            <a:off x="11005598" y="1444306"/>
            <a:ext cx="334880" cy="690371"/>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03" name="楕円 196">
            <a:extLst>
              <a:ext uri="{FF2B5EF4-FFF2-40B4-BE49-F238E27FC236}">
                <a16:creationId xmlns:a16="http://schemas.microsoft.com/office/drawing/2014/main" id="{138070C6-8319-4EA8-85E7-07F97A6F4E53}"/>
              </a:ext>
            </a:extLst>
          </p:cNvPr>
          <p:cNvSpPr/>
          <p:nvPr/>
        </p:nvSpPr>
        <p:spPr>
          <a:xfrm rot="4072937">
            <a:off x="11470456" y="2218686"/>
            <a:ext cx="358479" cy="695715"/>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04" name="円/楕円 20">
            <a:extLst>
              <a:ext uri="{FF2B5EF4-FFF2-40B4-BE49-F238E27FC236}">
                <a16:creationId xmlns:a16="http://schemas.microsoft.com/office/drawing/2014/main" id="{8A10B10E-6181-4767-95AB-BE9BEF026090}"/>
              </a:ext>
            </a:extLst>
          </p:cNvPr>
          <p:cNvSpPr/>
          <p:nvPr/>
        </p:nvSpPr>
        <p:spPr>
          <a:xfrm rot="8974212" flipH="1" flipV="1">
            <a:off x="11792883" y="2433233"/>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Yu Gothic UI Semilight" panose="020B0400000000000000" pitchFamily="50"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405" name="正方形/長方形 31">
                <a:extLst>
                  <a:ext uri="{FF2B5EF4-FFF2-40B4-BE49-F238E27FC236}">
                    <a16:creationId xmlns:a16="http://schemas.microsoft.com/office/drawing/2014/main" id="{328F6FCA-7194-46FC-A5D8-8692B477703B}"/>
                  </a:ext>
                </a:extLst>
              </p:cNvPr>
              <p:cNvSpPr/>
              <p:nvPr/>
            </p:nvSpPr>
            <p:spPr>
              <a:xfrm>
                <a:off x="281895" y="1291927"/>
                <a:ext cx="1613262" cy="400110"/>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200"/>
                <a14:m>
                  <m:oMathPara xmlns:m="http://schemas.openxmlformats.org/officeDocument/2006/math">
                    <m:oMathParaPr>
                      <m:jc m:val="centerGroup"/>
                    </m:oMathParaPr>
                    <m:oMath xmlns:m="http://schemas.openxmlformats.org/officeDocument/2006/math">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ja-JP" altLang="en-US"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𝒔</m:t>
                          </m:r>
                        </m:sub>
                      </m:s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𝟎</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𝟑</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 </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𝐟𝐦</m:t>
                      </m:r>
                    </m:oMath>
                  </m:oMathPara>
                </a14:m>
                <a:endParaRPr kumimoji="0" lang="ja-JP" altLang="en-US" sz="3200" b="1" dirty="0">
                  <a:solidFill>
                    <a:schemeClr val="tx1">
                      <a:lumMod val="75000"/>
                      <a:lumOff val="25000"/>
                    </a:schemeClr>
                  </a:solidFill>
                  <a:latin typeface="Calibri" panose="020F0502020204030204" pitchFamily="34" charset="0"/>
                  <a:ea typeface="Yu Gothic UI" panose="020B0500000000000000" pitchFamily="50" charset="-128"/>
                  <a:cs typeface="Calibri" panose="020F0502020204030204" pitchFamily="34" charset="0"/>
                </a:endParaRPr>
              </a:p>
            </p:txBody>
          </p:sp>
        </mc:Choice>
        <mc:Fallback xmlns="">
          <p:sp>
            <p:nvSpPr>
              <p:cNvPr id="405" name="正方形/長方形 31">
                <a:extLst>
                  <a:ext uri="{FF2B5EF4-FFF2-40B4-BE49-F238E27FC236}">
                    <a16:creationId xmlns:a16="http://schemas.microsoft.com/office/drawing/2014/main" id="{328F6FCA-7194-46FC-A5D8-8692B477703B}"/>
                  </a:ext>
                </a:extLst>
              </p:cNvPr>
              <p:cNvSpPr>
                <a:spLocks noRot="1" noChangeAspect="1" noMove="1" noResize="1" noEditPoints="1" noAdjustHandles="1" noChangeArrowheads="1" noChangeShapeType="1" noTextEdit="1"/>
              </p:cNvSpPr>
              <p:nvPr/>
            </p:nvSpPr>
            <p:spPr>
              <a:xfrm>
                <a:off x="281895" y="1291927"/>
                <a:ext cx="1613262" cy="400110"/>
              </a:xfrm>
              <a:prstGeom prst="rect">
                <a:avLst/>
              </a:prstGeom>
              <a:blipFill>
                <a:blip r:embed="rId2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06" name="正方形/長方形 31">
                <a:extLst>
                  <a:ext uri="{FF2B5EF4-FFF2-40B4-BE49-F238E27FC236}">
                    <a16:creationId xmlns:a16="http://schemas.microsoft.com/office/drawing/2014/main" id="{0C22616A-486C-46D4-9FEB-D09B4B69EF57}"/>
                  </a:ext>
                </a:extLst>
              </p:cNvPr>
              <p:cNvSpPr/>
              <p:nvPr/>
            </p:nvSpPr>
            <p:spPr>
              <a:xfrm>
                <a:off x="9475416" y="1423819"/>
                <a:ext cx="1609800" cy="400110"/>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200"/>
                <a14:m>
                  <m:oMathPara xmlns:m="http://schemas.openxmlformats.org/officeDocument/2006/math">
                    <m:oMathParaPr>
                      <m:jc m:val="centerGroup"/>
                    </m:oMathParaPr>
                    <m:oMath xmlns:m="http://schemas.openxmlformats.org/officeDocument/2006/math">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ja-JP" altLang="en-US"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𝒔</m:t>
                          </m:r>
                        </m:sub>
                      </m:s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&lt;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&lt;</m:t>
                      </m:r>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0" smtClean="0">
                              <a:solidFill>
                                <a:schemeClr val="tx1">
                                  <a:lumMod val="75000"/>
                                  <a:lumOff val="25000"/>
                                </a:schemeClr>
                              </a:solidFill>
                              <a:latin typeface="Cambria Math" panose="02040503050406030204" pitchFamily="18" charset="0"/>
                              <a:ea typeface="游ゴシック Medium" panose="020B0500000000000000" pitchFamily="50" charset="-128"/>
                            </a:rPr>
                            <m:t>𝐟𝐨</m:t>
                          </m:r>
                        </m:sub>
                      </m:sSub>
                    </m:oMath>
                  </m:oMathPara>
                </a14:m>
                <a:endParaRPr kumimoji="0" lang="ja-JP" altLang="en-US" sz="3200" b="1" dirty="0">
                  <a:solidFill>
                    <a:schemeClr val="tx1">
                      <a:lumMod val="75000"/>
                      <a:lumOff val="25000"/>
                    </a:schemeClr>
                  </a:solidFill>
                  <a:latin typeface="Calibri" panose="020F0502020204030204" pitchFamily="34" charset="0"/>
                  <a:ea typeface="Yu Gothic UI" panose="020B0500000000000000" pitchFamily="50" charset="-128"/>
                  <a:cs typeface="Calibri" panose="020F0502020204030204" pitchFamily="34" charset="0"/>
                </a:endParaRPr>
              </a:p>
            </p:txBody>
          </p:sp>
        </mc:Choice>
        <mc:Fallback xmlns="">
          <p:sp>
            <p:nvSpPr>
              <p:cNvPr id="406" name="正方形/長方形 31">
                <a:extLst>
                  <a:ext uri="{FF2B5EF4-FFF2-40B4-BE49-F238E27FC236}">
                    <a16:creationId xmlns:a16="http://schemas.microsoft.com/office/drawing/2014/main" id="{0C22616A-486C-46D4-9FEB-D09B4B69EF57}"/>
                  </a:ext>
                </a:extLst>
              </p:cNvPr>
              <p:cNvSpPr>
                <a:spLocks noRot="1" noChangeAspect="1" noMove="1" noResize="1" noEditPoints="1" noAdjustHandles="1" noChangeArrowheads="1" noChangeShapeType="1" noTextEdit="1"/>
              </p:cNvSpPr>
              <p:nvPr/>
            </p:nvSpPr>
            <p:spPr>
              <a:xfrm>
                <a:off x="9475416" y="1423819"/>
                <a:ext cx="1609800" cy="400110"/>
              </a:xfrm>
              <a:prstGeom prst="rect">
                <a:avLst/>
              </a:prstGeom>
              <a:blipFill>
                <a:blip r:embed="rId26"/>
                <a:stretch>
                  <a:fillRect b="-3077"/>
                </a:stretch>
              </a:blipFill>
            </p:spPr>
            <p:txBody>
              <a:bodyPr/>
              <a:lstStyle/>
              <a:p>
                <a:r>
                  <a:rPr lang="ja-JP" altLang="en-US">
                    <a:noFill/>
                  </a:rPr>
                  <a:t> </a:t>
                </a:r>
              </a:p>
            </p:txBody>
          </p:sp>
        </mc:Fallback>
      </mc:AlternateContent>
      <p:sp>
        <p:nvSpPr>
          <p:cNvPr id="408" name="Left Brace 407">
            <a:extLst>
              <a:ext uri="{FF2B5EF4-FFF2-40B4-BE49-F238E27FC236}">
                <a16:creationId xmlns:a16="http://schemas.microsoft.com/office/drawing/2014/main" id="{7B400E99-0216-45B5-80E7-A10929DFC686}"/>
              </a:ext>
            </a:extLst>
          </p:cNvPr>
          <p:cNvSpPr/>
          <p:nvPr/>
        </p:nvSpPr>
        <p:spPr>
          <a:xfrm rot="16200000">
            <a:off x="4453891" y="-72058"/>
            <a:ext cx="643045" cy="8133496"/>
          </a:xfrm>
          <a:prstGeom prst="leftBrace">
            <a:avLst>
              <a:gd name="adj1" fmla="val 40444"/>
              <a:gd name="adj2" fmla="val 50000"/>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09" name="TextBox 408">
            <a:extLst>
              <a:ext uri="{FF2B5EF4-FFF2-40B4-BE49-F238E27FC236}">
                <a16:creationId xmlns:a16="http://schemas.microsoft.com/office/drawing/2014/main" id="{9DC29CD5-AFA0-4C14-B4C5-AE93DFD506DD}"/>
              </a:ext>
            </a:extLst>
          </p:cNvPr>
          <p:cNvSpPr txBox="1"/>
          <p:nvPr/>
        </p:nvSpPr>
        <p:spPr>
          <a:xfrm>
            <a:off x="3637673" y="4153444"/>
            <a:ext cx="2416133" cy="523220"/>
          </a:xfrm>
          <a:prstGeom prst="rect">
            <a:avLst/>
          </a:prstGeom>
          <a:solidFill>
            <a:schemeClr val="accent6"/>
          </a:solidFill>
        </p:spPr>
        <p:txBody>
          <a:bodyPr wrap="square" rtlCol="0">
            <a:spAutoFit/>
          </a:bodyPr>
          <a:lstStyle/>
          <a:p>
            <a:pPr algn="ctr"/>
            <a:r>
              <a:rPr lang="en-US" sz="2800" b="1" dirty="0">
                <a:solidFill>
                  <a:schemeClr val="tx1">
                    <a:lumMod val="65000"/>
                    <a:lumOff val="35000"/>
                  </a:schemeClr>
                </a:solidFill>
                <a:latin typeface="Calibri" panose="020F0502020204030204" pitchFamily="34" charset="0"/>
                <a:cs typeface="Calibri" panose="020F0502020204030204" pitchFamily="34" charset="0"/>
              </a:rPr>
              <a:t>String cutting</a:t>
            </a:r>
          </a:p>
        </p:txBody>
      </p:sp>
      <p:sp>
        <p:nvSpPr>
          <p:cNvPr id="410" name="TextBox 409">
            <a:extLst>
              <a:ext uri="{FF2B5EF4-FFF2-40B4-BE49-F238E27FC236}">
                <a16:creationId xmlns:a16="http://schemas.microsoft.com/office/drawing/2014/main" id="{A9AA332F-2F83-4EDD-AF23-900A07C66173}"/>
              </a:ext>
            </a:extLst>
          </p:cNvPr>
          <p:cNvSpPr txBox="1"/>
          <p:nvPr/>
        </p:nvSpPr>
        <p:spPr>
          <a:xfrm>
            <a:off x="9499762" y="4030296"/>
            <a:ext cx="2416133" cy="523220"/>
          </a:xfrm>
          <a:prstGeom prst="rect">
            <a:avLst/>
          </a:prstGeom>
          <a:solidFill>
            <a:schemeClr val="accent6"/>
          </a:solidFill>
        </p:spPr>
        <p:txBody>
          <a:bodyPr wrap="square" rtlCol="0">
            <a:spAutoFit/>
          </a:bodyPr>
          <a:lstStyle/>
          <a:p>
            <a:pPr algn="ctr"/>
            <a:r>
              <a:rPr lang="en-US" sz="2800" b="1" dirty="0">
                <a:solidFill>
                  <a:schemeClr val="tx1">
                    <a:lumMod val="65000"/>
                    <a:lumOff val="35000"/>
                  </a:schemeClr>
                </a:solidFill>
                <a:latin typeface="Calibri" panose="020F0502020204030204" pitchFamily="34" charset="0"/>
                <a:cs typeface="Calibri" panose="020F0502020204030204" pitchFamily="34" charset="0"/>
              </a:rPr>
              <a:t>Parton-pairing</a:t>
            </a:r>
          </a:p>
        </p:txBody>
      </p:sp>
      <p:sp>
        <p:nvSpPr>
          <p:cNvPr id="411" name="TextBox 410">
            <a:extLst>
              <a:ext uri="{FF2B5EF4-FFF2-40B4-BE49-F238E27FC236}">
                <a16:creationId xmlns:a16="http://schemas.microsoft.com/office/drawing/2014/main" id="{8D5C95A7-B7B1-4443-95D9-F017B74066AA}"/>
              </a:ext>
            </a:extLst>
          </p:cNvPr>
          <p:cNvSpPr txBox="1"/>
          <p:nvPr/>
        </p:nvSpPr>
        <p:spPr>
          <a:xfrm>
            <a:off x="457699" y="4719391"/>
            <a:ext cx="5943282" cy="1200329"/>
          </a:xfrm>
          <a:prstGeom prst="rect">
            <a:avLst/>
          </a:prstGeom>
          <a:noFill/>
        </p:spPr>
        <p:txBody>
          <a:bodyPr wrap="square">
            <a:spAutoFit/>
          </a:bodyPr>
          <a:lstStyle/>
          <a:p>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4.  Surviving partons traverse medium</a:t>
            </a:r>
          </a:p>
          <a:p>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5.  Make a pair for a parton coming out from medium</a:t>
            </a:r>
          </a:p>
        </p:txBody>
      </p:sp>
      <mc:AlternateContent xmlns:mc="http://schemas.openxmlformats.org/markup-compatibility/2006" xmlns:a14="http://schemas.microsoft.com/office/drawing/2010/main">
        <mc:Choice Requires="a14">
          <p:sp>
            <p:nvSpPr>
              <p:cNvPr id="412" name="TextBox 411">
                <a:extLst>
                  <a:ext uri="{FF2B5EF4-FFF2-40B4-BE49-F238E27FC236}">
                    <a16:creationId xmlns:a16="http://schemas.microsoft.com/office/drawing/2014/main" id="{04A5F2C2-C2B7-4306-B5EF-F4D035AF2B9E}"/>
                  </a:ext>
                </a:extLst>
              </p:cNvPr>
              <p:cNvSpPr txBox="1"/>
              <p:nvPr/>
            </p:nvSpPr>
            <p:spPr>
              <a:xfrm>
                <a:off x="656254" y="5843536"/>
                <a:ext cx="4577518" cy="381515"/>
              </a:xfrm>
              <a:prstGeom prst="rect">
                <a:avLst/>
              </a:prstGeom>
              <a:noFill/>
            </p:spPr>
            <p:txBody>
              <a:bodyPr wrap="square" rtlCol="0">
                <a:spAutoFit/>
              </a:bodyPr>
              <a:lstStyle/>
              <a:p>
                <a:r>
                  <a:rPr lang="en-US" b="1" dirty="0">
                    <a:solidFill>
                      <a:schemeClr val="tx1">
                        <a:lumMod val="75000"/>
                        <a:lumOff val="25000"/>
                      </a:schemeClr>
                    </a:solidFill>
                    <a:latin typeface="Calibri" panose="020F0502020204030204" pitchFamily="34" charset="0"/>
                    <a:cs typeface="Calibri" panose="020F0502020204030204" pitchFamily="34" charset="0"/>
                  </a:rPr>
                  <a:t>*</a:t>
                </a:r>
                <a14:m>
                  <m:oMath xmlns:m="http://schemas.openxmlformats.org/officeDocument/2006/math">
                    <m:sSub>
                      <m:sSubPr>
                        <m:ctrlPr>
                          <a:rPr lang="en-US"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b="1" i="0" smtClean="0">
                            <a:solidFill>
                              <a:schemeClr val="tx1">
                                <a:lumMod val="75000"/>
                                <a:lumOff val="25000"/>
                              </a:schemeClr>
                            </a:solidFill>
                            <a:latin typeface="Cambria Math" panose="02040503050406030204" pitchFamily="18" charset="0"/>
                            <a:cs typeface="Calibri" panose="020F0502020204030204" pitchFamily="34" charset="0"/>
                          </a:rPr>
                          <m:t>𝐜𝐮𝐭</m:t>
                        </m:r>
                      </m:sub>
                    </m:sSub>
                  </m:oMath>
                </a14:m>
                <a:r>
                  <a:rPr lang="en-US" b="1" dirty="0">
                    <a:solidFill>
                      <a:schemeClr val="tx1">
                        <a:lumMod val="75000"/>
                        <a:lumOff val="25000"/>
                      </a:schemeClr>
                    </a:solidFill>
                    <a:latin typeface="Calibri" panose="020F0502020204030204" pitchFamily="34" charset="0"/>
                    <a:cs typeface="Calibri" panose="020F0502020204030204" pitchFamily="34" charset="0"/>
                  </a:rPr>
                  <a:t>: threshold to/not to modify a string</a:t>
                </a:r>
              </a:p>
            </p:txBody>
          </p:sp>
        </mc:Choice>
        <mc:Fallback xmlns="">
          <p:sp>
            <p:nvSpPr>
              <p:cNvPr id="412" name="TextBox 411">
                <a:extLst>
                  <a:ext uri="{FF2B5EF4-FFF2-40B4-BE49-F238E27FC236}">
                    <a16:creationId xmlns:a16="http://schemas.microsoft.com/office/drawing/2014/main" id="{04A5F2C2-C2B7-4306-B5EF-F4D035AF2B9E}"/>
                  </a:ext>
                </a:extLst>
              </p:cNvPr>
              <p:cNvSpPr txBox="1">
                <a:spLocks noRot="1" noChangeAspect="1" noMove="1" noResize="1" noEditPoints="1" noAdjustHandles="1" noChangeArrowheads="1" noChangeShapeType="1" noTextEdit="1"/>
              </p:cNvSpPr>
              <p:nvPr/>
            </p:nvSpPr>
            <p:spPr>
              <a:xfrm>
                <a:off x="656254" y="5843536"/>
                <a:ext cx="4577518" cy="381515"/>
              </a:xfrm>
              <a:prstGeom prst="rect">
                <a:avLst/>
              </a:prstGeom>
              <a:blipFill>
                <a:blip r:embed="rId27"/>
                <a:stretch>
                  <a:fillRect l="-1198" t="-8065" b="-24194"/>
                </a:stretch>
              </a:blipFill>
            </p:spPr>
            <p:txBody>
              <a:bodyPr/>
              <a:lstStyle/>
              <a:p>
                <a:r>
                  <a:rPr lang="ja-JP" altLang="en-US">
                    <a:noFill/>
                  </a:rPr>
                  <a:t> </a:t>
                </a:r>
              </a:p>
            </p:txBody>
          </p:sp>
        </mc:Fallback>
      </mc:AlternateContent>
      <p:sp>
        <p:nvSpPr>
          <p:cNvPr id="413" name="TextBox 412">
            <a:extLst>
              <a:ext uri="{FF2B5EF4-FFF2-40B4-BE49-F238E27FC236}">
                <a16:creationId xmlns:a16="http://schemas.microsoft.com/office/drawing/2014/main" id="{C385EC79-A1E3-4C74-8F62-DB87BA48310B}"/>
              </a:ext>
            </a:extLst>
          </p:cNvPr>
          <p:cNvSpPr txBox="1"/>
          <p:nvPr/>
        </p:nvSpPr>
        <p:spPr>
          <a:xfrm>
            <a:off x="6511003" y="5058447"/>
            <a:ext cx="5203152" cy="830997"/>
          </a:xfrm>
          <a:prstGeom prst="rect">
            <a:avLst/>
          </a:prstGeom>
          <a:solidFill>
            <a:schemeClr val="accent1">
              <a:lumMod val="60000"/>
              <a:lumOff val="40000"/>
            </a:schemeClr>
          </a:solidFill>
          <a:ln w="76200">
            <a:solidFill>
              <a:schemeClr val="tx2"/>
            </a:solidFill>
            <a:prstDash val="sysDash"/>
          </a:ln>
        </p:spPr>
        <p:txBody>
          <a:bodyPr wrap="square" rtlCol="0">
            <a:spAutoFit/>
          </a:bodyPr>
          <a:lstStyle/>
          <a:p>
            <a:pPr algn="ctr"/>
            <a:r>
              <a:rPr lang="en-US" altLang="ja-JP" sz="24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Non-thermal &amp; thermal</a:t>
            </a:r>
          </a:p>
          <a:p>
            <a:pPr algn="ctr"/>
            <a:r>
              <a:rPr lang="en-US" altLang="ja-JP" sz="24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Contributes as corona components</a:t>
            </a:r>
            <a:endParaRPr kumimoji="1" lang="ja-JP" altLang="en-US" sz="24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414" name="楕円 195">
            <a:extLst>
              <a:ext uri="{FF2B5EF4-FFF2-40B4-BE49-F238E27FC236}">
                <a16:creationId xmlns:a16="http://schemas.microsoft.com/office/drawing/2014/main" id="{509BF490-F256-4D09-8D2F-F76219A03B0F}"/>
              </a:ext>
            </a:extLst>
          </p:cNvPr>
          <p:cNvSpPr/>
          <p:nvPr/>
        </p:nvSpPr>
        <p:spPr>
          <a:xfrm rot="182145">
            <a:off x="6259419" y="3266240"/>
            <a:ext cx="873505" cy="283640"/>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5" name="楕円 195">
            <a:extLst>
              <a:ext uri="{FF2B5EF4-FFF2-40B4-BE49-F238E27FC236}">
                <a16:creationId xmlns:a16="http://schemas.microsoft.com/office/drawing/2014/main" id="{F19B4E17-6FD2-455C-BEEB-2C10671C9C89}"/>
              </a:ext>
            </a:extLst>
          </p:cNvPr>
          <p:cNvSpPr/>
          <p:nvPr/>
        </p:nvSpPr>
        <p:spPr>
          <a:xfrm rot="453072">
            <a:off x="6285778" y="2848420"/>
            <a:ext cx="752862" cy="283640"/>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6" name="楕円 195">
            <a:extLst>
              <a:ext uri="{FF2B5EF4-FFF2-40B4-BE49-F238E27FC236}">
                <a16:creationId xmlns:a16="http://schemas.microsoft.com/office/drawing/2014/main" id="{4377CABC-108F-417A-9A49-7D052110EB34}"/>
              </a:ext>
            </a:extLst>
          </p:cNvPr>
          <p:cNvSpPr/>
          <p:nvPr/>
        </p:nvSpPr>
        <p:spPr>
          <a:xfrm rot="453072">
            <a:off x="7697605" y="3356734"/>
            <a:ext cx="752862" cy="283640"/>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7" name="楕円 195">
            <a:extLst>
              <a:ext uri="{FF2B5EF4-FFF2-40B4-BE49-F238E27FC236}">
                <a16:creationId xmlns:a16="http://schemas.microsoft.com/office/drawing/2014/main" id="{2B702E34-687E-42AA-8F06-FFF3B9C660F7}"/>
              </a:ext>
            </a:extLst>
          </p:cNvPr>
          <p:cNvSpPr/>
          <p:nvPr/>
        </p:nvSpPr>
        <p:spPr>
          <a:xfrm rot="18210120">
            <a:off x="7836117" y="1865471"/>
            <a:ext cx="1259387" cy="409751"/>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8" name="楕円 196">
            <a:extLst>
              <a:ext uri="{FF2B5EF4-FFF2-40B4-BE49-F238E27FC236}">
                <a16:creationId xmlns:a16="http://schemas.microsoft.com/office/drawing/2014/main" id="{D62E8189-EC56-4A0E-A46F-177FF44E7AEC}"/>
              </a:ext>
            </a:extLst>
          </p:cNvPr>
          <p:cNvSpPr/>
          <p:nvPr/>
        </p:nvSpPr>
        <p:spPr>
          <a:xfrm rot="2397056">
            <a:off x="11001242" y="1439944"/>
            <a:ext cx="334880" cy="690371"/>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9" name="楕円 196">
            <a:extLst>
              <a:ext uri="{FF2B5EF4-FFF2-40B4-BE49-F238E27FC236}">
                <a16:creationId xmlns:a16="http://schemas.microsoft.com/office/drawing/2014/main" id="{1BD58D5E-4A2A-4224-8BDD-34EDAC9A980F}"/>
              </a:ext>
            </a:extLst>
          </p:cNvPr>
          <p:cNvSpPr/>
          <p:nvPr/>
        </p:nvSpPr>
        <p:spPr>
          <a:xfrm rot="4072937">
            <a:off x="11466100" y="2214324"/>
            <a:ext cx="358479" cy="695715"/>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5" name="Slide Number Placeholder 4">
            <a:extLst>
              <a:ext uri="{FF2B5EF4-FFF2-40B4-BE49-F238E27FC236}">
                <a16:creationId xmlns:a16="http://schemas.microsoft.com/office/drawing/2014/main" id="{D5E6C619-E0B2-FA09-C797-370F7BBC3125}"/>
              </a:ext>
            </a:extLst>
          </p:cNvPr>
          <p:cNvSpPr>
            <a:spLocks noGrp="1"/>
          </p:cNvSpPr>
          <p:nvPr>
            <p:ph type="sldNum" sz="quarter" idx="12"/>
          </p:nvPr>
        </p:nvSpPr>
        <p:spPr/>
        <p:txBody>
          <a:bodyPr/>
          <a:lstStyle/>
          <a:p>
            <a:fld id="{35AB285C-654F-4A5B-870C-7C676C8AE05A}" type="slidenum">
              <a:rPr lang="ja-JP" altLang="en-US" smtClean="0"/>
              <a:pPr/>
              <a:t>48</a:t>
            </a:fld>
            <a:endParaRPr lang="ja-JP" altLang="en-US" dirty="0"/>
          </a:p>
        </p:txBody>
      </p:sp>
    </p:spTree>
    <p:extLst>
      <p:ext uri="{BB962C8B-B14F-4D97-AF65-F5344CB8AC3E}">
        <p14:creationId xmlns:p14="http://schemas.microsoft.com/office/powerpoint/2010/main" val="231678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415" grpId="0" animBg="1"/>
      <p:bldP spid="416" grpId="0" animBg="1"/>
      <p:bldP spid="417" grpId="0" animBg="1"/>
      <p:bldP spid="418" grpId="0" animBg="1"/>
      <p:bldP spid="419"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91C303-EC80-48FA-9998-A106C1426776}"/>
              </a:ext>
            </a:extLst>
          </p:cNvPr>
          <p:cNvSpPr>
            <a:spLocks noGrp="1"/>
          </p:cNvSpPr>
          <p:nvPr>
            <p:ph type="title"/>
          </p:nvPr>
        </p:nvSpPr>
        <p:spPr>
          <a:xfrm>
            <a:off x="838200" y="365125"/>
            <a:ext cx="10515600" cy="1325563"/>
          </a:xfrm>
        </p:spPr>
        <p:txBody>
          <a:bodyPr/>
          <a:lstStyle/>
          <a:p>
            <a:pPr algn="ctr"/>
            <a:r>
              <a:rPr lang="en-US" altLang="ja-JP" dirty="0"/>
              <a:t>Toward “Standard Model” in high-energy nuclear collisions</a:t>
            </a:r>
            <a:endParaRPr kumimoji="1" lang="ja-JP" altLang="en-US" dirty="0"/>
          </a:p>
        </p:txBody>
      </p:sp>
      <p:sp>
        <p:nvSpPr>
          <p:cNvPr id="3" name="スライド番号プレースホルダー 2">
            <a:extLst>
              <a:ext uri="{FF2B5EF4-FFF2-40B4-BE49-F238E27FC236}">
                <a16:creationId xmlns:a16="http://schemas.microsoft.com/office/drawing/2014/main" id="{76A51974-2215-4402-8765-87CA512D9B07}"/>
              </a:ext>
            </a:extLst>
          </p:cNvPr>
          <p:cNvSpPr>
            <a:spLocks noGrp="1"/>
          </p:cNvSpPr>
          <p:nvPr>
            <p:ph type="sldNum" sz="quarter" idx="12"/>
          </p:nvPr>
        </p:nvSpPr>
        <p:spPr/>
        <p:txBody>
          <a:bodyPr/>
          <a:lstStyle/>
          <a:p>
            <a:fld id="{790CF57B-DD1B-4031-B9F9-0C464C9FAFED}" type="slidenum">
              <a:rPr kumimoji="1" lang="ja-JP" altLang="en-US" smtClean="0"/>
              <a:t>49</a:t>
            </a:fld>
            <a:endParaRPr kumimoji="1" lang="ja-JP" altLang="en-US"/>
          </a:p>
        </p:txBody>
      </p:sp>
      <p:sp>
        <p:nvSpPr>
          <p:cNvPr id="5" name="四角形: 角を丸くする 2">
            <a:extLst>
              <a:ext uri="{FF2B5EF4-FFF2-40B4-BE49-F238E27FC236}">
                <a16:creationId xmlns:a16="http://schemas.microsoft.com/office/drawing/2014/main" id="{705E83F2-70E2-4EF9-841F-88EC52A58923}"/>
              </a:ext>
            </a:extLst>
          </p:cNvPr>
          <p:cNvSpPr/>
          <p:nvPr/>
        </p:nvSpPr>
        <p:spPr>
          <a:xfrm>
            <a:off x="2241838" y="1944738"/>
            <a:ext cx="7708324" cy="4128590"/>
          </a:xfrm>
          <a:prstGeom prst="roundRect">
            <a:avLst/>
          </a:prstGeom>
          <a:solidFill>
            <a:srgbClr val="EFB251">
              <a:lumMod val="20000"/>
              <a:lumOff val="80000"/>
              <a:alpha val="90000"/>
            </a:srgbClr>
          </a:solidFill>
          <a:ln w="7620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entury Gothic" panose="020B0502020202020204"/>
              <a:ea typeface="ＭＳ ゴシック" panose="020B0609070205080204" pitchFamily="49" charset="-128"/>
              <a:cs typeface="+mn-cs"/>
            </a:endParaRPr>
          </a:p>
        </p:txBody>
      </p:sp>
      <p:cxnSp>
        <p:nvCxnSpPr>
          <p:cNvPr id="6" name="直線矢印コネクタ 5">
            <a:extLst>
              <a:ext uri="{FF2B5EF4-FFF2-40B4-BE49-F238E27FC236}">
                <a16:creationId xmlns:a16="http://schemas.microsoft.com/office/drawing/2014/main" id="{F5CBE25A-7ECF-48AF-BD15-18BBC316B866}"/>
              </a:ext>
            </a:extLst>
          </p:cNvPr>
          <p:cNvCxnSpPr>
            <a:cxnSpLocks/>
          </p:cNvCxnSpPr>
          <p:nvPr/>
        </p:nvCxnSpPr>
        <p:spPr>
          <a:xfrm>
            <a:off x="2502338" y="4050142"/>
            <a:ext cx="7143024" cy="0"/>
          </a:xfrm>
          <a:prstGeom prst="straightConnector1">
            <a:avLst/>
          </a:prstGeom>
          <a:noFill/>
          <a:ln w="19050" cap="rnd" cmpd="sng" algn="ctr">
            <a:solidFill>
              <a:srgbClr val="212121">
                <a:lumMod val="25000"/>
              </a:srgbClr>
            </a:solidFill>
            <a:prstDash val="solid"/>
            <a:tailEnd type="triangle" w="lg" len="lg"/>
          </a:ln>
          <a:effectLst/>
        </p:spPr>
      </p:cxnSp>
      <p:cxnSp>
        <p:nvCxnSpPr>
          <p:cNvPr id="7" name="直線矢印コネクタ 6">
            <a:extLst>
              <a:ext uri="{FF2B5EF4-FFF2-40B4-BE49-F238E27FC236}">
                <a16:creationId xmlns:a16="http://schemas.microsoft.com/office/drawing/2014/main" id="{04B9C13A-F986-4E90-AA44-E5E3DEF384B2}"/>
              </a:ext>
            </a:extLst>
          </p:cNvPr>
          <p:cNvCxnSpPr>
            <a:cxnSpLocks/>
          </p:cNvCxnSpPr>
          <p:nvPr/>
        </p:nvCxnSpPr>
        <p:spPr>
          <a:xfrm flipV="1">
            <a:off x="6081505" y="2133358"/>
            <a:ext cx="34635" cy="3834289"/>
          </a:xfrm>
          <a:prstGeom prst="straightConnector1">
            <a:avLst/>
          </a:prstGeom>
          <a:noFill/>
          <a:ln w="19050" cap="rnd" cmpd="sng" algn="ctr">
            <a:solidFill>
              <a:srgbClr val="212121">
                <a:lumMod val="25000"/>
              </a:srgbClr>
            </a:solidFill>
            <a:prstDash val="solid"/>
            <a:headEnd w="lg" len="lg"/>
            <a:tailEnd type="triangle" w="lg" len="lg"/>
          </a:ln>
          <a:effectLst/>
        </p:spPr>
      </p:cxnSp>
      <p:sp>
        <p:nvSpPr>
          <p:cNvPr id="8" name="テキスト ボックス 7">
            <a:extLst>
              <a:ext uri="{FF2B5EF4-FFF2-40B4-BE49-F238E27FC236}">
                <a16:creationId xmlns:a16="http://schemas.microsoft.com/office/drawing/2014/main" id="{3761D38F-EB64-4FAE-B609-0E00077A1CD4}"/>
              </a:ext>
            </a:extLst>
          </p:cNvPr>
          <p:cNvSpPr txBox="1"/>
          <p:nvPr/>
        </p:nvSpPr>
        <p:spPr>
          <a:xfrm>
            <a:off x="6234071" y="5666934"/>
            <a:ext cx="818809" cy="307777"/>
          </a:xfrm>
          <a:prstGeom prst="rect">
            <a:avLst/>
          </a:prstGeom>
          <a:noFill/>
        </p:spPr>
        <p:txBody>
          <a:bodyPr wrap="square" lIns="0" tIns="0" rIns="0" bIns="0" rtlCol="0">
            <a:spAutoFit/>
          </a:bodyPr>
          <a:lstStyle/>
          <a:p>
            <a:pPr defTabSz="457200"/>
            <a:r>
              <a:rPr lang="en-US" altLang="ja-JP" sz="2000" dirty="0">
                <a:solidFill>
                  <a:srgbClr val="663300"/>
                </a:solidFill>
                <a:latin typeface="+mn-ea"/>
                <a:cs typeface="Spica Neue" panose="02000503000000000000" pitchFamily="2" charset="-128"/>
              </a:rPr>
              <a:t>low</a:t>
            </a:r>
            <a:endParaRPr lang="ja-JP" altLang="en-US" sz="2000" dirty="0">
              <a:solidFill>
                <a:srgbClr val="663300"/>
              </a:solidFill>
              <a:latin typeface="+mn-ea"/>
              <a:cs typeface="Spica Neue" panose="02000503000000000000" pitchFamily="2" charset="-128"/>
            </a:endParaRPr>
          </a:p>
        </p:txBody>
      </p:sp>
      <mc:AlternateContent xmlns:mc="http://schemas.openxmlformats.org/markup-compatibility/2006" xmlns:a14="http://schemas.microsoft.com/office/drawing/2010/main">
        <mc:Choice Requires="a14">
          <p:sp>
            <p:nvSpPr>
              <p:cNvPr id="9" name="テキスト ボックス 8">
                <a:extLst>
                  <a:ext uri="{FF2B5EF4-FFF2-40B4-BE49-F238E27FC236}">
                    <a16:creationId xmlns:a16="http://schemas.microsoft.com/office/drawing/2014/main" id="{FBB0CBD6-F0D5-4A55-A5B7-D88AAF7C2FA4}"/>
                  </a:ext>
                </a:extLst>
              </p:cNvPr>
              <p:cNvSpPr txBox="1"/>
              <p:nvPr/>
            </p:nvSpPr>
            <p:spPr>
              <a:xfrm>
                <a:off x="5446729" y="1931803"/>
                <a:ext cx="677850" cy="369332"/>
              </a:xfrm>
              <a:prstGeom prst="rect">
                <a:avLst/>
              </a:prstGeom>
              <a:noFill/>
            </p:spPr>
            <p:txBody>
              <a:bodyPr wrap="square" lIns="0" tIns="0" rIns="0" bIns="0" rtlCol="0">
                <a:spAutoFit/>
              </a:bodyPr>
              <a:lstStyle/>
              <a:p>
                <a:pPr defTabSz="457200"/>
                <a14:m>
                  <m:oMathPara xmlns:m="http://schemas.openxmlformats.org/officeDocument/2006/math">
                    <m:oMathParaPr>
                      <m:jc m:val="centerGroup"/>
                    </m:oMathParaPr>
                    <m:oMath xmlns:m="http://schemas.openxmlformats.org/officeDocument/2006/math">
                      <m:sSub>
                        <m:sSubPr>
                          <m:ctrlPr>
                            <a:rPr lang="en-US" altLang="ja-JP" sz="2400" i="1">
                              <a:solidFill>
                                <a:srgbClr val="663300"/>
                              </a:solidFill>
                              <a:latin typeface="Cambria Math" panose="02040503050406030204" pitchFamily="18" charset="0"/>
                            </a:rPr>
                          </m:ctrlPr>
                        </m:sSubPr>
                        <m:e>
                          <m:r>
                            <a:rPr lang="en-US" altLang="ja-JP" sz="2400" b="0" i="1">
                              <a:solidFill>
                                <a:srgbClr val="663300"/>
                              </a:solidFill>
                              <a:latin typeface="Cambria Math" panose="02040503050406030204" pitchFamily="18" charset="0"/>
                            </a:rPr>
                            <m:t> </m:t>
                          </m:r>
                          <m:r>
                            <a:rPr lang="en-US" altLang="ja-JP" sz="2400" b="0" i="1">
                              <a:solidFill>
                                <a:srgbClr val="663300"/>
                              </a:solidFill>
                              <a:latin typeface="Cambria Math" panose="02040503050406030204" pitchFamily="18" charset="0"/>
                            </a:rPr>
                            <m:t>𝑝</m:t>
                          </m:r>
                        </m:e>
                        <m:sub>
                          <m:r>
                            <m:rPr>
                              <m:sty m:val="p"/>
                            </m:rPr>
                            <a:rPr lang="en-US" altLang="ja-JP" sz="2400" b="0" i="1">
                              <a:solidFill>
                                <a:srgbClr val="663300"/>
                              </a:solidFill>
                              <a:latin typeface="Cambria Math" panose="02040503050406030204" pitchFamily="18" charset="0"/>
                            </a:rPr>
                            <m:t>T</m:t>
                          </m:r>
                        </m:sub>
                      </m:sSub>
                    </m:oMath>
                  </m:oMathPara>
                </a14:m>
                <a:endParaRPr lang="ja-JP" altLang="en-US" sz="2000" dirty="0">
                  <a:solidFill>
                    <a:srgbClr val="663300"/>
                  </a:solidFill>
                  <a:latin typeface="+mn-ea"/>
                  <a:cs typeface="Spica Neue Light" panose="02000303000000000000" pitchFamily="2" charset="-128"/>
                </a:endParaRPr>
              </a:p>
            </p:txBody>
          </p:sp>
        </mc:Choice>
        <mc:Fallback xmlns="">
          <p:sp>
            <p:nvSpPr>
              <p:cNvPr id="9" name="テキスト ボックス 8">
                <a:extLst>
                  <a:ext uri="{FF2B5EF4-FFF2-40B4-BE49-F238E27FC236}">
                    <a16:creationId xmlns:a16="http://schemas.microsoft.com/office/drawing/2014/main" id="{FBB0CBD6-F0D5-4A55-A5B7-D88AAF7C2FA4}"/>
                  </a:ext>
                </a:extLst>
              </p:cNvPr>
              <p:cNvSpPr txBox="1">
                <a:spLocks noRot="1" noChangeAspect="1" noMove="1" noResize="1" noEditPoints="1" noAdjustHandles="1" noChangeArrowheads="1" noChangeShapeType="1" noTextEdit="1"/>
              </p:cNvSpPr>
              <p:nvPr/>
            </p:nvSpPr>
            <p:spPr>
              <a:xfrm>
                <a:off x="5446729" y="1931803"/>
                <a:ext cx="677850" cy="369332"/>
              </a:xfrm>
              <a:prstGeom prst="rect">
                <a:avLst/>
              </a:prstGeom>
              <a:blipFill>
                <a:blip r:embed="rId2"/>
                <a:stretch>
                  <a:fillRect b="-30000"/>
                </a:stretch>
              </a:blipFill>
            </p:spPr>
            <p:txBody>
              <a:bodyPr/>
              <a:lstStyle/>
              <a:p>
                <a:r>
                  <a:rPr lang="ja-JP" altLang="en-US">
                    <a:noFill/>
                  </a:rPr>
                  <a:t> </a:t>
                </a:r>
              </a:p>
            </p:txBody>
          </p:sp>
        </mc:Fallback>
      </mc:AlternateContent>
      <p:sp>
        <p:nvSpPr>
          <p:cNvPr id="10" name="テキスト ボックス 9">
            <a:extLst>
              <a:ext uri="{FF2B5EF4-FFF2-40B4-BE49-F238E27FC236}">
                <a16:creationId xmlns:a16="http://schemas.microsoft.com/office/drawing/2014/main" id="{75D065C1-AA3F-420A-ABF3-4ED7F57D36EF}"/>
              </a:ext>
            </a:extLst>
          </p:cNvPr>
          <p:cNvSpPr txBox="1"/>
          <p:nvPr/>
        </p:nvSpPr>
        <p:spPr>
          <a:xfrm>
            <a:off x="2481114" y="3699622"/>
            <a:ext cx="982138" cy="307777"/>
          </a:xfrm>
          <a:prstGeom prst="rect">
            <a:avLst/>
          </a:prstGeom>
          <a:noFill/>
        </p:spPr>
        <p:txBody>
          <a:bodyPr wrap="square" lIns="0" tIns="0" rIns="0" bIns="0" rtlCol="0">
            <a:spAutoFit/>
          </a:bodyPr>
          <a:lstStyle/>
          <a:p>
            <a:pPr defTabSz="457200"/>
            <a:r>
              <a:rPr kumimoji="0" lang="en-US" altLang="ja-JP" sz="2000" dirty="0">
                <a:solidFill>
                  <a:srgbClr val="663300"/>
                </a:solidFill>
                <a:latin typeface="+mn-ea"/>
                <a:cs typeface="Segoe UI Semilight" panose="020B0402040204020203" pitchFamily="34" charset="0"/>
              </a:rPr>
              <a:t>small</a:t>
            </a:r>
            <a:endParaRPr kumimoji="0" lang="ja-JP" altLang="en-US" sz="2000" dirty="0">
              <a:solidFill>
                <a:srgbClr val="663300"/>
              </a:solidFill>
              <a:latin typeface="+mn-ea"/>
              <a:cs typeface="Segoe UI Semilight" panose="020B0402040204020203" pitchFamily="34" charset="0"/>
            </a:endParaRPr>
          </a:p>
        </p:txBody>
      </p:sp>
      <p:sp>
        <p:nvSpPr>
          <p:cNvPr id="11" name="テキスト ボックス 10">
            <a:extLst>
              <a:ext uri="{FF2B5EF4-FFF2-40B4-BE49-F238E27FC236}">
                <a16:creationId xmlns:a16="http://schemas.microsoft.com/office/drawing/2014/main" id="{12B0591D-A1C5-42C7-B7D1-1B43B00A31EC}"/>
              </a:ext>
            </a:extLst>
          </p:cNvPr>
          <p:cNvSpPr txBox="1"/>
          <p:nvPr/>
        </p:nvSpPr>
        <p:spPr>
          <a:xfrm>
            <a:off x="9061908" y="3612849"/>
            <a:ext cx="888254" cy="307777"/>
          </a:xfrm>
          <a:prstGeom prst="rect">
            <a:avLst/>
          </a:prstGeom>
          <a:noFill/>
        </p:spPr>
        <p:txBody>
          <a:bodyPr wrap="square" lIns="0" tIns="0" rIns="0" bIns="0" rtlCol="0">
            <a:spAutoFit/>
          </a:bodyPr>
          <a:lstStyle/>
          <a:p>
            <a:pPr defTabSz="457200"/>
            <a:r>
              <a:rPr lang="en-US" altLang="ja-JP" sz="2000" dirty="0">
                <a:solidFill>
                  <a:srgbClr val="663300"/>
                </a:solidFill>
                <a:effectLst>
                  <a:glow>
                    <a:prstClr val="black"/>
                  </a:glow>
                </a:effectLst>
                <a:latin typeface="+mn-ea"/>
                <a:cs typeface="Spica Neue" panose="02000503000000000000" pitchFamily="2" charset="-128"/>
              </a:rPr>
              <a:t>large</a:t>
            </a:r>
            <a:endParaRPr lang="ja-JP" altLang="en-US" sz="2000" dirty="0">
              <a:solidFill>
                <a:srgbClr val="663300"/>
              </a:solidFill>
              <a:effectLst>
                <a:glow>
                  <a:prstClr val="black"/>
                </a:glow>
              </a:effectLst>
              <a:latin typeface="+mn-ea"/>
              <a:cs typeface="Spica Neue" panose="02000503000000000000" pitchFamily="2" charset="-128"/>
            </a:endParaRPr>
          </a:p>
        </p:txBody>
      </p:sp>
      <p:sp>
        <p:nvSpPr>
          <p:cNvPr id="12" name="正方形/長方形 11">
            <a:extLst>
              <a:ext uri="{FF2B5EF4-FFF2-40B4-BE49-F238E27FC236}">
                <a16:creationId xmlns:a16="http://schemas.microsoft.com/office/drawing/2014/main" id="{8733EC29-E897-48A9-8621-562F2883B6FB}"/>
              </a:ext>
            </a:extLst>
          </p:cNvPr>
          <p:cNvSpPr/>
          <p:nvPr/>
        </p:nvSpPr>
        <p:spPr>
          <a:xfrm>
            <a:off x="8270765" y="4003593"/>
            <a:ext cx="1582286" cy="400110"/>
          </a:xfrm>
          <a:prstGeom prst="rect">
            <a:avLst/>
          </a:prstGeom>
        </p:spPr>
        <p:txBody>
          <a:bodyPr wrap="square">
            <a:spAutoFit/>
          </a:bodyPr>
          <a:lstStyle/>
          <a:p>
            <a:pPr defTabSz="457200"/>
            <a:r>
              <a:rPr kumimoji="0" lang="en-US" altLang="ja-JP" sz="2000" b="1" dirty="0">
                <a:solidFill>
                  <a:srgbClr val="663300"/>
                </a:solidFill>
                <a:latin typeface="+mn-ea"/>
                <a:cs typeface="Spica Neue" panose="02000503000000000000" pitchFamily="2" charset="-128"/>
              </a:rPr>
              <a:t>Multiplicity</a:t>
            </a:r>
            <a:endParaRPr kumimoji="0" lang="ja-JP" altLang="en-US" sz="2000" b="1" dirty="0">
              <a:solidFill>
                <a:srgbClr val="663300"/>
              </a:solidFill>
              <a:latin typeface="+mn-ea"/>
              <a:cs typeface="Spica Neue" panose="02000503000000000000" pitchFamily="2" charset="-128"/>
            </a:endParaRPr>
          </a:p>
        </p:txBody>
      </p:sp>
      <p:grpSp>
        <p:nvGrpSpPr>
          <p:cNvPr id="13" name="グループ化 12">
            <a:extLst>
              <a:ext uri="{FF2B5EF4-FFF2-40B4-BE49-F238E27FC236}">
                <a16:creationId xmlns:a16="http://schemas.microsoft.com/office/drawing/2014/main" id="{D6BD4DCC-ED2A-4FF6-A649-765128E32F1A}"/>
              </a:ext>
            </a:extLst>
          </p:cNvPr>
          <p:cNvGrpSpPr/>
          <p:nvPr/>
        </p:nvGrpSpPr>
        <p:grpSpPr>
          <a:xfrm>
            <a:off x="7151589" y="2369158"/>
            <a:ext cx="2174859" cy="1134503"/>
            <a:chOff x="17804283" y="8719942"/>
            <a:chExt cx="2683417" cy="1951931"/>
          </a:xfrm>
          <a:solidFill>
            <a:srgbClr val="00C6BB">
              <a:lumMod val="50000"/>
            </a:srgbClr>
          </a:solidFill>
        </p:grpSpPr>
        <p:sp>
          <p:nvSpPr>
            <p:cNvPr id="14" name="四角形: 角を丸くする 28">
              <a:extLst>
                <a:ext uri="{FF2B5EF4-FFF2-40B4-BE49-F238E27FC236}">
                  <a16:creationId xmlns:a16="http://schemas.microsoft.com/office/drawing/2014/main" id="{6D0B5605-2053-44DA-9955-9C374847FC7A}"/>
                </a:ext>
              </a:extLst>
            </p:cNvPr>
            <p:cNvSpPr/>
            <p:nvPr/>
          </p:nvSpPr>
          <p:spPr>
            <a:xfrm>
              <a:off x="17804283" y="8721195"/>
              <a:ext cx="2683417" cy="1950677"/>
            </a:xfrm>
            <a:prstGeom prst="roundRect">
              <a:avLst/>
            </a:prstGeom>
            <a:grp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n-ea"/>
                <a:cs typeface="+mn-cs"/>
              </a:endParaRPr>
            </a:p>
          </p:txBody>
        </p:sp>
        <p:sp>
          <p:nvSpPr>
            <p:cNvPr id="15" name="四角形: 角を丸くする 16">
              <a:extLst>
                <a:ext uri="{FF2B5EF4-FFF2-40B4-BE49-F238E27FC236}">
                  <a16:creationId xmlns:a16="http://schemas.microsoft.com/office/drawing/2014/main" id="{E415FDCE-15AF-47B8-ADA2-0FF23E5B3B56}"/>
                </a:ext>
              </a:extLst>
            </p:cNvPr>
            <p:cNvSpPr/>
            <p:nvPr/>
          </p:nvSpPr>
          <p:spPr>
            <a:xfrm>
              <a:off x="17805673" y="8719942"/>
              <a:ext cx="2682027" cy="1951931"/>
            </a:xfrm>
            <a:prstGeom prst="roundRect">
              <a:avLst/>
            </a:prstGeom>
            <a:grp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n-ea"/>
                <a:cs typeface="+mn-cs"/>
              </a:endParaRPr>
            </a:p>
          </p:txBody>
        </p:sp>
      </p:grpSp>
      <p:grpSp>
        <p:nvGrpSpPr>
          <p:cNvPr id="16" name="グループ化 15">
            <a:extLst>
              <a:ext uri="{FF2B5EF4-FFF2-40B4-BE49-F238E27FC236}">
                <a16:creationId xmlns:a16="http://schemas.microsoft.com/office/drawing/2014/main" id="{A3A125B0-E7A8-46CC-9ED6-5DFF5BF2B51C}"/>
              </a:ext>
            </a:extLst>
          </p:cNvPr>
          <p:cNvGrpSpPr/>
          <p:nvPr/>
        </p:nvGrpSpPr>
        <p:grpSpPr>
          <a:xfrm>
            <a:off x="2448877" y="2424035"/>
            <a:ext cx="2548285" cy="1134693"/>
            <a:chOff x="12370883" y="8496011"/>
            <a:chExt cx="2337056" cy="1673540"/>
          </a:xfrm>
          <a:solidFill>
            <a:srgbClr val="EFB251">
              <a:lumMod val="75000"/>
            </a:srgbClr>
          </a:solidFill>
        </p:grpSpPr>
        <p:sp>
          <p:nvSpPr>
            <p:cNvPr id="17" name="四角形: 角を丸くする 28">
              <a:extLst>
                <a:ext uri="{FF2B5EF4-FFF2-40B4-BE49-F238E27FC236}">
                  <a16:creationId xmlns:a16="http://schemas.microsoft.com/office/drawing/2014/main" id="{004BB10F-36B4-470B-89D4-428528647F66}"/>
                </a:ext>
              </a:extLst>
            </p:cNvPr>
            <p:cNvSpPr/>
            <p:nvPr/>
          </p:nvSpPr>
          <p:spPr>
            <a:xfrm>
              <a:off x="12370883" y="8497085"/>
              <a:ext cx="2337056" cy="1672465"/>
            </a:xfrm>
            <a:prstGeom prst="roundRect">
              <a:avLst/>
            </a:prstGeom>
            <a:grp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n-ea"/>
                <a:cs typeface="+mn-cs"/>
              </a:endParaRPr>
            </a:p>
          </p:txBody>
        </p:sp>
        <p:sp>
          <p:nvSpPr>
            <p:cNvPr id="18" name="四角形: 角を丸くする 17">
              <a:extLst>
                <a:ext uri="{FF2B5EF4-FFF2-40B4-BE49-F238E27FC236}">
                  <a16:creationId xmlns:a16="http://schemas.microsoft.com/office/drawing/2014/main" id="{8A7CC948-79B9-414C-BBAF-0F3153675B57}"/>
                </a:ext>
              </a:extLst>
            </p:cNvPr>
            <p:cNvSpPr/>
            <p:nvPr/>
          </p:nvSpPr>
          <p:spPr>
            <a:xfrm>
              <a:off x="12372094" y="8496011"/>
              <a:ext cx="2335845" cy="1673540"/>
            </a:xfrm>
            <a:prstGeom prst="roundRect">
              <a:avLst/>
            </a:prstGeom>
            <a:grp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n-ea"/>
                <a:cs typeface="+mn-cs"/>
              </a:endParaRPr>
            </a:p>
          </p:txBody>
        </p:sp>
      </p:grpSp>
      <p:sp>
        <p:nvSpPr>
          <p:cNvPr id="19" name="テキスト ボックス 18">
            <a:extLst>
              <a:ext uri="{FF2B5EF4-FFF2-40B4-BE49-F238E27FC236}">
                <a16:creationId xmlns:a16="http://schemas.microsoft.com/office/drawing/2014/main" id="{6EA33237-CC60-49CC-A42C-D4FF97E44295}"/>
              </a:ext>
            </a:extLst>
          </p:cNvPr>
          <p:cNvSpPr txBox="1"/>
          <p:nvPr/>
        </p:nvSpPr>
        <p:spPr>
          <a:xfrm>
            <a:off x="2208768" y="2542250"/>
            <a:ext cx="3016994" cy="923330"/>
          </a:xfrm>
          <a:prstGeom prst="rect">
            <a:avLst/>
          </a:prstGeom>
          <a:noFill/>
        </p:spPr>
        <p:txBody>
          <a:bodyPr wrap="square" lIns="0" tIns="0" rIns="0" bIns="0" rtlCol="0">
            <a:spAutoFit/>
          </a:bodyPr>
          <a:lstStyle/>
          <a:p>
            <a:pPr algn="ctr" defTabSz="457200"/>
            <a:r>
              <a:rPr kumimoji="0" lang="en-US" altLang="ja-JP" sz="2000" dirty="0">
                <a:solidFill>
                  <a:prstClr val="white"/>
                </a:solidFill>
                <a:latin typeface="+mn-ea"/>
                <a:cs typeface="Spica Neue" panose="02000503000000000000" pitchFamily="2" charset="-128"/>
              </a:rPr>
              <a:t>Fr</a:t>
            </a:r>
            <a:r>
              <a:rPr lang="en-US" altLang="ja-JP" sz="2000" dirty="0">
                <a:solidFill>
                  <a:prstClr val="white"/>
                </a:solidFill>
                <a:latin typeface="+mn-ea"/>
                <a:cs typeface="Spica Neue" panose="02000503000000000000" pitchFamily="2" charset="-128"/>
              </a:rPr>
              <a:t>agmentation </a:t>
            </a:r>
          </a:p>
          <a:p>
            <a:pPr algn="ctr" defTabSz="457200"/>
            <a:r>
              <a:rPr lang="en-US" altLang="ja-JP" sz="2000" dirty="0">
                <a:solidFill>
                  <a:prstClr val="white"/>
                </a:solidFill>
                <a:latin typeface="+mn-ea"/>
                <a:cs typeface="Spica Neue" panose="02000503000000000000" pitchFamily="2" charset="-128"/>
              </a:rPr>
              <a:t>from </a:t>
            </a:r>
          </a:p>
          <a:p>
            <a:pPr algn="ctr" defTabSz="457200"/>
            <a:r>
              <a:rPr lang="en-US" altLang="ja-JP" sz="2000" dirty="0">
                <a:solidFill>
                  <a:prstClr val="white"/>
                </a:solidFill>
                <a:latin typeface="+mn-ea"/>
                <a:cs typeface="Spica Neue" panose="02000503000000000000" pitchFamily="2" charset="-128"/>
              </a:rPr>
              <a:t>hard particles</a:t>
            </a:r>
            <a:endParaRPr lang="ja-JP" altLang="en-US" sz="2000" dirty="0">
              <a:solidFill>
                <a:prstClr val="white"/>
              </a:solidFill>
              <a:latin typeface="+mn-ea"/>
              <a:cs typeface="Spica Neue" panose="02000503000000000000" pitchFamily="2" charset="-128"/>
            </a:endParaRPr>
          </a:p>
        </p:txBody>
      </p:sp>
      <p:grpSp>
        <p:nvGrpSpPr>
          <p:cNvPr id="20" name="グループ化 19">
            <a:extLst>
              <a:ext uri="{FF2B5EF4-FFF2-40B4-BE49-F238E27FC236}">
                <a16:creationId xmlns:a16="http://schemas.microsoft.com/office/drawing/2014/main" id="{44C91500-2BBE-4F46-BAF1-B6F5953ED006}"/>
              </a:ext>
            </a:extLst>
          </p:cNvPr>
          <p:cNvGrpSpPr/>
          <p:nvPr/>
        </p:nvGrpSpPr>
        <p:grpSpPr>
          <a:xfrm>
            <a:off x="7152795" y="4534741"/>
            <a:ext cx="2250355" cy="1394764"/>
            <a:chOff x="16777050" y="11170760"/>
            <a:chExt cx="2683417" cy="1951931"/>
          </a:xfrm>
        </p:grpSpPr>
        <p:sp>
          <p:nvSpPr>
            <p:cNvPr id="21" name="四角形: 角を丸くする 28">
              <a:extLst>
                <a:ext uri="{FF2B5EF4-FFF2-40B4-BE49-F238E27FC236}">
                  <a16:creationId xmlns:a16="http://schemas.microsoft.com/office/drawing/2014/main" id="{268D431F-2E38-41A5-B945-D8C8B19E198C}"/>
                </a:ext>
              </a:extLst>
            </p:cNvPr>
            <p:cNvSpPr/>
            <p:nvPr/>
          </p:nvSpPr>
          <p:spPr>
            <a:xfrm>
              <a:off x="16777050" y="11172013"/>
              <a:ext cx="2683417" cy="1950677"/>
            </a:xfrm>
            <a:prstGeom prst="roundRect">
              <a:avLst/>
            </a:prstGeom>
            <a:solidFill>
              <a:sysClr val="windowText" lastClr="000000"/>
            </a:solid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n-ea"/>
                <a:cs typeface="+mn-cs"/>
              </a:endParaRPr>
            </a:p>
          </p:txBody>
        </p:sp>
        <p:sp>
          <p:nvSpPr>
            <p:cNvPr id="22" name="四角形: 角を丸くする 16">
              <a:extLst>
                <a:ext uri="{FF2B5EF4-FFF2-40B4-BE49-F238E27FC236}">
                  <a16:creationId xmlns:a16="http://schemas.microsoft.com/office/drawing/2014/main" id="{CD2651D4-4262-455F-969C-E2309DDF3F9F}"/>
                </a:ext>
              </a:extLst>
            </p:cNvPr>
            <p:cNvSpPr/>
            <p:nvPr/>
          </p:nvSpPr>
          <p:spPr>
            <a:xfrm>
              <a:off x="16778440" y="11170760"/>
              <a:ext cx="2682027" cy="1951931"/>
            </a:xfrm>
            <a:prstGeom prst="roundRect">
              <a:avLst/>
            </a:prstGeom>
            <a:solidFill>
              <a:srgbClr val="2C1AB0">
                <a:alpha val="30000"/>
              </a:srgbClr>
            </a:solid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n-ea"/>
                <a:cs typeface="+mn-cs"/>
              </a:endParaRPr>
            </a:p>
          </p:txBody>
        </p:sp>
      </p:grpSp>
      <p:sp>
        <p:nvSpPr>
          <p:cNvPr id="23" name="テキスト ボックス 22">
            <a:extLst>
              <a:ext uri="{FF2B5EF4-FFF2-40B4-BE49-F238E27FC236}">
                <a16:creationId xmlns:a16="http://schemas.microsoft.com/office/drawing/2014/main" id="{41FF71AF-E8AE-4AD1-805F-C6636302AD91}"/>
              </a:ext>
            </a:extLst>
          </p:cNvPr>
          <p:cNvSpPr txBox="1"/>
          <p:nvPr/>
        </p:nvSpPr>
        <p:spPr>
          <a:xfrm>
            <a:off x="6821178" y="4776850"/>
            <a:ext cx="2772199" cy="923330"/>
          </a:xfrm>
          <a:prstGeom prst="rect">
            <a:avLst/>
          </a:prstGeom>
          <a:noFill/>
        </p:spPr>
        <p:txBody>
          <a:bodyPr wrap="square" lIns="0" tIns="0" rIns="0" bIns="0" rtlCol="0">
            <a:spAutoFit/>
          </a:bodyPr>
          <a:lstStyle/>
          <a:p>
            <a:pPr algn="ctr" defTabSz="457200"/>
            <a:r>
              <a:rPr lang="en-US" altLang="ja-JP" sz="2000" dirty="0">
                <a:solidFill>
                  <a:prstClr val="white"/>
                </a:solidFill>
                <a:latin typeface="+mn-ea"/>
                <a:cs typeface="Spica Neue" panose="02000503000000000000" pitchFamily="2" charset="-128"/>
              </a:rPr>
              <a:t>Collective </a:t>
            </a:r>
          </a:p>
          <a:p>
            <a:pPr algn="ctr" defTabSz="457200"/>
            <a:r>
              <a:rPr kumimoji="0" lang="en-US" altLang="ja-JP" sz="2000" dirty="0">
                <a:solidFill>
                  <a:prstClr val="white"/>
                </a:solidFill>
                <a:latin typeface="+mn-ea"/>
                <a:cs typeface="Spica Neue" panose="02000503000000000000" pitchFamily="2" charset="-128"/>
              </a:rPr>
              <a:t>   </a:t>
            </a:r>
            <a:r>
              <a:rPr lang="en-US" altLang="ja-JP" sz="2000" dirty="0">
                <a:solidFill>
                  <a:prstClr val="white"/>
                </a:solidFill>
                <a:latin typeface="+mn-ea"/>
                <a:cs typeface="Spica Neue" panose="02000503000000000000" pitchFamily="2" charset="-128"/>
              </a:rPr>
              <a:t>flow from   </a:t>
            </a:r>
          </a:p>
          <a:p>
            <a:pPr algn="ctr" defTabSz="457200"/>
            <a:r>
              <a:rPr kumimoji="0" lang="en-US" altLang="ja-JP" sz="2000" dirty="0">
                <a:solidFill>
                  <a:prstClr val="white"/>
                </a:solidFill>
                <a:latin typeface="+mn-ea"/>
                <a:cs typeface="Spica Neue" panose="02000503000000000000" pitchFamily="2" charset="-128"/>
              </a:rPr>
              <a:t>   </a:t>
            </a:r>
            <a:r>
              <a:rPr lang="en-US" altLang="ja-JP" sz="2000" dirty="0">
                <a:solidFill>
                  <a:prstClr val="white"/>
                </a:solidFill>
                <a:latin typeface="+mn-ea"/>
                <a:cs typeface="Spica Neue" panose="02000503000000000000" pitchFamily="2" charset="-128"/>
              </a:rPr>
              <a:t>hydrodynamics</a:t>
            </a:r>
            <a:endParaRPr lang="ja-JP" altLang="en-US" sz="2000" dirty="0">
              <a:solidFill>
                <a:prstClr val="white"/>
              </a:solidFill>
              <a:latin typeface="+mn-ea"/>
              <a:cs typeface="Spica Neue" panose="02000503000000000000" pitchFamily="2" charset="-128"/>
            </a:endParaRPr>
          </a:p>
        </p:txBody>
      </p:sp>
      <mc:AlternateContent xmlns:mc="http://schemas.openxmlformats.org/markup-compatibility/2006" xmlns:a14="http://schemas.microsoft.com/office/drawing/2010/main">
        <mc:Choice Requires="a14">
          <p:sp>
            <p:nvSpPr>
              <p:cNvPr id="24" name="テキスト ボックス 23">
                <a:extLst>
                  <a:ext uri="{FF2B5EF4-FFF2-40B4-BE49-F238E27FC236}">
                    <a16:creationId xmlns:a16="http://schemas.microsoft.com/office/drawing/2014/main" id="{4777584E-DF79-4EEE-861E-3131350198B3}"/>
                  </a:ext>
                </a:extLst>
              </p:cNvPr>
              <p:cNvSpPr txBox="1"/>
              <p:nvPr/>
            </p:nvSpPr>
            <p:spPr>
              <a:xfrm>
                <a:off x="6919526" y="2602632"/>
                <a:ext cx="2802036" cy="615553"/>
              </a:xfrm>
              <a:prstGeom prst="rect">
                <a:avLst/>
              </a:prstGeom>
              <a:noFill/>
            </p:spPr>
            <p:txBody>
              <a:bodyPr wrap="square" lIns="0" tIns="0" rIns="0" bIns="0" rtlCol="0">
                <a:spAutoFit/>
              </a:bodyPr>
              <a:lstStyle/>
              <a:p>
                <a:pPr algn="ctr" defTabSz="457200"/>
                <a:r>
                  <a:rPr kumimoji="0" lang="en-US" altLang="ja-JP" sz="2000" dirty="0">
                    <a:solidFill>
                      <a:prstClr val="white"/>
                    </a:solidFill>
                    <a:latin typeface="+mn-ea"/>
                    <a:cs typeface="Spica Neue" panose="02000503000000000000" pitchFamily="2" charset="-128"/>
                  </a:rPr>
                  <a:t>H</a:t>
                </a:r>
                <a:r>
                  <a:rPr lang="en-US" altLang="ja-JP" sz="2000" dirty="0">
                    <a:solidFill>
                      <a:prstClr val="white"/>
                    </a:solidFill>
                    <a:latin typeface="+mn-ea"/>
                    <a:cs typeface="Spica Neue" panose="02000503000000000000" pitchFamily="2" charset="-128"/>
                  </a:rPr>
                  <a:t>igh</a:t>
                </a:r>
                <a:r>
                  <a:rPr kumimoji="0" lang="en-US" altLang="ja-JP" sz="2000" b="1" dirty="0">
                    <a:solidFill>
                      <a:prstClr val="white"/>
                    </a:solidFill>
                    <a:latin typeface="+mn-ea"/>
                    <a:cs typeface="Spica Neue" panose="02000503000000000000" pitchFamily="2" charset="-128"/>
                  </a:rPr>
                  <a:t> </a:t>
                </a:r>
                <a14:m>
                  <m:oMath xmlns:m="http://schemas.openxmlformats.org/officeDocument/2006/math">
                    <m:sSub>
                      <m:sSubPr>
                        <m:ctrlPr>
                          <a:rPr kumimoji="0" lang="en-US" altLang="ja-JP" sz="2000" i="1">
                            <a:solidFill>
                              <a:prstClr val="white"/>
                            </a:solidFill>
                            <a:latin typeface="Cambria Math" panose="02040503050406030204" pitchFamily="18" charset="0"/>
                          </a:rPr>
                        </m:ctrlPr>
                      </m:sSubPr>
                      <m:e>
                        <m:r>
                          <a:rPr kumimoji="0" lang="en-US" altLang="ja-JP" sz="2000" i="1">
                            <a:solidFill>
                              <a:prstClr val="white"/>
                            </a:solidFill>
                            <a:latin typeface="Cambria Math" panose="02040503050406030204" pitchFamily="18" charset="0"/>
                          </a:rPr>
                          <m:t>𝑝</m:t>
                        </m:r>
                      </m:e>
                      <m:sub>
                        <m:r>
                          <m:rPr>
                            <m:sty m:val="p"/>
                          </m:rPr>
                          <a:rPr kumimoji="0" lang="en-US" altLang="ja-JP" sz="2000" i="1">
                            <a:solidFill>
                              <a:prstClr val="white"/>
                            </a:solidFill>
                            <a:latin typeface="Cambria Math" panose="02040503050406030204" pitchFamily="18" charset="0"/>
                          </a:rPr>
                          <m:t>T</m:t>
                        </m:r>
                      </m:sub>
                    </m:sSub>
                  </m:oMath>
                </a14:m>
                <a:endParaRPr kumimoji="0" lang="en-US" altLang="ja-JP" sz="2000" dirty="0">
                  <a:solidFill>
                    <a:prstClr val="white"/>
                  </a:solidFill>
                  <a:latin typeface="+mn-ea"/>
                  <a:cs typeface="Spica Neue" panose="02000503000000000000" pitchFamily="2" charset="-128"/>
                </a:endParaRPr>
              </a:p>
              <a:p>
                <a:pPr algn="ctr" defTabSz="457200"/>
                <a:r>
                  <a:rPr kumimoji="0" lang="en-US" altLang="ja-JP" sz="2000" dirty="0">
                    <a:solidFill>
                      <a:prstClr val="white"/>
                    </a:solidFill>
                    <a:latin typeface="+mn-ea"/>
                    <a:cs typeface="Spica Neue" panose="02000503000000000000" pitchFamily="2" charset="-128"/>
                  </a:rPr>
                  <a:t>suppression</a:t>
                </a:r>
                <a:endParaRPr lang="ja-JP" altLang="en-US" sz="2000" dirty="0">
                  <a:solidFill>
                    <a:prstClr val="white"/>
                  </a:solidFill>
                  <a:latin typeface="+mn-ea"/>
                  <a:cs typeface="Spica Neue" panose="02000503000000000000" pitchFamily="2" charset="-128"/>
                </a:endParaRPr>
              </a:p>
            </p:txBody>
          </p:sp>
        </mc:Choice>
        <mc:Fallback xmlns="">
          <p:sp>
            <p:nvSpPr>
              <p:cNvPr id="24" name="テキスト ボックス 23">
                <a:extLst>
                  <a:ext uri="{FF2B5EF4-FFF2-40B4-BE49-F238E27FC236}">
                    <a16:creationId xmlns:a16="http://schemas.microsoft.com/office/drawing/2014/main" id="{4777584E-DF79-4EEE-861E-3131350198B3}"/>
                  </a:ext>
                </a:extLst>
              </p:cNvPr>
              <p:cNvSpPr txBox="1">
                <a:spLocks noRot="1" noChangeAspect="1" noMove="1" noResize="1" noEditPoints="1" noAdjustHandles="1" noChangeArrowheads="1" noChangeShapeType="1" noTextEdit="1"/>
              </p:cNvSpPr>
              <p:nvPr/>
            </p:nvSpPr>
            <p:spPr>
              <a:xfrm>
                <a:off x="6919526" y="2602632"/>
                <a:ext cx="2802036" cy="615553"/>
              </a:xfrm>
              <a:prstGeom prst="rect">
                <a:avLst/>
              </a:prstGeom>
              <a:blipFill>
                <a:blip r:embed="rId3"/>
                <a:stretch>
                  <a:fillRect t="-11881" b="-24752"/>
                </a:stretch>
              </a:blipFill>
            </p:spPr>
            <p:txBody>
              <a:bodyPr/>
              <a:lstStyle/>
              <a:p>
                <a:r>
                  <a:rPr lang="ja-JP" altLang="en-US">
                    <a:noFill/>
                  </a:rPr>
                  <a:t> </a:t>
                </a:r>
              </a:p>
            </p:txBody>
          </p:sp>
        </mc:Fallback>
      </mc:AlternateContent>
      <p:grpSp>
        <p:nvGrpSpPr>
          <p:cNvPr id="25" name="グループ化 24">
            <a:extLst>
              <a:ext uri="{FF2B5EF4-FFF2-40B4-BE49-F238E27FC236}">
                <a16:creationId xmlns:a16="http://schemas.microsoft.com/office/drawing/2014/main" id="{158B8695-02BC-47CA-962A-40C2058F5279}"/>
              </a:ext>
            </a:extLst>
          </p:cNvPr>
          <p:cNvGrpSpPr/>
          <p:nvPr/>
        </p:nvGrpSpPr>
        <p:grpSpPr>
          <a:xfrm>
            <a:off x="2448877" y="4601445"/>
            <a:ext cx="2644053" cy="1197704"/>
            <a:chOff x="11782633" y="11170696"/>
            <a:chExt cx="2683417" cy="1755644"/>
          </a:xfrm>
          <a:solidFill>
            <a:srgbClr val="EF755F">
              <a:lumMod val="75000"/>
            </a:srgbClr>
          </a:solidFill>
        </p:grpSpPr>
        <p:sp>
          <p:nvSpPr>
            <p:cNvPr id="26" name="四角形: 角を丸くする 28">
              <a:extLst>
                <a:ext uri="{FF2B5EF4-FFF2-40B4-BE49-F238E27FC236}">
                  <a16:creationId xmlns:a16="http://schemas.microsoft.com/office/drawing/2014/main" id="{506E70F8-3DEB-43D7-A8FF-1B715C82450E}"/>
                </a:ext>
              </a:extLst>
            </p:cNvPr>
            <p:cNvSpPr/>
            <p:nvPr/>
          </p:nvSpPr>
          <p:spPr>
            <a:xfrm>
              <a:off x="11782633" y="11171823"/>
              <a:ext cx="2683417" cy="1754516"/>
            </a:xfrm>
            <a:prstGeom prst="roundRect">
              <a:avLst/>
            </a:prstGeom>
            <a:grp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n-ea"/>
                <a:cs typeface="+mn-cs"/>
              </a:endParaRPr>
            </a:p>
          </p:txBody>
        </p:sp>
        <p:sp>
          <p:nvSpPr>
            <p:cNvPr id="27" name="四角形: 角を丸くする 16">
              <a:extLst>
                <a:ext uri="{FF2B5EF4-FFF2-40B4-BE49-F238E27FC236}">
                  <a16:creationId xmlns:a16="http://schemas.microsoft.com/office/drawing/2014/main" id="{E173B0D2-3778-495D-9BE2-ED7277EC76BD}"/>
                </a:ext>
              </a:extLst>
            </p:cNvPr>
            <p:cNvSpPr/>
            <p:nvPr/>
          </p:nvSpPr>
          <p:spPr>
            <a:xfrm>
              <a:off x="11784023" y="11170696"/>
              <a:ext cx="2682027" cy="1755644"/>
            </a:xfrm>
            <a:prstGeom prst="roundRect">
              <a:avLst/>
            </a:prstGeom>
            <a:grpFill/>
            <a:ln w="190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mn-ea"/>
                <a:cs typeface="+mn-cs"/>
              </a:endParaRPr>
            </a:p>
          </p:txBody>
        </p:sp>
      </p:grpSp>
      <p:sp>
        <p:nvSpPr>
          <p:cNvPr id="28" name="テキスト ボックス 27">
            <a:extLst>
              <a:ext uri="{FF2B5EF4-FFF2-40B4-BE49-F238E27FC236}">
                <a16:creationId xmlns:a16="http://schemas.microsoft.com/office/drawing/2014/main" id="{5067C305-0442-450B-8DBA-DF950EA2A5E1}"/>
              </a:ext>
            </a:extLst>
          </p:cNvPr>
          <p:cNvSpPr txBox="1"/>
          <p:nvPr/>
        </p:nvSpPr>
        <p:spPr>
          <a:xfrm>
            <a:off x="2331289" y="4919677"/>
            <a:ext cx="2886623" cy="615553"/>
          </a:xfrm>
          <a:prstGeom prst="rect">
            <a:avLst/>
          </a:prstGeom>
          <a:noFill/>
        </p:spPr>
        <p:txBody>
          <a:bodyPr wrap="square" lIns="0" tIns="0" rIns="0" bIns="0" rtlCol="0">
            <a:spAutoFit/>
          </a:bodyPr>
          <a:lstStyle/>
          <a:p>
            <a:pPr algn="ctr" defTabSz="457200"/>
            <a:r>
              <a:rPr kumimoji="0" lang="en-US" altLang="ja-JP" sz="2000" dirty="0">
                <a:solidFill>
                  <a:prstClr val="white"/>
                </a:solidFill>
                <a:latin typeface="+mn-ea"/>
                <a:cs typeface="Spica Neue" panose="02000503000000000000" pitchFamily="2" charset="-128"/>
              </a:rPr>
              <a:t>C</a:t>
            </a:r>
            <a:r>
              <a:rPr lang="en-US" altLang="ja-JP" sz="2000" dirty="0">
                <a:solidFill>
                  <a:prstClr val="white"/>
                </a:solidFill>
                <a:latin typeface="+mn-ea"/>
                <a:cs typeface="Spica Neue" panose="02000503000000000000" pitchFamily="2" charset="-128"/>
              </a:rPr>
              <a:t>ollectivity in</a:t>
            </a:r>
          </a:p>
          <a:p>
            <a:pPr algn="ctr" defTabSz="457200"/>
            <a:r>
              <a:rPr kumimoji="0" lang="en-US" altLang="ja-JP" sz="2000" dirty="0">
                <a:solidFill>
                  <a:prstClr val="white"/>
                </a:solidFill>
                <a:latin typeface="+mn-ea"/>
                <a:cs typeface="Spica Neue" panose="02000503000000000000" pitchFamily="2" charset="-128"/>
              </a:rPr>
              <a:t>small systems</a:t>
            </a:r>
            <a:endParaRPr lang="ja-JP" altLang="en-US" sz="2000" dirty="0">
              <a:solidFill>
                <a:prstClr val="white"/>
              </a:solidFill>
              <a:latin typeface="+mn-ea"/>
              <a:cs typeface="Spica Neue" panose="02000503000000000000" pitchFamily="2" charset="-128"/>
            </a:endParaRPr>
          </a:p>
        </p:txBody>
      </p:sp>
      <p:grpSp>
        <p:nvGrpSpPr>
          <p:cNvPr id="29" name="グループ化 28">
            <a:extLst>
              <a:ext uri="{FF2B5EF4-FFF2-40B4-BE49-F238E27FC236}">
                <a16:creationId xmlns:a16="http://schemas.microsoft.com/office/drawing/2014/main" id="{F9B4C89B-4AC3-4131-B2C3-4C0192A1A1C8}"/>
              </a:ext>
            </a:extLst>
          </p:cNvPr>
          <p:cNvGrpSpPr/>
          <p:nvPr/>
        </p:nvGrpSpPr>
        <p:grpSpPr>
          <a:xfrm>
            <a:off x="4214461" y="2237934"/>
            <a:ext cx="3754501" cy="3754501"/>
            <a:chOff x="13268041" y="9379188"/>
            <a:chExt cx="3698292" cy="3698292"/>
          </a:xfrm>
        </p:grpSpPr>
        <p:sp>
          <p:nvSpPr>
            <p:cNvPr id="30" name="矢印: 四方向 11">
              <a:extLst>
                <a:ext uri="{FF2B5EF4-FFF2-40B4-BE49-F238E27FC236}">
                  <a16:creationId xmlns:a16="http://schemas.microsoft.com/office/drawing/2014/main" id="{CF030FBA-3D64-4A94-BE8A-1544793BF1CA}"/>
                </a:ext>
              </a:extLst>
            </p:cNvPr>
            <p:cNvSpPr>
              <a:spLocks noChangeAspect="1"/>
            </p:cNvSpPr>
            <p:nvPr/>
          </p:nvSpPr>
          <p:spPr>
            <a:xfrm rot="2700000">
              <a:off x="13268041" y="9379188"/>
              <a:ext cx="3698292" cy="3698292"/>
            </a:xfrm>
            <a:prstGeom prst="quadArrow">
              <a:avLst>
                <a:gd name="adj1" fmla="val 12132"/>
                <a:gd name="adj2" fmla="val 13680"/>
                <a:gd name="adj3" fmla="val 15581"/>
              </a:avLst>
            </a:prstGeom>
            <a:solidFill>
              <a:sysClr val="windowText" lastClr="000000"/>
            </a:solidFill>
            <a:ln w="15875" cap="rnd" cmpd="sng" algn="ctr">
              <a:solidFill>
                <a:srgbClr val="ED515C"/>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entury Gothic" panose="020B0502020202020204"/>
                <a:ea typeface="ＭＳ ゴシック" panose="020B0609070205080204" pitchFamily="49" charset="-128"/>
                <a:cs typeface="+mn-cs"/>
              </a:endParaRPr>
            </a:p>
          </p:txBody>
        </p:sp>
        <p:sp>
          <p:nvSpPr>
            <p:cNvPr id="31" name="矢印: 四方向 11">
              <a:extLst>
                <a:ext uri="{FF2B5EF4-FFF2-40B4-BE49-F238E27FC236}">
                  <a16:creationId xmlns:a16="http://schemas.microsoft.com/office/drawing/2014/main" id="{D7F23414-E2BE-4C6D-B4D3-0EDC3FD8C0E5}"/>
                </a:ext>
              </a:extLst>
            </p:cNvPr>
            <p:cNvSpPr>
              <a:spLocks noChangeAspect="1"/>
            </p:cNvSpPr>
            <p:nvPr/>
          </p:nvSpPr>
          <p:spPr>
            <a:xfrm rot="2700000">
              <a:off x="13268041" y="9379188"/>
              <a:ext cx="3698292" cy="3698292"/>
            </a:xfrm>
            <a:prstGeom prst="quadArrow">
              <a:avLst>
                <a:gd name="adj1" fmla="val 12132"/>
                <a:gd name="adj2" fmla="val 13680"/>
                <a:gd name="adj3" fmla="val 15581"/>
              </a:avLst>
            </a:prstGeom>
            <a:solidFill>
              <a:srgbClr val="4A4A4A">
                <a:alpha val="77000"/>
              </a:srgbClr>
            </a:solidFill>
            <a:ln w="57150" cap="rnd" cmpd="sng" algn="ctr">
              <a:solidFill>
                <a:srgbClr val="212121">
                  <a:lumMod val="50000"/>
                  <a:lumOff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entury Gothic" panose="020B0502020202020204"/>
                <a:ea typeface="ＭＳ ゴシック" panose="020B0609070205080204" pitchFamily="49" charset="-128"/>
                <a:cs typeface="+mn-cs"/>
              </a:endParaRPr>
            </a:p>
          </p:txBody>
        </p:sp>
      </p:grpSp>
      <p:sp>
        <p:nvSpPr>
          <p:cNvPr id="33" name="テキスト ボックス 32">
            <a:extLst>
              <a:ext uri="{FF2B5EF4-FFF2-40B4-BE49-F238E27FC236}">
                <a16:creationId xmlns:a16="http://schemas.microsoft.com/office/drawing/2014/main" id="{A7DBBA6D-E753-4250-B921-884883060F36}"/>
              </a:ext>
            </a:extLst>
          </p:cNvPr>
          <p:cNvSpPr txBox="1"/>
          <p:nvPr/>
        </p:nvSpPr>
        <p:spPr>
          <a:xfrm>
            <a:off x="6277388" y="2064913"/>
            <a:ext cx="818809" cy="307777"/>
          </a:xfrm>
          <a:prstGeom prst="rect">
            <a:avLst/>
          </a:prstGeom>
          <a:noFill/>
        </p:spPr>
        <p:txBody>
          <a:bodyPr wrap="square" lIns="0" tIns="0" rIns="0" bIns="0" rtlCol="0">
            <a:spAutoFit/>
          </a:bodyPr>
          <a:lstStyle/>
          <a:p>
            <a:pPr defTabSz="457200"/>
            <a:r>
              <a:rPr lang="en-US" altLang="ja-JP" sz="2000" dirty="0">
                <a:solidFill>
                  <a:srgbClr val="663300"/>
                </a:solidFill>
                <a:latin typeface="+mn-ea"/>
                <a:cs typeface="Spica Neue" panose="02000503000000000000" pitchFamily="2" charset="-128"/>
              </a:rPr>
              <a:t>high</a:t>
            </a:r>
            <a:endParaRPr lang="ja-JP" altLang="en-US" sz="2000" dirty="0">
              <a:solidFill>
                <a:srgbClr val="663300"/>
              </a:solidFill>
              <a:latin typeface="+mn-ea"/>
              <a:cs typeface="Spica Neue" panose="02000503000000000000" pitchFamily="2" charset="-128"/>
            </a:endParaRPr>
          </a:p>
        </p:txBody>
      </p:sp>
    </p:spTree>
    <p:extLst>
      <p:ext uri="{BB962C8B-B14F-4D97-AF65-F5344CB8AC3E}">
        <p14:creationId xmlns:p14="http://schemas.microsoft.com/office/powerpoint/2010/main" val="3453139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7F0B83AE-833E-4D94-A000-17FC7953F795}"/>
              </a:ext>
            </a:extLst>
          </p:cNvPr>
          <p:cNvSpPr>
            <a:spLocks noGrp="1"/>
          </p:cNvSpPr>
          <p:nvPr>
            <p:ph type="title"/>
          </p:nvPr>
        </p:nvSpPr>
        <p:spPr/>
        <p:txBody>
          <a:bodyPr/>
          <a:lstStyle/>
          <a:p>
            <a:r>
              <a:rPr lang="en-US" altLang="ja-JP" dirty="0"/>
              <a:t>Strangeness enhancement</a:t>
            </a:r>
            <a:endParaRPr kumimoji="1" lang="ja-JP" altLang="en-US" dirty="0"/>
          </a:p>
        </p:txBody>
      </p:sp>
      <p:sp>
        <p:nvSpPr>
          <p:cNvPr id="4" name="スライド番号プレースホルダー 3">
            <a:extLst>
              <a:ext uri="{FF2B5EF4-FFF2-40B4-BE49-F238E27FC236}">
                <a16:creationId xmlns:a16="http://schemas.microsoft.com/office/drawing/2014/main" id="{5379F2D9-5AEC-4B71-81C5-8266F4C9B66F}"/>
              </a:ext>
            </a:extLst>
          </p:cNvPr>
          <p:cNvSpPr>
            <a:spLocks noGrp="1"/>
          </p:cNvSpPr>
          <p:nvPr>
            <p:ph type="sldNum" sz="quarter" idx="12"/>
          </p:nvPr>
        </p:nvSpPr>
        <p:spPr/>
        <p:txBody>
          <a:bodyPr/>
          <a:lstStyle/>
          <a:p>
            <a:fld id="{790CF57B-DD1B-4031-B9F9-0C464C9FAFED}" type="slidenum">
              <a:rPr kumimoji="1" lang="ja-JP" altLang="en-US" smtClean="0"/>
              <a:t>5</a:t>
            </a:fld>
            <a:endParaRPr kumimoji="1" lang="ja-JP" altLang="en-US"/>
          </a:p>
        </p:txBody>
      </p:sp>
      <p:pic>
        <p:nvPicPr>
          <p:cNvPr id="6" name="図 5">
            <a:extLst>
              <a:ext uri="{FF2B5EF4-FFF2-40B4-BE49-F238E27FC236}">
                <a16:creationId xmlns:a16="http://schemas.microsoft.com/office/drawing/2014/main" id="{BF248284-87CC-42E6-A92E-690BC7E416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871" y="1410133"/>
            <a:ext cx="5615971" cy="5357078"/>
          </a:xfrm>
          <a:prstGeom prst="rect">
            <a:avLst/>
          </a:prstGeom>
        </p:spPr>
      </p:pic>
      <p:sp>
        <p:nvSpPr>
          <p:cNvPr id="7" name="テキスト ボックス 6">
            <a:extLst>
              <a:ext uri="{FF2B5EF4-FFF2-40B4-BE49-F238E27FC236}">
                <a16:creationId xmlns:a16="http://schemas.microsoft.com/office/drawing/2014/main" id="{7C9F2EF8-C859-4DFB-BE19-4E9F1CB93C2B}"/>
              </a:ext>
            </a:extLst>
          </p:cNvPr>
          <p:cNvSpPr txBox="1"/>
          <p:nvPr/>
        </p:nvSpPr>
        <p:spPr>
          <a:xfrm rot="16200000">
            <a:off x="-1081242" y="3874187"/>
            <a:ext cx="2610010" cy="307777"/>
          </a:xfrm>
          <a:prstGeom prst="rect">
            <a:avLst/>
          </a:prstGeom>
          <a:noFill/>
        </p:spPr>
        <p:txBody>
          <a:bodyPr wrap="none" rtlCol="0">
            <a:spAutoFit/>
          </a:bodyPr>
          <a:lstStyle/>
          <a:p>
            <a:pPr algn="l"/>
            <a:r>
              <a:rPr kumimoji="1" lang="en-US" altLang="ja-JP" sz="1400" dirty="0">
                <a:solidFill>
                  <a:schemeClr val="accent3">
                    <a:lumMod val="20000"/>
                    <a:lumOff val="80000"/>
                  </a:schemeClr>
                </a:solidFill>
                <a:latin typeface="+mn-ea"/>
              </a:rPr>
              <a:t>ALICE overview, talk at QM2018</a:t>
            </a:r>
            <a:endParaRPr kumimoji="1" lang="ja-JP" altLang="en-US" sz="1400" dirty="0">
              <a:solidFill>
                <a:schemeClr val="accent3">
                  <a:lumMod val="20000"/>
                  <a:lumOff val="80000"/>
                </a:schemeClr>
              </a:solidFill>
              <a:latin typeface="+mn-ea"/>
            </a:endParaRPr>
          </a:p>
        </p:txBody>
      </p:sp>
      <p:sp>
        <p:nvSpPr>
          <p:cNvPr id="8" name="テキスト ボックス 7">
            <a:extLst>
              <a:ext uri="{FF2B5EF4-FFF2-40B4-BE49-F238E27FC236}">
                <a16:creationId xmlns:a16="http://schemas.microsoft.com/office/drawing/2014/main" id="{01E00BE1-31CF-49F4-8DB2-AF518662FBAC}"/>
              </a:ext>
            </a:extLst>
          </p:cNvPr>
          <p:cNvSpPr txBox="1"/>
          <p:nvPr/>
        </p:nvSpPr>
        <p:spPr>
          <a:xfrm>
            <a:off x="6370195" y="1505126"/>
            <a:ext cx="5208001" cy="2677656"/>
          </a:xfrm>
          <a:prstGeom prst="rect">
            <a:avLst/>
          </a:prstGeom>
          <a:noFill/>
        </p:spPr>
        <p:txBody>
          <a:bodyPr wrap="square" rtlCol="0">
            <a:spAutoFit/>
          </a:bodyPr>
          <a:lstStyle/>
          <a:p>
            <a:pPr algn="l"/>
            <a:r>
              <a:rPr kumimoji="1" lang="en-US" altLang="ja-JP" sz="2800" u="sng" dirty="0"/>
              <a:t>Hadron yield ratios at LHC</a:t>
            </a:r>
          </a:p>
          <a:p>
            <a:pPr algn="l"/>
            <a:r>
              <a:rPr kumimoji="1" lang="en-US" altLang="ja-JP" sz="2800" dirty="0"/>
              <a:t>Almost no</a:t>
            </a:r>
          </a:p>
          <a:p>
            <a:pPr marL="457200" indent="-457200" algn="l">
              <a:buFont typeface="Arial" panose="020B0604020202020204" pitchFamily="34" charset="0"/>
              <a:buChar char="•"/>
            </a:pPr>
            <a:r>
              <a:rPr kumimoji="1" lang="en-US" altLang="ja-JP" sz="2800" dirty="0"/>
              <a:t>collision system dependence</a:t>
            </a:r>
          </a:p>
          <a:p>
            <a:pPr marL="457200" indent="-457200" algn="l">
              <a:buFont typeface="Arial" panose="020B0604020202020204" pitchFamily="34" charset="0"/>
              <a:buChar char="•"/>
            </a:pPr>
            <a:r>
              <a:rPr kumimoji="1" lang="en-US" altLang="ja-JP" sz="2800" dirty="0"/>
              <a:t>collision energy dependence</a:t>
            </a:r>
          </a:p>
          <a:p>
            <a:pPr algn="l"/>
            <a:r>
              <a:rPr kumimoji="1" lang="en-US" altLang="ja-JP" sz="2800" dirty="0">
                <a:solidFill>
                  <a:srgbClr val="FFFF00"/>
                </a:solidFill>
              </a:rPr>
              <a:t>Strangeness enhancement</a:t>
            </a:r>
            <a:r>
              <a:rPr kumimoji="1" lang="en-US" altLang="ja-JP" sz="2800" dirty="0"/>
              <a:t> as a signal of QGP</a:t>
            </a:r>
            <a:endParaRPr kumimoji="1" lang="ja-JP" altLang="en-US" sz="2800" dirty="0"/>
          </a:p>
        </p:txBody>
      </p: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FC190C7D-D203-4201-92F2-6D771833B7C4}"/>
                  </a:ext>
                </a:extLst>
              </p:cNvPr>
              <p:cNvSpPr txBox="1"/>
              <p:nvPr/>
            </p:nvSpPr>
            <p:spPr>
              <a:xfrm>
                <a:off x="6338665" y="5130963"/>
                <a:ext cx="5312800" cy="884729"/>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5400" b="0" i="1" smtClean="0">
                              <a:latin typeface="Cambria Math" panose="02040503050406030204" pitchFamily="18" charset="0"/>
                            </a:rPr>
                          </m:ctrlPr>
                        </m:sSubPr>
                        <m:e>
                          <m:r>
                            <a:rPr kumimoji="1" lang="en-US" altLang="ja-JP" sz="5400" b="0" i="1" smtClean="0">
                              <a:latin typeface="Cambria Math" panose="02040503050406030204" pitchFamily="18" charset="0"/>
                            </a:rPr>
                            <m:t>𝑅</m:t>
                          </m:r>
                        </m:e>
                        <m:sub>
                          <m:f>
                            <m:fPr>
                              <m:type m:val="lin"/>
                              <m:ctrlPr>
                                <a:rPr kumimoji="1" lang="en-US" altLang="ja-JP" sz="5400" b="0" i="1" smtClean="0">
                                  <a:latin typeface="Cambria Math" panose="02040503050406030204" pitchFamily="18" charset="0"/>
                                </a:rPr>
                              </m:ctrlPr>
                            </m:fPr>
                            <m:num>
                              <m:r>
                                <a:rPr kumimoji="1" lang="en-US" altLang="ja-JP" sz="5400" b="0" i="1" smtClean="0">
                                  <a:latin typeface="Cambria Math" panose="02040503050406030204" pitchFamily="18" charset="0"/>
                                </a:rPr>
                                <m:t>𝑖</m:t>
                              </m:r>
                            </m:num>
                            <m:den>
                              <m:r>
                                <a:rPr kumimoji="1" lang="en-US" altLang="ja-JP" sz="5400" b="0" i="1" smtClean="0">
                                  <a:latin typeface="Cambria Math" panose="02040503050406030204" pitchFamily="18" charset="0"/>
                                </a:rPr>
                                <m:t>𝜋</m:t>
                              </m:r>
                            </m:den>
                          </m:f>
                        </m:sub>
                      </m:sSub>
                      <m:r>
                        <a:rPr kumimoji="1" lang="en-US" altLang="ja-JP" sz="5400" b="0" i="0" smtClean="0">
                          <a:latin typeface="Cambria Math" panose="02040503050406030204" pitchFamily="18" charset="0"/>
                        </a:rPr>
                        <m:t> </m:t>
                      </m:r>
                      <m:r>
                        <m:rPr>
                          <m:sty m:val="p"/>
                        </m:rPr>
                        <a:rPr kumimoji="1" lang="en-US" altLang="ja-JP" sz="5400" b="0" i="0" smtClean="0">
                          <a:latin typeface="Cambria Math" panose="02040503050406030204" pitchFamily="18" charset="0"/>
                        </a:rPr>
                        <m:t>vs</m:t>
                      </m:r>
                      <m:r>
                        <a:rPr kumimoji="1" lang="en-US" altLang="ja-JP" sz="5400" b="0" i="0" smtClean="0">
                          <a:latin typeface="Cambria Math" panose="02040503050406030204" pitchFamily="18" charset="0"/>
                        </a:rPr>
                        <m:t>.</m:t>
                      </m:r>
                      <m:r>
                        <a:rPr kumimoji="1" lang="en-US" altLang="ja-JP" sz="5400" b="0" i="1" smtClean="0">
                          <a:latin typeface="Cambria Math" panose="02040503050406030204" pitchFamily="18" charset="0"/>
                        </a:rPr>
                        <m:t>  </m:t>
                      </m:r>
                      <m:f>
                        <m:fPr>
                          <m:type m:val="lin"/>
                          <m:ctrlPr>
                            <a:rPr kumimoji="1" lang="en-US" altLang="ja-JP" sz="5400" b="0" i="1" smtClean="0">
                              <a:latin typeface="Cambria Math" panose="02040503050406030204" pitchFamily="18" charset="0"/>
                            </a:rPr>
                          </m:ctrlPr>
                        </m:fPr>
                        <m:num>
                          <m:r>
                            <a:rPr kumimoji="1" lang="en-US" altLang="ja-JP" sz="5400" b="0" i="1" smtClean="0">
                              <a:latin typeface="Cambria Math" panose="02040503050406030204" pitchFamily="18" charset="0"/>
                            </a:rPr>
                            <m:t>𝑑</m:t>
                          </m:r>
                          <m:sSub>
                            <m:sSubPr>
                              <m:ctrlPr>
                                <a:rPr kumimoji="1" lang="en-US" altLang="ja-JP" sz="5400" b="0" i="1" smtClean="0">
                                  <a:latin typeface="Cambria Math" panose="02040503050406030204" pitchFamily="18" charset="0"/>
                                </a:rPr>
                              </m:ctrlPr>
                            </m:sSubPr>
                            <m:e>
                              <m:r>
                                <a:rPr kumimoji="1" lang="en-US" altLang="ja-JP" sz="5400" b="0" i="1" smtClean="0">
                                  <a:latin typeface="Cambria Math" panose="02040503050406030204" pitchFamily="18" charset="0"/>
                                </a:rPr>
                                <m:t>𝑁</m:t>
                              </m:r>
                            </m:e>
                            <m:sub>
                              <m:r>
                                <m:rPr>
                                  <m:sty m:val="p"/>
                                </m:rPr>
                                <a:rPr kumimoji="1" lang="en-US" altLang="ja-JP" sz="5400" b="0" i="0" smtClean="0">
                                  <a:latin typeface="Cambria Math" panose="02040503050406030204" pitchFamily="18" charset="0"/>
                                </a:rPr>
                                <m:t>ch</m:t>
                              </m:r>
                            </m:sub>
                          </m:sSub>
                        </m:num>
                        <m:den>
                          <m:r>
                            <a:rPr kumimoji="1" lang="en-US" altLang="ja-JP" sz="5400" b="0" i="1" smtClean="0">
                              <a:latin typeface="Cambria Math" panose="02040503050406030204" pitchFamily="18" charset="0"/>
                            </a:rPr>
                            <m:t>𝑑</m:t>
                          </m:r>
                          <m:r>
                            <a:rPr kumimoji="1" lang="en-US" altLang="ja-JP" sz="5400" b="0" i="1" smtClean="0">
                              <a:latin typeface="Cambria Math" panose="02040503050406030204" pitchFamily="18" charset="0"/>
                            </a:rPr>
                            <m:t>𝜂</m:t>
                          </m:r>
                        </m:den>
                      </m:f>
                    </m:oMath>
                  </m:oMathPara>
                </a14:m>
                <a:endParaRPr kumimoji="1" lang="ja-JP" altLang="en-US" sz="5400" dirty="0"/>
              </a:p>
            </p:txBody>
          </p:sp>
        </mc:Choice>
        <mc:Fallback xmlns="">
          <p:sp>
            <p:nvSpPr>
              <p:cNvPr id="11" name="テキスト ボックス 10">
                <a:extLst>
                  <a:ext uri="{FF2B5EF4-FFF2-40B4-BE49-F238E27FC236}">
                    <a16:creationId xmlns:a16="http://schemas.microsoft.com/office/drawing/2014/main" id="{FC190C7D-D203-4201-92F2-6D771833B7C4}"/>
                  </a:ext>
                </a:extLst>
              </p:cNvPr>
              <p:cNvSpPr txBox="1">
                <a:spLocks noRot="1" noChangeAspect="1" noMove="1" noResize="1" noEditPoints="1" noAdjustHandles="1" noChangeArrowheads="1" noChangeShapeType="1" noTextEdit="1"/>
              </p:cNvSpPr>
              <p:nvPr/>
            </p:nvSpPr>
            <p:spPr>
              <a:xfrm>
                <a:off x="6338665" y="5130963"/>
                <a:ext cx="5312800" cy="884729"/>
              </a:xfrm>
              <a:prstGeom prst="rect">
                <a:avLst/>
              </a:prstGeom>
              <a:blipFill>
                <a:blip r:embed="rId3"/>
                <a:stretch>
                  <a:fillRect/>
                </a:stretch>
              </a:blipFill>
            </p:spPr>
            <p:txBody>
              <a:bodyPr/>
              <a:lstStyle/>
              <a:p>
                <a:r>
                  <a:rPr lang="ja-JP" altLang="en-US">
                    <a:noFill/>
                  </a:rPr>
                  <a:t> </a:t>
                </a:r>
              </a:p>
            </p:txBody>
          </p:sp>
        </mc:Fallback>
      </mc:AlternateContent>
      <p:sp>
        <p:nvSpPr>
          <p:cNvPr id="12" name="矢印: 下 11">
            <a:extLst>
              <a:ext uri="{FF2B5EF4-FFF2-40B4-BE49-F238E27FC236}">
                <a16:creationId xmlns:a16="http://schemas.microsoft.com/office/drawing/2014/main" id="{791D8B16-161F-49FB-AAF2-EE07A06170DC}"/>
              </a:ext>
            </a:extLst>
          </p:cNvPr>
          <p:cNvSpPr/>
          <p:nvPr/>
        </p:nvSpPr>
        <p:spPr>
          <a:xfrm>
            <a:off x="8066949" y="4160134"/>
            <a:ext cx="1856232" cy="978408"/>
          </a:xfrm>
          <a:prstGeom prst="downArrow">
            <a:avLst/>
          </a:prstGeom>
          <a:solidFill>
            <a:schemeClr val="tx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85F96732-DED0-416F-8441-EAFD5F3A3FE8}"/>
              </a:ext>
            </a:extLst>
          </p:cNvPr>
          <p:cNvSpPr txBox="1"/>
          <p:nvPr/>
        </p:nvSpPr>
        <p:spPr>
          <a:xfrm>
            <a:off x="7552202" y="6015692"/>
            <a:ext cx="2885726" cy="523220"/>
          </a:xfrm>
          <a:prstGeom prst="rect">
            <a:avLst/>
          </a:prstGeom>
          <a:noFill/>
        </p:spPr>
        <p:txBody>
          <a:bodyPr wrap="none" rtlCol="0">
            <a:spAutoFit/>
          </a:bodyPr>
          <a:lstStyle/>
          <a:p>
            <a:pPr algn="l"/>
            <a:r>
              <a:rPr kumimoji="1" lang="en-US" altLang="ja-JP" sz="2800" dirty="0"/>
              <a:t>How to interpret?</a:t>
            </a:r>
            <a:endParaRPr kumimoji="1" lang="ja-JP" altLang="en-US" sz="2800" dirty="0"/>
          </a:p>
        </p:txBody>
      </p:sp>
      <p:grpSp>
        <p:nvGrpSpPr>
          <p:cNvPr id="10" name="グループ化 9">
            <a:extLst>
              <a:ext uri="{FF2B5EF4-FFF2-40B4-BE49-F238E27FC236}">
                <a16:creationId xmlns:a16="http://schemas.microsoft.com/office/drawing/2014/main" id="{D071C491-FE8F-412D-B814-8AB5E6401FB1}"/>
              </a:ext>
            </a:extLst>
          </p:cNvPr>
          <p:cNvGrpSpPr>
            <a:grpSpLocks noChangeAspect="1"/>
          </p:cNvGrpSpPr>
          <p:nvPr/>
        </p:nvGrpSpPr>
        <p:grpSpPr>
          <a:xfrm>
            <a:off x="11162575" y="5333195"/>
            <a:ext cx="791146" cy="1728871"/>
            <a:chOff x="1795273" y="2610896"/>
            <a:chExt cx="1977865" cy="4322177"/>
          </a:xfrm>
        </p:grpSpPr>
        <p:pic>
          <p:nvPicPr>
            <p:cNvPr id="14" name="グラフィックス 13" descr="装飾的な円">
              <a:extLst>
                <a:ext uri="{FF2B5EF4-FFF2-40B4-BE49-F238E27FC236}">
                  <a16:creationId xmlns:a16="http://schemas.microsoft.com/office/drawing/2014/main" id="{F3B48EF4-5C82-4D36-91EA-95369095A117}"/>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400000">
              <a:off x="2444035" y="2610896"/>
              <a:ext cx="680338" cy="4322177"/>
            </a:xfrm>
            <a:prstGeom prst="rect">
              <a:avLst/>
            </a:prstGeom>
          </p:spPr>
        </p:pic>
        <p:pic>
          <p:nvPicPr>
            <p:cNvPr id="15" name="グラフィックス 14" descr="中心点から放射状に広がる複数の円">
              <a:extLst>
                <a:ext uri="{FF2B5EF4-FFF2-40B4-BE49-F238E27FC236}">
                  <a16:creationId xmlns:a16="http://schemas.microsoft.com/office/drawing/2014/main" id="{56EF05D2-8948-4CEE-9A8B-9E4AEEFAC7BD}"/>
                </a:ext>
              </a:extLst>
            </p:cNvPr>
            <p:cNvPicPr>
              <a:picLocks noChangeAspect="1"/>
            </p:cNvPicPr>
            <p:nvPr/>
          </p:nvPicPr>
          <p:blipFill>
            <a:blip r:embed="rId6"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162600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17BC72-4C81-4583-B317-3C5CF49F4FF4}"/>
              </a:ext>
            </a:extLst>
          </p:cNvPr>
          <p:cNvSpPr>
            <a:spLocks noGrp="1"/>
          </p:cNvSpPr>
          <p:nvPr>
            <p:ph type="title"/>
          </p:nvPr>
        </p:nvSpPr>
        <p:spPr/>
        <p:txBody>
          <a:bodyPr/>
          <a:lstStyle/>
          <a:p>
            <a:pPr algn="ctr"/>
            <a:r>
              <a:rPr kumimoji="1" lang="en-US" altLang="ja-JP" dirty="0"/>
              <a:t>Continuous change </a:t>
            </a:r>
            <a:r>
              <a:rPr lang="en-US" altLang="ja-JP" dirty="0"/>
              <a:t>of </a:t>
            </a:r>
            <a:br>
              <a:rPr lang="en-US" altLang="ja-JP" dirty="0"/>
            </a:br>
            <a:r>
              <a:rPr lang="en-US" altLang="ja-JP" dirty="0"/>
              <a:t>production mechanism</a:t>
            </a:r>
            <a:endParaRPr kumimoji="1" lang="ja-JP" altLang="en-US" dirty="0"/>
          </a:p>
        </p:txBody>
      </p:sp>
      <p:pic>
        <p:nvPicPr>
          <p:cNvPr id="3" name="図 2">
            <a:extLst>
              <a:ext uri="{FF2B5EF4-FFF2-40B4-BE49-F238E27FC236}">
                <a16:creationId xmlns:a16="http://schemas.microsoft.com/office/drawing/2014/main" id="{697B33EF-124D-4AB7-94B5-06314ADCEB10}"/>
              </a:ext>
            </a:extLst>
          </p:cNvPr>
          <p:cNvPicPr>
            <a:picLocks noChangeAspect="1"/>
          </p:cNvPicPr>
          <p:nvPr/>
        </p:nvPicPr>
        <p:blipFill rotWithShape="1">
          <a:blip r:embed="rId2"/>
          <a:srcRect l="7861"/>
          <a:stretch/>
        </p:blipFill>
        <p:spPr>
          <a:xfrm>
            <a:off x="2317102" y="1560338"/>
            <a:ext cx="7557795" cy="4509667"/>
          </a:xfrm>
          <a:prstGeom prst="rect">
            <a:avLst/>
          </a:prstGeom>
        </p:spPr>
      </p:pic>
      <p:sp>
        <p:nvSpPr>
          <p:cNvPr id="4" name="矢印: 左 3">
            <a:extLst>
              <a:ext uri="{FF2B5EF4-FFF2-40B4-BE49-F238E27FC236}">
                <a16:creationId xmlns:a16="http://schemas.microsoft.com/office/drawing/2014/main" id="{B5FA6B12-AFBB-4320-8B1B-DBC7961F74EA}"/>
              </a:ext>
            </a:extLst>
          </p:cNvPr>
          <p:cNvSpPr/>
          <p:nvPr/>
        </p:nvSpPr>
        <p:spPr>
          <a:xfrm>
            <a:off x="9901554" y="2037539"/>
            <a:ext cx="2216381" cy="1465018"/>
          </a:xfrm>
          <a:prstGeom prst="leftArrow">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sz="2000" dirty="0"/>
              <a:t>Chemical equilibrium</a:t>
            </a:r>
            <a:endParaRPr kumimoji="1" lang="ja-JP" altLang="en-US" sz="2000" dirty="0"/>
          </a:p>
        </p:txBody>
      </p:sp>
      <p:sp>
        <p:nvSpPr>
          <p:cNvPr id="5" name="矢印: 左 4">
            <a:extLst>
              <a:ext uri="{FF2B5EF4-FFF2-40B4-BE49-F238E27FC236}">
                <a16:creationId xmlns:a16="http://schemas.microsoft.com/office/drawing/2014/main" id="{BF3203B1-81B9-4AF2-A7D9-919C71EF6B2B}"/>
              </a:ext>
            </a:extLst>
          </p:cNvPr>
          <p:cNvSpPr/>
          <p:nvPr/>
        </p:nvSpPr>
        <p:spPr>
          <a:xfrm flipH="1">
            <a:off x="40786" y="4234829"/>
            <a:ext cx="2276316" cy="1460731"/>
          </a:xfrm>
          <a:prstGeom prst="leftArrow">
            <a:avLst>
              <a:gd name="adj1" fmla="val 50000"/>
              <a:gd name="adj2" fmla="val 43547"/>
            </a:avLst>
          </a:prstGeom>
          <a:solidFill>
            <a:srgbClr val="00B0F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en-US" altLang="ja-JP" sz="2000" dirty="0"/>
              <a:t>String fragmentation</a:t>
            </a:r>
            <a:endParaRPr kumimoji="1" lang="ja-JP" altLang="en-US" sz="2000" dirty="0"/>
          </a:p>
        </p:txBody>
      </p:sp>
      <p:cxnSp>
        <p:nvCxnSpPr>
          <p:cNvPr id="7" name="直線コネクタ 6">
            <a:extLst>
              <a:ext uri="{FF2B5EF4-FFF2-40B4-BE49-F238E27FC236}">
                <a16:creationId xmlns:a16="http://schemas.microsoft.com/office/drawing/2014/main" id="{E0318BF0-9D79-44FB-90A4-4AC6004177EE}"/>
              </a:ext>
            </a:extLst>
          </p:cNvPr>
          <p:cNvCxnSpPr/>
          <p:nvPr/>
        </p:nvCxnSpPr>
        <p:spPr>
          <a:xfrm>
            <a:off x="3052730" y="4936013"/>
            <a:ext cx="1079458" cy="0"/>
          </a:xfrm>
          <a:prstGeom prst="line">
            <a:avLst/>
          </a:prstGeom>
          <a:ln w="76200">
            <a:prstDash val="sysDot"/>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C430D5C1-2332-4660-A610-5D0343D51BA6}"/>
              </a:ext>
            </a:extLst>
          </p:cNvPr>
          <p:cNvCxnSpPr>
            <a:cxnSpLocks/>
          </p:cNvCxnSpPr>
          <p:nvPr/>
        </p:nvCxnSpPr>
        <p:spPr>
          <a:xfrm>
            <a:off x="6158951" y="2681328"/>
            <a:ext cx="2056614" cy="0"/>
          </a:xfrm>
          <a:prstGeom prst="line">
            <a:avLst/>
          </a:prstGeom>
          <a:ln w="762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矢印コネクタ 9">
            <a:extLst>
              <a:ext uri="{FF2B5EF4-FFF2-40B4-BE49-F238E27FC236}">
                <a16:creationId xmlns:a16="http://schemas.microsoft.com/office/drawing/2014/main" id="{69CC4906-9203-4E53-8D82-DE5A4D26FD94}"/>
              </a:ext>
            </a:extLst>
          </p:cNvPr>
          <p:cNvCxnSpPr>
            <a:cxnSpLocks/>
          </p:cNvCxnSpPr>
          <p:nvPr/>
        </p:nvCxnSpPr>
        <p:spPr>
          <a:xfrm flipV="1">
            <a:off x="3592459" y="3101546"/>
            <a:ext cx="3525033" cy="1525173"/>
          </a:xfrm>
          <a:prstGeom prst="straightConnector1">
            <a:avLst/>
          </a:prstGeom>
          <a:ln w="762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51313B02-847F-4233-804C-1ACA3CA9954A}"/>
              </a:ext>
            </a:extLst>
          </p:cNvPr>
          <p:cNvSpPr txBox="1"/>
          <p:nvPr/>
        </p:nvSpPr>
        <p:spPr>
          <a:xfrm>
            <a:off x="1107436" y="6166189"/>
            <a:ext cx="9973643" cy="523220"/>
          </a:xfrm>
          <a:prstGeom prst="rect">
            <a:avLst/>
          </a:prstGeom>
          <a:noFill/>
        </p:spPr>
        <p:txBody>
          <a:bodyPr wrap="square" rtlCol="0">
            <a:spAutoFit/>
          </a:bodyPr>
          <a:lstStyle/>
          <a:p>
            <a:pPr algn="ctr"/>
            <a:r>
              <a:rPr kumimoji="1" lang="en-US" altLang="ja-JP" sz="2800" dirty="0"/>
              <a:t>How to deal with these mechanisms in a single framework?</a:t>
            </a:r>
            <a:endParaRPr kumimoji="1" lang="ja-JP" altLang="en-US" sz="2800" dirty="0"/>
          </a:p>
        </p:txBody>
      </p:sp>
      <mc:AlternateContent xmlns:mc="http://schemas.openxmlformats.org/markup-compatibility/2006" xmlns:a14="http://schemas.microsoft.com/office/drawing/2010/main">
        <mc:Choice Requires="a14">
          <p:sp>
            <p:nvSpPr>
              <p:cNvPr id="11" name="テキスト ボックス 10">
                <a:extLst>
                  <a:ext uri="{FF2B5EF4-FFF2-40B4-BE49-F238E27FC236}">
                    <a16:creationId xmlns:a16="http://schemas.microsoft.com/office/drawing/2014/main" id="{2D8EC675-F1C5-4B7B-8042-09F5C9EDAD02}"/>
                  </a:ext>
                </a:extLst>
              </p:cNvPr>
              <p:cNvSpPr txBox="1"/>
              <p:nvPr/>
            </p:nvSpPr>
            <p:spPr>
              <a:xfrm>
                <a:off x="9874897" y="3384457"/>
                <a:ext cx="2433222" cy="78386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solidFill>
                            <a:schemeClr val="tx1"/>
                          </a:solidFill>
                          <a:latin typeface="Cambria Math" panose="02040503050406030204" pitchFamily="18" charset="0"/>
                          <a:ea typeface="Cambria Math" panose="02040503050406030204" pitchFamily="18" charset="0"/>
                        </a:rPr>
                        <m:t>𝑃</m:t>
                      </m:r>
                      <m:r>
                        <a:rPr kumimoji="1" lang="en-US" altLang="ja-JP" sz="2000" b="0" i="1" smtClean="0">
                          <a:solidFill>
                            <a:schemeClr val="tx1"/>
                          </a:solidFill>
                          <a:latin typeface="Cambria Math" panose="02040503050406030204" pitchFamily="18" charset="0"/>
                          <a:ea typeface="Cambria Math" panose="02040503050406030204" pitchFamily="18" charset="0"/>
                        </a:rPr>
                        <m:t>∝</m:t>
                      </m:r>
                      <m:sSub>
                        <m:sSubPr>
                          <m:ctrlPr>
                            <a:rPr lang="en-US" altLang="ja-JP" sz="2000" i="1">
                              <a:solidFill>
                                <a:schemeClr val="tx1"/>
                              </a:solidFill>
                              <a:latin typeface="Cambria Math" panose="02040503050406030204" pitchFamily="18" charset="0"/>
                              <a:ea typeface="Cambria Math" panose="02040503050406030204" pitchFamily="18" charset="0"/>
                            </a:rPr>
                          </m:ctrlPr>
                        </m:sSubPr>
                        <m:e>
                          <m:r>
                            <a:rPr lang="en-US" altLang="ja-JP" sz="2000" i="1">
                              <a:solidFill>
                                <a:schemeClr val="tx1"/>
                              </a:solidFill>
                              <a:latin typeface="Cambria Math" panose="02040503050406030204" pitchFamily="18" charset="0"/>
                              <a:ea typeface="Cambria Math" panose="02040503050406030204" pitchFamily="18" charset="0"/>
                            </a:rPr>
                            <m:t>𝑑</m:t>
                          </m:r>
                        </m:e>
                        <m:sub>
                          <m:r>
                            <a:rPr lang="en-US" altLang="ja-JP" sz="2000" b="0" i="1" smtClean="0">
                              <a:solidFill>
                                <a:schemeClr val="tx1"/>
                              </a:solidFill>
                              <a:latin typeface="Cambria Math" panose="02040503050406030204" pitchFamily="18" charset="0"/>
                              <a:ea typeface="Cambria Math" panose="02040503050406030204" pitchFamily="18" charset="0"/>
                            </a:rPr>
                            <m:t>𝑖</m:t>
                          </m:r>
                        </m:sub>
                      </m:sSub>
                      <m:r>
                        <m:rPr>
                          <m:sty m:val="p"/>
                        </m:rPr>
                        <a:rPr lang="en-US" altLang="ja-JP" sz="2000">
                          <a:solidFill>
                            <a:schemeClr val="tx1"/>
                          </a:solidFill>
                          <a:latin typeface="Cambria Math" panose="02040503050406030204" pitchFamily="18" charset="0"/>
                          <a:ea typeface="Cambria Math" panose="02040503050406030204" pitchFamily="18" charset="0"/>
                        </a:rPr>
                        <m:t>exp</m:t>
                      </m:r>
                      <m:d>
                        <m:dPr>
                          <m:ctrlPr>
                            <a:rPr lang="en-US" altLang="ja-JP" sz="2000" i="1">
                              <a:solidFill>
                                <a:schemeClr val="tx1"/>
                              </a:solidFill>
                              <a:latin typeface="Cambria Math" panose="02040503050406030204" pitchFamily="18" charset="0"/>
                              <a:ea typeface="Cambria Math" panose="02040503050406030204" pitchFamily="18" charset="0"/>
                            </a:rPr>
                          </m:ctrlPr>
                        </m:dPr>
                        <m:e>
                          <m:r>
                            <a:rPr lang="en-US" altLang="ja-JP" sz="2000">
                              <a:solidFill>
                                <a:schemeClr val="tx1"/>
                              </a:solidFill>
                              <a:latin typeface="Cambria Math" panose="02040503050406030204" pitchFamily="18" charset="0"/>
                              <a:ea typeface="Cambria Math" panose="02040503050406030204" pitchFamily="18" charset="0"/>
                            </a:rPr>
                            <m:t>−</m:t>
                          </m:r>
                          <m:f>
                            <m:fPr>
                              <m:ctrlPr>
                                <a:rPr lang="en-US" altLang="ja-JP" sz="2000" i="1">
                                  <a:solidFill>
                                    <a:schemeClr val="tx1"/>
                                  </a:solidFill>
                                  <a:latin typeface="Cambria Math" panose="02040503050406030204" pitchFamily="18" charset="0"/>
                                  <a:ea typeface="Cambria Math" panose="02040503050406030204" pitchFamily="18" charset="0"/>
                                </a:rPr>
                              </m:ctrlPr>
                            </m:fPr>
                            <m:num>
                              <m:sSub>
                                <m:sSubPr>
                                  <m:ctrlPr>
                                    <a:rPr lang="en-US" altLang="ja-JP" sz="2000" i="1">
                                      <a:solidFill>
                                        <a:schemeClr val="tx1"/>
                                      </a:solidFill>
                                      <a:latin typeface="Cambria Math" panose="02040503050406030204" pitchFamily="18" charset="0"/>
                                      <a:ea typeface="Cambria Math" panose="02040503050406030204" pitchFamily="18" charset="0"/>
                                    </a:rPr>
                                  </m:ctrlPr>
                                </m:sSubPr>
                                <m:e>
                                  <m:r>
                                    <a:rPr lang="en-US" altLang="ja-JP" sz="2000" i="1">
                                      <a:solidFill>
                                        <a:schemeClr val="tx1"/>
                                      </a:solidFill>
                                      <a:latin typeface="Cambria Math" panose="02040503050406030204" pitchFamily="18" charset="0"/>
                                      <a:ea typeface="Cambria Math" panose="02040503050406030204" pitchFamily="18" charset="0"/>
                                    </a:rPr>
                                    <m:t>𝑚</m:t>
                                  </m:r>
                                </m:e>
                                <m:sub>
                                  <m:r>
                                    <a:rPr lang="en-US" altLang="ja-JP" sz="2000" b="0" i="1" smtClean="0">
                                      <a:solidFill>
                                        <a:schemeClr val="tx1"/>
                                      </a:solidFill>
                                      <a:latin typeface="Cambria Math" panose="02040503050406030204" pitchFamily="18" charset="0"/>
                                      <a:ea typeface="Cambria Math" panose="02040503050406030204" pitchFamily="18" charset="0"/>
                                    </a:rPr>
                                    <m:t>𝑖</m:t>
                                  </m:r>
                                </m:sub>
                              </m:sSub>
                            </m:num>
                            <m:den>
                              <m:sSub>
                                <m:sSubPr>
                                  <m:ctrlPr>
                                    <a:rPr lang="en-US" altLang="ja-JP" sz="2000" i="1">
                                      <a:solidFill>
                                        <a:schemeClr val="tx1"/>
                                      </a:solidFill>
                                      <a:latin typeface="Cambria Math" panose="02040503050406030204" pitchFamily="18" charset="0"/>
                                      <a:ea typeface="Cambria Math" panose="02040503050406030204" pitchFamily="18" charset="0"/>
                                    </a:rPr>
                                  </m:ctrlPr>
                                </m:sSubPr>
                                <m:e>
                                  <m:r>
                                    <a:rPr lang="en-US" altLang="ja-JP" sz="2000" i="1">
                                      <a:solidFill>
                                        <a:schemeClr val="tx1"/>
                                      </a:solidFill>
                                      <a:latin typeface="Cambria Math" panose="02040503050406030204" pitchFamily="18" charset="0"/>
                                      <a:ea typeface="Cambria Math" panose="02040503050406030204" pitchFamily="18" charset="0"/>
                                    </a:rPr>
                                    <m:t>𝑇</m:t>
                                  </m:r>
                                </m:e>
                                <m:sub>
                                  <m:r>
                                    <m:rPr>
                                      <m:sty m:val="p"/>
                                    </m:rPr>
                                    <a:rPr lang="en-US" altLang="ja-JP" sz="2000">
                                      <a:solidFill>
                                        <a:schemeClr val="tx1"/>
                                      </a:solidFill>
                                      <a:latin typeface="Cambria Math" panose="02040503050406030204" pitchFamily="18" charset="0"/>
                                      <a:ea typeface="Cambria Math" panose="02040503050406030204" pitchFamily="18" charset="0"/>
                                    </a:rPr>
                                    <m:t>ch</m:t>
                                  </m:r>
                                </m:sub>
                              </m:sSub>
                            </m:den>
                          </m:f>
                        </m:e>
                      </m:d>
                    </m:oMath>
                  </m:oMathPara>
                </a14:m>
                <a:endParaRPr kumimoji="1" lang="ja-JP" altLang="en-US" sz="2000" dirty="0">
                  <a:solidFill>
                    <a:schemeClr val="tx1"/>
                  </a:solidFill>
                </a:endParaRPr>
              </a:p>
            </p:txBody>
          </p:sp>
        </mc:Choice>
        <mc:Fallback xmlns="">
          <p:sp>
            <p:nvSpPr>
              <p:cNvPr id="11" name="テキスト ボックス 10">
                <a:extLst>
                  <a:ext uri="{FF2B5EF4-FFF2-40B4-BE49-F238E27FC236}">
                    <a16:creationId xmlns:a16="http://schemas.microsoft.com/office/drawing/2014/main" id="{2D8EC675-F1C5-4B7B-8042-09F5C9EDAD02}"/>
                  </a:ext>
                </a:extLst>
              </p:cNvPr>
              <p:cNvSpPr txBox="1">
                <a:spLocks noRot="1" noChangeAspect="1" noMove="1" noResize="1" noEditPoints="1" noAdjustHandles="1" noChangeArrowheads="1" noChangeShapeType="1" noTextEdit="1"/>
              </p:cNvSpPr>
              <p:nvPr/>
            </p:nvSpPr>
            <p:spPr>
              <a:xfrm>
                <a:off x="9874897" y="3384457"/>
                <a:ext cx="2433222" cy="783869"/>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3" name="テキスト ボックス 309">
                <a:extLst>
                  <a:ext uri="{FF2B5EF4-FFF2-40B4-BE49-F238E27FC236}">
                    <a16:creationId xmlns:a16="http://schemas.microsoft.com/office/drawing/2014/main" id="{5A69DC05-1042-4A74-B8B5-FC8849603127}"/>
                  </a:ext>
                </a:extLst>
              </p:cNvPr>
              <p:cNvSpPr txBox="1"/>
              <p:nvPr/>
            </p:nvSpPr>
            <p:spPr>
              <a:xfrm>
                <a:off x="-13872" y="1641001"/>
                <a:ext cx="2365020" cy="7979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2000" b="0" i="1" smtClean="0">
                          <a:solidFill>
                            <a:schemeClr val="tx1"/>
                          </a:solidFill>
                          <a:latin typeface="Cambria Math" panose="02040503050406030204" pitchFamily="18" charset="0"/>
                          <a:ea typeface="Cambria Math" panose="02040503050406030204" pitchFamily="18" charset="0"/>
                        </a:rPr>
                        <m:t>𝑃</m:t>
                      </m:r>
                      <m:r>
                        <a:rPr kumimoji="1" lang="en-US" altLang="ja-JP" sz="2000" b="0" i="1" smtClean="0">
                          <a:solidFill>
                            <a:schemeClr val="tx1"/>
                          </a:solidFill>
                          <a:latin typeface="Cambria Math" panose="02040503050406030204" pitchFamily="18" charset="0"/>
                          <a:ea typeface="Cambria Math" panose="02040503050406030204" pitchFamily="18" charset="0"/>
                        </a:rPr>
                        <m:t>∝</m:t>
                      </m:r>
                      <m:r>
                        <m:rPr>
                          <m:sty m:val="p"/>
                        </m:rPr>
                        <a:rPr kumimoji="1" lang="en-US" altLang="ja-JP" sz="2000" b="0" i="0" smtClean="0">
                          <a:solidFill>
                            <a:schemeClr val="tx1"/>
                          </a:solidFill>
                          <a:latin typeface="Cambria Math" panose="02040503050406030204" pitchFamily="18" charset="0"/>
                          <a:ea typeface="Cambria Math" panose="02040503050406030204" pitchFamily="18" charset="0"/>
                        </a:rPr>
                        <m:t>exp</m:t>
                      </m:r>
                      <m:d>
                        <m:dPr>
                          <m:ctrlPr>
                            <a:rPr lang="en-US" altLang="ja-JP" sz="2000" i="1">
                              <a:solidFill>
                                <a:schemeClr val="tx1"/>
                              </a:solidFill>
                              <a:latin typeface="Cambria Math" panose="02040503050406030204" pitchFamily="18" charset="0"/>
                              <a:ea typeface="Cambria Math" panose="02040503050406030204" pitchFamily="18" charset="0"/>
                            </a:rPr>
                          </m:ctrlPr>
                        </m:dPr>
                        <m:e>
                          <m:r>
                            <a:rPr lang="en-US" altLang="ja-JP" sz="2000">
                              <a:solidFill>
                                <a:schemeClr val="tx1"/>
                              </a:solidFill>
                              <a:latin typeface="Cambria Math" panose="02040503050406030204" pitchFamily="18" charset="0"/>
                              <a:ea typeface="Cambria Math" panose="02040503050406030204" pitchFamily="18" charset="0"/>
                            </a:rPr>
                            <m:t>−</m:t>
                          </m:r>
                          <m:r>
                            <a:rPr lang="ja-JP" altLang="en-US" sz="2000" i="1">
                              <a:solidFill>
                                <a:schemeClr val="tx1"/>
                              </a:solidFill>
                              <a:latin typeface="Cambria Math" panose="02040503050406030204" pitchFamily="18" charset="0"/>
                              <a:ea typeface="Cambria Math" panose="02040503050406030204" pitchFamily="18" charset="0"/>
                            </a:rPr>
                            <m:t>𝜋</m:t>
                          </m:r>
                          <m:f>
                            <m:fPr>
                              <m:ctrlPr>
                                <a:rPr lang="en-US" altLang="ja-JP" sz="2000" i="1">
                                  <a:solidFill>
                                    <a:schemeClr val="tx1"/>
                                  </a:solidFill>
                                  <a:latin typeface="Cambria Math" panose="02040503050406030204" pitchFamily="18" charset="0"/>
                                  <a:ea typeface="Cambria Math" panose="02040503050406030204" pitchFamily="18" charset="0"/>
                                </a:rPr>
                              </m:ctrlPr>
                            </m:fPr>
                            <m:num>
                              <m:sSup>
                                <m:sSupPr>
                                  <m:ctrlPr>
                                    <a:rPr lang="en-US" altLang="ja-JP" sz="2000" i="1">
                                      <a:solidFill>
                                        <a:schemeClr val="tx1"/>
                                      </a:solidFill>
                                      <a:latin typeface="Cambria Math" panose="02040503050406030204" pitchFamily="18" charset="0"/>
                                      <a:ea typeface="Cambria Math" panose="02040503050406030204" pitchFamily="18" charset="0"/>
                                    </a:rPr>
                                  </m:ctrlPr>
                                </m:sSupPr>
                                <m:e>
                                  <m:sSub>
                                    <m:sSubPr>
                                      <m:ctrlPr>
                                        <a:rPr lang="en-US" altLang="ja-JP" sz="2000" i="1">
                                          <a:solidFill>
                                            <a:schemeClr val="tx1"/>
                                          </a:solidFill>
                                          <a:latin typeface="Cambria Math" panose="02040503050406030204" pitchFamily="18" charset="0"/>
                                          <a:ea typeface="Cambria Math" panose="02040503050406030204" pitchFamily="18" charset="0"/>
                                        </a:rPr>
                                      </m:ctrlPr>
                                    </m:sSubPr>
                                    <m:e>
                                      <m:r>
                                        <a:rPr lang="en-US" altLang="ja-JP" sz="2000" i="1">
                                          <a:solidFill>
                                            <a:schemeClr val="tx1"/>
                                          </a:solidFill>
                                          <a:latin typeface="Cambria Math" panose="02040503050406030204" pitchFamily="18" charset="0"/>
                                          <a:ea typeface="Cambria Math" panose="02040503050406030204" pitchFamily="18" charset="0"/>
                                        </a:rPr>
                                        <m:t>𝑚</m:t>
                                      </m:r>
                                    </m:e>
                                    <m:sub>
                                      <m:r>
                                        <a:rPr lang="en-US" altLang="ja-JP" sz="2000" i="1">
                                          <a:solidFill>
                                            <a:schemeClr val="tx1"/>
                                          </a:solidFill>
                                          <a:latin typeface="Cambria Math" panose="02040503050406030204" pitchFamily="18" charset="0"/>
                                          <a:ea typeface="Cambria Math" panose="02040503050406030204" pitchFamily="18" charset="0"/>
                                        </a:rPr>
                                        <m:t>𝑞</m:t>
                                      </m:r>
                                    </m:sub>
                                  </m:sSub>
                                </m:e>
                                <m:sup>
                                  <m:r>
                                    <a:rPr lang="en-US" altLang="ja-JP" sz="2000" i="1">
                                      <a:solidFill>
                                        <a:schemeClr val="tx1"/>
                                      </a:solidFill>
                                      <a:latin typeface="Cambria Math" panose="02040503050406030204" pitchFamily="18" charset="0"/>
                                      <a:ea typeface="Cambria Math" panose="02040503050406030204" pitchFamily="18" charset="0"/>
                                    </a:rPr>
                                    <m:t>2</m:t>
                                  </m:r>
                                </m:sup>
                              </m:sSup>
                            </m:num>
                            <m:den>
                              <m:r>
                                <a:rPr lang="ja-JP" altLang="en-US" sz="2000" i="1">
                                  <a:solidFill>
                                    <a:schemeClr val="tx1"/>
                                  </a:solidFill>
                                  <a:latin typeface="Cambria Math" panose="02040503050406030204" pitchFamily="18" charset="0"/>
                                  <a:ea typeface="Cambria Math" panose="02040503050406030204" pitchFamily="18" charset="0"/>
                                </a:rPr>
                                <m:t>𝜅</m:t>
                              </m:r>
                            </m:den>
                          </m:f>
                        </m:e>
                      </m:d>
                    </m:oMath>
                  </m:oMathPara>
                </a14:m>
                <a:endParaRPr kumimoji="1" lang="ja-JP" altLang="en-US" sz="1600" dirty="0">
                  <a:solidFill>
                    <a:schemeClr val="tx1"/>
                  </a:solidFill>
                </a:endParaRPr>
              </a:p>
            </p:txBody>
          </p:sp>
        </mc:Choice>
        <mc:Fallback xmlns="">
          <p:sp>
            <p:nvSpPr>
              <p:cNvPr id="13" name="テキスト ボックス 309">
                <a:extLst>
                  <a:ext uri="{FF2B5EF4-FFF2-40B4-BE49-F238E27FC236}">
                    <a16:creationId xmlns:a16="http://schemas.microsoft.com/office/drawing/2014/main" id="{5A69DC05-1042-4A74-B8B5-FC8849603127}"/>
                  </a:ext>
                </a:extLst>
              </p:cNvPr>
              <p:cNvSpPr txBox="1">
                <a:spLocks noRot="1" noChangeAspect="1" noMove="1" noResize="1" noEditPoints="1" noAdjustHandles="1" noChangeArrowheads="1" noChangeShapeType="1" noTextEdit="1"/>
              </p:cNvSpPr>
              <p:nvPr/>
            </p:nvSpPr>
            <p:spPr>
              <a:xfrm>
                <a:off x="-13872" y="1641001"/>
                <a:ext cx="2365020" cy="797911"/>
              </a:xfrm>
              <a:prstGeom prst="rect">
                <a:avLst/>
              </a:prstGeom>
              <a:blipFill>
                <a:blip r:embed="rId4"/>
                <a:stretch>
                  <a:fillRect/>
                </a:stretch>
              </a:blipFill>
            </p:spPr>
            <p:txBody>
              <a:bodyPr/>
              <a:lstStyle/>
              <a:p>
                <a:r>
                  <a:rPr lang="ja-JP" altLang="en-US">
                    <a:noFill/>
                  </a:rPr>
                  <a:t> </a:t>
                </a:r>
              </a:p>
            </p:txBody>
          </p:sp>
        </mc:Fallback>
      </mc:AlternateContent>
      <p:sp>
        <p:nvSpPr>
          <p:cNvPr id="9" name="スライド番号プレースホルダー 8">
            <a:extLst>
              <a:ext uri="{FF2B5EF4-FFF2-40B4-BE49-F238E27FC236}">
                <a16:creationId xmlns:a16="http://schemas.microsoft.com/office/drawing/2014/main" id="{172B1B14-511A-4540-84D1-54ED9F67634B}"/>
              </a:ext>
            </a:extLst>
          </p:cNvPr>
          <p:cNvSpPr>
            <a:spLocks noGrp="1"/>
          </p:cNvSpPr>
          <p:nvPr>
            <p:ph type="sldNum" sz="quarter" idx="12"/>
          </p:nvPr>
        </p:nvSpPr>
        <p:spPr/>
        <p:txBody>
          <a:bodyPr/>
          <a:lstStyle/>
          <a:p>
            <a:fld id="{790CF57B-DD1B-4031-B9F9-0C464C9FAFED}" type="slidenum">
              <a:rPr kumimoji="1" lang="ja-JP" altLang="en-US" smtClean="0"/>
              <a:t>6</a:t>
            </a:fld>
            <a:endParaRPr kumimoji="1" lang="ja-JP" altLang="en-US"/>
          </a:p>
        </p:txBody>
      </p:sp>
      <mc:AlternateContent xmlns:mc="http://schemas.openxmlformats.org/markup-compatibility/2006" xmlns:a14="http://schemas.microsoft.com/office/drawing/2010/main">
        <mc:Choice Requires="a14">
          <p:sp>
            <p:nvSpPr>
              <p:cNvPr id="14" name="テキスト ボックス 13">
                <a:extLst>
                  <a:ext uri="{FF2B5EF4-FFF2-40B4-BE49-F238E27FC236}">
                    <a16:creationId xmlns:a16="http://schemas.microsoft.com/office/drawing/2014/main" id="{7ECFD18D-BD03-47BD-8418-585C5F00058D}"/>
                  </a:ext>
                </a:extLst>
              </p:cNvPr>
              <p:cNvSpPr txBox="1"/>
              <p:nvPr/>
            </p:nvSpPr>
            <p:spPr>
              <a:xfrm>
                <a:off x="9973229" y="4273185"/>
                <a:ext cx="368113"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𝑚</m:t>
                          </m:r>
                        </m:e>
                        <m:sub>
                          <m:r>
                            <a:rPr kumimoji="1" lang="en-US" altLang="ja-JP" sz="2000" b="0" i="1" smtClean="0">
                              <a:latin typeface="Cambria Math" panose="02040503050406030204" pitchFamily="18" charset="0"/>
                            </a:rPr>
                            <m:t>𝑖</m:t>
                          </m:r>
                        </m:sub>
                      </m:sSub>
                    </m:oMath>
                  </m:oMathPara>
                </a14:m>
                <a:endParaRPr kumimoji="1" lang="ja-JP" altLang="en-US" sz="2000" dirty="0"/>
              </a:p>
            </p:txBody>
          </p:sp>
        </mc:Choice>
        <mc:Fallback xmlns="">
          <p:sp>
            <p:nvSpPr>
              <p:cNvPr id="14" name="テキスト ボックス 13">
                <a:extLst>
                  <a:ext uri="{FF2B5EF4-FFF2-40B4-BE49-F238E27FC236}">
                    <a16:creationId xmlns:a16="http://schemas.microsoft.com/office/drawing/2014/main" id="{7ECFD18D-BD03-47BD-8418-585C5F00058D}"/>
                  </a:ext>
                </a:extLst>
              </p:cNvPr>
              <p:cNvSpPr txBox="1">
                <a:spLocks noRot="1" noChangeAspect="1" noMove="1" noResize="1" noEditPoints="1" noAdjustHandles="1" noChangeArrowheads="1" noChangeShapeType="1" noTextEdit="1"/>
              </p:cNvSpPr>
              <p:nvPr/>
            </p:nvSpPr>
            <p:spPr>
              <a:xfrm>
                <a:off x="9973229" y="4273185"/>
                <a:ext cx="368113" cy="307777"/>
              </a:xfrm>
              <a:prstGeom prst="rect">
                <a:avLst/>
              </a:prstGeom>
              <a:blipFill>
                <a:blip r:embed="rId5"/>
                <a:stretch>
                  <a:fillRect l="-6667" r="-5000" b="-22000"/>
                </a:stretch>
              </a:blipFill>
            </p:spPr>
            <p:txBody>
              <a:bodyPr/>
              <a:lstStyle/>
              <a:p>
                <a:r>
                  <a:rPr lang="ja-JP" altLang="en-US">
                    <a:noFill/>
                  </a:rPr>
                  <a:t> </a:t>
                </a:r>
              </a:p>
            </p:txBody>
          </p:sp>
        </mc:Fallback>
      </mc:AlternateContent>
      <p:sp>
        <p:nvSpPr>
          <p:cNvPr id="15" name="テキスト ボックス 14">
            <a:extLst>
              <a:ext uri="{FF2B5EF4-FFF2-40B4-BE49-F238E27FC236}">
                <a16:creationId xmlns:a16="http://schemas.microsoft.com/office/drawing/2014/main" id="{885599C4-D55D-42F5-AB44-3D8372A12620}"/>
              </a:ext>
            </a:extLst>
          </p:cNvPr>
          <p:cNvSpPr txBox="1"/>
          <p:nvPr/>
        </p:nvSpPr>
        <p:spPr>
          <a:xfrm>
            <a:off x="10241143" y="4254616"/>
            <a:ext cx="2024913" cy="400110"/>
          </a:xfrm>
          <a:prstGeom prst="rect">
            <a:avLst/>
          </a:prstGeom>
          <a:noFill/>
        </p:spPr>
        <p:txBody>
          <a:bodyPr wrap="none" rtlCol="0">
            <a:spAutoFit/>
          </a:bodyPr>
          <a:lstStyle/>
          <a:p>
            <a:pPr algn="l"/>
            <a:r>
              <a:rPr kumimoji="1" lang="en-US" altLang="ja-JP" sz="2000" dirty="0"/>
              <a:t>: Mass of hadron</a:t>
            </a:r>
            <a:endParaRPr kumimoji="1" lang="ja-JP" altLang="en-US" sz="2000" dirty="0"/>
          </a:p>
        </p:txBody>
      </p:sp>
      <mc:AlternateContent xmlns:mc="http://schemas.openxmlformats.org/markup-compatibility/2006" xmlns:a14="http://schemas.microsoft.com/office/drawing/2010/main">
        <mc:Choice Requires="a14">
          <p:sp>
            <p:nvSpPr>
              <p:cNvPr id="16" name="テキスト ボックス 15">
                <a:extLst>
                  <a:ext uri="{FF2B5EF4-FFF2-40B4-BE49-F238E27FC236}">
                    <a16:creationId xmlns:a16="http://schemas.microsoft.com/office/drawing/2014/main" id="{11DFA035-C973-4160-BD21-1F02B3995B4C}"/>
                  </a:ext>
                </a:extLst>
              </p:cNvPr>
              <p:cNvSpPr txBox="1"/>
              <p:nvPr/>
            </p:nvSpPr>
            <p:spPr>
              <a:xfrm>
                <a:off x="9973229" y="4663245"/>
                <a:ext cx="417487"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𝑇</m:t>
                          </m:r>
                        </m:e>
                        <m:sub>
                          <m:r>
                            <m:rPr>
                              <m:sty m:val="p"/>
                            </m:rPr>
                            <a:rPr kumimoji="1" lang="en-US" altLang="ja-JP" sz="2000" b="0" i="0" smtClean="0">
                              <a:latin typeface="Cambria Math" panose="02040503050406030204" pitchFamily="18" charset="0"/>
                            </a:rPr>
                            <m:t>ch</m:t>
                          </m:r>
                        </m:sub>
                      </m:sSub>
                    </m:oMath>
                  </m:oMathPara>
                </a14:m>
                <a:endParaRPr kumimoji="1" lang="ja-JP" altLang="en-US" sz="2000" dirty="0"/>
              </a:p>
            </p:txBody>
          </p:sp>
        </mc:Choice>
        <mc:Fallback xmlns="">
          <p:sp>
            <p:nvSpPr>
              <p:cNvPr id="16" name="テキスト ボックス 15">
                <a:extLst>
                  <a:ext uri="{FF2B5EF4-FFF2-40B4-BE49-F238E27FC236}">
                    <a16:creationId xmlns:a16="http://schemas.microsoft.com/office/drawing/2014/main" id="{11DFA035-C973-4160-BD21-1F02B3995B4C}"/>
                  </a:ext>
                </a:extLst>
              </p:cNvPr>
              <p:cNvSpPr txBox="1">
                <a:spLocks noRot="1" noChangeAspect="1" noMove="1" noResize="1" noEditPoints="1" noAdjustHandles="1" noChangeArrowheads="1" noChangeShapeType="1" noTextEdit="1"/>
              </p:cNvSpPr>
              <p:nvPr/>
            </p:nvSpPr>
            <p:spPr>
              <a:xfrm>
                <a:off x="9973229" y="4663245"/>
                <a:ext cx="417487" cy="307777"/>
              </a:xfrm>
              <a:prstGeom prst="rect">
                <a:avLst/>
              </a:prstGeom>
              <a:blipFill>
                <a:blip r:embed="rId6"/>
                <a:stretch>
                  <a:fillRect l="-11594" r="-5797" b="-22000"/>
                </a:stretch>
              </a:blipFill>
            </p:spPr>
            <p:txBody>
              <a:bodyPr/>
              <a:lstStyle/>
              <a:p>
                <a:r>
                  <a:rPr lang="ja-JP" altLang="en-US">
                    <a:noFill/>
                  </a:rPr>
                  <a:t> </a:t>
                </a:r>
              </a:p>
            </p:txBody>
          </p:sp>
        </mc:Fallback>
      </mc:AlternateContent>
      <p:sp>
        <p:nvSpPr>
          <p:cNvPr id="17" name="テキスト ボックス 16">
            <a:extLst>
              <a:ext uri="{FF2B5EF4-FFF2-40B4-BE49-F238E27FC236}">
                <a16:creationId xmlns:a16="http://schemas.microsoft.com/office/drawing/2014/main" id="{C69A8FBB-8ABF-43B2-974A-509BD8B9A8F7}"/>
              </a:ext>
            </a:extLst>
          </p:cNvPr>
          <p:cNvSpPr txBox="1"/>
          <p:nvPr/>
        </p:nvSpPr>
        <p:spPr>
          <a:xfrm>
            <a:off x="10283206" y="4626719"/>
            <a:ext cx="1785577" cy="1015663"/>
          </a:xfrm>
          <a:prstGeom prst="rect">
            <a:avLst/>
          </a:prstGeom>
          <a:noFill/>
        </p:spPr>
        <p:txBody>
          <a:bodyPr wrap="square" rtlCol="0">
            <a:spAutoFit/>
          </a:bodyPr>
          <a:lstStyle/>
          <a:p>
            <a:pPr algn="l"/>
            <a:r>
              <a:rPr kumimoji="1" lang="en-US" altLang="ja-JP" sz="2000" dirty="0"/>
              <a:t>: Chemical</a:t>
            </a:r>
          </a:p>
          <a:p>
            <a:pPr algn="l"/>
            <a:r>
              <a:rPr kumimoji="1" lang="en-US" altLang="ja-JP" sz="2000" dirty="0"/>
              <a:t>  freezeout</a:t>
            </a:r>
          </a:p>
          <a:p>
            <a:pPr algn="l"/>
            <a:r>
              <a:rPr kumimoji="1" lang="en-US" altLang="ja-JP" sz="2000" dirty="0"/>
              <a:t>  temperature</a:t>
            </a:r>
            <a:endParaRPr kumimoji="1" lang="ja-JP" altLang="en-US" sz="2000" dirty="0"/>
          </a:p>
        </p:txBody>
      </p:sp>
      <mc:AlternateContent xmlns:mc="http://schemas.openxmlformats.org/markup-compatibility/2006" xmlns:a14="http://schemas.microsoft.com/office/drawing/2010/main">
        <mc:Choice Requires="a14">
          <p:sp>
            <p:nvSpPr>
              <p:cNvPr id="18" name="テキスト ボックス 17">
                <a:extLst>
                  <a:ext uri="{FF2B5EF4-FFF2-40B4-BE49-F238E27FC236}">
                    <a16:creationId xmlns:a16="http://schemas.microsoft.com/office/drawing/2014/main" id="{216E529C-C155-4B74-8F87-03A24F6FB25F}"/>
                  </a:ext>
                </a:extLst>
              </p:cNvPr>
              <p:cNvSpPr txBox="1"/>
              <p:nvPr/>
            </p:nvSpPr>
            <p:spPr>
              <a:xfrm>
                <a:off x="10006090" y="5551980"/>
                <a:ext cx="302390"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𝑑</m:t>
                          </m:r>
                        </m:e>
                        <m:sub>
                          <m:r>
                            <a:rPr kumimoji="1" lang="en-US" altLang="ja-JP" sz="2000" b="0" i="1" smtClean="0">
                              <a:latin typeface="Cambria Math" panose="02040503050406030204" pitchFamily="18" charset="0"/>
                            </a:rPr>
                            <m:t>𝑖</m:t>
                          </m:r>
                        </m:sub>
                      </m:sSub>
                    </m:oMath>
                  </m:oMathPara>
                </a14:m>
                <a:endParaRPr kumimoji="1" lang="ja-JP" altLang="en-US" sz="2000" dirty="0"/>
              </a:p>
            </p:txBody>
          </p:sp>
        </mc:Choice>
        <mc:Fallback xmlns="">
          <p:sp>
            <p:nvSpPr>
              <p:cNvPr id="18" name="テキスト ボックス 17">
                <a:extLst>
                  <a:ext uri="{FF2B5EF4-FFF2-40B4-BE49-F238E27FC236}">
                    <a16:creationId xmlns:a16="http://schemas.microsoft.com/office/drawing/2014/main" id="{216E529C-C155-4B74-8F87-03A24F6FB25F}"/>
                  </a:ext>
                </a:extLst>
              </p:cNvPr>
              <p:cNvSpPr txBox="1">
                <a:spLocks noRot="1" noChangeAspect="1" noMove="1" noResize="1" noEditPoints="1" noAdjustHandles="1" noChangeArrowheads="1" noChangeShapeType="1" noTextEdit="1"/>
              </p:cNvSpPr>
              <p:nvPr/>
            </p:nvSpPr>
            <p:spPr>
              <a:xfrm>
                <a:off x="10006090" y="5551980"/>
                <a:ext cx="302390" cy="307777"/>
              </a:xfrm>
              <a:prstGeom prst="rect">
                <a:avLst/>
              </a:prstGeom>
              <a:blipFill>
                <a:blip r:embed="rId7"/>
                <a:stretch>
                  <a:fillRect l="-18000" r="-4000" b="-22000"/>
                </a:stretch>
              </a:blipFill>
            </p:spPr>
            <p:txBody>
              <a:bodyPr/>
              <a:lstStyle/>
              <a:p>
                <a:r>
                  <a:rPr lang="ja-JP" altLang="en-US">
                    <a:noFill/>
                  </a:rPr>
                  <a:t> </a:t>
                </a:r>
              </a:p>
            </p:txBody>
          </p:sp>
        </mc:Fallback>
      </mc:AlternateContent>
      <p:sp>
        <p:nvSpPr>
          <p:cNvPr id="19" name="テキスト ボックス 18">
            <a:extLst>
              <a:ext uri="{FF2B5EF4-FFF2-40B4-BE49-F238E27FC236}">
                <a16:creationId xmlns:a16="http://schemas.microsoft.com/office/drawing/2014/main" id="{270F7C5B-BF94-45EE-B436-EE09AD64CB39}"/>
              </a:ext>
            </a:extLst>
          </p:cNvPr>
          <p:cNvSpPr txBox="1"/>
          <p:nvPr/>
        </p:nvSpPr>
        <p:spPr>
          <a:xfrm>
            <a:off x="10241143" y="5518795"/>
            <a:ext cx="1592103" cy="400110"/>
          </a:xfrm>
          <a:prstGeom prst="rect">
            <a:avLst/>
          </a:prstGeom>
          <a:noFill/>
        </p:spPr>
        <p:txBody>
          <a:bodyPr wrap="none" rtlCol="0">
            <a:spAutoFit/>
          </a:bodyPr>
          <a:lstStyle/>
          <a:p>
            <a:pPr algn="l"/>
            <a:r>
              <a:rPr kumimoji="1" lang="en-US" altLang="ja-JP" sz="2000" dirty="0"/>
              <a:t>: degeneracy</a:t>
            </a:r>
            <a:endParaRPr kumimoji="1" lang="ja-JP" altLang="en-US" sz="2000" dirty="0"/>
          </a:p>
        </p:txBody>
      </p:sp>
      <mc:AlternateContent xmlns:mc="http://schemas.openxmlformats.org/markup-compatibility/2006" xmlns:a14="http://schemas.microsoft.com/office/drawing/2010/main">
        <mc:Choice Requires="a14">
          <p:sp>
            <p:nvSpPr>
              <p:cNvPr id="20" name="テキスト ボックス 19">
                <a:extLst>
                  <a:ext uri="{FF2B5EF4-FFF2-40B4-BE49-F238E27FC236}">
                    <a16:creationId xmlns:a16="http://schemas.microsoft.com/office/drawing/2014/main" id="{F21753A6-B3F4-4E91-BBB0-998BAF27C9A3}"/>
                  </a:ext>
                </a:extLst>
              </p:cNvPr>
              <p:cNvSpPr txBox="1"/>
              <p:nvPr/>
            </p:nvSpPr>
            <p:spPr>
              <a:xfrm>
                <a:off x="113141" y="2552608"/>
                <a:ext cx="413831" cy="33143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kumimoji="1" lang="en-US" altLang="ja-JP" sz="2000" b="0" i="1" smtClean="0">
                              <a:latin typeface="Cambria Math" panose="02040503050406030204" pitchFamily="18" charset="0"/>
                            </a:rPr>
                          </m:ctrlPr>
                        </m:sSubPr>
                        <m:e>
                          <m:r>
                            <a:rPr kumimoji="1" lang="en-US" altLang="ja-JP" sz="2000" b="0" i="1" smtClean="0">
                              <a:latin typeface="Cambria Math" panose="02040503050406030204" pitchFamily="18" charset="0"/>
                            </a:rPr>
                            <m:t>𝑚</m:t>
                          </m:r>
                        </m:e>
                        <m:sub>
                          <m:r>
                            <a:rPr kumimoji="1" lang="en-US" altLang="ja-JP" sz="2000" b="0" i="1" smtClean="0">
                              <a:latin typeface="Cambria Math" panose="02040503050406030204" pitchFamily="18" charset="0"/>
                            </a:rPr>
                            <m:t>𝑞</m:t>
                          </m:r>
                        </m:sub>
                      </m:sSub>
                    </m:oMath>
                  </m:oMathPara>
                </a14:m>
                <a:endParaRPr kumimoji="1" lang="ja-JP" altLang="en-US" sz="2000" dirty="0"/>
              </a:p>
            </p:txBody>
          </p:sp>
        </mc:Choice>
        <mc:Fallback xmlns="">
          <p:sp>
            <p:nvSpPr>
              <p:cNvPr id="20" name="テキスト ボックス 19">
                <a:extLst>
                  <a:ext uri="{FF2B5EF4-FFF2-40B4-BE49-F238E27FC236}">
                    <a16:creationId xmlns:a16="http://schemas.microsoft.com/office/drawing/2014/main" id="{F21753A6-B3F4-4E91-BBB0-998BAF27C9A3}"/>
                  </a:ext>
                </a:extLst>
              </p:cNvPr>
              <p:cNvSpPr txBox="1">
                <a:spLocks noRot="1" noChangeAspect="1" noMove="1" noResize="1" noEditPoints="1" noAdjustHandles="1" noChangeArrowheads="1" noChangeShapeType="1" noTextEdit="1"/>
              </p:cNvSpPr>
              <p:nvPr/>
            </p:nvSpPr>
            <p:spPr>
              <a:xfrm>
                <a:off x="113141" y="2552608"/>
                <a:ext cx="413831" cy="331437"/>
              </a:xfrm>
              <a:prstGeom prst="rect">
                <a:avLst/>
              </a:prstGeom>
              <a:blipFill>
                <a:blip r:embed="rId8"/>
                <a:stretch>
                  <a:fillRect l="-7463" r="-5970" b="-22222"/>
                </a:stretch>
              </a:blipFill>
            </p:spPr>
            <p:txBody>
              <a:bodyPr/>
              <a:lstStyle/>
              <a:p>
                <a:r>
                  <a:rPr lang="ja-JP" altLang="en-US">
                    <a:noFill/>
                  </a:rPr>
                  <a:t> </a:t>
                </a:r>
              </a:p>
            </p:txBody>
          </p:sp>
        </mc:Fallback>
      </mc:AlternateContent>
      <p:sp>
        <p:nvSpPr>
          <p:cNvPr id="21" name="テキスト ボックス 20">
            <a:extLst>
              <a:ext uri="{FF2B5EF4-FFF2-40B4-BE49-F238E27FC236}">
                <a16:creationId xmlns:a16="http://schemas.microsoft.com/office/drawing/2014/main" id="{8AA36D0F-3610-4FFB-871B-BF610626C72C}"/>
              </a:ext>
            </a:extLst>
          </p:cNvPr>
          <p:cNvSpPr txBox="1"/>
          <p:nvPr/>
        </p:nvSpPr>
        <p:spPr>
          <a:xfrm>
            <a:off x="416847" y="2507164"/>
            <a:ext cx="1579278" cy="707886"/>
          </a:xfrm>
          <a:prstGeom prst="rect">
            <a:avLst/>
          </a:prstGeom>
          <a:noFill/>
        </p:spPr>
        <p:txBody>
          <a:bodyPr wrap="none" rtlCol="0">
            <a:spAutoFit/>
          </a:bodyPr>
          <a:lstStyle/>
          <a:p>
            <a:pPr algn="l"/>
            <a:r>
              <a:rPr kumimoji="1" lang="en-US" altLang="ja-JP" sz="2000" dirty="0"/>
              <a:t>: Constituent</a:t>
            </a:r>
          </a:p>
          <a:p>
            <a:pPr algn="l"/>
            <a:r>
              <a:rPr kumimoji="1" lang="en-US" altLang="ja-JP" sz="2000" dirty="0"/>
              <a:t>  quark mass</a:t>
            </a:r>
            <a:endParaRPr kumimoji="1" lang="ja-JP" altLang="en-US" sz="2000" dirty="0"/>
          </a:p>
        </p:txBody>
      </p:sp>
      <mc:AlternateContent xmlns:mc="http://schemas.openxmlformats.org/markup-compatibility/2006" xmlns:a14="http://schemas.microsoft.com/office/drawing/2010/main">
        <mc:Choice Requires="a14">
          <p:sp>
            <p:nvSpPr>
              <p:cNvPr id="22" name="テキスト ボックス 21">
                <a:extLst>
                  <a:ext uri="{FF2B5EF4-FFF2-40B4-BE49-F238E27FC236}">
                    <a16:creationId xmlns:a16="http://schemas.microsoft.com/office/drawing/2014/main" id="{A6D281C4-DF34-446D-96E5-83CC80A86001}"/>
                  </a:ext>
                </a:extLst>
              </p:cNvPr>
              <p:cNvSpPr txBox="1"/>
              <p:nvPr/>
            </p:nvSpPr>
            <p:spPr>
              <a:xfrm>
                <a:off x="113141" y="3261558"/>
                <a:ext cx="216854" cy="307777"/>
              </a:xfrm>
              <a:prstGeom prst="rect">
                <a:avLst/>
              </a:prstGeom>
              <a:noFill/>
            </p:spPr>
            <p:txBody>
              <a:bodyPr wrap="none" lIns="0" tIns="0" rIns="0" bIns="0" rtlCol="0">
                <a:spAutoFit/>
              </a:bodyPr>
              <a:lstStyle/>
              <a:p>
                <a:pPr algn="l"/>
                <a14:m>
                  <m:oMathPara xmlns:m="http://schemas.openxmlformats.org/officeDocument/2006/math">
                    <m:oMathParaPr>
                      <m:jc m:val="centerGroup"/>
                    </m:oMathParaPr>
                    <m:oMath xmlns:m="http://schemas.openxmlformats.org/officeDocument/2006/math">
                      <m:r>
                        <a:rPr kumimoji="1" lang="en-US" altLang="ja-JP" sz="2000" b="0" i="1" smtClean="0">
                          <a:latin typeface="Cambria Math" panose="02040503050406030204" pitchFamily="18" charset="0"/>
                        </a:rPr>
                        <m:t>𝜅</m:t>
                      </m:r>
                    </m:oMath>
                  </m:oMathPara>
                </a14:m>
                <a:endParaRPr kumimoji="1" lang="ja-JP" altLang="en-US" sz="2000" dirty="0"/>
              </a:p>
            </p:txBody>
          </p:sp>
        </mc:Choice>
        <mc:Fallback xmlns="">
          <p:sp>
            <p:nvSpPr>
              <p:cNvPr id="22" name="テキスト ボックス 21">
                <a:extLst>
                  <a:ext uri="{FF2B5EF4-FFF2-40B4-BE49-F238E27FC236}">
                    <a16:creationId xmlns:a16="http://schemas.microsoft.com/office/drawing/2014/main" id="{A6D281C4-DF34-446D-96E5-83CC80A86001}"/>
                  </a:ext>
                </a:extLst>
              </p:cNvPr>
              <p:cNvSpPr txBox="1">
                <a:spLocks noRot="1" noChangeAspect="1" noMove="1" noResize="1" noEditPoints="1" noAdjustHandles="1" noChangeArrowheads="1" noChangeShapeType="1" noTextEdit="1"/>
              </p:cNvSpPr>
              <p:nvPr/>
            </p:nvSpPr>
            <p:spPr>
              <a:xfrm>
                <a:off x="113141" y="3261558"/>
                <a:ext cx="216854" cy="307777"/>
              </a:xfrm>
              <a:prstGeom prst="rect">
                <a:avLst/>
              </a:prstGeom>
              <a:blipFill>
                <a:blip r:embed="rId9"/>
                <a:stretch>
                  <a:fillRect l="-14286" r="-11429" b="-1961"/>
                </a:stretch>
              </a:blipFill>
            </p:spPr>
            <p:txBody>
              <a:bodyPr/>
              <a:lstStyle/>
              <a:p>
                <a:r>
                  <a:rPr lang="ja-JP" altLang="en-US">
                    <a:noFill/>
                  </a:rPr>
                  <a:t> </a:t>
                </a:r>
              </a:p>
            </p:txBody>
          </p:sp>
        </mc:Fallback>
      </mc:AlternateContent>
      <p:sp>
        <p:nvSpPr>
          <p:cNvPr id="23" name="テキスト ボックス 22">
            <a:extLst>
              <a:ext uri="{FF2B5EF4-FFF2-40B4-BE49-F238E27FC236}">
                <a16:creationId xmlns:a16="http://schemas.microsoft.com/office/drawing/2014/main" id="{16118B63-D769-40C8-A977-5B81B27B7AD6}"/>
              </a:ext>
            </a:extLst>
          </p:cNvPr>
          <p:cNvSpPr txBox="1"/>
          <p:nvPr/>
        </p:nvSpPr>
        <p:spPr>
          <a:xfrm>
            <a:off x="279808" y="3217034"/>
            <a:ext cx="1832553" cy="400110"/>
          </a:xfrm>
          <a:prstGeom prst="rect">
            <a:avLst/>
          </a:prstGeom>
          <a:noFill/>
        </p:spPr>
        <p:txBody>
          <a:bodyPr wrap="none" rtlCol="0">
            <a:spAutoFit/>
          </a:bodyPr>
          <a:lstStyle/>
          <a:p>
            <a:pPr algn="l"/>
            <a:r>
              <a:rPr kumimoji="1" lang="en-US" altLang="ja-JP" sz="2000" dirty="0"/>
              <a:t>: String tension</a:t>
            </a:r>
          </a:p>
        </p:txBody>
      </p:sp>
      <p:grpSp>
        <p:nvGrpSpPr>
          <p:cNvPr id="24" name="グループ化 23">
            <a:extLst>
              <a:ext uri="{FF2B5EF4-FFF2-40B4-BE49-F238E27FC236}">
                <a16:creationId xmlns:a16="http://schemas.microsoft.com/office/drawing/2014/main" id="{06DE76CB-8F14-4480-A9A3-436FA5BAE3BE}"/>
              </a:ext>
            </a:extLst>
          </p:cNvPr>
          <p:cNvGrpSpPr>
            <a:grpSpLocks noChangeAspect="1"/>
          </p:cNvGrpSpPr>
          <p:nvPr/>
        </p:nvGrpSpPr>
        <p:grpSpPr>
          <a:xfrm>
            <a:off x="11162575" y="5333195"/>
            <a:ext cx="791146" cy="1728871"/>
            <a:chOff x="1795273" y="2610896"/>
            <a:chExt cx="1977865" cy="4322177"/>
          </a:xfrm>
        </p:grpSpPr>
        <p:pic>
          <p:nvPicPr>
            <p:cNvPr id="25" name="グラフィックス 24" descr="装飾的な円">
              <a:extLst>
                <a:ext uri="{FF2B5EF4-FFF2-40B4-BE49-F238E27FC236}">
                  <a16:creationId xmlns:a16="http://schemas.microsoft.com/office/drawing/2014/main" id="{5D25CFD0-EDD1-4C70-A309-2658BDDD96B1}"/>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2400000">
              <a:off x="2444035" y="2610896"/>
              <a:ext cx="680338" cy="4322177"/>
            </a:xfrm>
            <a:prstGeom prst="rect">
              <a:avLst/>
            </a:prstGeom>
          </p:spPr>
        </p:pic>
        <p:pic>
          <p:nvPicPr>
            <p:cNvPr id="26" name="グラフィックス 25" descr="中心点から放射状に広がる複数の円">
              <a:extLst>
                <a:ext uri="{FF2B5EF4-FFF2-40B4-BE49-F238E27FC236}">
                  <a16:creationId xmlns:a16="http://schemas.microsoft.com/office/drawing/2014/main" id="{D56A0978-C40A-4D99-891C-18DC61BDB53E}"/>
                </a:ext>
              </a:extLst>
            </p:cNvPr>
            <p:cNvPicPr>
              <a:picLocks noChangeAspect="1"/>
            </p:cNvPicPr>
            <p:nvPr/>
          </p:nvPicPr>
          <p:blipFill>
            <a:blip r:embed="rId12"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39830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1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2" grpId="0"/>
      <p:bldP spid="11" grpId="0"/>
      <p:bldP spid="13" grpId="0"/>
      <p:bldP spid="14" grpId="0"/>
      <p:bldP spid="15" grpId="0"/>
      <p:bldP spid="16" grpId="0"/>
      <p:bldP spid="17" grpId="0"/>
      <p:bldP spid="18" grpId="0"/>
      <p:bldP spid="19" grpId="0"/>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59731A36-44E4-4F3C-8A53-E196745E9003}"/>
              </a:ext>
            </a:extLst>
          </p:cNvPr>
          <p:cNvSpPr>
            <a:spLocks noGrp="1"/>
          </p:cNvSpPr>
          <p:nvPr>
            <p:ph type="title"/>
          </p:nvPr>
        </p:nvSpPr>
        <p:spPr/>
        <p:txBody>
          <a:bodyPr/>
          <a:lstStyle/>
          <a:p>
            <a:pPr algn="ctr"/>
            <a:r>
              <a:rPr kumimoji="1" lang="en-US" altLang="ja-JP" dirty="0"/>
              <a:t>Outline</a:t>
            </a:r>
            <a:endParaRPr kumimoji="1" lang="ja-JP" altLang="en-US" dirty="0"/>
          </a:p>
        </p:txBody>
      </p:sp>
      <p:sp>
        <p:nvSpPr>
          <p:cNvPr id="5" name="正方形/長方形 4">
            <a:extLst>
              <a:ext uri="{FF2B5EF4-FFF2-40B4-BE49-F238E27FC236}">
                <a16:creationId xmlns:a16="http://schemas.microsoft.com/office/drawing/2014/main" id="{77B8DEE8-1FBB-4D68-A721-55C0B396F1FA}"/>
              </a:ext>
            </a:extLst>
          </p:cNvPr>
          <p:cNvSpPr/>
          <p:nvPr/>
        </p:nvSpPr>
        <p:spPr>
          <a:xfrm>
            <a:off x="1397101" y="1681738"/>
            <a:ext cx="2880000" cy="21600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Introduction</a:t>
            </a:r>
            <a:endParaRPr lang="ja-JP" altLang="en-US" sz="2800" dirty="0">
              <a:solidFill>
                <a:srgbClr val="002060"/>
              </a:solidFill>
            </a:endParaRPr>
          </a:p>
        </p:txBody>
      </p:sp>
      <p:sp>
        <p:nvSpPr>
          <p:cNvPr id="7" name="正方形/長方形 6">
            <a:extLst>
              <a:ext uri="{FF2B5EF4-FFF2-40B4-BE49-F238E27FC236}">
                <a16:creationId xmlns:a16="http://schemas.microsoft.com/office/drawing/2014/main" id="{E44A8D9C-3428-467F-8F6E-E9C08467A5A1}"/>
              </a:ext>
            </a:extLst>
          </p:cNvPr>
          <p:cNvSpPr/>
          <p:nvPr/>
        </p:nvSpPr>
        <p:spPr>
          <a:xfrm>
            <a:off x="1397101" y="4206180"/>
            <a:ext cx="2880000" cy="2160000"/>
          </a:xfrm>
          <a:prstGeom prst="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Results</a:t>
            </a:r>
            <a:endParaRPr kumimoji="1" lang="ja-JP" altLang="en-US" sz="2800" dirty="0">
              <a:solidFill>
                <a:srgbClr val="002060"/>
              </a:solidFill>
            </a:endParaRPr>
          </a:p>
        </p:txBody>
      </p:sp>
      <p:sp>
        <p:nvSpPr>
          <p:cNvPr id="8" name="正方形/長方形 7">
            <a:extLst>
              <a:ext uri="{FF2B5EF4-FFF2-40B4-BE49-F238E27FC236}">
                <a16:creationId xmlns:a16="http://schemas.microsoft.com/office/drawing/2014/main" id="{F7E283FE-4E2A-4F76-BD01-4FEF00F54F42}"/>
              </a:ext>
            </a:extLst>
          </p:cNvPr>
          <p:cNvSpPr/>
          <p:nvPr/>
        </p:nvSpPr>
        <p:spPr>
          <a:xfrm>
            <a:off x="4656000" y="1681738"/>
            <a:ext cx="2880000" cy="2160000"/>
          </a:xfrm>
          <a:prstGeom prst="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Dynamical Modeling</a:t>
            </a:r>
            <a:endParaRPr lang="ja-JP" altLang="en-US" sz="2800" dirty="0">
              <a:solidFill>
                <a:srgbClr val="002060"/>
              </a:solidFill>
            </a:endParaRPr>
          </a:p>
        </p:txBody>
      </p:sp>
      <p:sp>
        <p:nvSpPr>
          <p:cNvPr id="9" name="正方形/長方形 8">
            <a:extLst>
              <a:ext uri="{FF2B5EF4-FFF2-40B4-BE49-F238E27FC236}">
                <a16:creationId xmlns:a16="http://schemas.microsoft.com/office/drawing/2014/main" id="{3E609492-0488-4134-AF18-8406A4494FDF}"/>
              </a:ext>
            </a:extLst>
          </p:cNvPr>
          <p:cNvSpPr/>
          <p:nvPr/>
        </p:nvSpPr>
        <p:spPr>
          <a:xfrm>
            <a:off x="7914899" y="1690885"/>
            <a:ext cx="2880000" cy="2160000"/>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Dynamical Core-Corona Initialization Model</a:t>
            </a:r>
            <a:endParaRPr lang="ja-JP" altLang="en-US" sz="2800" dirty="0">
              <a:solidFill>
                <a:srgbClr val="002060"/>
              </a:solidFill>
            </a:endParaRPr>
          </a:p>
        </p:txBody>
      </p:sp>
      <p:sp>
        <p:nvSpPr>
          <p:cNvPr id="3" name="スライド番号プレースホルダー 2">
            <a:extLst>
              <a:ext uri="{FF2B5EF4-FFF2-40B4-BE49-F238E27FC236}">
                <a16:creationId xmlns:a16="http://schemas.microsoft.com/office/drawing/2014/main" id="{B5E542E1-2A20-4BB4-93DE-2CDCD4E40767}"/>
              </a:ext>
            </a:extLst>
          </p:cNvPr>
          <p:cNvSpPr>
            <a:spLocks noGrp="1"/>
          </p:cNvSpPr>
          <p:nvPr>
            <p:ph type="sldNum" sz="quarter" idx="12"/>
          </p:nvPr>
        </p:nvSpPr>
        <p:spPr/>
        <p:txBody>
          <a:bodyPr/>
          <a:lstStyle/>
          <a:p>
            <a:fld id="{790CF57B-DD1B-4031-B9F9-0C464C9FAFED}" type="slidenum">
              <a:rPr kumimoji="1" lang="ja-JP" altLang="en-US" smtClean="0"/>
              <a:t>7</a:t>
            </a:fld>
            <a:endParaRPr kumimoji="1" lang="ja-JP" altLang="en-US"/>
          </a:p>
        </p:txBody>
      </p:sp>
      <p:sp>
        <p:nvSpPr>
          <p:cNvPr id="11" name="正方形/長方形 10">
            <a:extLst>
              <a:ext uri="{FF2B5EF4-FFF2-40B4-BE49-F238E27FC236}">
                <a16:creationId xmlns:a16="http://schemas.microsoft.com/office/drawing/2014/main" id="{16E0DDD7-C176-49B5-8BCF-5AAC9E10AD69}"/>
              </a:ext>
            </a:extLst>
          </p:cNvPr>
          <p:cNvSpPr/>
          <p:nvPr/>
        </p:nvSpPr>
        <p:spPr>
          <a:xfrm>
            <a:off x="4707683" y="4206180"/>
            <a:ext cx="2880000" cy="216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rgbClr val="002060"/>
                </a:solidFill>
              </a:rPr>
              <a:t>Summary</a:t>
            </a:r>
            <a:endParaRPr kumimoji="1" lang="ja-JP" altLang="en-US" sz="2800" dirty="0">
              <a:solidFill>
                <a:srgbClr val="002060"/>
              </a:solidFill>
            </a:endParaRPr>
          </a:p>
        </p:txBody>
      </p:sp>
      <p:grpSp>
        <p:nvGrpSpPr>
          <p:cNvPr id="10" name="グループ化 9">
            <a:extLst>
              <a:ext uri="{FF2B5EF4-FFF2-40B4-BE49-F238E27FC236}">
                <a16:creationId xmlns:a16="http://schemas.microsoft.com/office/drawing/2014/main" id="{8C2C27E1-24BF-4D9D-A1AE-FB3C49799EF9}"/>
              </a:ext>
            </a:extLst>
          </p:cNvPr>
          <p:cNvGrpSpPr>
            <a:grpSpLocks noChangeAspect="1"/>
          </p:cNvGrpSpPr>
          <p:nvPr/>
        </p:nvGrpSpPr>
        <p:grpSpPr>
          <a:xfrm>
            <a:off x="11162575" y="5333195"/>
            <a:ext cx="791146" cy="1728871"/>
            <a:chOff x="1795273" y="2610896"/>
            <a:chExt cx="1977865" cy="4322177"/>
          </a:xfrm>
        </p:grpSpPr>
        <p:pic>
          <p:nvPicPr>
            <p:cNvPr id="12" name="グラフィックス 11" descr="装飾的な円">
              <a:extLst>
                <a:ext uri="{FF2B5EF4-FFF2-40B4-BE49-F238E27FC236}">
                  <a16:creationId xmlns:a16="http://schemas.microsoft.com/office/drawing/2014/main" id="{AAAE3014-5502-4913-9839-F54392BF603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400000">
              <a:off x="2444035" y="2610896"/>
              <a:ext cx="680338" cy="4322177"/>
            </a:xfrm>
            <a:prstGeom prst="rect">
              <a:avLst/>
            </a:prstGeom>
          </p:spPr>
        </p:pic>
        <p:pic>
          <p:nvPicPr>
            <p:cNvPr id="13" name="グラフィックス 12" descr="中心点から放射状に広がる複数の円">
              <a:extLst>
                <a:ext uri="{FF2B5EF4-FFF2-40B4-BE49-F238E27FC236}">
                  <a16:creationId xmlns:a16="http://schemas.microsoft.com/office/drawing/2014/main" id="{2C63E663-89C5-40E4-B4E7-30EA72B6A65D}"/>
                </a:ext>
              </a:extLst>
            </p:cNvPr>
            <p:cNvPicPr>
              <a:picLocks noChangeAspect="1"/>
            </p:cNvPicPr>
            <p:nvPr/>
          </p:nvPicPr>
          <p:blipFill>
            <a:blip r:embed="rId4"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4124308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500" fill="hold"/>
                                        <p:tgtEl>
                                          <p:spTgt spid="5">
                                            <p:txEl>
                                              <p:pRg st="0" end="0"/>
                                            </p:txEl>
                                          </p:spTgt>
                                        </p:tgtEl>
                                        <p:attrNameLst>
                                          <p:attrName>style.color</p:attrName>
                                        </p:attrNameLst>
                                      </p:cBhvr>
                                      <p:to>
                                        <a:schemeClr val="tx1"/>
                                      </p:to>
                                    </p:animClr>
                                  </p:childTnLst>
                                </p:cTn>
                              </p:par>
                              <p:par>
                                <p:cTn id="7" presetID="15" presetClass="emph" presetSubtype="0" nodeType="withEffect">
                                  <p:stCondLst>
                                    <p:cond delay="0"/>
                                  </p:stCondLst>
                                  <p:iterate type="lt">
                                    <p:tmAbs val="25"/>
                                  </p:iterate>
                                  <p:childTnLst>
                                    <p:set>
                                      <p:cBhvr override="childStyle">
                                        <p:cTn id="8" dur="indefinite"/>
                                        <p:tgtEl>
                                          <p:spTgt spid="8">
                                            <p:txEl>
                                              <p:pRg st="0" end="0"/>
                                            </p:txEl>
                                          </p:spTgt>
                                        </p:tgtEl>
                                        <p:attrNameLst>
                                          <p:attrName>style.fontWeight</p:attrName>
                                        </p:attrNameLst>
                                      </p:cBhvr>
                                      <p:to>
                                        <p:strVal val="bold"/>
                                      </p:to>
                                    </p:set>
                                  </p:childTnLst>
                                </p:cTn>
                              </p:par>
                              <p:par>
                                <p:cTn id="9" presetID="3" presetClass="emph" presetSubtype="2" fill="hold" nodeType="withEffect">
                                  <p:stCondLst>
                                    <p:cond delay="0"/>
                                  </p:stCondLst>
                                  <p:childTnLst>
                                    <p:animClr clrSpc="rgb" dir="cw">
                                      <p:cBhvr override="childStyle">
                                        <p:cTn id="10" dur="500" fill="hold"/>
                                        <p:tgtEl>
                                          <p:spTgt spid="9">
                                            <p:txEl>
                                              <p:pRg st="0" end="0"/>
                                            </p:txEl>
                                          </p:spTgt>
                                        </p:tgtEl>
                                        <p:attrNameLst>
                                          <p:attrName>style.color</p:attrName>
                                        </p:attrNameLst>
                                      </p:cBhvr>
                                      <p:to>
                                        <a:schemeClr val="tx2"/>
                                      </p:to>
                                    </p:animClr>
                                  </p:childTnLst>
                                </p:cTn>
                              </p:par>
                              <p:par>
                                <p:cTn id="11" presetID="3" presetClass="emph" presetSubtype="2" fill="hold" nodeType="withEffect">
                                  <p:stCondLst>
                                    <p:cond delay="0"/>
                                  </p:stCondLst>
                                  <p:childTnLst>
                                    <p:animClr clrSpc="rgb" dir="cw">
                                      <p:cBhvr override="childStyle">
                                        <p:cTn id="12" dur="500" fill="hold"/>
                                        <p:tgtEl>
                                          <p:spTgt spid="7">
                                            <p:txEl>
                                              <p:pRg st="0" end="0"/>
                                            </p:txEl>
                                          </p:spTgt>
                                        </p:tgtEl>
                                        <p:attrNameLst>
                                          <p:attrName>style.color</p:attrName>
                                        </p:attrNameLst>
                                      </p:cBhvr>
                                      <p:to>
                                        <a:srgbClr val="FFFFFF"/>
                                      </p:to>
                                    </p:animClr>
                                  </p:childTnLst>
                                </p:cTn>
                              </p:par>
                              <p:par>
                                <p:cTn id="13" presetID="3" presetClass="emph" presetSubtype="2" fill="hold" nodeType="withEffect">
                                  <p:stCondLst>
                                    <p:cond delay="0"/>
                                  </p:stCondLst>
                                  <p:childTnLst>
                                    <p:animClr clrSpc="rgb" dir="cw">
                                      <p:cBhvr override="childStyle">
                                        <p:cTn id="14" dur="500" fill="hold"/>
                                        <p:tgtEl>
                                          <p:spTgt spid="11">
                                            <p:txEl>
                                              <p:pRg st="0" end="0"/>
                                            </p:txEl>
                                          </p:spTgt>
                                        </p:tgtEl>
                                        <p:attrNameLst>
                                          <p:attrName>style.color</p:attrName>
                                        </p:attrNameLst>
                                      </p:cBhvr>
                                      <p:to>
                                        <a:srgbClr val="FFFF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矢印: 下 10">
            <a:extLst>
              <a:ext uri="{FF2B5EF4-FFF2-40B4-BE49-F238E27FC236}">
                <a16:creationId xmlns:a16="http://schemas.microsoft.com/office/drawing/2014/main" id="{F7B5659F-2FB9-4C50-9774-757FA699A22C}"/>
              </a:ext>
            </a:extLst>
          </p:cNvPr>
          <p:cNvSpPr/>
          <p:nvPr/>
        </p:nvSpPr>
        <p:spPr>
          <a:xfrm rot="16200000">
            <a:off x="3958711" y="2020512"/>
            <a:ext cx="3884989" cy="3138618"/>
          </a:xfrm>
          <a:prstGeom prst="downArrow">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8CA3636C-2272-4644-8E7B-FC65CAB567A6}"/>
              </a:ext>
            </a:extLst>
          </p:cNvPr>
          <p:cNvSpPr>
            <a:spLocks noGrp="1"/>
          </p:cNvSpPr>
          <p:nvPr>
            <p:ph type="title"/>
          </p:nvPr>
        </p:nvSpPr>
        <p:spPr>
          <a:xfrm>
            <a:off x="838200" y="365125"/>
            <a:ext cx="10515600" cy="1325563"/>
          </a:xfrm>
        </p:spPr>
        <p:txBody>
          <a:bodyPr/>
          <a:lstStyle/>
          <a:p>
            <a:pPr algn="ctr"/>
            <a:r>
              <a:rPr kumimoji="1" lang="en-US" altLang="ja-JP" dirty="0"/>
              <a:t>Analysis tool in observational cosmology</a:t>
            </a:r>
            <a:endParaRPr kumimoji="1" lang="ja-JP" altLang="en-US" dirty="0"/>
          </a:p>
        </p:txBody>
      </p:sp>
      <p:sp>
        <p:nvSpPr>
          <p:cNvPr id="3" name="スライド番号プレースホルダー 2">
            <a:extLst>
              <a:ext uri="{FF2B5EF4-FFF2-40B4-BE49-F238E27FC236}">
                <a16:creationId xmlns:a16="http://schemas.microsoft.com/office/drawing/2014/main" id="{5E1555CB-C900-40CC-9423-FAE90027C42E}"/>
              </a:ext>
            </a:extLst>
          </p:cNvPr>
          <p:cNvSpPr>
            <a:spLocks noGrp="1"/>
          </p:cNvSpPr>
          <p:nvPr>
            <p:ph type="sldNum" sz="quarter" idx="12"/>
          </p:nvPr>
        </p:nvSpPr>
        <p:spPr/>
        <p:txBody>
          <a:bodyPr/>
          <a:lstStyle/>
          <a:p>
            <a:fld id="{790CF57B-DD1B-4031-B9F9-0C464C9FAFED}" type="slidenum">
              <a:rPr kumimoji="1" lang="ja-JP" altLang="en-US" smtClean="0"/>
              <a:t>8</a:t>
            </a:fld>
            <a:endParaRPr kumimoji="1" lang="ja-JP" altLang="en-US" dirty="0"/>
          </a:p>
        </p:txBody>
      </p:sp>
      <p:pic>
        <p:nvPicPr>
          <p:cNvPr id="7" name="図 6">
            <a:extLst>
              <a:ext uri="{FF2B5EF4-FFF2-40B4-BE49-F238E27FC236}">
                <a16:creationId xmlns:a16="http://schemas.microsoft.com/office/drawing/2014/main" id="{283BED2D-4F6B-4FA0-8BA7-B80393004FA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0794" y="2493812"/>
            <a:ext cx="3725801" cy="1862901"/>
          </a:xfrm>
          <a:prstGeom prst="rect">
            <a:avLst/>
          </a:prstGeom>
        </p:spPr>
      </p:pic>
      <p:sp>
        <p:nvSpPr>
          <p:cNvPr id="8" name="正方形/長方形 7">
            <a:extLst>
              <a:ext uri="{FF2B5EF4-FFF2-40B4-BE49-F238E27FC236}">
                <a16:creationId xmlns:a16="http://schemas.microsoft.com/office/drawing/2014/main" id="{E57727EA-90D1-462A-AF67-B313F06C5667}"/>
              </a:ext>
            </a:extLst>
          </p:cNvPr>
          <p:cNvSpPr/>
          <p:nvPr/>
        </p:nvSpPr>
        <p:spPr>
          <a:xfrm>
            <a:off x="269888" y="6043052"/>
            <a:ext cx="4087610" cy="584775"/>
          </a:xfrm>
          <a:prstGeom prst="rect">
            <a:avLst/>
          </a:prstGeom>
        </p:spPr>
        <p:txBody>
          <a:bodyPr wrap="square">
            <a:spAutoFit/>
          </a:bodyPr>
          <a:lstStyle/>
          <a:p>
            <a:pPr algn="ctr"/>
            <a:r>
              <a:rPr lang="en-US" altLang="ja-JP" sz="1600" dirty="0">
                <a:latin typeface="+mn-ea"/>
              </a:rPr>
              <a:t>http://www.esa.int/spaceinimages/Images</a:t>
            </a:r>
          </a:p>
          <a:p>
            <a:pPr algn="ctr"/>
            <a:r>
              <a:rPr lang="en-US" altLang="ja-JP" sz="1600" dirty="0">
                <a:latin typeface="+mn-ea"/>
              </a:rPr>
              <a:t>/2013/04/</a:t>
            </a:r>
            <a:r>
              <a:rPr lang="en-US" altLang="ja-JP" sz="1600" dirty="0" err="1">
                <a:latin typeface="+mn-ea"/>
              </a:rPr>
              <a:t>Planck_CMB_black_background</a:t>
            </a:r>
            <a:endParaRPr lang="ja-JP" altLang="en-US" sz="1600" dirty="0">
              <a:latin typeface="+mn-ea"/>
            </a:endParaRPr>
          </a:p>
        </p:txBody>
      </p:sp>
      <p:sp>
        <p:nvSpPr>
          <p:cNvPr id="9" name="テキスト ボックス 8">
            <a:extLst>
              <a:ext uri="{FF2B5EF4-FFF2-40B4-BE49-F238E27FC236}">
                <a16:creationId xmlns:a16="http://schemas.microsoft.com/office/drawing/2014/main" id="{AADB1113-7A9E-469D-A8F8-E3F3C99B6A88}"/>
              </a:ext>
            </a:extLst>
          </p:cNvPr>
          <p:cNvSpPr txBox="1"/>
          <p:nvPr/>
        </p:nvSpPr>
        <p:spPr>
          <a:xfrm>
            <a:off x="125876" y="4335849"/>
            <a:ext cx="4375635" cy="646331"/>
          </a:xfrm>
          <a:prstGeom prst="rect">
            <a:avLst/>
          </a:prstGeom>
          <a:noFill/>
        </p:spPr>
        <p:txBody>
          <a:bodyPr wrap="square" rtlCol="0">
            <a:spAutoFit/>
          </a:bodyPr>
          <a:lstStyle/>
          <a:p>
            <a:pPr algn="ctr"/>
            <a:r>
              <a:rPr kumimoji="1" lang="en-US" altLang="ja-JP" dirty="0">
                <a:latin typeface="游ゴシック Medium" panose="020B0500000000000000" pitchFamily="50" charset="-128"/>
                <a:ea typeface="游ゴシック Medium" panose="020B0500000000000000" pitchFamily="50" charset="-128"/>
              </a:rPr>
              <a:t>Cosmic Microwave Background</a:t>
            </a:r>
          </a:p>
          <a:p>
            <a:pPr algn="ctr"/>
            <a:r>
              <a:rPr kumimoji="1" lang="en-US" altLang="ja-JP" dirty="0">
                <a:latin typeface="游ゴシック Medium" panose="020B0500000000000000" pitchFamily="50" charset="-128"/>
                <a:ea typeface="游ゴシック Medium" panose="020B0500000000000000" pitchFamily="50" charset="-128"/>
              </a:rPr>
              <a:t>Fluctuations</a:t>
            </a:r>
            <a:r>
              <a:rPr kumimoji="1" lang="ja-JP" altLang="en-US" dirty="0">
                <a:latin typeface="游ゴシック Medium" panose="020B0500000000000000" pitchFamily="50" charset="-128"/>
                <a:ea typeface="游ゴシック Medium" panose="020B0500000000000000" pitchFamily="50" charset="-128"/>
              </a:rPr>
              <a:t> </a:t>
            </a:r>
            <a:r>
              <a:rPr kumimoji="1" lang="en-US" altLang="ja-JP" dirty="0">
                <a:latin typeface="游ゴシック Medium" panose="020B0500000000000000" pitchFamily="50" charset="-128"/>
                <a:ea typeface="游ゴシック Medium" panose="020B0500000000000000" pitchFamily="50" charset="-128"/>
              </a:rPr>
              <a:t>of</a:t>
            </a:r>
            <a:r>
              <a:rPr kumimoji="1" lang="ja-JP" altLang="en-US" dirty="0">
                <a:latin typeface="游ゴシック Medium" panose="020B0500000000000000" pitchFamily="50" charset="-128"/>
                <a:ea typeface="游ゴシック Medium" panose="020B0500000000000000" pitchFamily="50" charset="-128"/>
              </a:rPr>
              <a:t> </a:t>
            </a:r>
            <a:r>
              <a:rPr kumimoji="1" lang="en-US" altLang="ja-JP" dirty="0">
                <a:latin typeface="游ゴシック Medium" panose="020B0500000000000000" pitchFamily="50" charset="-128"/>
                <a:ea typeface="游ゴシック Medium" panose="020B0500000000000000" pitchFamily="50" charset="-128"/>
              </a:rPr>
              <a:t>temperature  (Planck)</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10" name="テキスト ボックス 9">
            <a:extLst>
              <a:ext uri="{FF2B5EF4-FFF2-40B4-BE49-F238E27FC236}">
                <a16:creationId xmlns:a16="http://schemas.microsoft.com/office/drawing/2014/main" id="{817CDD08-6E25-47EA-A554-5586A315B57C}"/>
              </a:ext>
            </a:extLst>
          </p:cNvPr>
          <p:cNvSpPr txBox="1"/>
          <p:nvPr/>
        </p:nvSpPr>
        <p:spPr>
          <a:xfrm>
            <a:off x="7593917" y="2560853"/>
            <a:ext cx="4200189" cy="2308324"/>
          </a:xfrm>
          <a:prstGeom prst="rect">
            <a:avLst/>
          </a:prstGeom>
          <a:noFill/>
          <a:ln w="38100">
            <a:solidFill>
              <a:schemeClr val="tx1"/>
            </a:solidFill>
          </a:ln>
        </p:spPr>
        <p:txBody>
          <a:bodyPr wrap="none" rtlCol="0">
            <a:spAutoFit/>
          </a:bodyPr>
          <a:lstStyle/>
          <a:p>
            <a:pPr algn="l"/>
            <a:r>
              <a:rPr kumimoji="1" lang="en-US" altLang="ja-JP" sz="2400" dirty="0"/>
              <a:t>Cosmological parameters</a:t>
            </a:r>
          </a:p>
          <a:p>
            <a:pPr marL="457200" indent="-457200" algn="l">
              <a:buFont typeface="Arial" panose="020B0604020202020204" pitchFamily="34" charset="0"/>
              <a:buChar char="•"/>
            </a:pPr>
            <a:r>
              <a:rPr kumimoji="1" lang="en-US" altLang="ja-JP" sz="2400" dirty="0"/>
              <a:t>Energy budget</a:t>
            </a:r>
          </a:p>
          <a:p>
            <a:pPr marL="457200" indent="-457200" algn="l">
              <a:buFont typeface="Arial" panose="020B0604020202020204" pitchFamily="34" charset="0"/>
              <a:buChar char="•"/>
            </a:pPr>
            <a:r>
              <a:rPr kumimoji="1" lang="en-US" altLang="ja-JP" sz="2400" dirty="0"/>
              <a:t>Hubble constant (lifetime)</a:t>
            </a:r>
          </a:p>
          <a:p>
            <a:pPr marL="457200" indent="-457200" algn="l">
              <a:buFont typeface="Arial" panose="020B0604020202020204" pitchFamily="34" charset="0"/>
              <a:buChar char="•"/>
            </a:pPr>
            <a:r>
              <a:rPr kumimoji="1" lang="en-US" altLang="ja-JP" sz="2400" dirty="0"/>
              <a:t>Curvature (flatness)</a:t>
            </a:r>
          </a:p>
          <a:p>
            <a:pPr marL="457200" indent="-457200" algn="l">
              <a:buFont typeface="Arial" panose="020B0604020202020204" pitchFamily="34" charset="0"/>
              <a:buChar char="•"/>
            </a:pPr>
            <a:r>
              <a:rPr kumimoji="1" lang="en-US" altLang="ja-JP" sz="2400" dirty="0"/>
              <a:t>Information about inflation</a:t>
            </a:r>
          </a:p>
          <a:p>
            <a:pPr marL="457200" indent="-457200" algn="l">
              <a:buFont typeface="Arial" panose="020B0604020202020204" pitchFamily="34" charset="0"/>
              <a:buChar char="•"/>
            </a:pPr>
            <a:r>
              <a:rPr kumimoji="1" lang="en-US" altLang="ja-JP" sz="2400" dirty="0"/>
              <a:t>…</a:t>
            </a:r>
          </a:p>
        </p:txBody>
      </p:sp>
      <p:sp>
        <p:nvSpPr>
          <p:cNvPr id="4" name="テキスト ボックス 3">
            <a:extLst>
              <a:ext uri="{FF2B5EF4-FFF2-40B4-BE49-F238E27FC236}">
                <a16:creationId xmlns:a16="http://schemas.microsoft.com/office/drawing/2014/main" id="{604DD62B-C653-49CD-86A2-BD568DA09135}"/>
              </a:ext>
            </a:extLst>
          </p:cNvPr>
          <p:cNvSpPr txBox="1"/>
          <p:nvPr/>
        </p:nvSpPr>
        <p:spPr>
          <a:xfrm>
            <a:off x="4331896" y="3101412"/>
            <a:ext cx="2908168" cy="954107"/>
          </a:xfrm>
          <a:prstGeom prst="rect">
            <a:avLst/>
          </a:prstGeom>
          <a:noFill/>
        </p:spPr>
        <p:txBody>
          <a:bodyPr wrap="none" rtlCol="0">
            <a:spAutoFit/>
          </a:bodyPr>
          <a:lstStyle/>
          <a:p>
            <a:pPr algn="l"/>
            <a:r>
              <a:rPr kumimoji="1" lang="en-US" altLang="ja-JP" sz="2800" dirty="0"/>
              <a:t>CAMB, CMBFAST,</a:t>
            </a:r>
          </a:p>
          <a:p>
            <a:pPr algn="l"/>
            <a:r>
              <a:rPr kumimoji="1" lang="en-US" altLang="ja-JP" sz="2800" dirty="0" err="1"/>
              <a:t>CosmoMC</a:t>
            </a:r>
            <a:r>
              <a:rPr kumimoji="1" lang="en-US" altLang="ja-JP" sz="2800" dirty="0"/>
              <a:t>,…</a:t>
            </a:r>
            <a:endParaRPr kumimoji="1" lang="ja-JP" altLang="en-US" sz="2800" dirty="0"/>
          </a:p>
        </p:txBody>
      </p:sp>
      <p:grpSp>
        <p:nvGrpSpPr>
          <p:cNvPr id="12" name="グループ化 11">
            <a:extLst>
              <a:ext uri="{FF2B5EF4-FFF2-40B4-BE49-F238E27FC236}">
                <a16:creationId xmlns:a16="http://schemas.microsoft.com/office/drawing/2014/main" id="{94558923-F2B3-494D-9322-9DB83F2656E1}"/>
              </a:ext>
            </a:extLst>
          </p:cNvPr>
          <p:cNvGrpSpPr>
            <a:grpSpLocks noChangeAspect="1"/>
          </p:cNvGrpSpPr>
          <p:nvPr/>
        </p:nvGrpSpPr>
        <p:grpSpPr>
          <a:xfrm>
            <a:off x="11162575" y="5333195"/>
            <a:ext cx="791146" cy="1728871"/>
            <a:chOff x="1795273" y="2610896"/>
            <a:chExt cx="1977865" cy="4322177"/>
          </a:xfrm>
        </p:grpSpPr>
        <p:pic>
          <p:nvPicPr>
            <p:cNvPr id="13" name="グラフィックス 12" descr="装飾的な円">
              <a:extLst>
                <a:ext uri="{FF2B5EF4-FFF2-40B4-BE49-F238E27FC236}">
                  <a16:creationId xmlns:a16="http://schemas.microsoft.com/office/drawing/2014/main" id="{173DFE2B-F093-43BD-8E19-785A67B1F191}"/>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400000">
              <a:off x="2444035" y="2610896"/>
              <a:ext cx="680338" cy="4322177"/>
            </a:xfrm>
            <a:prstGeom prst="rect">
              <a:avLst/>
            </a:prstGeom>
          </p:spPr>
        </p:pic>
        <p:pic>
          <p:nvPicPr>
            <p:cNvPr id="14" name="グラフィックス 13" descr="中心点から放射状に広がる複数の円">
              <a:extLst>
                <a:ext uri="{FF2B5EF4-FFF2-40B4-BE49-F238E27FC236}">
                  <a16:creationId xmlns:a16="http://schemas.microsoft.com/office/drawing/2014/main" id="{B22E44A4-8381-49A6-B5BA-5479A5BC0246}"/>
                </a:ext>
              </a:extLst>
            </p:cNvPr>
            <p:cNvPicPr>
              <a:picLocks noChangeAspect="1"/>
            </p:cNvPicPr>
            <p:nvPr/>
          </p:nvPicPr>
          <p:blipFill>
            <a:blip r:embed="rId5"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2903114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A3636C-2272-4644-8E7B-FC65CAB567A6}"/>
              </a:ext>
            </a:extLst>
          </p:cNvPr>
          <p:cNvSpPr>
            <a:spLocks noGrp="1"/>
          </p:cNvSpPr>
          <p:nvPr>
            <p:ph type="title"/>
          </p:nvPr>
        </p:nvSpPr>
        <p:spPr/>
        <p:txBody>
          <a:bodyPr/>
          <a:lstStyle/>
          <a:p>
            <a:pPr algn="ctr"/>
            <a:r>
              <a:rPr kumimoji="1" lang="en-US" altLang="ja-JP" dirty="0"/>
              <a:t>Analysis tool in high-energy </a:t>
            </a:r>
            <a:br>
              <a:rPr kumimoji="1" lang="en-US" altLang="ja-JP" dirty="0"/>
            </a:br>
            <a:r>
              <a:rPr kumimoji="1" lang="en-US" altLang="ja-JP" dirty="0"/>
              <a:t>nuclear collisions</a:t>
            </a:r>
            <a:endParaRPr kumimoji="1" lang="ja-JP" altLang="en-US" dirty="0"/>
          </a:p>
        </p:txBody>
      </p:sp>
      <p:sp>
        <p:nvSpPr>
          <p:cNvPr id="3" name="スライド番号プレースホルダー 2">
            <a:extLst>
              <a:ext uri="{FF2B5EF4-FFF2-40B4-BE49-F238E27FC236}">
                <a16:creationId xmlns:a16="http://schemas.microsoft.com/office/drawing/2014/main" id="{5E1555CB-C900-40CC-9423-FAE90027C42E}"/>
              </a:ext>
            </a:extLst>
          </p:cNvPr>
          <p:cNvSpPr>
            <a:spLocks noGrp="1"/>
          </p:cNvSpPr>
          <p:nvPr>
            <p:ph type="sldNum" sz="quarter" idx="12"/>
          </p:nvPr>
        </p:nvSpPr>
        <p:spPr/>
        <p:txBody>
          <a:bodyPr/>
          <a:lstStyle/>
          <a:p>
            <a:fld id="{790CF57B-DD1B-4031-B9F9-0C464C9FAFED}" type="slidenum">
              <a:rPr kumimoji="1" lang="ja-JP" altLang="en-US" smtClean="0"/>
              <a:t>9</a:t>
            </a:fld>
            <a:endParaRPr kumimoji="1" lang="ja-JP" altLang="en-US"/>
          </a:p>
        </p:txBody>
      </p:sp>
      <p:sp>
        <p:nvSpPr>
          <p:cNvPr id="6" name="テキスト ボックス 5">
            <a:extLst>
              <a:ext uri="{FF2B5EF4-FFF2-40B4-BE49-F238E27FC236}">
                <a16:creationId xmlns:a16="http://schemas.microsoft.com/office/drawing/2014/main" id="{3F42CF31-8CFF-42E6-9435-3F26CEA30757}"/>
              </a:ext>
            </a:extLst>
          </p:cNvPr>
          <p:cNvSpPr txBox="1"/>
          <p:nvPr/>
        </p:nvSpPr>
        <p:spPr>
          <a:xfrm>
            <a:off x="7693569" y="2786788"/>
            <a:ext cx="4089119" cy="2308324"/>
          </a:xfrm>
          <a:prstGeom prst="rect">
            <a:avLst/>
          </a:prstGeom>
          <a:noFill/>
          <a:ln w="38100">
            <a:solidFill>
              <a:schemeClr val="tx1"/>
            </a:solidFill>
          </a:ln>
        </p:spPr>
        <p:txBody>
          <a:bodyPr wrap="square" rtlCol="0">
            <a:spAutoFit/>
          </a:bodyPr>
          <a:lstStyle/>
          <a:p>
            <a:pPr algn="l"/>
            <a:r>
              <a:rPr kumimoji="1" lang="en-US" altLang="ja-JP" sz="2400" dirty="0"/>
              <a:t>Physics properties of the QGP</a:t>
            </a:r>
          </a:p>
          <a:p>
            <a:pPr marL="457200" indent="-457200" algn="l">
              <a:buFont typeface="Arial" panose="020B0604020202020204" pitchFamily="34" charset="0"/>
              <a:buChar char="•"/>
            </a:pPr>
            <a:r>
              <a:rPr kumimoji="1" lang="en-US" altLang="ja-JP" sz="2400" dirty="0"/>
              <a:t>Equation of state</a:t>
            </a:r>
          </a:p>
          <a:p>
            <a:pPr marL="457200" indent="-457200" algn="l">
              <a:buFont typeface="Arial" panose="020B0604020202020204" pitchFamily="34" charset="0"/>
              <a:buChar char="•"/>
            </a:pPr>
            <a:r>
              <a:rPr kumimoji="1" lang="en-US" altLang="ja-JP" sz="2400" dirty="0"/>
              <a:t>Shear viscosity</a:t>
            </a:r>
          </a:p>
          <a:p>
            <a:pPr marL="457200" indent="-457200" algn="l">
              <a:buFont typeface="Arial" panose="020B0604020202020204" pitchFamily="34" charset="0"/>
              <a:buChar char="•"/>
            </a:pPr>
            <a:r>
              <a:rPr kumimoji="1" lang="en-US" altLang="ja-JP" sz="2400" dirty="0"/>
              <a:t>Bulk viscosity</a:t>
            </a:r>
          </a:p>
          <a:p>
            <a:pPr marL="457200" indent="-457200" algn="l">
              <a:buFont typeface="Arial" panose="020B0604020202020204" pitchFamily="34" charset="0"/>
              <a:buChar char="•"/>
            </a:pPr>
            <a:r>
              <a:rPr kumimoji="1" lang="en-US" altLang="ja-JP" sz="2400" dirty="0"/>
              <a:t>Stopping power</a:t>
            </a:r>
          </a:p>
          <a:p>
            <a:pPr marL="457200" indent="-457200" algn="l">
              <a:buFont typeface="Arial" panose="020B0604020202020204" pitchFamily="34" charset="0"/>
              <a:buChar char="•"/>
            </a:pPr>
            <a:r>
              <a:rPr kumimoji="1" lang="en-US" altLang="ja-JP" sz="2400" dirty="0"/>
              <a:t>…</a:t>
            </a:r>
          </a:p>
        </p:txBody>
      </p:sp>
      <p:sp>
        <p:nvSpPr>
          <p:cNvPr id="11" name="矢印: 下 10">
            <a:extLst>
              <a:ext uri="{FF2B5EF4-FFF2-40B4-BE49-F238E27FC236}">
                <a16:creationId xmlns:a16="http://schemas.microsoft.com/office/drawing/2014/main" id="{14D7868E-FC36-4081-88B5-354A46CB550E}"/>
              </a:ext>
            </a:extLst>
          </p:cNvPr>
          <p:cNvSpPr/>
          <p:nvPr/>
        </p:nvSpPr>
        <p:spPr>
          <a:xfrm rot="16200000">
            <a:off x="3958711" y="2365725"/>
            <a:ext cx="3884989" cy="3138618"/>
          </a:xfrm>
          <a:prstGeom prst="downArrow">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00DFC7EA-DF90-47D7-A46B-02F8BD8B728D}"/>
              </a:ext>
            </a:extLst>
          </p:cNvPr>
          <p:cNvPicPr>
            <a:picLocks noChangeAspect="1"/>
          </p:cNvPicPr>
          <p:nvPr/>
        </p:nvPicPr>
        <p:blipFill rotWithShape="1">
          <a:blip r:embed="rId2"/>
          <a:srcRect l="11055" t="7378" r="7211" b="3487"/>
          <a:stretch/>
        </p:blipFill>
        <p:spPr>
          <a:xfrm>
            <a:off x="409312" y="2443346"/>
            <a:ext cx="3612146" cy="2986826"/>
          </a:xfrm>
          <a:prstGeom prst="rect">
            <a:avLst/>
          </a:prstGeom>
        </p:spPr>
      </p:pic>
      <p:sp>
        <p:nvSpPr>
          <p:cNvPr id="14" name="正方形/長方形 13">
            <a:extLst>
              <a:ext uri="{FF2B5EF4-FFF2-40B4-BE49-F238E27FC236}">
                <a16:creationId xmlns:a16="http://schemas.microsoft.com/office/drawing/2014/main" id="{8BFA515B-34EE-4C29-BF90-D9C779AE125E}"/>
              </a:ext>
            </a:extLst>
          </p:cNvPr>
          <p:cNvSpPr/>
          <p:nvPr/>
        </p:nvSpPr>
        <p:spPr>
          <a:xfrm>
            <a:off x="1515393" y="5481063"/>
            <a:ext cx="2484976" cy="369332"/>
          </a:xfrm>
          <a:prstGeom prst="rect">
            <a:avLst/>
          </a:prstGeom>
        </p:spPr>
        <p:txBody>
          <a:bodyPr wrap="none">
            <a:spAutoFit/>
          </a:bodyPr>
          <a:lstStyle/>
          <a:p>
            <a:r>
              <a:rPr kumimoji="1" lang="en-US" altLang="ja-JP" dirty="0" err="1"/>
              <a:t>Y.Zhou</a:t>
            </a:r>
            <a:r>
              <a:rPr kumimoji="1" lang="en-US" altLang="ja-JP" dirty="0"/>
              <a:t>, talk at QM2018</a:t>
            </a:r>
          </a:p>
        </p:txBody>
      </p:sp>
      <p:sp>
        <p:nvSpPr>
          <p:cNvPr id="16" name="テキスト ボックス 15">
            <a:extLst>
              <a:ext uri="{FF2B5EF4-FFF2-40B4-BE49-F238E27FC236}">
                <a16:creationId xmlns:a16="http://schemas.microsoft.com/office/drawing/2014/main" id="{DF814D48-5EEB-4760-AE96-C54DA7DBDD8C}"/>
              </a:ext>
            </a:extLst>
          </p:cNvPr>
          <p:cNvSpPr txBox="1"/>
          <p:nvPr/>
        </p:nvSpPr>
        <p:spPr>
          <a:xfrm>
            <a:off x="1865008" y="1525550"/>
            <a:ext cx="8461982" cy="523220"/>
          </a:xfrm>
          <a:prstGeom prst="rect">
            <a:avLst/>
          </a:prstGeom>
          <a:noFill/>
        </p:spPr>
        <p:txBody>
          <a:bodyPr wrap="square" rtlCol="0">
            <a:spAutoFit/>
          </a:bodyPr>
          <a:lstStyle/>
          <a:p>
            <a:pPr algn="l"/>
            <a:r>
              <a:rPr kumimoji="1" lang="en-US" altLang="ja-JP" sz="2800" u="sng" dirty="0"/>
              <a:t>Bottom-up approach in high-energy nuclear collisions</a:t>
            </a:r>
            <a:endParaRPr kumimoji="1" lang="ja-JP" altLang="en-US" sz="2800" u="sng" dirty="0"/>
          </a:p>
        </p:txBody>
      </p:sp>
      <p:sp>
        <p:nvSpPr>
          <p:cNvPr id="7" name="テキスト ボックス 6">
            <a:extLst>
              <a:ext uri="{FF2B5EF4-FFF2-40B4-BE49-F238E27FC236}">
                <a16:creationId xmlns:a16="http://schemas.microsoft.com/office/drawing/2014/main" id="{C353BD29-1277-472A-B985-77FF94DEAA24}"/>
              </a:ext>
            </a:extLst>
          </p:cNvPr>
          <p:cNvSpPr txBox="1"/>
          <p:nvPr/>
        </p:nvSpPr>
        <p:spPr>
          <a:xfrm>
            <a:off x="1865008" y="5858321"/>
            <a:ext cx="8461981" cy="954107"/>
          </a:xfrm>
          <a:prstGeom prst="rect">
            <a:avLst/>
          </a:prstGeom>
          <a:noFill/>
        </p:spPr>
        <p:txBody>
          <a:bodyPr wrap="square" rtlCol="0">
            <a:spAutoFit/>
          </a:bodyPr>
          <a:lstStyle/>
          <a:p>
            <a:r>
              <a:rPr kumimoji="1" lang="en-US" altLang="ja-JP" sz="2800" dirty="0">
                <a:ln w="0"/>
                <a:effectLst>
                  <a:outerShdw blurRad="38100" dist="19050" dir="2700000" algn="tl" rotWithShape="0">
                    <a:schemeClr val="dk1">
                      <a:alpha val="40000"/>
                    </a:schemeClr>
                  </a:outerShdw>
                </a:effectLst>
              </a:rPr>
              <a:t>Need </a:t>
            </a:r>
            <a:r>
              <a:rPr kumimoji="1" lang="en-US" altLang="ja-JP" sz="2800" dirty="0">
                <a:solidFill>
                  <a:srgbClr val="FFFF00"/>
                </a:solidFill>
              </a:rPr>
              <a:t>Standard model/Analysis tool/Event generator</a:t>
            </a:r>
            <a:endParaRPr kumimoji="1" lang="en-US" altLang="ja-JP" sz="2800" dirty="0">
              <a:ln w="12700" cmpd="sng">
                <a:solidFill>
                  <a:schemeClr val="accent4"/>
                </a:solidFill>
                <a:prstDash val="solid"/>
              </a:ln>
              <a:solidFill>
                <a:srgbClr val="FFFF00"/>
              </a:solidFill>
            </a:endParaRPr>
          </a:p>
          <a:p>
            <a:r>
              <a:rPr kumimoji="1" lang="en-US" altLang="ja-JP" sz="2800" dirty="0">
                <a:ln w="0"/>
                <a:effectLst>
                  <a:outerShdw blurRad="38100" dist="19050" dir="2700000" algn="tl" rotWithShape="0">
                    <a:schemeClr val="dk1">
                      <a:alpha val="40000"/>
                    </a:schemeClr>
                  </a:outerShdw>
                </a:effectLst>
              </a:rPr>
              <a:t>for high-energy nuclear collisions</a:t>
            </a:r>
            <a:endParaRPr kumimoji="1" lang="ja-JP" altLang="en-US" sz="2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8" name="テキスト ボックス 7">
            <a:extLst>
              <a:ext uri="{FF2B5EF4-FFF2-40B4-BE49-F238E27FC236}">
                <a16:creationId xmlns:a16="http://schemas.microsoft.com/office/drawing/2014/main" id="{AB550D80-9D1A-4529-BD79-402D7AF3B6BF}"/>
              </a:ext>
            </a:extLst>
          </p:cNvPr>
          <p:cNvSpPr txBox="1"/>
          <p:nvPr/>
        </p:nvSpPr>
        <p:spPr>
          <a:xfrm>
            <a:off x="5370006" y="3145362"/>
            <a:ext cx="724878" cy="1569660"/>
          </a:xfrm>
          <a:prstGeom prst="rect">
            <a:avLst/>
          </a:prstGeom>
          <a:noFill/>
        </p:spPr>
        <p:txBody>
          <a:bodyPr wrap="none" rtlCol="0">
            <a:spAutoFit/>
          </a:bodyPr>
          <a:lstStyle/>
          <a:p>
            <a:pPr algn="l"/>
            <a:r>
              <a:rPr kumimoji="1" lang="en-US" altLang="ja-JP" sz="9600" dirty="0"/>
              <a:t>?</a:t>
            </a:r>
            <a:endParaRPr kumimoji="1" lang="ja-JP" altLang="en-US" sz="9600" dirty="0"/>
          </a:p>
        </p:txBody>
      </p:sp>
      <p:grpSp>
        <p:nvGrpSpPr>
          <p:cNvPr id="12" name="グループ化 11">
            <a:extLst>
              <a:ext uri="{FF2B5EF4-FFF2-40B4-BE49-F238E27FC236}">
                <a16:creationId xmlns:a16="http://schemas.microsoft.com/office/drawing/2014/main" id="{73CC16E6-E9CA-4529-AB21-F7D852782C19}"/>
              </a:ext>
            </a:extLst>
          </p:cNvPr>
          <p:cNvGrpSpPr>
            <a:grpSpLocks noChangeAspect="1"/>
          </p:cNvGrpSpPr>
          <p:nvPr/>
        </p:nvGrpSpPr>
        <p:grpSpPr>
          <a:xfrm>
            <a:off x="11162575" y="5333195"/>
            <a:ext cx="791146" cy="1728871"/>
            <a:chOff x="1795273" y="2610896"/>
            <a:chExt cx="1977865" cy="4322177"/>
          </a:xfrm>
        </p:grpSpPr>
        <p:pic>
          <p:nvPicPr>
            <p:cNvPr id="15" name="グラフィックス 14" descr="装飾的な円">
              <a:extLst>
                <a:ext uri="{FF2B5EF4-FFF2-40B4-BE49-F238E27FC236}">
                  <a16:creationId xmlns:a16="http://schemas.microsoft.com/office/drawing/2014/main" id="{C470A565-3DAE-44F0-827C-660F5081BAEB}"/>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400000">
              <a:off x="2444035" y="2610896"/>
              <a:ext cx="680338" cy="4322177"/>
            </a:xfrm>
            <a:prstGeom prst="rect">
              <a:avLst/>
            </a:prstGeom>
          </p:spPr>
        </p:pic>
        <p:pic>
          <p:nvPicPr>
            <p:cNvPr id="17" name="グラフィックス 16" descr="中心点から放射状に広がる複数の円">
              <a:extLst>
                <a:ext uri="{FF2B5EF4-FFF2-40B4-BE49-F238E27FC236}">
                  <a16:creationId xmlns:a16="http://schemas.microsoft.com/office/drawing/2014/main" id="{5EBC0BD0-F41D-49E3-976F-FBC0E728122D}"/>
                </a:ext>
              </a:extLst>
            </p:cNvPr>
            <p:cNvPicPr>
              <a:picLocks noChangeAspect="1"/>
            </p:cNvPicPr>
            <p:nvPr/>
          </p:nvPicPr>
          <p:blipFill>
            <a:blip r:embed="rId5" cstate="print">
              <a:alphaModFix amt="70000"/>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795273" y="3331796"/>
              <a:ext cx="1977865" cy="2880000"/>
            </a:xfrm>
            <a:prstGeom prst="rect">
              <a:avLst/>
            </a:prstGeom>
          </p:spPr>
        </p:pic>
      </p:grpSp>
    </p:spTree>
    <p:extLst>
      <p:ext uri="{BB962C8B-B14F-4D97-AF65-F5344CB8AC3E}">
        <p14:creationId xmlns:p14="http://schemas.microsoft.com/office/powerpoint/2010/main" val="1669071407"/>
      </p:ext>
    </p:extLst>
  </p:cSld>
  <p:clrMapOvr>
    <a:masterClrMapping/>
  </p:clrMapOvr>
</p:sld>
</file>

<file path=ppt/theme/theme1.xml><?xml version="1.0" encoding="utf-8"?>
<a:theme xmlns:a="http://schemas.openxmlformats.org/drawingml/2006/main" name="Office Theme">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Yu Gothic UI Semilightづくし">
      <a:majorFont>
        <a:latin typeface="Yu Gothic UI Semilight"/>
        <a:ea typeface="Yu Gothic UI Semilight"/>
        <a:cs typeface=""/>
      </a:majorFont>
      <a:minorFont>
        <a:latin typeface="Yu Gothic UI Semilight"/>
        <a:ea typeface="Yu Gothic UI Semilight"/>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lgn="l">
          <a:defRPr kumimoji="1" sz="2800"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41281</TotalTime>
  <Words>2901</Words>
  <Application>Microsoft Office PowerPoint</Application>
  <PresentationFormat>ワイド画面</PresentationFormat>
  <Paragraphs>585</Paragraphs>
  <Slides>49</Slides>
  <Notes>0</Notes>
  <HiddenSlides>0</HiddenSlides>
  <MMClips>0</MMClips>
  <ScaleCrop>false</ScaleCrop>
  <HeadingPairs>
    <vt:vector size="6" baseType="variant">
      <vt:variant>
        <vt:lpstr>使用されているフォント</vt:lpstr>
      </vt:variant>
      <vt:variant>
        <vt:i4>13</vt:i4>
      </vt:variant>
      <vt:variant>
        <vt:lpstr>テーマ</vt:lpstr>
      </vt:variant>
      <vt:variant>
        <vt:i4>4</vt:i4>
      </vt:variant>
      <vt:variant>
        <vt:lpstr>スライド タイトル</vt:lpstr>
      </vt:variant>
      <vt:variant>
        <vt:i4>49</vt:i4>
      </vt:variant>
    </vt:vector>
  </HeadingPairs>
  <TitlesOfParts>
    <vt:vector size="66" baseType="lpstr">
      <vt:lpstr>Century Gothic</vt:lpstr>
      <vt:lpstr>游ゴシック Light</vt:lpstr>
      <vt:lpstr>Arial</vt:lpstr>
      <vt:lpstr>Yu Gothic UI Semibold</vt:lpstr>
      <vt:lpstr>Wingdings</vt:lpstr>
      <vt:lpstr>Calibri</vt:lpstr>
      <vt:lpstr>Yu Gothic UI Semilight</vt:lpstr>
      <vt:lpstr>Yu Gothic UI Light</vt:lpstr>
      <vt:lpstr>Cambria Math</vt:lpstr>
      <vt:lpstr>游ゴシック Medium</vt:lpstr>
      <vt:lpstr>Yu Gothic UI</vt:lpstr>
      <vt:lpstr>游ゴシック</vt:lpstr>
      <vt:lpstr>Courier New</vt:lpstr>
      <vt:lpstr>Office Theme</vt:lpstr>
      <vt:lpstr>1_Office Theme</vt:lpstr>
      <vt:lpstr>2_Office Theme</vt:lpstr>
      <vt:lpstr>3_Office Theme</vt:lpstr>
      <vt:lpstr>Dynamical core-corona initialization  in small colliding systems -- DCCI2 overview -- </vt:lpstr>
      <vt:lpstr>Outline</vt:lpstr>
      <vt:lpstr>High multiplicity pp events</vt:lpstr>
      <vt:lpstr>To be (QGP) or not to be?  That is THE question!</vt:lpstr>
      <vt:lpstr>Strangeness enhancement</vt:lpstr>
      <vt:lpstr>Continuous change of  production mechanism</vt:lpstr>
      <vt:lpstr>Outline</vt:lpstr>
      <vt:lpstr>Analysis tool in observational cosmology</vt:lpstr>
      <vt:lpstr>Analysis tool in high-energy  nuclear collisions</vt:lpstr>
      <vt:lpstr>Dynamical modeling of high-energy nuclear collisions</vt:lpstr>
      <vt:lpstr>Purpose of present study</vt:lpstr>
      <vt:lpstr>Outline</vt:lpstr>
      <vt:lpstr>Core-corona picture</vt:lpstr>
      <vt:lpstr>Dynamical Core Corona Initialization (DCCI2) model</vt:lpstr>
      <vt:lpstr>Dynamical initialization</vt:lpstr>
      <vt:lpstr>Step 1: Generation of initial partons</vt:lpstr>
      <vt:lpstr>Step 2: Modeling of source terms</vt:lpstr>
      <vt:lpstr>PowerPoint プレゼンテーション</vt:lpstr>
      <vt:lpstr>PowerPoint プレゼンテーション</vt:lpstr>
      <vt:lpstr>Outline</vt:lpstr>
      <vt:lpstr>Ω/π ratio from p+p to Pb+Pb</vt:lpstr>
      <vt:lpstr>Fraction of core and corona components</vt:lpstr>
      <vt:lpstr>How small can it be for core dominance?</vt:lpstr>
      <vt:lpstr>“Soft-from-corona” components</vt:lpstr>
      <vt:lpstr>Corona dilutes c2{4}</vt:lpstr>
      <vt:lpstr>Transverse energy evolution</vt:lpstr>
      <vt:lpstr>Outline</vt:lpstr>
      <vt:lpstr>Summary</vt:lpstr>
      <vt:lpstr>Backups</vt:lpstr>
      <vt:lpstr>HEP vs HIC physicists’ view</vt:lpstr>
      <vt:lpstr>Standard picture of high-energy nuclear collisions</vt:lpstr>
      <vt:lpstr>Marriage of hydrodynamic model and  QCD-based phenomenological model</vt:lpstr>
      <vt:lpstr>PowerPoint プレゼンテーション</vt:lpstr>
      <vt:lpstr>Outline</vt:lpstr>
      <vt:lpstr>Dynamical initialization in hydro models</vt:lpstr>
      <vt:lpstr> Aside: Initialization in low energy collisions </vt:lpstr>
      <vt:lpstr>Violation of “jet universality”</vt:lpstr>
      <vt:lpstr>Where doesn’t hydro work?</vt:lpstr>
      <vt:lpstr>Ω yields from e^+ e^- with Monash Tune</vt:lpstr>
      <vt:lpstr>Low z/p_T enhancement in AA</vt:lpstr>
      <vt:lpstr>Where can we find corona?</vt:lpstr>
      <vt:lpstr>Corona correction in PbPb</vt:lpstr>
      <vt:lpstr>Effects of hadronic rescatterings</vt:lpstr>
      <vt:lpstr>PowerPoint プレゼンテーション</vt:lpstr>
      <vt:lpstr>Parameter set for PYTHIA part: almost Monash Tune</vt:lpstr>
      <vt:lpstr>Difference of E_T evolution between hydro and string frag.</vt:lpstr>
      <vt:lpstr>Corona components from string modification</vt:lpstr>
      <vt:lpstr>Corona components from string modification (cont’d)</vt:lpstr>
      <vt:lpstr>Toward “Standard Model” in high-energy nuclear collisions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Dynamical Initialization of hydrodynamic fields</dc:title>
  <dc:creator>Tetsufumi Hirano</dc:creator>
  <cp:lastModifiedBy>平野 哲文 Tetsufumi Hirano</cp:lastModifiedBy>
  <cp:revision>1009</cp:revision>
  <dcterms:created xsi:type="dcterms:W3CDTF">2017-04-17T06:18:11Z</dcterms:created>
  <dcterms:modified xsi:type="dcterms:W3CDTF">2024-06-24T00:03:41Z</dcterms:modified>
</cp:coreProperties>
</file>