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v" ContentType="video/x-ms-wm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4"/>
  </p:sldMasterIdLst>
  <p:notesMasterIdLst>
    <p:notesMasterId r:id="rId26"/>
  </p:notesMasterIdLst>
  <p:handoutMasterIdLst>
    <p:handoutMasterId r:id="rId27"/>
  </p:handoutMasterIdLst>
  <p:sldIdLst>
    <p:sldId id="344" r:id="rId5"/>
    <p:sldId id="401" r:id="rId6"/>
    <p:sldId id="406" r:id="rId7"/>
    <p:sldId id="412" r:id="rId8"/>
    <p:sldId id="407" r:id="rId9"/>
    <p:sldId id="411" r:id="rId10"/>
    <p:sldId id="351" r:id="rId11"/>
    <p:sldId id="352" r:id="rId12"/>
    <p:sldId id="356" r:id="rId13"/>
    <p:sldId id="404" r:id="rId14"/>
    <p:sldId id="378" r:id="rId15"/>
    <p:sldId id="399" r:id="rId16"/>
    <p:sldId id="408" r:id="rId17"/>
    <p:sldId id="349" r:id="rId18"/>
    <p:sldId id="370" r:id="rId19"/>
    <p:sldId id="371" r:id="rId20"/>
    <p:sldId id="360" r:id="rId21"/>
    <p:sldId id="361" r:id="rId22"/>
    <p:sldId id="350" r:id="rId23"/>
    <p:sldId id="410" r:id="rId24"/>
    <p:sldId id="347" r:id="rId25"/>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cesco Fransesini" initials="FF" lastIdx="1" clrIdx="0">
    <p:extLst>
      <p:ext uri="{19B8F6BF-5375-455C-9EA6-DF929625EA0E}">
        <p15:presenceInfo xmlns:p15="http://schemas.microsoft.com/office/powerpoint/2012/main" userId="Francesco Fransesin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5E29"/>
    <a:srgbClr val="B4C2D5"/>
    <a:srgbClr val="C7D3E5"/>
    <a:srgbClr val="CDDAEB"/>
    <a:srgbClr val="CFDBED"/>
    <a:srgbClr val="C3D0E2"/>
    <a:srgbClr val="D6E3F4"/>
    <a:srgbClr val="ADBBCE"/>
    <a:srgbClr val="B8C6D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F575B0E-F3D8-4F5A-AEE0-AA3A428DEBFC}" v="58" dt="2024-01-18T10:11:00.594"/>
    <p1510:client id="{8577A18E-011A-49A4-A441-6840E64889B4}" v="20" dt="2024-01-18T16:46:18.15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1" d="100"/>
          <a:sy n="111" d="100"/>
        </p:scale>
        <p:origin x="792" y="8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cesco Fransesini" userId="f4b06c69-b125-4814-a67d-adf8dc91bd7e" providerId="ADAL" clId="{687C9A25-5DBC-4FAE-98D2-9BDD8C419ACD}"/>
    <pc:docChg chg="undo custSel addSld delSld modSld sldOrd modMainMaster">
      <pc:chgData name="Francesco Fransesini" userId="f4b06c69-b125-4814-a67d-adf8dc91bd7e" providerId="ADAL" clId="{687C9A25-5DBC-4FAE-98D2-9BDD8C419ACD}" dt="2023-06-06T12:26:48.446" v="3778" actId="47"/>
      <pc:docMkLst>
        <pc:docMk/>
      </pc:docMkLst>
      <pc:sldChg chg="addSp delSp modSp mod">
        <pc:chgData name="Francesco Fransesini" userId="f4b06c69-b125-4814-a67d-adf8dc91bd7e" providerId="ADAL" clId="{687C9A25-5DBC-4FAE-98D2-9BDD8C419ACD}" dt="2023-06-05T11:02:24.028" v="3598" actId="478"/>
        <pc:sldMkLst>
          <pc:docMk/>
          <pc:sldMk cId="1361820754" sldId="344"/>
        </pc:sldMkLst>
        <pc:spChg chg="del mod">
          <ac:chgData name="Francesco Fransesini" userId="f4b06c69-b125-4814-a67d-adf8dc91bd7e" providerId="ADAL" clId="{687C9A25-5DBC-4FAE-98D2-9BDD8C419ACD}" dt="2023-06-05T10:58:35.988" v="3587" actId="478"/>
          <ac:spMkLst>
            <pc:docMk/>
            <pc:sldMk cId="1361820754" sldId="344"/>
            <ac:spMk id="3" creationId="{985698D7-16B9-30D1-D3A5-8C72417DCF16}"/>
          </ac:spMkLst>
        </pc:spChg>
        <pc:spChg chg="add del">
          <ac:chgData name="Francesco Fransesini" userId="f4b06c69-b125-4814-a67d-adf8dc91bd7e" providerId="ADAL" clId="{687C9A25-5DBC-4FAE-98D2-9BDD8C419ACD}" dt="2023-06-05T11:01:54.058" v="3589" actId="22"/>
          <ac:spMkLst>
            <pc:docMk/>
            <pc:sldMk cId="1361820754" sldId="344"/>
            <ac:spMk id="6" creationId="{A46EA47C-9F32-F766-4BDD-3844687BC304}"/>
          </ac:spMkLst>
        </pc:spChg>
        <pc:spChg chg="add del mod">
          <ac:chgData name="Francesco Fransesini" userId="f4b06c69-b125-4814-a67d-adf8dc91bd7e" providerId="ADAL" clId="{687C9A25-5DBC-4FAE-98D2-9BDD8C419ACD}" dt="2023-06-05T11:02:24.028" v="3598" actId="478"/>
          <ac:spMkLst>
            <pc:docMk/>
            <pc:sldMk cId="1361820754" sldId="344"/>
            <ac:spMk id="8" creationId="{0C1E5D05-6937-A597-E21C-6C24F7C6E6BD}"/>
          </ac:spMkLst>
        </pc:spChg>
      </pc:sldChg>
      <pc:sldChg chg="modSp mod">
        <pc:chgData name="Francesco Fransesini" userId="f4b06c69-b125-4814-a67d-adf8dc91bd7e" providerId="ADAL" clId="{687C9A25-5DBC-4FAE-98D2-9BDD8C419ACD}" dt="2023-06-05T16:28:21.139" v="3712" actId="20577"/>
        <pc:sldMkLst>
          <pc:docMk/>
          <pc:sldMk cId="477639783" sldId="347"/>
        </pc:sldMkLst>
        <pc:spChg chg="mod">
          <ac:chgData name="Francesco Fransesini" userId="f4b06c69-b125-4814-a67d-adf8dc91bd7e" providerId="ADAL" clId="{687C9A25-5DBC-4FAE-98D2-9BDD8C419ACD}" dt="2023-06-05T16:28:21.139" v="3712" actId="20577"/>
          <ac:spMkLst>
            <pc:docMk/>
            <pc:sldMk cId="477639783" sldId="347"/>
            <ac:spMk id="2" creationId="{81B2C7F8-4522-5A7D-59CD-457836884931}"/>
          </ac:spMkLst>
        </pc:spChg>
      </pc:sldChg>
      <pc:sldChg chg="delSp modSp mod delAnim">
        <pc:chgData name="Francesco Fransesini" userId="f4b06c69-b125-4814-a67d-adf8dc91bd7e" providerId="ADAL" clId="{687C9A25-5DBC-4FAE-98D2-9BDD8C419ACD}" dt="2023-06-05T10:49:01.179" v="3524" actId="20577"/>
        <pc:sldMkLst>
          <pc:docMk/>
          <pc:sldMk cId="1108027539" sldId="349"/>
        </pc:sldMkLst>
        <pc:spChg chg="del">
          <ac:chgData name="Francesco Fransesini" userId="f4b06c69-b125-4814-a67d-adf8dc91bd7e" providerId="ADAL" clId="{687C9A25-5DBC-4FAE-98D2-9BDD8C419ACD}" dt="2023-06-05T10:48:32.265" v="3518" actId="478"/>
          <ac:spMkLst>
            <pc:docMk/>
            <pc:sldMk cId="1108027539" sldId="349"/>
            <ac:spMk id="5" creationId="{6340A5C2-6553-2F5F-3BDD-920DD0E38221}"/>
          </ac:spMkLst>
        </pc:spChg>
        <pc:spChg chg="del">
          <ac:chgData name="Francesco Fransesini" userId="f4b06c69-b125-4814-a67d-adf8dc91bd7e" providerId="ADAL" clId="{687C9A25-5DBC-4FAE-98D2-9BDD8C419ACD}" dt="2023-06-05T10:48:23.806" v="3516" actId="478"/>
          <ac:spMkLst>
            <pc:docMk/>
            <pc:sldMk cId="1108027539" sldId="349"/>
            <ac:spMk id="6" creationId="{5438D45A-0434-8D5F-0643-429142DBA3B8}"/>
          </ac:spMkLst>
        </pc:spChg>
        <pc:spChg chg="del">
          <ac:chgData name="Francesco Fransesini" userId="f4b06c69-b125-4814-a67d-adf8dc91bd7e" providerId="ADAL" clId="{687C9A25-5DBC-4FAE-98D2-9BDD8C419ACD}" dt="2023-06-05T10:48:20.111" v="3515" actId="478"/>
          <ac:spMkLst>
            <pc:docMk/>
            <pc:sldMk cId="1108027539" sldId="349"/>
            <ac:spMk id="11" creationId="{A9753D02-AF4B-3B74-8BB2-9E210253C71D}"/>
          </ac:spMkLst>
        </pc:spChg>
        <pc:spChg chg="mod">
          <ac:chgData name="Francesco Fransesini" userId="f4b06c69-b125-4814-a67d-adf8dc91bd7e" providerId="ADAL" clId="{687C9A25-5DBC-4FAE-98D2-9BDD8C419ACD}" dt="2023-06-05T10:49:01.179" v="3524" actId="20577"/>
          <ac:spMkLst>
            <pc:docMk/>
            <pc:sldMk cId="1108027539" sldId="349"/>
            <ac:spMk id="23" creationId="{5FAF91A9-6AFC-DA69-6560-C28B519E2D95}"/>
          </ac:spMkLst>
        </pc:spChg>
        <pc:cxnChg chg="del">
          <ac:chgData name="Francesco Fransesini" userId="f4b06c69-b125-4814-a67d-adf8dc91bd7e" providerId="ADAL" clId="{687C9A25-5DBC-4FAE-98D2-9BDD8C419ACD}" dt="2023-06-05T10:48:25.855" v="3517" actId="478"/>
          <ac:cxnSpMkLst>
            <pc:docMk/>
            <pc:sldMk cId="1108027539" sldId="349"/>
            <ac:cxnSpMk id="8" creationId="{C13AEE9D-366F-4579-B42B-74A5B6FCEAEE}"/>
          </ac:cxnSpMkLst>
        </pc:cxnChg>
      </pc:sldChg>
      <pc:sldChg chg="addSp delSp modSp del mod">
        <pc:chgData name="Francesco Fransesini" userId="f4b06c69-b125-4814-a67d-adf8dc91bd7e" providerId="ADAL" clId="{687C9A25-5DBC-4FAE-98D2-9BDD8C419ACD}" dt="2023-06-03T17:13:55.769" v="2902" actId="47"/>
        <pc:sldMkLst>
          <pc:docMk/>
          <pc:sldMk cId="575001096" sldId="350"/>
        </pc:sldMkLst>
        <pc:spChg chg="mod ord">
          <ac:chgData name="Francesco Fransesini" userId="f4b06c69-b125-4814-a67d-adf8dc91bd7e" providerId="ADAL" clId="{687C9A25-5DBC-4FAE-98D2-9BDD8C419ACD}" dt="2023-06-02T14:57:00.519" v="788" actId="1076"/>
          <ac:spMkLst>
            <pc:docMk/>
            <pc:sldMk cId="575001096" sldId="350"/>
            <ac:spMk id="27" creationId="{A45F095E-C55D-C3AA-6220-AB07B2963B34}"/>
          </ac:spMkLst>
        </pc:spChg>
        <pc:picChg chg="del mod modCrop">
          <ac:chgData name="Francesco Fransesini" userId="f4b06c69-b125-4814-a67d-adf8dc91bd7e" providerId="ADAL" clId="{687C9A25-5DBC-4FAE-98D2-9BDD8C419ACD}" dt="2023-06-02T16:08:02.408" v="797" actId="478"/>
          <ac:picMkLst>
            <pc:docMk/>
            <pc:sldMk cId="575001096" sldId="350"/>
            <ac:picMk id="5" creationId="{CD9058A5-4581-8CDF-DD94-AD14490E31DA}"/>
          </ac:picMkLst>
        </pc:picChg>
        <pc:picChg chg="mod">
          <ac:chgData name="Francesco Fransesini" userId="f4b06c69-b125-4814-a67d-adf8dc91bd7e" providerId="ADAL" clId="{687C9A25-5DBC-4FAE-98D2-9BDD8C419ACD}" dt="2023-06-02T14:57:31.520" v="796" actId="1076"/>
          <ac:picMkLst>
            <pc:docMk/>
            <pc:sldMk cId="575001096" sldId="350"/>
            <ac:picMk id="6" creationId="{4DCB8E06-B94A-8E60-3954-B3B8AA6C76E1}"/>
          </ac:picMkLst>
        </pc:picChg>
        <pc:picChg chg="add mod">
          <ac:chgData name="Francesco Fransesini" userId="f4b06c69-b125-4814-a67d-adf8dc91bd7e" providerId="ADAL" clId="{687C9A25-5DBC-4FAE-98D2-9BDD8C419ACD}" dt="2023-06-02T16:08:13.341" v="801" actId="1076"/>
          <ac:picMkLst>
            <pc:docMk/>
            <pc:sldMk cId="575001096" sldId="350"/>
            <ac:picMk id="7" creationId="{F5091C41-9716-A3B4-8673-D665D88FE195}"/>
          </ac:picMkLst>
        </pc:picChg>
      </pc:sldChg>
      <pc:sldChg chg="addSp modSp mod">
        <pc:chgData name="Francesco Fransesini" userId="f4b06c69-b125-4814-a67d-adf8dc91bd7e" providerId="ADAL" clId="{687C9A25-5DBC-4FAE-98D2-9BDD8C419ACD}" dt="2023-06-05T10:42:37.887" v="3397" actId="14100"/>
        <pc:sldMkLst>
          <pc:docMk/>
          <pc:sldMk cId="457043364" sldId="351"/>
        </pc:sldMkLst>
        <pc:spChg chg="mod">
          <ac:chgData name="Francesco Fransesini" userId="f4b06c69-b125-4814-a67d-adf8dc91bd7e" providerId="ADAL" clId="{687C9A25-5DBC-4FAE-98D2-9BDD8C419ACD}" dt="2023-06-03T15:13:34.331" v="2455" actId="20577"/>
          <ac:spMkLst>
            <pc:docMk/>
            <pc:sldMk cId="457043364" sldId="351"/>
            <ac:spMk id="3" creationId="{E6722106-92AB-7263-1DB6-C3689F9138BA}"/>
          </ac:spMkLst>
        </pc:spChg>
        <pc:spChg chg="mod">
          <ac:chgData name="Francesco Fransesini" userId="f4b06c69-b125-4814-a67d-adf8dc91bd7e" providerId="ADAL" clId="{687C9A25-5DBC-4FAE-98D2-9BDD8C419ACD}" dt="2023-06-05T10:30:48.122" v="3362" actId="113"/>
          <ac:spMkLst>
            <pc:docMk/>
            <pc:sldMk cId="457043364" sldId="351"/>
            <ac:spMk id="4" creationId="{DB7ADD0A-1202-A911-3F15-7FE8329E57B8}"/>
          </ac:spMkLst>
        </pc:spChg>
        <pc:spChg chg="mod">
          <ac:chgData name="Francesco Fransesini" userId="f4b06c69-b125-4814-a67d-adf8dc91bd7e" providerId="ADAL" clId="{687C9A25-5DBC-4FAE-98D2-9BDD8C419ACD}" dt="2023-06-05T10:42:32.884" v="3395" actId="1076"/>
          <ac:spMkLst>
            <pc:docMk/>
            <pc:sldMk cId="457043364" sldId="351"/>
            <ac:spMk id="8" creationId="{DDC272CD-C793-ACBD-1F08-01ABD81B316F}"/>
          </ac:spMkLst>
        </pc:spChg>
        <pc:spChg chg="mod">
          <ac:chgData name="Francesco Fransesini" userId="f4b06c69-b125-4814-a67d-adf8dc91bd7e" providerId="ADAL" clId="{687C9A25-5DBC-4FAE-98D2-9BDD8C419ACD}" dt="2023-06-05T10:27:43.290" v="3268" actId="14100"/>
          <ac:spMkLst>
            <pc:docMk/>
            <pc:sldMk cId="457043364" sldId="351"/>
            <ac:spMk id="9" creationId="{393B7776-573C-7439-6031-29EB47F42166}"/>
          </ac:spMkLst>
        </pc:spChg>
        <pc:spChg chg="mod">
          <ac:chgData name="Francesco Fransesini" userId="f4b06c69-b125-4814-a67d-adf8dc91bd7e" providerId="ADAL" clId="{687C9A25-5DBC-4FAE-98D2-9BDD8C419ACD}" dt="2023-06-05T10:28:18.779" v="3269" actId="164"/>
          <ac:spMkLst>
            <pc:docMk/>
            <pc:sldMk cId="457043364" sldId="351"/>
            <ac:spMk id="15" creationId="{53F86D86-3978-E6D0-C17E-AF0ABC5A2C30}"/>
          </ac:spMkLst>
        </pc:spChg>
        <pc:grpChg chg="add mod">
          <ac:chgData name="Francesco Fransesini" userId="f4b06c69-b125-4814-a67d-adf8dc91bd7e" providerId="ADAL" clId="{687C9A25-5DBC-4FAE-98D2-9BDD8C419ACD}" dt="2023-06-05T10:28:21.500" v="3270" actId="1076"/>
          <ac:grpSpMkLst>
            <pc:docMk/>
            <pc:sldMk cId="457043364" sldId="351"/>
            <ac:grpSpMk id="22" creationId="{93A9BFE9-B854-257F-8BDD-4CEEA8729A96}"/>
          </ac:grpSpMkLst>
        </pc:grpChg>
        <pc:picChg chg="mod">
          <ac:chgData name="Francesco Fransesini" userId="f4b06c69-b125-4814-a67d-adf8dc91bd7e" providerId="ADAL" clId="{687C9A25-5DBC-4FAE-98D2-9BDD8C419ACD}" dt="2023-06-05T10:28:18.779" v="3269" actId="164"/>
          <ac:picMkLst>
            <pc:docMk/>
            <pc:sldMk cId="457043364" sldId="351"/>
            <ac:picMk id="6" creationId="{9B8FC7F9-2255-0E71-E34B-BA16D251B55E}"/>
          </ac:picMkLst>
        </pc:picChg>
        <pc:cxnChg chg="mod">
          <ac:chgData name="Francesco Fransesini" userId="f4b06c69-b125-4814-a67d-adf8dc91bd7e" providerId="ADAL" clId="{687C9A25-5DBC-4FAE-98D2-9BDD8C419ACD}" dt="2023-06-05T10:42:35.446" v="3396" actId="14100"/>
          <ac:cxnSpMkLst>
            <pc:docMk/>
            <pc:sldMk cId="457043364" sldId="351"/>
            <ac:cxnSpMk id="10" creationId="{D359D381-107A-3D83-0E31-DA35918EB8DB}"/>
          </ac:cxnSpMkLst>
        </pc:cxnChg>
        <pc:cxnChg chg="mod">
          <ac:chgData name="Francesco Fransesini" userId="f4b06c69-b125-4814-a67d-adf8dc91bd7e" providerId="ADAL" clId="{687C9A25-5DBC-4FAE-98D2-9BDD8C419ACD}" dt="2023-06-05T10:42:37.887" v="3397" actId="14100"/>
          <ac:cxnSpMkLst>
            <pc:docMk/>
            <pc:sldMk cId="457043364" sldId="351"/>
            <ac:cxnSpMk id="11" creationId="{20EE5E92-8924-1FB6-A202-88B82B306122}"/>
          </ac:cxnSpMkLst>
        </pc:cxnChg>
        <pc:cxnChg chg="mod">
          <ac:chgData name="Francesco Fransesini" userId="f4b06c69-b125-4814-a67d-adf8dc91bd7e" providerId="ADAL" clId="{687C9A25-5DBC-4FAE-98D2-9BDD8C419ACD}" dt="2023-06-05T10:27:43.290" v="3268" actId="14100"/>
          <ac:cxnSpMkLst>
            <pc:docMk/>
            <pc:sldMk cId="457043364" sldId="351"/>
            <ac:cxnSpMk id="12" creationId="{FB1D0D6C-C32F-652A-033E-B05BE4972E28}"/>
          </ac:cxnSpMkLst>
        </pc:cxnChg>
        <pc:cxnChg chg="mod">
          <ac:chgData name="Francesco Fransesini" userId="f4b06c69-b125-4814-a67d-adf8dc91bd7e" providerId="ADAL" clId="{687C9A25-5DBC-4FAE-98D2-9BDD8C419ACD}" dt="2023-06-05T10:28:18.779" v="3269" actId="164"/>
          <ac:cxnSpMkLst>
            <pc:docMk/>
            <pc:sldMk cId="457043364" sldId="351"/>
            <ac:cxnSpMk id="17" creationId="{84FAD1B9-78AC-EF40-5365-FE114DA5B0C3}"/>
          </ac:cxnSpMkLst>
        </pc:cxnChg>
        <pc:cxnChg chg="mod">
          <ac:chgData name="Francesco Fransesini" userId="f4b06c69-b125-4814-a67d-adf8dc91bd7e" providerId="ADAL" clId="{687C9A25-5DBC-4FAE-98D2-9BDD8C419ACD}" dt="2023-06-05T10:28:18.779" v="3269" actId="164"/>
          <ac:cxnSpMkLst>
            <pc:docMk/>
            <pc:sldMk cId="457043364" sldId="351"/>
            <ac:cxnSpMk id="18" creationId="{33778454-F254-171C-8D93-36037327EEE7}"/>
          </ac:cxnSpMkLst>
        </pc:cxnChg>
        <pc:cxnChg chg="mod">
          <ac:chgData name="Francesco Fransesini" userId="f4b06c69-b125-4814-a67d-adf8dc91bd7e" providerId="ADAL" clId="{687C9A25-5DBC-4FAE-98D2-9BDD8C419ACD}" dt="2023-06-05T10:28:18.779" v="3269" actId="164"/>
          <ac:cxnSpMkLst>
            <pc:docMk/>
            <pc:sldMk cId="457043364" sldId="351"/>
            <ac:cxnSpMk id="20" creationId="{40F0F511-2ADD-7ADA-5E12-E5D97AF8F07B}"/>
          </ac:cxnSpMkLst>
        </pc:cxnChg>
      </pc:sldChg>
      <pc:sldChg chg="modSp mod">
        <pc:chgData name="Francesco Fransesini" userId="f4b06c69-b125-4814-a67d-adf8dc91bd7e" providerId="ADAL" clId="{687C9A25-5DBC-4FAE-98D2-9BDD8C419ACD}" dt="2023-06-05T16:59:50.225" v="3752" actId="20577"/>
        <pc:sldMkLst>
          <pc:docMk/>
          <pc:sldMk cId="849452573" sldId="352"/>
        </pc:sldMkLst>
        <pc:spChg chg="mod">
          <ac:chgData name="Francesco Fransesini" userId="f4b06c69-b125-4814-a67d-adf8dc91bd7e" providerId="ADAL" clId="{687C9A25-5DBC-4FAE-98D2-9BDD8C419ACD}" dt="2023-06-03T15:13:40.578" v="2459" actId="20577"/>
          <ac:spMkLst>
            <pc:docMk/>
            <pc:sldMk cId="849452573" sldId="352"/>
            <ac:spMk id="3" creationId="{E6722106-92AB-7263-1DB6-C3689F9138BA}"/>
          </ac:spMkLst>
        </pc:spChg>
        <pc:spChg chg="mod">
          <ac:chgData name="Francesco Fransesini" userId="f4b06c69-b125-4814-a67d-adf8dc91bd7e" providerId="ADAL" clId="{687C9A25-5DBC-4FAE-98D2-9BDD8C419ACD}" dt="2023-06-03T16:50:18.227" v="2807" actId="113"/>
          <ac:spMkLst>
            <pc:docMk/>
            <pc:sldMk cId="849452573" sldId="352"/>
            <ac:spMk id="4" creationId="{2702A06C-2890-DA2C-0828-1A0EB2211DDF}"/>
          </ac:spMkLst>
        </pc:spChg>
        <pc:spChg chg="mod">
          <ac:chgData name="Francesco Fransesini" userId="f4b06c69-b125-4814-a67d-adf8dc91bd7e" providerId="ADAL" clId="{687C9A25-5DBC-4FAE-98D2-9BDD8C419ACD}" dt="2023-06-05T09:03:16.562" v="2920" actId="113"/>
          <ac:spMkLst>
            <pc:docMk/>
            <pc:sldMk cId="849452573" sldId="352"/>
            <ac:spMk id="19" creationId="{AA27474B-C8EE-0681-C4BA-475AFE542909}"/>
          </ac:spMkLst>
        </pc:spChg>
        <pc:spChg chg="mod">
          <ac:chgData name="Francesco Fransesini" userId="f4b06c69-b125-4814-a67d-adf8dc91bd7e" providerId="ADAL" clId="{687C9A25-5DBC-4FAE-98D2-9BDD8C419ACD}" dt="2023-06-05T09:03:26.217" v="2922" actId="403"/>
          <ac:spMkLst>
            <pc:docMk/>
            <pc:sldMk cId="849452573" sldId="352"/>
            <ac:spMk id="22" creationId="{80B7D673-7CB3-4F94-4EB3-2E9DAE7A2BC5}"/>
          </ac:spMkLst>
        </pc:spChg>
        <pc:spChg chg="mod">
          <ac:chgData name="Francesco Fransesini" userId="f4b06c69-b125-4814-a67d-adf8dc91bd7e" providerId="ADAL" clId="{687C9A25-5DBC-4FAE-98D2-9BDD8C419ACD}" dt="2023-06-05T09:03:11.726" v="2918" actId="113"/>
          <ac:spMkLst>
            <pc:docMk/>
            <pc:sldMk cId="849452573" sldId="352"/>
            <ac:spMk id="23" creationId="{6A720963-EB37-8BF7-6C1B-F83F30F4625B}"/>
          </ac:spMkLst>
        </pc:spChg>
        <pc:spChg chg="mod">
          <ac:chgData name="Francesco Fransesini" userId="f4b06c69-b125-4814-a67d-adf8dc91bd7e" providerId="ADAL" clId="{687C9A25-5DBC-4FAE-98D2-9BDD8C419ACD}" dt="2023-06-05T16:59:50.225" v="3752" actId="20577"/>
          <ac:spMkLst>
            <pc:docMk/>
            <pc:sldMk cId="849452573" sldId="352"/>
            <ac:spMk id="31" creationId="{7161291C-7529-1401-5381-F9454989E881}"/>
          </ac:spMkLst>
        </pc:spChg>
      </pc:sldChg>
      <pc:sldChg chg="modSp mod">
        <pc:chgData name="Francesco Fransesini" userId="f4b06c69-b125-4814-a67d-adf8dc91bd7e" providerId="ADAL" clId="{687C9A25-5DBC-4FAE-98D2-9BDD8C419ACD}" dt="2023-06-05T16:29:28.285" v="3751" actId="20577"/>
        <pc:sldMkLst>
          <pc:docMk/>
          <pc:sldMk cId="1800424258" sldId="355"/>
        </pc:sldMkLst>
        <pc:spChg chg="mod">
          <ac:chgData name="Francesco Fransesini" userId="f4b06c69-b125-4814-a67d-adf8dc91bd7e" providerId="ADAL" clId="{687C9A25-5DBC-4FAE-98D2-9BDD8C419ACD}" dt="2023-06-05T16:29:28.285" v="3751" actId="20577"/>
          <ac:spMkLst>
            <pc:docMk/>
            <pc:sldMk cId="1800424258" sldId="355"/>
            <ac:spMk id="21" creationId="{B57B4DD5-EF64-4B29-458F-D6993F0F3347}"/>
          </ac:spMkLst>
        </pc:spChg>
      </pc:sldChg>
      <pc:sldChg chg="modSp mod">
        <pc:chgData name="Francesco Fransesini" userId="f4b06c69-b125-4814-a67d-adf8dc91bd7e" providerId="ADAL" clId="{687C9A25-5DBC-4FAE-98D2-9BDD8C419ACD}" dt="2023-06-05T17:01:49.511" v="3767" actId="20577"/>
        <pc:sldMkLst>
          <pc:docMk/>
          <pc:sldMk cId="2164735212" sldId="356"/>
        </pc:sldMkLst>
        <pc:spChg chg="mod">
          <ac:chgData name="Francesco Fransesini" userId="f4b06c69-b125-4814-a67d-adf8dc91bd7e" providerId="ADAL" clId="{687C9A25-5DBC-4FAE-98D2-9BDD8C419ACD}" dt="2023-06-03T15:14:29.580" v="2510" actId="20577"/>
          <ac:spMkLst>
            <pc:docMk/>
            <pc:sldMk cId="2164735212" sldId="356"/>
            <ac:spMk id="5" creationId="{26F9AD0C-A031-DD8B-E654-BB2812FC5775}"/>
          </ac:spMkLst>
        </pc:spChg>
        <pc:spChg chg="mod">
          <ac:chgData name="Francesco Fransesini" userId="f4b06c69-b125-4814-a67d-adf8dc91bd7e" providerId="ADAL" clId="{687C9A25-5DBC-4FAE-98D2-9BDD8C419ACD}" dt="2023-06-03T16:50:36.635" v="2811" actId="113"/>
          <ac:spMkLst>
            <pc:docMk/>
            <pc:sldMk cId="2164735212" sldId="356"/>
            <ac:spMk id="6" creationId="{62FCF953-ED1C-7FAE-EA7D-6FB1C888B894}"/>
          </ac:spMkLst>
        </pc:spChg>
        <pc:spChg chg="mod">
          <ac:chgData name="Francesco Fransesini" userId="f4b06c69-b125-4814-a67d-adf8dc91bd7e" providerId="ADAL" clId="{687C9A25-5DBC-4FAE-98D2-9BDD8C419ACD}" dt="2023-06-03T16:50:28.123" v="2808" actId="113"/>
          <ac:spMkLst>
            <pc:docMk/>
            <pc:sldMk cId="2164735212" sldId="356"/>
            <ac:spMk id="11" creationId="{6B00BBEB-63A2-B8B8-8AD0-B87135B8FC54}"/>
          </ac:spMkLst>
        </pc:spChg>
        <pc:spChg chg="mod">
          <ac:chgData name="Francesco Fransesini" userId="f4b06c69-b125-4814-a67d-adf8dc91bd7e" providerId="ADAL" clId="{687C9A25-5DBC-4FAE-98D2-9BDD8C419ACD}" dt="2023-06-03T15:14:44.815" v="2534" actId="14100"/>
          <ac:spMkLst>
            <pc:docMk/>
            <pc:sldMk cId="2164735212" sldId="356"/>
            <ac:spMk id="18" creationId="{B163FD97-848D-3A28-B5E3-11886450D82F}"/>
          </ac:spMkLst>
        </pc:spChg>
        <pc:spChg chg="mod">
          <ac:chgData name="Francesco Fransesini" userId="f4b06c69-b125-4814-a67d-adf8dc91bd7e" providerId="ADAL" clId="{687C9A25-5DBC-4FAE-98D2-9BDD8C419ACD}" dt="2023-06-05T17:01:49.511" v="3767" actId="20577"/>
          <ac:spMkLst>
            <pc:docMk/>
            <pc:sldMk cId="2164735212" sldId="356"/>
            <ac:spMk id="21" creationId="{8147E18C-2C3A-8182-6E58-401C890A365C}"/>
          </ac:spMkLst>
        </pc:spChg>
        <pc:spChg chg="mod">
          <ac:chgData name="Francesco Fransesini" userId="f4b06c69-b125-4814-a67d-adf8dc91bd7e" providerId="ADAL" clId="{687C9A25-5DBC-4FAE-98D2-9BDD8C419ACD}" dt="2023-06-03T16:50:33.714" v="2810" actId="113"/>
          <ac:spMkLst>
            <pc:docMk/>
            <pc:sldMk cId="2164735212" sldId="356"/>
            <ac:spMk id="22" creationId="{FE0872C3-A2FF-9637-758C-51D2BCC00320}"/>
          </ac:spMkLst>
        </pc:spChg>
      </pc:sldChg>
      <pc:sldChg chg="del">
        <pc:chgData name="Francesco Fransesini" userId="f4b06c69-b125-4814-a67d-adf8dc91bd7e" providerId="ADAL" clId="{687C9A25-5DBC-4FAE-98D2-9BDD8C419ACD}" dt="2023-06-01T16:33:35.110" v="266" actId="47"/>
        <pc:sldMkLst>
          <pc:docMk/>
          <pc:sldMk cId="4194440769" sldId="359"/>
        </pc:sldMkLst>
      </pc:sldChg>
      <pc:sldChg chg="addSp modSp mod">
        <pc:chgData name="Francesco Fransesini" userId="f4b06c69-b125-4814-a67d-adf8dc91bd7e" providerId="ADAL" clId="{687C9A25-5DBC-4FAE-98D2-9BDD8C419ACD}" dt="2023-06-05T16:03:22.369" v="3692" actId="208"/>
        <pc:sldMkLst>
          <pc:docMk/>
          <pc:sldMk cId="354413455" sldId="360"/>
        </pc:sldMkLst>
        <pc:spChg chg="mod">
          <ac:chgData name="Francesco Fransesini" userId="f4b06c69-b125-4814-a67d-adf8dc91bd7e" providerId="ADAL" clId="{687C9A25-5DBC-4FAE-98D2-9BDD8C419ACD}" dt="2023-06-05T09:05:38.619" v="2930" actId="113"/>
          <ac:spMkLst>
            <pc:docMk/>
            <pc:sldMk cId="354413455" sldId="360"/>
            <ac:spMk id="3" creationId="{8328D54B-163A-1ADA-C67C-10DD861E0B21}"/>
          </ac:spMkLst>
        </pc:spChg>
        <pc:spChg chg="add mod">
          <ac:chgData name="Francesco Fransesini" userId="f4b06c69-b125-4814-a67d-adf8dc91bd7e" providerId="ADAL" clId="{687C9A25-5DBC-4FAE-98D2-9BDD8C419ACD}" dt="2023-06-05T16:03:22.369" v="3692" actId="208"/>
          <ac:spMkLst>
            <pc:docMk/>
            <pc:sldMk cId="354413455" sldId="360"/>
            <ac:spMk id="4" creationId="{28DB63ED-0941-6E5E-DC8D-9E990BE07CD4}"/>
          </ac:spMkLst>
        </pc:spChg>
      </pc:sldChg>
      <pc:sldChg chg="addSp modSp mod">
        <pc:chgData name="Francesco Fransesini" userId="f4b06c69-b125-4814-a67d-adf8dc91bd7e" providerId="ADAL" clId="{687C9A25-5DBC-4FAE-98D2-9BDD8C419ACD}" dt="2023-06-02T14:56:23.735" v="776" actId="113"/>
        <pc:sldMkLst>
          <pc:docMk/>
          <pc:sldMk cId="3341462760" sldId="361"/>
        </pc:sldMkLst>
        <pc:spChg chg="add mod">
          <ac:chgData name="Francesco Fransesini" userId="f4b06c69-b125-4814-a67d-adf8dc91bd7e" providerId="ADAL" clId="{687C9A25-5DBC-4FAE-98D2-9BDD8C419ACD}" dt="2023-06-01T16:05:23.084" v="191" actId="1076"/>
          <ac:spMkLst>
            <pc:docMk/>
            <pc:sldMk cId="3341462760" sldId="361"/>
            <ac:spMk id="6" creationId="{4431255C-71D4-A97D-C8BA-19A8F5829B36}"/>
          </ac:spMkLst>
        </pc:spChg>
        <pc:spChg chg="mod">
          <ac:chgData name="Francesco Fransesini" userId="f4b06c69-b125-4814-a67d-adf8dc91bd7e" providerId="ADAL" clId="{687C9A25-5DBC-4FAE-98D2-9BDD8C419ACD}" dt="2023-06-02T14:56:23.735" v="776" actId="113"/>
          <ac:spMkLst>
            <pc:docMk/>
            <pc:sldMk cId="3341462760" sldId="361"/>
            <ac:spMk id="10" creationId="{E604AB31-77B6-A17C-AFE2-318BB2B6A27B}"/>
          </ac:spMkLst>
        </pc:spChg>
        <pc:cxnChg chg="add mod">
          <ac:chgData name="Francesco Fransesini" userId="f4b06c69-b125-4814-a67d-adf8dc91bd7e" providerId="ADAL" clId="{687C9A25-5DBC-4FAE-98D2-9BDD8C419ACD}" dt="2023-06-01T16:05:39.018" v="194" actId="1582"/>
          <ac:cxnSpMkLst>
            <pc:docMk/>
            <pc:sldMk cId="3341462760" sldId="361"/>
            <ac:cxnSpMk id="11" creationId="{A92B875B-C57C-69A1-1E63-80828B2F0B15}"/>
          </ac:cxnSpMkLst>
        </pc:cxnChg>
        <pc:cxnChg chg="add mod">
          <ac:chgData name="Francesco Fransesini" userId="f4b06c69-b125-4814-a67d-adf8dc91bd7e" providerId="ADAL" clId="{687C9A25-5DBC-4FAE-98D2-9BDD8C419ACD}" dt="2023-06-01T16:05:51.207" v="198" actId="14100"/>
          <ac:cxnSpMkLst>
            <pc:docMk/>
            <pc:sldMk cId="3341462760" sldId="361"/>
            <ac:cxnSpMk id="12" creationId="{B8BCD1FF-E82F-EDC8-A154-14E74AE64EE2}"/>
          </ac:cxnSpMkLst>
        </pc:cxnChg>
      </pc:sldChg>
      <pc:sldChg chg="del">
        <pc:chgData name="Francesco Fransesini" userId="f4b06c69-b125-4814-a67d-adf8dc91bd7e" providerId="ADAL" clId="{687C9A25-5DBC-4FAE-98D2-9BDD8C419ACD}" dt="2023-06-01T16:33:35.110" v="266" actId="47"/>
        <pc:sldMkLst>
          <pc:docMk/>
          <pc:sldMk cId="2699327255" sldId="367"/>
        </pc:sldMkLst>
      </pc:sldChg>
      <pc:sldChg chg="modSp mod">
        <pc:chgData name="Francesco Fransesini" userId="f4b06c69-b125-4814-a67d-adf8dc91bd7e" providerId="ADAL" clId="{687C9A25-5DBC-4FAE-98D2-9BDD8C419ACD}" dt="2023-06-05T10:51:14.168" v="3562" actId="120"/>
        <pc:sldMkLst>
          <pc:docMk/>
          <pc:sldMk cId="2544041190" sldId="370"/>
        </pc:sldMkLst>
        <pc:spChg chg="mod">
          <ac:chgData name="Francesco Fransesini" userId="f4b06c69-b125-4814-a67d-adf8dc91bd7e" providerId="ADAL" clId="{687C9A25-5DBC-4FAE-98D2-9BDD8C419ACD}" dt="2023-06-05T09:05:04.122" v="2927" actId="20577"/>
          <ac:spMkLst>
            <pc:docMk/>
            <pc:sldMk cId="2544041190" sldId="370"/>
            <ac:spMk id="3" creationId="{E6722106-92AB-7263-1DB6-C3689F9138BA}"/>
          </ac:spMkLst>
        </pc:spChg>
        <pc:graphicFrameChg chg="modGraphic">
          <ac:chgData name="Francesco Fransesini" userId="f4b06c69-b125-4814-a67d-adf8dc91bd7e" providerId="ADAL" clId="{687C9A25-5DBC-4FAE-98D2-9BDD8C419ACD}" dt="2023-06-05T10:51:14.168" v="3562" actId="120"/>
          <ac:graphicFrameMkLst>
            <pc:docMk/>
            <pc:sldMk cId="2544041190" sldId="370"/>
            <ac:graphicFrameMk id="11" creationId="{73E10D84-02C7-FC67-D643-159B7B376485}"/>
          </ac:graphicFrameMkLst>
        </pc:graphicFrameChg>
      </pc:sldChg>
      <pc:sldChg chg="addSp modSp mod">
        <pc:chgData name="Francesco Fransesini" userId="f4b06c69-b125-4814-a67d-adf8dc91bd7e" providerId="ADAL" clId="{687C9A25-5DBC-4FAE-98D2-9BDD8C419ACD}" dt="2023-06-05T15:59:21.279" v="3644" actId="108"/>
        <pc:sldMkLst>
          <pc:docMk/>
          <pc:sldMk cId="226603482" sldId="373"/>
        </pc:sldMkLst>
        <pc:spChg chg="add mod">
          <ac:chgData name="Francesco Fransesini" userId="f4b06c69-b125-4814-a67d-adf8dc91bd7e" providerId="ADAL" clId="{687C9A25-5DBC-4FAE-98D2-9BDD8C419ACD}" dt="2023-06-02T13:15:39.374" v="361" actId="1076"/>
          <ac:spMkLst>
            <pc:docMk/>
            <pc:sldMk cId="226603482" sldId="373"/>
            <ac:spMk id="4" creationId="{EE2E8FD4-0249-FE99-6B53-BC7147DCBA06}"/>
          </ac:spMkLst>
        </pc:spChg>
        <pc:spChg chg="add mod">
          <ac:chgData name="Francesco Fransesini" userId="f4b06c69-b125-4814-a67d-adf8dc91bd7e" providerId="ADAL" clId="{687C9A25-5DBC-4FAE-98D2-9BDD8C419ACD}" dt="2023-06-05T15:59:21.279" v="3644" actId="108"/>
          <ac:spMkLst>
            <pc:docMk/>
            <pc:sldMk cId="226603482" sldId="373"/>
            <ac:spMk id="6" creationId="{A0E37BB7-AEE1-C1DA-7A40-ACAEE063DD04}"/>
          </ac:spMkLst>
        </pc:spChg>
        <pc:spChg chg="add mod">
          <ac:chgData name="Francesco Fransesini" userId="f4b06c69-b125-4814-a67d-adf8dc91bd7e" providerId="ADAL" clId="{687C9A25-5DBC-4FAE-98D2-9BDD8C419ACD}" dt="2023-06-05T15:59:15.755" v="3643" actId="1582"/>
          <ac:spMkLst>
            <pc:docMk/>
            <pc:sldMk cId="226603482" sldId="373"/>
            <ac:spMk id="8" creationId="{C91A8863-C7B5-E0C3-6852-741AE8C66846}"/>
          </ac:spMkLst>
        </pc:spChg>
        <pc:spChg chg="mod">
          <ac:chgData name="Francesco Fransesini" userId="f4b06c69-b125-4814-a67d-adf8dc91bd7e" providerId="ADAL" clId="{687C9A25-5DBC-4FAE-98D2-9BDD8C419ACD}" dt="2023-06-05T10:44:49.791" v="3410" actId="14100"/>
          <ac:spMkLst>
            <pc:docMk/>
            <pc:sldMk cId="226603482" sldId="373"/>
            <ac:spMk id="11" creationId="{51906B8C-A229-4991-A5BA-968D202DE5A2}"/>
          </ac:spMkLst>
        </pc:spChg>
        <pc:spChg chg="mod">
          <ac:chgData name="Francesco Fransesini" userId="f4b06c69-b125-4814-a67d-adf8dc91bd7e" providerId="ADAL" clId="{687C9A25-5DBC-4FAE-98D2-9BDD8C419ACD}" dt="2023-06-05T15:58:10.815" v="3637" actId="1076"/>
          <ac:spMkLst>
            <pc:docMk/>
            <pc:sldMk cId="226603482" sldId="373"/>
            <ac:spMk id="16" creationId="{449EC257-8B45-68ED-5078-814D75BF5EE5}"/>
          </ac:spMkLst>
        </pc:spChg>
        <pc:picChg chg="mod">
          <ac:chgData name="Francesco Fransesini" userId="f4b06c69-b125-4814-a67d-adf8dc91bd7e" providerId="ADAL" clId="{687C9A25-5DBC-4FAE-98D2-9BDD8C419ACD}" dt="2023-06-05T15:56:27.477" v="3633" actId="14100"/>
          <ac:picMkLst>
            <pc:docMk/>
            <pc:sldMk cId="226603482" sldId="373"/>
            <ac:picMk id="13" creationId="{34EDF424-8D66-63E2-D873-4C1A9DA634A5}"/>
          </ac:picMkLst>
        </pc:picChg>
        <pc:cxnChg chg="add mod">
          <ac:chgData name="Francesco Fransesini" userId="f4b06c69-b125-4814-a67d-adf8dc91bd7e" providerId="ADAL" clId="{687C9A25-5DBC-4FAE-98D2-9BDD8C419ACD}" dt="2023-06-02T13:15:45.592" v="364" actId="14100"/>
          <ac:cxnSpMkLst>
            <pc:docMk/>
            <pc:sldMk cId="226603482" sldId="373"/>
            <ac:cxnSpMk id="5" creationId="{424C68AE-26B9-527D-1D54-4AE515AD2602}"/>
          </ac:cxnSpMkLst>
        </pc:cxnChg>
        <pc:cxnChg chg="mod">
          <ac:chgData name="Francesco Fransesini" userId="f4b06c69-b125-4814-a67d-adf8dc91bd7e" providerId="ADAL" clId="{687C9A25-5DBC-4FAE-98D2-9BDD8C419ACD}" dt="2023-06-02T13:15:52.679" v="366" actId="14100"/>
          <ac:cxnSpMkLst>
            <pc:docMk/>
            <pc:sldMk cId="226603482" sldId="373"/>
            <ac:cxnSpMk id="14" creationId="{199F5041-7D47-4138-C3B0-AB6ADED4D46E}"/>
          </ac:cxnSpMkLst>
        </pc:cxnChg>
      </pc:sldChg>
      <pc:sldChg chg="addSp modSp mod">
        <pc:chgData name="Francesco Fransesini" userId="f4b06c69-b125-4814-a67d-adf8dc91bd7e" providerId="ADAL" clId="{687C9A25-5DBC-4FAE-98D2-9BDD8C419ACD}" dt="2023-06-05T16:01:19.533" v="3661" actId="1076"/>
        <pc:sldMkLst>
          <pc:docMk/>
          <pc:sldMk cId="4171279595" sldId="374"/>
        </pc:sldMkLst>
        <pc:spChg chg="add mod">
          <ac:chgData name="Francesco Fransesini" userId="f4b06c69-b125-4814-a67d-adf8dc91bd7e" providerId="ADAL" clId="{687C9A25-5DBC-4FAE-98D2-9BDD8C419ACD}" dt="2023-06-05T16:01:19.533" v="3661" actId="1076"/>
          <ac:spMkLst>
            <pc:docMk/>
            <pc:sldMk cId="4171279595" sldId="374"/>
            <ac:spMk id="4" creationId="{F748620C-1AFF-E448-1166-567FF9ABADE8}"/>
          </ac:spMkLst>
        </pc:spChg>
        <pc:spChg chg="add mod">
          <ac:chgData name="Francesco Fransesini" userId="f4b06c69-b125-4814-a67d-adf8dc91bd7e" providerId="ADAL" clId="{687C9A25-5DBC-4FAE-98D2-9BDD8C419ACD}" dt="2023-06-05T16:01:08.578" v="3659" actId="1076"/>
          <ac:spMkLst>
            <pc:docMk/>
            <pc:sldMk cId="4171279595" sldId="374"/>
            <ac:spMk id="5" creationId="{2E919697-18B4-90CC-6410-F2FB6B756E47}"/>
          </ac:spMkLst>
        </pc:spChg>
        <pc:spChg chg="mod">
          <ac:chgData name="Francesco Fransesini" userId="f4b06c69-b125-4814-a67d-adf8dc91bd7e" providerId="ADAL" clId="{687C9A25-5DBC-4FAE-98D2-9BDD8C419ACD}" dt="2023-06-05T10:44:29.679" v="3401" actId="20577"/>
          <ac:spMkLst>
            <pc:docMk/>
            <pc:sldMk cId="4171279595" sldId="374"/>
            <ac:spMk id="11" creationId="{51906B8C-A229-4991-A5BA-968D202DE5A2}"/>
          </ac:spMkLst>
        </pc:spChg>
        <pc:spChg chg="mod">
          <ac:chgData name="Francesco Fransesini" userId="f4b06c69-b125-4814-a67d-adf8dc91bd7e" providerId="ADAL" clId="{687C9A25-5DBC-4FAE-98D2-9BDD8C419ACD}" dt="2023-06-05T15:59:33.252" v="3645" actId="1037"/>
          <ac:spMkLst>
            <pc:docMk/>
            <pc:sldMk cId="4171279595" sldId="374"/>
            <ac:spMk id="16" creationId="{449EC257-8B45-68ED-5078-814D75BF5EE5}"/>
          </ac:spMkLst>
        </pc:spChg>
        <pc:spChg chg="mod">
          <ac:chgData name="Francesco Fransesini" userId="f4b06c69-b125-4814-a67d-adf8dc91bd7e" providerId="ADAL" clId="{687C9A25-5DBC-4FAE-98D2-9BDD8C419ACD}" dt="2023-06-05T10:44:36.908" v="3405" actId="20577"/>
          <ac:spMkLst>
            <pc:docMk/>
            <pc:sldMk cId="4171279595" sldId="374"/>
            <ac:spMk id="23" creationId="{718DAFED-D0FC-75AC-A262-793EB629DF15}"/>
          </ac:spMkLst>
        </pc:spChg>
        <pc:picChg chg="mod">
          <ac:chgData name="Francesco Fransesini" userId="f4b06c69-b125-4814-a67d-adf8dc91bd7e" providerId="ADAL" clId="{687C9A25-5DBC-4FAE-98D2-9BDD8C419ACD}" dt="2023-06-05T16:00:58.398" v="3658" actId="14100"/>
          <ac:picMkLst>
            <pc:docMk/>
            <pc:sldMk cId="4171279595" sldId="374"/>
            <ac:picMk id="36" creationId="{297EAF91-2B65-CDC0-65C5-CE508CA60F7C}"/>
          </ac:picMkLst>
        </pc:picChg>
      </pc:sldChg>
      <pc:sldChg chg="modSp mod">
        <pc:chgData name="Francesco Fransesini" userId="f4b06c69-b125-4814-a67d-adf8dc91bd7e" providerId="ADAL" clId="{687C9A25-5DBC-4FAE-98D2-9BDD8C419ACD}" dt="2023-06-05T15:55:04.039" v="3631" actId="20577"/>
        <pc:sldMkLst>
          <pc:docMk/>
          <pc:sldMk cId="889791508" sldId="378"/>
        </pc:sldMkLst>
        <pc:spChg chg="mod">
          <ac:chgData name="Francesco Fransesini" userId="f4b06c69-b125-4814-a67d-adf8dc91bd7e" providerId="ADAL" clId="{687C9A25-5DBC-4FAE-98D2-9BDD8C419ACD}" dt="2023-06-05T15:55:04.039" v="3631" actId="20577"/>
          <ac:spMkLst>
            <pc:docMk/>
            <pc:sldMk cId="889791508" sldId="378"/>
            <ac:spMk id="6" creationId="{7C1983D9-37E0-C5BD-7C96-C368C74B4D9D}"/>
          </ac:spMkLst>
        </pc:spChg>
        <pc:spChg chg="mod">
          <ac:chgData name="Francesco Fransesini" userId="f4b06c69-b125-4814-a67d-adf8dc91bd7e" providerId="ADAL" clId="{687C9A25-5DBC-4FAE-98D2-9BDD8C419ACD}" dt="2023-06-05T10:35:22.362" v="3374" actId="20577"/>
          <ac:spMkLst>
            <pc:docMk/>
            <pc:sldMk cId="889791508" sldId="378"/>
            <ac:spMk id="23" creationId="{37B8DE81-7E5A-5CBB-EF3E-BEE1E2D27E31}"/>
          </ac:spMkLst>
        </pc:spChg>
        <pc:spChg chg="mod">
          <ac:chgData name="Francesco Fransesini" userId="f4b06c69-b125-4814-a67d-adf8dc91bd7e" providerId="ADAL" clId="{687C9A25-5DBC-4FAE-98D2-9BDD8C419ACD}" dt="2023-06-03T16:50:58.306" v="2815" actId="113"/>
          <ac:spMkLst>
            <pc:docMk/>
            <pc:sldMk cId="889791508" sldId="378"/>
            <ac:spMk id="31" creationId="{9F3C08C8-808A-1717-F712-023B24BD8CD2}"/>
          </ac:spMkLst>
        </pc:spChg>
      </pc:sldChg>
      <pc:sldChg chg="addSp modSp mod">
        <pc:chgData name="Francesco Fransesini" userId="f4b06c69-b125-4814-a67d-adf8dc91bd7e" providerId="ADAL" clId="{687C9A25-5DBC-4FAE-98D2-9BDD8C419ACD}" dt="2023-06-05T10:45:33.809" v="3422" actId="1076"/>
        <pc:sldMkLst>
          <pc:docMk/>
          <pc:sldMk cId="2574722414" sldId="380"/>
        </pc:sldMkLst>
        <pc:spChg chg="mod">
          <ac:chgData name="Francesco Fransesini" userId="f4b06c69-b125-4814-a67d-adf8dc91bd7e" providerId="ADAL" clId="{687C9A25-5DBC-4FAE-98D2-9BDD8C419ACD}" dt="2023-06-05T09:09:02.436" v="3066" actId="1076"/>
          <ac:spMkLst>
            <pc:docMk/>
            <pc:sldMk cId="2574722414" sldId="380"/>
            <ac:spMk id="3" creationId="{E6722106-92AB-7263-1DB6-C3689F9138BA}"/>
          </ac:spMkLst>
        </pc:spChg>
        <pc:spChg chg="mod">
          <ac:chgData name="Francesco Fransesini" userId="f4b06c69-b125-4814-a67d-adf8dc91bd7e" providerId="ADAL" clId="{687C9A25-5DBC-4FAE-98D2-9BDD8C419ACD}" dt="2023-06-05T10:45:33.809" v="3422" actId="1076"/>
          <ac:spMkLst>
            <pc:docMk/>
            <pc:sldMk cId="2574722414" sldId="380"/>
            <ac:spMk id="4" creationId="{1E721882-4114-17C9-557A-7E4FC15285B3}"/>
          </ac:spMkLst>
        </pc:spChg>
        <pc:spChg chg="add mod">
          <ac:chgData name="Francesco Fransesini" userId="f4b06c69-b125-4814-a67d-adf8dc91bd7e" providerId="ADAL" clId="{687C9A25-5DBC-4FAE-98D2-9BDD8C419ACD}" dt="2023-06-05T09:12:25.099" v="3162" actId="403"/>
          <ac:spMkLst>
            <pc:docMk/>
            <pc:sldMk cId="2574722414" sldId="380"/>
            <ac:spMk id="7" creationId="{9130BC8F-686B-06E2-9DDC-0965068F158A}"/>
          </ac:spMkLst>
        </pc:spChg>
        <pc:graphicFrameChg chg="mod modGraphic">
          <ac:chgData name="Francesco Fransesini" userId="f4b06c69-b125-4814-a67d-adf8dc91bd7e" providerId="ADAL" clId="{687C9A25-5DBC-4FAE-98D2-9BDD8C419ACD}" dt="2023-06-05T09:10:48.714" v="3128" actId="14100"/>
          <ac:graphicFrameMkLst>
            <pc:docMk/>
            <pc:sldMk cId="2574722414" sldId="380"/>
            <ac:graphicFrameMk id="6" creationId="{59996EA9-F69D-FD44-8A12-FFB04694C2C8}"/>
          </ac:graphicFrameMkLst>
        </pc:graphicFrameChg>
      </pc:sldChg>
      <pc:sldChg chg="addSp delSp modSp del mod">
        <pc:chgData name="Francesco Fransesini" userId="f4b06c69-b125-4814-a67d-adf8dc91bd7e" providerId="ADAL" clId="{687C9A25-5DBC-4FAE-98D2-9BDD8C419ACD}" dt="2023-06-03T17:14:00.753" v="2903" actId="47"/>
        <pc:sldMkLst>
          <pc:docMk/>
          <pc:sldMk cId="2665996803" sldId="381"/>
        </pc:sldMkLst>
        <pc:picChg chg="add mod ord">
          <ac:chgData name="Francesco Fransesini" userId="f4b06c69-b125-4814-a67d-adf8dc91bd7e" providerId="ADAL" clId="{687C9A25-5DBC-4FAE-98D2-9BDD8C419ACD}" dt="2023-06-02T16:10:18.591" v="807" actId="1076"/>
          <ac:picMkLst>
            <pc:docMk/>
            <pc:sldMk cId="2665996803" sldId="381"/>
            <ac:picMk id="10" creationId="{4150A7E3-E5A7-BC25-8F52-CD794FFC18DA}"/>
          </ac:picMkLst>
        </pc:picChg>
        <pc:picChg chg="del">
          <ac:chgData name="Francesco Fransesini" userId="f4b06c69-b125-4814-a67d-adf8dc91bd7e" providerId="ADAL" clId="{687C9A25-5DBC-4FAE-98D2-9BDD8C419ACD}" dt="2023-06-02T16:10:08.207" v="802" actId="478"/>
          <ac:picMkLst>
            <pc:docMk/>
            <pc:sldMk cId="2665996803" sldId="381"/>
            <ac:picMk id="14" creationId="{93BCD64D-44F2-A379-86FC-1A536A2E80A8}"/>
          </ac:picMkLst>
        </pc:picChg>
      </pc:sldChg>
      <pc:sldChg chg="addSp delSp modSp mod ord">
        <pc:chgData name="Francesco Fransesini" userId="f4b06c69-b125-4814-a67d-adf8dc91bd7e" providerId="ADAL" clId="{687C9A25-5DBC-4FAE-98D2-9BDD8C419ACD}" dt="2023-06-06T10:58:40.171" v="3777" actId="14100"/>
        <pc:sldMkLst>
          <pc:docMk/>
          <pc:sldMk cId="3709646743" sldId="397"/>
        </pc:sldMkLst>
        <pc:spChg chg="add mod">
          <ac:chgData name="Francesco Fransesini" userId="f4b06c69-b125-4814-a67d-adf8dc91bd7e" providerId="ADAL" clId="{687C9A25-5DBC-4FAE-98D2-9BDD8C419ACD}" dt="2023-06-05T16:03:37.566" v="3693" actId="1076"/>
          <ac:spMkLst>
            <pc:docMk/>
            <pc:sldMk cId="3709646743" sldId="397"/>
            <ac:spMk id="3" creationId="{6FE3CDD2-1A9B-7921-1918-E656FE45DD7B}"/>
          </ac:spMkLst>
        </pc:spChg>
        <pc:spChg chg="mod">
          <ac:chgData name="Francesco Fransesini" userId="f4b06c69-b125-4814-a67d-adf8dc91bd7e" providerId="ADAL" clId="{687C9A25-5DBC-4FAE-98D2-9BDD8C419ACD}" dt="2023-06-03T15:16:56.412" v="2708" actId="14100"/>
          <ac:spMkLst>
            <pc:docMk/>
            <pc:sldMk cId="3709646743" sldId="397"/>
            <ac:spMk id="5" creationId="{22438F34-8E40-D067-7326-E78561D672E1}"/>
          </ac:spMkLst>
        </pc:spChg>
        <pc:spChg chg="mod">
          <ac:chgData name="Francesco Fransesini" userId="f4b06c69-b125-4814-a67d-adf8dc91bd7e" providerId="ADAL" clId="{687C9A25-5DBC-4FAE-98D2-9BDD8C419ACD}" dt="2023-06-05T16:04:00.970" v="3709" actId="20577"/>
          <ac:spMkLst>
            <pc:docMk/>
            <pc:sldMk cId="3709646743" sldId="397"/>
            <ac:spMk id="19" creationId="{F03035E7-F2B1-ABD9-3D35-D0598B4747BF}"/>
          </ac:spMkLst>
        </pc:spChg>
        <pc:spChg chg="mod ord">
          <ac:chgData name="Francesco Fransesini" userId="f4b06c69-b125-4814-a67d-adf8dc91bd7e" providerId="ADAL" clId="{687C9A25-5DBC-4FAE-98D2-9BDD8C419ACD}" dt="2023-06-06T10:58:40.171" v="3777" actId="14100"/>
          <ac:spMkLst>
            <pc:docMk/>
            <pc:sldMk cId="3709646743" sldId="397"/>
            <ac:spMk id="23" creationId="{5A02FA36-1362-EC05-8B0C-C4E872763C79}"/>
          </ac:spMkLst>
        </pc:spChg>
        <pc:picChg chg="add mod">
          <ac:chgData name="Francesco Fransesini" userId="f4b06c69-b125-4814-a67d-adf8dc91bd7e" providerId="ADAL" clId="{687C9A25-5DBC-4FAE-98D2-9BDD8C419ACD}" dt="2023-06-02T16:22:23.318" v="928" actId="1076"/>
          <ac:picMkLst>
            <pc:docMk/>
            <pc:sldMk cId="3709646743" sldId="397"/>
            <ac:picMk id="4" creationId="{EA394B06-35CC-6DBE-D2A7-1ED960CFD3D7}"/>
          </ac:picMkLst>
        </pc:picChg>
        <pc:picChg chg="add mod">
          <ac:chgData name="Francesco Fransesini" userId="f4b06c69-b125-4814-a67d-adf8dc91bd7e" providerId="ADAL" clId="{687C9A25-5DBC-4FAE-98D2-9BDD8C419ACD}" dt="2023-06-06T10:58:29.104" v="3774" actId="14100"/>
          <ac:picMkLst>
            <pc:docMk/>
            <pc:sldMk cId="3709646743" sldId="397"/>
            <ac:picMk id="7" creationId="{50BB5B2A-EB4E-5313-0AF1-B700B3CA88C6}"/>
          </ac:picMkLst>
        </pc:picChg>
        <pc:picChg chg="add del">
          <ac:chgData name="Francesco Fransesini" userId="f4b06c69-b125-4814-a67d-adf8dc91bd7e" providerId="ADAL" clId="{687C9A25-5DBC-4FAE-98D2-9BDD8C419ACD}" dt="2023-06-02T16:15:43.159" v="832" actId="478"/>
          <ac:picMkLst>
            <pc:docMk/>
            <pc:sldMk cId="3709646743" sldId="397"/>
            <ac:picMk id="15" creationId="{72810B4B-CD67-AEF0-D99C-A93697EB3F87}"/>
          </ac:picMkLst>
        </pc:picChg>
        <pc:picChg chg="del mod">
          <ac:chgData name="Francesco Fransesini" userId="f4b06c69-b125-4814-a67d-adf8dc91bd7e" providerId="ADAL" clId="{687C9A25-5DBC-4FAE-98D2-9BDD8C419ACD}" dt="2023-06-06T10:58:12.616" v="3770" actId="478"/>
          <ac:picMkLst>
            <pc:docMk/>
            <pc:sldMk cId="3709646743" sldId="397"/>
            <ac:picMk id="21" creationId="{32DC4C15-22D0-C89B-C8A4-0D1089297FD5}"/>
          </ac:picMkLst>
        </pc:picChg>
        <pc:picChg chg="add del">
          <ac:chgData name="Francesco Fransesini" userId="f4b06c69-b125-4814-a67d-adf8dc91bd7e" providerId="ADAL" clId="{687C9A25-5DBC-4FAE-98D2-9BDD8C419ACD}" dt="2023-06-02T16:15:41.743" v="830" actId="478"/>
          <ac:picMkLst>
            <pc:docMk/>
            <pc:sldMk cId="3709646743" sldId="397"/>
            <ac:picMk id="24" creationId="{77C2FFD2-1D45-7036-E4BB-A79B4D6C4773}"/>
          </ac:picMkLst>
        </pc:picChg>
        <pc:picChg chg="add del">
          <ac:chgData name="Francesco Fransesini" userId="f4b06c69-b125-4814-a67d-adf8dc91bd7e" providerId="ADAL" clId="{687C9A25-5DBC-4FAE-98D2-9BDD8C419ACD}" dt="2023-06-02T16:15:42.463" v="831" actId="478"/>
          <ac:picMkLst>
            <pc:docMk/>
            <pc:sldMk cId="3709646743" sldId="397"/>
            <ac:picMk id="25" creationId="{5FDC4E86-DC18-E10A-E9EA-EDDFE838A543}"/>
          </ac:picMkLst>
        </pc:picChg>
        <pc:picChg chg="add del mod">
          <ac:chgData name="Francesco Fransesini" userId="f4b06c69-b125-4814-a67d-adf8dc91bd7e" providerId="ADAL" clId="{687C9A25-5DBC-4FAE-98D2-9BDD8C419ACD}" dt="2023-06-02T16:15:41.144" v="829" actId="478"/>
          <ac:picMkLst>
            <pc:docMk/>
            <pc:sldMk cId="3709646743" sldId="397"/>
            <ac:picMk id="27" creationId="{875933DB-319B-F1E9-BA52-789F72A647AF}"/>
          </ac:picMkLst>
        </pc:picChg>
      </pc:sldChg>
      <pc:sldChg chg="del ord">
        <pc:chgData name="Francesco Fransesini" userId="f4b06c69-b125-4814-a67d-adf8dc91bd7e" providerId="ADAL" clId="{687C9A25-5DBC-4FAE-98D2-9BDD8C419ACD}" dt="2023-06-02T16:23:16.857" v="935" actId="47"/>
        <pc:sldMkLst>
          <pc:docMk/>
          <pc:sldMk cId="2411316292" sldId="398"/>
        </pc:sldMkLst>
      </pc:sldChg>
      <pc:sldChg chg="addSp delSp modSp mod">
        <pc:chgData name="Francesco Fransesini" userId="f4b06c69-b125-4814-a67d-adf8dc91bd7e" providerId="ADAL" clId="{687C9A25-5DBC-4FAE-98D2-9BDD8C419ACD}" dt="2023-06-05T10:36:41.745" v="3377" actId="20577"/>
        <pc:sldMkLst>
          <pc:docMk/>
          <pc:sldMk cId="3778688739" sldId="399"/>
        </pc:sldMkLst>
        <pc:spChg chg="mod">
          <ac:chgData name="Francesco Fransesini" userId="f4b06c69-b125-4814-a67d-adf8dc91bd7e" providerId="ADAL" clId="{687C9A25-5DBC-4FAE-98D2-9BDD8C419ACD}" dt="2023-06-02T13:19:27.348" v="384" actId="1076"/>
          <ac:spMkLst>
            <pc:docMk/>
            <pc:sldMk cId="3778688739" sldId="399"/>
            <ac:spMk id="5" creationId="{1269A5D6-B17C-137D-C61E-A5BA9F4B7AF4}"/>
          </ac:spMkLst>
        </pc:spChg>
        <pc:spChg chg="mod">
          <ac:chgData name="Francesco Fransesini" userId="f4b06c69-b125-4814-a67d-adf8dc91bd7e" providerId="ADAL" clId="{687C9A25-5DBC-4FAE-98D2-9BDD8C419ACD}" dt="2023-06-05T10:36:41.745" v="3377" actId="20577"/>
          <ac:spMkLst>
            <pc:docMk/>
            <pc:sldMk cId="3778688739" sldId="399"/>
            <ac:spMk id="20" creationId="{4B7C9EAF-C3F8-71B3-4A22-F22BA3814624}"/>
          </ac:spMkLst>
        </pc:spChg>
        <pc:spChg chg="mod">
          <ac:chgData name="Francesco Fransesini" userId="f4b06c69-b125-4814-a67d-adf8dc91bd7e" providerId="ADAL" clId="{687C9A25-5DBC-4FAE-98D2-9BDD8C419ACD}" dt="2023-06-02T13:20:41.612" v="390" actId="1076"/>
          <ac:spMkLst>
            <pc:docMk/>
            <pc:sldMk cId="3778688739" sldId="399"/>
            <ac:spMk id="22" creationId="{765D0C38-4506-4483-2EDC-529D6CCE7EA2}"/>
          </ac:spMkLst>
        </pc:spChg>
        <pc:spChg chg="mod">
          <ac:chgData name="Francesco Fransesini" userId="f4b06c69-b125-4814-a67d-adf8dc91bd7e" providerId="ADAL" clId="{687C9A25-5DBC-4FAE-98D2-9BDD8C419ACD}" dt="2023-06-01T16:14:53.603" v="209" actId="1076"/>
          <ac:spMkLst>
            <pc:docMk/>
            <pc:sldMk cId="3778688739" sldId="399"/>
            <ac:spMk id="24" creationId="{8CE08E03-AF14-C8EB-F0D8-B97C50E09A8D}"/>
          </ac:spMkLst>
        </pc:spChg>
        <pc:picChg chg="add del mod">
          <ac:chgData name="Francesco Fransesini" userId="f4b06c69-b125-4814-a67d-adf8dc91bd7e" providerId="ADAL" clId="{687C9A25-5DBC-4FAE-98D2-9BDD8C419ACD}" dt="2023-06-01T16:14:42.207" v="203" actId="478"/>
          <ac:picMkLst>
            <pc:docMk/>
            <pc:sldMk cId="3778688739" sldId="399"/>
            <ac:picMk id="4" creationId="{2F683A32-BEC1-C493-4EA9-A0A5B896652C}"/>
          </ac:picMkLst>
        </pc:picChg>
        <pc:picChg chg="add mod ord">
          <ac:chgData name="Francesco Fransesini" userId="f4b06c69-b125-4814-a67d-adf8dc91bd7e" providerId="ADAL" clId="{687C9A25-5DBC-4FAE-98D2-9BDD8C419ACD}" dt="2023-06-01T16:14:55.126" v="210" actId="1076"/>
          <ac:picMkLst>
            <pc:docMk/>
            <pc:sldMk cId="3778688739" sldId="399"/>
            <ac:picMk id="10" creationId="{C647A7EC-3970-C833-B8CD-05B4E7EE0C3F}"/>
          </ac:picMkLst>
        </pc:picChg>
        <pc:picChg chg="mod">
          <ac:chgData name="Francesco Fransesini" userId="f4b06c69-b125-4814-a67d-adf8dc91bd7e" providerId="ADAL" clId="{687C9A25-5DBC-4FAE-98D2-9BDD8C419ACD}" dt="2023-06-02T13:20:22.255" v="387" actId="1076"/>
          <ac:picMkLst>
            <pc:docMk/>
            <pc:sldMk cId="3778688739" sldId="399"/>
            <ac:picMk id="11" creationId="{3A30D538-173D-1537-B684-4D02F037EEBB}"/>
          </ac:picMkLst>
        </pc:picChg>
        <pc:picChg chg="del">
          <ac:chgData name="Francesco Fransesini" userId="f4b06c69-b125-4814-a67d-adf8dc91bd7e" providerId="ADAL" clId="{687C9A25-5DBC-4FAE-98D2-9BDD8C419ACD}" dt="2023-06-01T16:13:44.122" v="199" actId="478"/>
          <ac:picMkLst>
            <pc:docMk/>
            <pc:sldMk cId="3778688739" sldId="399"/>
            <ac:picMk id="15" creationId="{8D1D4A3B-C2B5-9FE6-7E62-9BDABA1BEBD1}"/>
          </ac:picMkLst>
        </pc:picChg>
        <pc:cxnChg chg="add mod">
          <ac:chgData name="Francesco Fransesini" userId="f4b06c69-b125-4814-a67d-adf8dc91bd7e" providerId="ADAL" clId="{687C9A25-5DBC-4FAE-98D2-9BDD8C419ACD}" dt="2023-06-01T16:15:40.241" v="217" actId="14100"/>
          <ac:cxnSpMkLst>
            <pc:docMk/>
            <pc:sldMk cId="3778688739" sldId="399"/>
            <ac:cxnSpMk id="12" creationId="{2CDFBAB7-A596-3754-C427-3B55346EC6CD}"/>
          </ac:cxnSpMkLst>
        </pc:cxnChg>
      </pc:sldChg>
      <pc:sldChg chg="addSp delSp modSp mod">
        <pc:chgData name="Francesco Fransesini" userId="f4b06c69-b125-4814-a67d-adf8dc91bd7e" providerId="ADAL" clId="{687C9A25-5DBC-4FAE-98D2-9BDD8C419ACD}" dt="2023-06-03T17:14:13.780" v="2905" actId="20577"/>
        <pc:sldMkLst>
          <pc:docMk/>
          <pc:sldMk cId="1278474033" sldId="401"/>
        </pc:sldMkLst>
        <pc:spChg chg="mod">
          <ac:chgData name="Francesco Fransesini" userId="f4b06c69-b125-4814-a67d-adf8dc91bd7e" providerId="ADAL" clId="{687C9A25-5DBC-4FAE-98D2-9BDD8C419ACD}" dt="2023-06-03T15:26:32.187" v="2765" actId="1076"/>
          <ac:spMkLst>
            <pc:docMk/>
            <pc:sldMk cId="1278474033" sldId="401"/>
            <ac:spMk id="2" creationId="{34A376DA-4329-5624-B8DE-FE528DB6A9CC}"/>
          </ac:spMkLst>
        </pc:spChg>
        <pc:spChg chg="del mod">
          <ac:chgData name="Francesco Fransesini" userId="f4b06c69-b125-4814-a67d-adf8dc91bd7e" providerId="ADAL" clId="{687C9A25-5DBC-4FAE-98D2-9BDD8C419ACD}" dt="2023-06-03T15:12:20.708" v="2384" actId="478"/>
          <ac:spMkLst>
            <pc:docMk/>
            <pc:sldMk cId="1278474033" sldId="401"/>
            <ac:spMk id="3" creationId="{A161B3A0-6267-D2CF-A06E-AE4E980A1F57}"/>
          </ac:spMkLst>
        </pc:spChg>
        <pc:spChg chg="del">
          <ac:chgData name="Francesco Fransesini" userId="f4b06c69-b125-4814-a67d-adf8dc91bd7e" providerId="ADAL" clId="{687C9A25-5DBC-4FAE-98D2-9BDD8C419ACD}" dt="2023-06-03T15:12:22.051" v="2385" actId="478"/>
          <ac:spMkLst>
            <pc:docMk/>
            <pc:sldMk cId="1278474033" sldId="401"/>
            <ac:spMk id="4" creationId="{CB1D1931-C349-5EBB-F762-96D574128CB4}"/>
          </ac:spMkLst>
        </pc:spChg>
        <pc:spChg chg="mod">
          <ac:chgData name="Francesco Fransesini" userId="f4b06c69-b125-4814-a67d-adf8dc91bd7e" providerId="ADAL" clId="{687C9A25-5DBC-4FAE-98D2-9BDD8C419ACD}" dt="2023-06-03T15:26:32.187" v="2765" actId="1076"/>
          <ac:spMkLst>
            <pc:docMk/>
            <pc:sldMk cId="1278474033" sldId="401"/>
            <ac:spMk id="5" creationId="{721FB4EA-861E-DB87-9493-4AE15C940C50}"/>
          </ac:spMkLst>
        </pc:spChg>
        <pc:graphicFrameChg chg="add mod modGraphic">
          <ac:chgData name="Francesco Fransesini" userId="f4b06c69-b125-4814-a67d-adf8dc91bd7e" providerId="ADAL" clId="{687C9A25-5DBC-4FAE-98D2-9BDD8C419ACD}" dt="2023-06-03T17:14:13.780" v="2905" actId="20577"/>
          <ac:graphicFrameMkLst>
            <pc:docMk/>
            <pc:sldMk cId="1278474033" sldId="401"/>
            <ac:graphicFrameMk id="6" creationId="{E37D2B58-FD9F-F500-5E36-686C54825376}"/>
          </ac:graphicFrameMkLst>
        </pc:graphicFrameChg>
      </pc:sldChg>
      <pc:sldChg chg="modSp mod">
        <pc:chgData name="Francesco Fransesini" userId="f4b06c69-b125-4814-a67d-adf8dc91bd7e" providerId="ADAL" clId="{687C9A25-5DBC-4FAE-98D2-9BDD8C419ACD}" dt="2023-06-05T10:41:05.876" v="3392" actId="20577"/>
        <pc:sldMkLst>
          <pc:docMk/>
          <pc:sldMk cId="3193787484" sldId="402"/>
        </pc:sldMkLst>
        <pc:spChg chg="mod">
          <ac:chgData name="Francesco Fransesini" userId="f4b06c69-b125-4814-a67d-adf8dc91bd7e" providerId="ADAL" clId="{687C9A25-5DBC-4FAE-98D2-9BDD8C419ACD}" dt="2023-06-02T13:19:03.380" v="382" actId="1076"/>
          <ac:spMkLst>
            <pc:docMk/>
            <pc:sldMk cId="3193787484" sldId="402"/>
            <ac:spMk id="3" creationId="{F9CC42DA-3976-1533-DA9D-B5F7107366F5}"/>
          </ac:spMkLst>
        </pc:spChg>
        <pc:spChg chg="mod">
          <ac:chgData name="Francesco Fransesini" userId="f4b06c69-b125-4814-a67d-adf8dc91bd7e" providerId="ADAL" clId="{687C9A25-5DBC-4FAE-98D2-9BDD8C419ACD}" dt="2023-06-05T10:41:05.876" v="3392" actId="20577"/>
          <ac:spMkLst>
            <pc:docMk/>
            <pc:sldMk cId="3193787484" sldId="402"/>
            <ac:spMk id="4" creationId="{0BA0FC18-428F-DD3A-E7B8-C0282EDE896B}"/>
          </ac:spMkLst>
        </pc:spChg>
      </pc:sldChg>
      <pc:sldChg chg="modSp mod">
        <pc:chgData name="Francesco Fransesini" userId="f4b06c69-b125-4814-a67d-adf8dc91bd7e" providerId="ADAL" clId="{687C9A25-5DBC-4FAE-98D2-9BDD8C419ACD}" dt="2023-06-05T10:45:10.371" v="3421" actId="20577"/>
        <pc:sldMkLst>
          <pc:docMk/>
          <pc:sldMk cId="2885089445" sldId="404"/>
        </pc:sldMkLst>
        <pc:spChg chg="mod">
          <ac:chgData name="Francesco Fransesini" userId="f4b06c69-b125-4814-a67d-adf8dc91bd7e" providerId="ADAL" clId="{687C9A25-5DBC-4FAE-98D2-9BDD8C419ACD}" dt="2023-06-05T10:45:10.371" v="3421" actId="20577"/>
          <ac:spMkLst>
            <pc:docMk/>
            <pc:sldMk cId="2885089445" sldId="404"/>
            <ac:spMk id="6" creationId="{B531E3CD-6C5B-C6B2-DBBA-1FC0BB26362B}"/>
          </ac:spMkLst>
        </pc:spChg>
      </pc:sldChg>
      <pc:sldChg chg="del">
        <pc:chgData name="Francesco Fransesini" userId="f4b06c69-b125-4814-a67d-adf8dc91bd7e" providerId="ADAL" clId="{687C9A25-5DBC-4FAE-98D2-9BDD8C419ACD}" dt="2023-06-01T16:33:35.110" v="266" actId="47"/>
        <pc:sldMkLst>
          <pc:docMk/>
          <pc:sldMk cId="2641941682" sldId="405"/>
        </pc:sldMkLst>
      </pc:sldChg>
      <pc:sldChg chg="del">
        <pc:chgData name="Francesco Fransesini" userId="f4b06c69-b125-4814-a67d-adf8dc91bd7e" providerId="ADAL" clId="{687C9A25-5DBC-4FAE-98D2-9BDD8C419ACD}" dt="2023-06-01T16:33:35.110" v="266" actId="47"/>
        <pc:sldMkLst>
          <pc:docMk/>
          <pc:sldMk cId="4055228278" sldId="406"/>
        </pc:sldMkLst>
      </pc:sldChg>
      <pc:sldChg chg="del">
        <pc:chgData name="Francesco Fransesini" userId="f4b06c69-b125-4814-a67d-adf8dc91bd7e" providerId="ADAL" clId="{687C9A25-5DBC-4FAE-98D2-9BDD8C419ACD}" dt="2023-06-01T16:33:35.110" v="266" actId="47"/>
        <pc:sldMkLst>
          <pc:docMk/>
          <pc:sldMk cId="1496441684" sldId="407"/>
        </pc:sldMkLst>
      </pc:sldChg>
      <pc:sldChg chg="addSp delSp modSp new mod">
        <pc:chgData name="Francesco Fransesini" userId="f4b06c69-b125-4814-a67d-adf8dc91bd7e" providerId="ADAL" clId="{687C9A25-5DBC-4FAE-98D2-9BDD8C419ACD}" dt="2023-06-05T16:02:24.961" v="3690" actId="14100"/>
        <pc:sldMkLst>
          <pc:docMk/>
          <pc:sldMk cId="3130314000" sldId="408"/>
        </pc:sldMkLst>
        <pc:spChg chg="add mod">
          <ac:chgData name="Francesco Fransesini" userId="f4b06c69-b125-4814-a67d-adf8dc91bd7e" providerId="ADAL" clId="{687C9A25-5DBC-4FAE-98D2-9BDD8C419ACD}" dt="2023-06-05T16:02:24.961" v="3690" actId="14100"/>
          <ac:spMkLst>
            <pc:docMk/>
            <pc:sldMk cId="3130314000" sldId="408"/>
            <ac:spMk id="3" creationId="{036C3C34-1B9D-2516-69AE-E7285F463108}"/>
          </ac:spMkLst>
        </pc:spChg>
        <pc:spChg chg="del">
          <ac:chgData name="Francesco Fransesini" userId="f4b06c69-b125-4814-a67d-adf8dc91bd7e" providerId="ADAL" clId="{687C9A25-5DBC-4FAE-98D2-9BDD8C419ACD}" dt="2023-06-01T16:28:40.473" v="220" actId="478"/>
          <ac:spMkLst>
            <pc:docMk/>
            <pc:sldMk cId="3130314000" sldId="408"/>
            <ac:spMk id="3" creationId="{3A415F72-2C51-5FAE-C166-25DCA523DF1B}"/>
          </ac:spMkLst>
        </pc:spChg>
        <pc:spChg chg="add del">
          <ac:chgData name="Francesco Fransesini" userId="f4b06c69-b125-4814-a67d-adf8dc91bd7e" providerId="ADAL" clId="{687C9A25-5DBC-4FAE-98D2-9BDD8C419ACD}" dt="2023-06-03T17:17:20.752" v="2907" actId="478"/>
          <ac:spMkLst>
            <pc:docMk/>
            <pc:sldMk cId="3130314000" sldId="408"/>
            <ac:spMk id="3" creationId="{A7FA8F68-3712-B461-568C-DDCC115CFA07}"/>
          </ac:spMkLst>
        </pc:spChg>
        <pc:spChg chg="del">
          <ac:chgData name="Francesco Fransesini" userId="f4b06c69-b125-4814-a67d-adf8dc91bd7e" providerId="ADAL" clId="{687C9A25-5DBC-4FAE-98D2-9BDD8C419ACD}" dt="2023-06-01T16:28:41.249" v="221" actId="478"/>
          <ac:spMkLst>
            <pc:docMk/>
            <pc:sldMk cId="3130314000" sldId="408"/>
            <ac:spMk id="4" creationId="{34616F50-0D02-B9C6-C008-59B15D7DD6AA}"/>
          </ac:spMkLst>
        </pc:spChg>
        <pc:spChg chg="del">
          <ac:chgData name="Francesco Fransesini" userId="f4b06c69-b125-4814-a67d-adf8dc91bd7e" providerId="ADAL" clId="{687C9A25-5DBC-4FAE-98D2-9BDD8C419ACD}" dt="2023-06-01T16:28:38.914" v="219" actId="478"/>
          <ac:spMkLst>
            <pc:docMk/>
            <pc:sldMk cId="3130314000" sldId="408"/>
            <ac:spMk id="5" creationId="{99A193A7-15D7-155D-48D9-59B0402B55D1}"/>
          </ac:spMkLst>
        </pc:spChg>
        <pc:spChg chg="add mod">
          <ac:chgData name="Francesco Fransesini" userId="f4b06c69-b125-4814-a67d-adf8dc91bd7e" providerId="ADAL" clId="{687C9A25-5DBC-4FAE-98D2-9BDD8C419ACD}" dt="2023-06-02T14:21:26.669" v="466" actId="1076"/>
          <ac:spMkLst>
            <pc:docMk/>
            <pc:sldMk cId="3130314000" sldId="408"/>
            <ac:spMk id="12" creationId="{1E063059-E051-56AA-FE9C-4D45A7651D44}"/>
          </ac:spMkLst>
        </pc:spChg>
        <pc:spChg chg="add mod">
          <ac:chgData name="Francesco Fransesini" userId="f4b06c69-b125-4814-a67d-adf8dc91bd7e" providerId="ADAL" clId="{687C9A25-5DBC-4FAE-98D2-9BDD8C419ACD}" dt="2023-06-02T14:23:08.871" v="501" actId="1076"/>
          <ac:spMkLst>
            <pc:docMk/>
            <pc:sldMk cId="3130314000" sldId="408"/>
            <ac:spMk id="13" creationId="{994BDD4B-0C61-0E71-4CDC-1177010F3B21}"/>
          </ac:spMkLst>
        </pc:spChg>
        <pc:spChg chg="add mod">
          <ac:chgData name="Francesco Fransesini" userId="f4b06c69-b125-4814-a67d-adf8dc91bd7e" providerId="ADAL" clId="{687C9A25-5DBC-4FAE-98D2-9BDD8C419ACD}" dt="2023-06-02T14:21:53.663" v="486" actId="1076"/>
          <ac:spMkLst>
            <pc:docMk/>
            <pc:sldMk cId="3130314000" sldId="408"/>
            <ac:spMk id="14" creationId="{BB3542B4-F0F3-7C6C-7EA5-22FBACDC5873}"/>
          </ac:spMkLst>
        </pc:spChg>
        <pc:spChg chg="add del">
          <ac:chgData name="Francesco Fransesini" userId="f4b06c69-b125-4814-a67d-adf8dc91bd7e" providerId="ADAL" clId="{687C9A25-5DBC-4FAE-98D2-9BDD8C419ACD}" dt="2023-06-02T13:24:00.345" v="403" actId="478"/>
          <ac:spMkLst>
            <pc:docMk/>
            <pc:sldMk cId="3130314000" sldId="408"/>
            <ac:spMk id="16" creationId="{163933A7-D14D-B229-333B-3356FA3A7F3B}"/>
          </ac:spMkLst>
        </pc:spChg>
        <pc:spChg chg="add del mod">
          <ac:chgData name="Francesco Fransesini" userId="f4b06c69-b125-4814-a67d-adf8dc91bd7e" providerId="ADAL" clId="{687C9A25-5DBC-4FAE-98D2-9BDD8C419ACD}" dt="2023-06-02T14:03:22.010" v="447" actId="164"/>
          <ac:spMkLst>
            <pc:docMk/>
            <pc:sldMk cId="3130314000" sldId="408"/>
            <ac:spMk id="21" creationId="{A27EDA6C-40FD-4205-D980-68C1C87C2DCA}"/>
          </ac:spMkLst>
        </pc:spChg>
        <pc:spChg chg="add mod">
          <ac:chgData name="Francesco Fransesini" userId="f4b06c69-b125-4814-a67d-adf8dc91bd7e" providerId="ADAL" clId="{687C9A25-5DBC-4FAE-98D2-9BDD8C419ACD}" dt="2023-06-02T14:03:22.010" v="447" actId="164"/>
          <ac:spMkLst>
            <pc:docMk/>
            <pc:sldMk cId="3130314000" sldId="408"/>
            <ac:spMk id="25" creationId="{E56DC07B-05DC-C550-A558-2467E8848FAA}"/>
          </ac:spMkLst>
        </pc:spChg>
        <pc:spChg chg="add mod">
          <ac:chgData name="Francesco Fransesini" userId="f4b06c69-b125-4814-a67d-adf8dc91bd7e" providerId="ADAL" clId="{687C9A25-5DBC-4FAE-98D2-9BDD8C419ACD}" dt="2023-06-02T14:03:22.010" v="447" actId="164"/>
          <ac:spMkLst>
            <pc:docMk/>
            <pc:sldMk cId="3130314000" sldId="408"/>
            <ac:spMk id="26" creationId="{43F70220-8FD2-8977-FDEE-9B768B5379B0}"/>
          </ac:spMkLst>
        </pc:spChg>
        <pc:spChg chg="add del">
          <ac:chgData name="Francesco Fransesini" userId="f4b06c69-b125-4814-a67d-adf8dc91bd7e" providerId="ADAL" clId="{687C9A25-5DBC-4FAE-98D2-9BDD8C419ACD}" dt="2023-06-02T14:22:05.094" v="488" actId="478"/>
          <ac:spMkLst>
            <pc:docMk/>
            <pc:sldMk cId="3130314000" sldId="408"/>
            <ac:spMk id="29" creationId="{8E544DB3-AD7D-2C95-B05B-9A6BAA97D777}"/>
          </ac:spMkLst>
        </pc:spChg>
        <pc:spChg chg="add mod">
          <ac:chgData name="Francesco Fransesini" userId="f4b06c69-b125-4814-a67d-adf8dc91bd7e" providerId="ADAL" clId="{687C9A25-5DBC-4FAE-98D2-9BDD8C419ACD}" dt="2023-06-02T14:27:19.747" v="518" actId="1076"/>
          <ac:spMkLst>
            <pc:docMk/>
            <pc:sldMk cId="3130314000" sldId="408"/>
            <ac:spMk id="37" creationId="{27CB31F0-1358-979E-2438-796B4FC04297}"/>
          </ac:spMkLst>
        </pc:spChg>
        <pc:spChg chg="add mod">
          <ac:chgData name="Francesco Fransesini" userId="f4b06c69-b125-4814-a67d-adf8dc91bd7e" providerId="ADAL" clId="{687C9A25-5DBC-4FAE-98D2-9BDD8C419ACD}" dt="2023-06-05T10:46:59.048" v="3440" actId="20577"/>
          <ac:spMkLst>
            <pc:docMk/>
            <pc:sldMk cId="3130314000" sldId="408"/>
            <ac:spMk id="40" creationId="{542B7FAA-6FF9-85C4-581D-49EA171E1736}"/>
          </ac:spMkLst>
        </pc:spChg>
        <pc:spChg chg="add mod">
          <ac:chgData name="Francesco Fransesini" userId="f4b06c69-b125-4814-a67d-adf8dc91bd7e" providerId="ADAL" clId="{687C9A25-5DBC-4FAE-98D2-9BDD8C419ACD}" dt="2023-06-02T14:31:53.350" v="701" actId="1076"/>
          <ac:spMkLst>
            <pc:docMk/>
            <pc:sldMk cId="3130314000" sldId="408"/>
            <ac:spMk id="41" creationId="{A078C0DB-EB19-E5C0-7826-6C849A4F6372}"/>
          </ac:spMkLst>
        </pc:spChg>
        <pc:spChg chg="add mod">
          <ac:chgData name="Francesco Fransesini" userId="f4b06c69-b125-4814-a67d-adf8dc91bd7e" providerId="ADAL" clId="{687C9A25-5DBC-4FAE-98D2-9BDD8C419ACD}" dt="2023-06-02T14:38:59.784" v="740" actId="1076"/>
          <ac:spMkLst>
            <pc:docMk/>
            <pc:sldMk cId="3130314000" sldId="408"/>
            <ac:spMk id="42" creationId="{DB3E6733-1F01-0FE7-5069-F4C99F9CB3AC}"/>
          </ac:spMkLst>
        </pc:spChg>
        <pc:grpChg chg="add mod">
          <ac:chgData name="Francesco Fransesini" userId="f4b06c69-b125-4814-a67d-adf8dc91bd7e" providerId="ADAL" clId="{687C9A25-5DBC-4FAE-98D2-9BDD8C419ACD}" dt="2023-06-02T14:27:59.614" v="521" actId="1076"/>
          <ac:grpSpMkLst>
            <pc:docMk/>
            <pc:sldMk cId="3130314000" sldId="408"/>
            <ac:grpSpMk id="28" creationId="{36630E42-4F76-0D26-C3B1-7A4CD9DBB945}"/>
          </ac:grpSpMkLst>
        </pc:grpChg>
        <pc:picChg chg="add mod ord modCrop">
          <ac:chgData name="Francesco Fransesini" userId="f4b06c69-b125-4814-a67d-adf8dc91bd7e" providerId="ADAL" clId="{687C9A25-5DBC-4FAE-98D2-9BDD8C419ACD}" dt="2023-06-05T10:46:45.760" v="3435" actId="1076"/>
          <ac:picMkLst>
            <pc:docMk/>
            <pc:sldMk cId="3130314000" sldId="408"/>
            <ac:picMk id="7" creationId="{14E54CFA-8358-FDDA-3953-3CB20B51CD10}"/>
          </ac:picMkLst>
        </pc:picChg>
        <pc:picChg chg="add del mod">
          <ac:chgData name="Francesco Fransesini" userId="f4b06c69-b125-4814-a67d-adf8dc91bd7e" providerId="ADAL" clId="{687C9A25-5DBC-4FAE-98D2-9BDD8C419ACD}" dt="2023-06-02T14:27:07.909" v="514" actId="478"/>
          <ac:picMkLst>
            <pc:docMk/>
            <pc:sldMk cId="3130314000" sldId="408"/>
            <ac:picMk id="9" creationId="{564A6528-275D-398F-2F44-26F52F290DA9}"/>
          </ac:picMkLst>
        </pc:picChg>
        <pc:picChg chg="add mod ord modCrop">
          <ac:chgData name="Francesco Fransesini" userId="f4b06c69-b125-4814-a67d-adf8dc91bd7e" providerId="ADAL" clId="{687C9A25-5DBC-4FAE-98D2-9BDD8C419ACD}" dt="2023-06-02T14:27:37.379" v="520" actId="1076"/>
          <ac:picMkLst>
            <pc:docMk/>
            <pc:sldMk cId="3130314000" sldId="408"/>
            <ac:picMk id="11" creationId="{0145B41B-6F4D-C705-7386-B7C1CC83A704}"/>
          </ac:picMkLst>
        </pc:picChg>
        <pc:picChg chg="add mod ord">
          <ac:chgData name="Francesco Fransesini" userId="f4b06c69-b125-4814-a67d-adf8dc91bd7e" providerId="ADAL" clId="{687C9A25-5DBC-4FAE-98D2-9BDD8C419ACD}" dt="2023-06-02T14:27:17.230" v="517" actId="166"/>
          <ac:picMkLst>
            <pc:docMk/>
            <pc:sldMk cId="3130314000" sldId="408"/>
            <ac:picMk id="39" creationId="{D398C6A3-218A-DBD1-2EDC-E68B1DE4390B}"/>
          </ac:picMkLst>
        </pc:picChg>
        <pc:cxnChg chg="add mod">
          <ac:chgData name="Francesco Fransesini" userId="f4b06c69-b125-4814-a67d-adf8dc91bd7e" providerId="ADAL" clId="{687C9A25-5DBC-4FAE-98D2-9BDD8C419ACD}" dt="2023-06-02T14:03:22.010" v="447" actId="164"/>
          <ac:cxnSpMkLst>
            <pc:docMk/>
            <pc:sldMk cId="3130314000" sldId="408"/>
            <ac:cxnSpMk id="4" creationId="{24048AE9-54A0-33CF-429C-E320652F658D}"/>
          </ac:cxnSpMkLst>
        </pc:cxnChg>
        <pc:cxnChg chg="add mod">
          <ac:chgData name="Francesco Fransesini" userId="f4b06c69-b125-4814-a67d-adf8dc91bd7e" providerId="ADAL" clId="{687C9A25-5DBC-4FAE-98D2-9BDD8C419ACD}" dt="2023-06-02T14:03:22.010" v="447" actId="164"/>
          <ac:cxnSpMkLst>
            <pc:docMk/>
            <pc:sldMk cId="3130314000" sldId="408"/>
            <ac:cxnSpMk id="5" creationId="{AFBA99C9-1EA0-3349-5079-754C9E2B5FDB}"/>
          </ac:cxnSpMkLst>
        </pc:cxnChg>
        <pc:cxnChg chg="add mod">
          <ac:chgData name="Francesco Fransesini" userId="f4b06c69-b125-4814-a67d-adf8dc91bd7e" providerId="ADAL" clId="{687C9A25-5DBC-4FAE-98D2-9BDD8C419ACD}" dt="2023-06-02T14:03:22.010" v="447" actId="164"/>
          <ac:cxnSpMkLst>
            <pc:docMk/>
            <pc:sldMk cId="3130314000" sldId="408"/>
            <ac:cxnSpMk id="8" creationId="{6F00E127-4846-7E88-FD7A-F03441E2A209}"/>
          </ac:cxnSpMkLst>
        </pc:cxnChg>
        <pc:cxnChg chg="add mod">
          <ac:chgData name="Francesco Fransesini" userId="f4b06c69-b125-4814-a67d-adf8dc91bd7e" providerId="ADAL" clId="{687C9A25-5DBC-4FAE-98D2-9BDD8C419ACD}" dt="2023-06-02T14:03:22.010" v="447" actId="164"/>
          <ac:cxnSpMkLst>
            <pc:docMk/>
            <pc:sldMk cId="3130314000" sldId="408"/>
            <ac:cxnSpMk id="18" creationId="{9B72D471-88BF-87E1-6F77-624C8253C28A}"/>
          </ac:cxnSpMkLst>
        </pc:cxnChg>
        <pc:cxnChg chg="add mod">
          <ac:chgData name="Francesco Fransesini" userId="f4b06c69-b125-4814-a67d-adf8dc91bd7e" providerId="ADAL" clId="{687C9A25-5DBC-4FAE-98D2-9BDD8C419ACD}" dt="2023-06-02T14:23:01.359" v="500" actId="208"/>
          <ac:cxnSpMkLst>
            <pc:docMk/>
            <pc:sldMk cId="3130314000" sldId="408"/>
            <ac:cxnSpMk id="31" creationId="{1BB263DA-77CA-5009-F01B-EBE501E92658}"/>
          </ac:cxnSpMkLst>
        </pc:cxnChg>
        <pc:cxnChg chg="add mod">
          <ac:chgData name="Francesco Fransesini" userId="f4b06c69-b125-4814-a67d-adf8dc91bd7e" providerId="ADAL" clId="{687C9A25-5DBC-4FAE-98D2-9BDD8C419ACD}" dt="2023-06-02T14:23:01.359" v="500" actId="208"/>
          <ac:cxnSpMkLst>
            <pc:docMk/>
            <pc:sldMk cId="3130314000" sldId="408"/>
            <ac:cxnSpMk id="32" creationId="{B6652B66-906A-6572-E6BB-83A16CF0FFB6}"/>
          </ac:cxnSpMkLst>
        </pc:cxnChg>
      </pc:sldChg>
      <pc:sldChg chg="addSp delSp modSp new mod">
        <pc:chgData name="Francesco Fransesini" userId="f4b06c69-b125-4814-a67d-adf8dc91bd7e" providerId="ADAL" clId="{687C9A25-5DBC-4FAE-98D2-9BDD8C419ACD}" dt="2023-06-05T16:04:34.501" v="3711" actId="207"/>
        <pc:sldMkLst>
          <pc:docMk/>
          <pc:sldMk cId="363097583" sldId="409"/>
        </pc:sldMkLst>
        <pc:spChg chg="del">
          <ac:chgData name="Francesco Fransesini" userId="f4b06c69-b125-4814-a67d-adf8dc91bd7e" providerId="ADAL" clId="{687C9A25-5DBC-4FAE-98D2-9BDD8C419ACD}" dt="2023-06-02T16:13:26.359" v="809" actId="478"/>
          <ac:spMkLst>
            <pc:docMk/>
            <pc:sldMk cId="363097583" sldId="409"/>
            <ac:spMk id="3" creationId="{C247D058-E782-54FF-5D18-4A6B58CD685B}"/>
          </ac:spMkLst>
        </pc:spChg>
        <pc:spChg chg="del">
          <ac:chgData name="Francesco Fransesini" userId="f4b06c69-b125-4814-a67d-adf8dc91bd7e" providerId="ADAL" clId="{687C9A25-5DBC-4FAE-98D2-9BDD8C419ACD}" dt="2023-06-02T16:13:32.543" v="811" actId="478"/>
          <ac:spMkLst>
            <pc:docMk/>
            <pc:sldMk cId="363097583" sldId="409"/>
            <ac:spMk id="4" creationId="{810B1DFE-6525-5E3E-64F7-6C2476950119}"/>
          </ac:spMkLst>
        </pc:spChg>
        <pc:spChg chg="del">
          <ac:chgData name="Francesco Fransesini" userId="f4b06c69-b125-4814-a67d-adf8dc91bd7e" providerId="ADAL" clId="{687C9A25-5DBC-4FAE-98D2-9BDD8C419ACD}" dt="2023-06-02T16:13:30.095" v="810" actId="478"/>
          <ac:spMkLst>
            <pc:docMk/>
            <pc:sldMk cId="363097583" sldId="409"/>
            <ac:spMk id="5" creationId="{F36A891A-2D24-E4A1-90BA-C6CF555A6090}"/>
          </ac:spMkLst>
        </pc:spChg>
        <pc:spChg chg="add mod">
          <ac:chgData name="Francesco Fransesini" userId="f4b06c69-b125-4814-a67d-adf8dc91bd7e" providerId="ADAL" clId="{687C9A25-5DBC-4FAE-98D2-9BDD8C419ACD}" dt="2023-06-03T16:55:11.851" v="2884" actId="20577"/>
          <ac:spMkLst>
            <pc:docMk/>
            <pc:sldMk cId="363097583" sldId="409"/>
            <ac:spMk id="8" creationId="{D2C53133-BF53-B96A-8B91-B3E18C49BADF}"/>
          </ac:spMkLst>
        </pc:spChg>
        <pc:spChg chg="add mod">
          <ac:chgData name="Francesco Fransesini" userId="f4b06c69-b125-4814-a67d-adf8dc91bd7e" providerId="ADAL" clId="{687C9A25-5DBC-4FAE-98D2-9BDD8C419ACD}" dt="2023-06-03T16:55:21.881" v="2895" actId="20577"/>
          <ac:spMkLst>
            <pc:docMk/>
            <pc:sldMk cId="363097583" sldId="409"/>
            <ac:spMk id="9" creationId="{D7B34D90-CAA6-5AC6-6797-984D8F246DF0}"/>
          </ac:spMkLst>
        </pc:spChg>
        <pc:spChg chg="add mod">
          <ac:chgData name="Francesco Fransesini" userId="f4b06c69-b125-4814-a67d-adf8dc91bd7e" providerId="ADAL" clId="{687C9A25-5DBC-4FAE-98D2-9BDD8C419ACD}" dt="2023-06-05T16:04:34.501" v="3711" actId="207"/>
          <ac:spMkLst>
            <pc:docMk/>
            <pc:sldMk cId="363097583" sldId="409"/>
            <ac:spMk id="26" creationId="{E91E9576-E7FE-9186-725C-5722D8666895}"/>
          </ac:spMkLst>
        </pc:spChg>
        <pc:graphicFrameChg chg="add del mod modGraphic">
          <ac:chgData name="Francesco Fransesini" userId="f4b06c69-b125-4814-a67d-adf8dc91bd7e" providerId="ADAL" clId="{687C9A25-5DBC-4FAE-98D2-9BDD8C419ACD}" dt="2023-06-02T16:13:42.330" v="815"/>
          <ac:graphicFrameMkLst>
            <pc:docMk/>
            <pc:sldMk cId="363097583" sldId="409"/>
            <ac:graphicFrameMk id="19" creationId="{D6B5EAB1-A452-A7AC-A412-65C071D27284}"/>
          </ac:graphicFrameMkLst>
        </pc:graphicFrameChg>
        <pc:graphicFrameChg chg="add del mod modGraphic">
          <ac:chgData name="Francesco Fransesini" userId="f4b06c69-b125-4814-a67d-adf8dc91bd7e" providerId="ADAL" clId="{687C9A25-5DBC-4FAE-98D2-9BDD8C419ACD}" dt="2023-06-02T16:13:42.330" v="815"/>
          <ac:graphicFrameMkLst>
            <pc:docMk/>
            <pc:sldMk cId="363097583" sldId="409"/>
            <ac:graphicFrameMk id="20" creationId="{A7FD04FD-3692-5872-2D6B-7480439FEDD2}"/>
          </ac:graphicFrameMkLst>
        </pc:graphicFrameChg>
        <pc:graphicFrameChg chg="add del mod modGraphic">
          <ac:chgData name="Francesco Fransesini" userId="f4b06c69-b125-4814-a67d-adf8dc91bd7e" providerId="ADAL" clId="{687C9A25-5DBC-4FAE-98D2-9BDD8C419ACD}" dt="2023-06-02T16:13:42.330" v="815"/>
          <ac:graphicFrameMkLst>
            <pc:docMk/>
            <pc:sldMk cId="363097583" sldId="409"/>
            <ac:graphicFrameMk id="24" creationId="{29D54E59-7D59-9E84-A2A7-EF68A49F3D88}"/>
          </ac:graphicFrameMkLst>
        </pc:graphicFrameChg>
        <pc:picChg chg="add del mod">
          <ac:chgData name="Francesco Fransesini" userId="f4b06c69-b125-4814-a67d-adf8dc91bd7e" providerId="ADAL" clId="{687C9A25-5DBC-4FAE-98D2-9BDD8C419ACD}" dt="2023-06-02T16:13:42.330" v="815"/>
          <ac:picMkLst>
            <pc:docMk/>
            <pc:sldMk cId="363097583" sldId="409"/>
            <ac:picMk id="6" creationId="{14E2194F-61AB-14FE-E437-3E4111454DBC}"/>
          </ac:picMkLst>
        </pc:picChg>
        <pc:picChg chg="add del mod">
          <ac:chgData name="Francesco Fransesini" userId="f4b06c69-b125-4814-a67d-adf8dc91bd7e" providerId="ADAL" clId="{687C9A25-5DBC-4FAE-98D2-9BDD8C419ACD}" dt="2023-06-02T16:13:42.330" v="815"/>
          <ac:picMkLst>
            <pc:docMk/>
            <pc:sldMk cId="363097583" sldId="409"/>
            <ac:picMk id="7" creationId="{9892D5D2-985E-F7AA-DD75-A77FF243D87A}"/>
          </ac:picMkLst>
        </pc:picChg>
        <pc:picChg chg="add del mod">
          <ac:chgData name="Francesco Fransesini" userId="f4b06c69-b125-4814-a67d-adf8dc91bd7e" providerId="ADAL" clId="{687C9A25-5DBC-4FAE-98D2-9BDD8C419ACD}" dt="2023-06-02T16:13:42.330" v="815"/>
          <ac:picMkLst>
            <pc:docMk/>
            <pc:sldMk cId="363097583" sldId="409"/>
            <ac:picMk id="8" creationId="{01ED5685-F7A4-4DAC-DA40-179B64A94EA7}"/>
          </ac:picMkLst>
        </pc:picChg>
        <pc:picChg chg="add del mod">
          <ac:chgData name="Francesco Fransesini" userId="f4b06c69-b125-4814-a67d-adf8dc91bd7e" providerId="ADAL" clId="{687C9A25-5DBC-4FAE-98D2-9BDD8C419ACD}" dt="2023-06-02T16:13:42.330" v="815"/>
          <ac:picMkLst>
            <pc:docMk/>
            <pc:sldMk cId="363097583" sldId="409"/>
            <ac:picMk id="9" creationId="{7011EBF9-F35D-3BD9-C9A9-36969BB3880F}"/>
          </ac:picMkLst>
        </pc:picChg>
        <pc:picChg chg="add del mod">
          <ac:chgData name="Francesco Fransesini" userId="f4b06c69-b125-4814-a67d-adf8dc91bd7e" providerId="ADAL" clId="{687C9A25-5DBC-4FAE-98D2-9BDD8C419ACD}" dt="2023-06-02T16:13:42.330" v="815"/>
          <ac:picMkLst>
            <pc:docMk/>
            <pc:sldMk cId="363097583" sldId="409"/>
            <ac:picMk id="10" creationId="{AF0D9493-6480-BD9D-2AAE-0BF3794D4298}"/>
          </ac:picMkLst>
        </pc:picChg>
        <pc:picChg chg="add del mod">
          <ac:chgData name="Francesco Fransesini" userId="f4b06c69-b125-4814-a67d-adf8dc91bd7e" providerId="ADAL" clId="{687C9A25-5DBC-4FAE-98D2-9BDD8C419ACD}" dt="2023-06-02T16:13:42.330" v="815"/>
          <ac:picMkLst>
            <pc:docMk/>
            <pc:sldMk cId="363097583" sldId="409"/>
            <ac:picMk id="11" creationId="{2B254171-7068-E859-ED36-080E1C7B35EE}"/>
          </ac:picMkLst>
        </pc:picChg>
        <pc:picChg chg="add del mod">
          <ac:chgData name="Francesco Fransesini" userId="f4b06c69-b125-4814-a67d-adf8dc91bd7e" providerId="ADAL" clId="{687C9A25-5DBC-4FAE-98D2-9BDD8C419ACD}" dt="2023-06-02T16:13:42.330" v="815"/>
          <ac:picMkLst>
            <pc:docMk/>
            <pc:sldMk cId="363097583" sldId="409"/>
            <ac:picMk id="12" creationId="{AF94B0BE-468A-6ACA-3468-E4CE6766C02A}"/>
          </ac:picMkLst>
        </pc:picChg>
        <pc:picChg chg="add del mod">
          <ac:chgData name="Francesco Fransesini" userId="f4b06c69-b125-4814-a67d-adf8dc91bd7e" providerId="ADAL" clId="{687C9A25-5DBC-4FAE-98D2-9BDD8C419ACD}" dt="2023-06-02T16:13:42.330" v="815"/>
          <ac:picMkLst>
            <pc:docMk/>
            <pc:sldMk cId="363097583" sldId="409"/>
            <ac:picMk id="13" creationId="{D2048C7B-7EBC-E873-92E0-5AA255D27060}"/>
          </ac:picMkLst>
        </pc:picChg>
        <pc:picChg chg="add del mod">
          <ac:chgData name="Francesco Fransesini" userId="f4b06c69-b125-4814-a67d-adf8dc91bd7e" providerId="ADAL" clId="{687C9A25-5DBC-4FAE-98D2-9BDD8C419ACD}" dt="2023-06-02T16:13:42.330" v="815"/>
          <ac:picMkLst>
            <pc:docMk/>
            <pc:sldMk cId="363097583" sldId="409"/>
            <ac:picMk id="14" creationId="{8FCC6D67-9E73-0CF3-A6F9-98913EF11638}"/>
          </ac:picMkLst>
        </pc:picChg>
        <pc:picChg chg="add del mod">
          <ac:chgData name="Francesco Fransesini" userId="f4b06c69-b125-4814-a67d-adf8dc91bd7e" providerId="ADAL" clId="{687C9A25-5DBC-4FAE-98D2-9BDD8C419ACD}" dt="2023-06-02T16:13:42.330" v="815"/>
          <ac:picMkLst>
            <pc:docMk/>
            <pc:sldMk cId="363097583" sldId="409"/>
            <ac:picMk id="15" creationId="{2F0F1FC2-2EE6-31F2-17D5-2057FF39D1D3}"/>
          </ac:picMkLst>
        </pc:picChg>
        <pc:picChg chg="add del mod">
          <ac:chgData name="Francesco Fransesini" userId="f4b06c69-b125-4814-a67d-adf8dc91bd7e" providerId="ADAL" clId="{687C9A25-5DBC-4FAE-98D2-9BDD8C419ACD}" dt="2023-06-02T16:13:42.330" v="815"/>
          <ac:picMkLst>
            <pc:docMk/>
            <pc:sldMk cId="363097583" sldId="409"/>
            <ac:picMk id="16" creationId="{FEDFD932-4EBF-7A15-242C-3DE4363DC844}"/>
          </ac:picMkLst>
        </pc:picChg>
        <pc:picChg chg="add del mod">
          <ac:chgData name="Francesco Fransesini" userId="f4b06c69-b125-4814-a67d-adf8dc91bd7e" providerId="ADAL" clId="{687C9A25-5DBC-4FAE-98D2-9BDD8C419ACD}" dt="2023-06-02T16:13:42.330" v="815"/>
          <ac:picMkLst>
            <pc:docMk/>
            <pc:sldMk cId="363097583" sldId="409"/>
            <ac:picMk id="17" creationId="{0F61FB76-1D55-9C78-57DE-1234D48B1A0C}"/>
          </ac:picMkLst>
        </pc:picChg>
        <pc:picChg chg="add del mod">
          <ac:chgData name="Francesco Fransesini" userId="f4b06c69-b125-4814-a67d-adf8dc91bd7e" providerId="ADAL" clId="{687C9A25-5DBC-4FAE-98D2-9BDD8C419ACD}" dt="2023-06-02T16:13:42.330" v="815"/>
          <ac:picMkLst>
            <pc:docMk/>
            <pc:sldMk cId="363097583" sldId="409"/>
            <ac:picMk id="18" creationId="{7F83E64A-26C2-BB33-C46E-9FC30469E6E0}"/>
          </ac:picMkLst>
        </pc:picChg>
        <pc:picChg chg="add del mod">
          <ac:chgData name="Francesco Fransesini" userId="f4b06c69-b125-4814-a67d-adf8dc91bd7e" providerId="ADAL" clId="{687C9A25-5DBC-4FAE-98D2-9BDD8C419ACD}" dt="2023-06-02T16:13:42.330" v="815"/>
          <ac:picMkLst>
            <pc:docMk/>
            <pc:sldMk cId="363097583" sldId="409"/>
            <ac:picMk id="21" creationId="{82033B93-0EAF-84D7-7660-8328347E7E10}"/>
          </ac:picMkLst>
        </pc:picChg>
        <pc:picChg chg="add del mod">
          <ac:chgData name="Francesco Fransesini" userId="f4b06c69-b125-4814-a67d-adf8dc91bd7e" providerId="ADAL" clId="{687C9A25-5DBC-4FAE-98D2-9BDD8C419ACD}" dt="2023-06-02T16:13:42.330" v="815"/>
          <ac:picMkLst>
            <pc:docMk/>
            <pc:sldMk cId="363097583" sldId="409"/>
            <ac:picMk id="22" creationId="{875D7D9A-5703-3245-757D-22B077DB715C}"/>
          </ac:picMkLst>
        </pc:picChg>
        <pc:picChg chg="add del mod">
          <ac:chgData name="Francesco Fransesini" userId="f4b06c69-b125-4814-a67d-adf8dc91bd7e" providerId="ADAL" clId="{687C9A25-5DBC-4FAE-98D2-9BDD8C419ACD}" dt="2023-06-02T16:13:42.330" v="815"/>
          <ac:picMkLst>
            <pc:docMk/>
            <pc:sldMk cId="363097583" sldId="409"/>
            <ac:picMk id="23" creationId="{3B78DFC6-2002-BF95-E546-2E75762BF032}"/>
          </ac:picMkLst>
        </pc:picChg>
        <pc:picChg chg="add mod modCrop">
          <ac:chgData name="Francesco Fransesini" userId="f4b06c69-b125-4814-a67d-adf8dc91bd7e" providerId="ADAL" clId="{687C9A25-5DBC-4FAE-98D2-9BDD8C419ACD}" dt="2023-06-02T16:20:21.348" v="915" actId="18131"/>
          <ac:picMkLst>
            <pc:docMk/>
            <pc:sldMk cId="363097583" sldId="409"/>
            <ac:picMk id="25" creationId="{5049431E-3D7D-F16C-8AE5-21C44E7724F8}"/>
          </ac:picMkLst>
        </pc:picChg>
        <pc:picChg chg="add mod">
          <ac:chgData name="Francesco Fransesini" userId="f4b06c69-b125-4814-a67d-adf8dc91bd7e" providerId="ADAL" clId="{687C9A25-5DBC-4FAE-98D2-9BDD8C419ACD}" dt="2023-06-02T16:22:54.030" v="934" actId="1076"/>
          <ac:picMkLst>
            <pc:docMk/>
            <pc:sldMk cId="363097583" sldId="409"/>
            <ac:picMk id="27" creationId="{BE2D2BF0-3FBE-30B9-606D-EB62A883864D}"/>
          </ac:picMkLst>
        </pc:picChg>
        <pc:cxnChg chg="add mod">
          <ac:chgData name="Francesco Fransesini" userId="f4b06c69-b125-4814-a67d-adf8dc91bd7e" providerId="ADAL" clId="{687C9A25-5DBC-4FAE-98D2-9BDD8C419ACD}" dt="2023-06-03T13:48:54.640" v="992" actId="1076"/>
          <ac:cxnSpMkLst>
            <pc:docMk/>
            <pc:sldMk cId="363097583" sldId="409"/>
            <ac:cxnSpMk id="4" creationId="{6001881F-DC61-28D2-D486-DA21356106CD}"/>
          </ac:cxnSpMkLst>
        </pc:cxnChg>
        <pc:cxnChg chg="add mod">
          <ac:chgData name="Francesco Fransesini" userId="f4b06c69-b125-4814-a67d-adf8dc91bd7e" providerId="ADAL" clId="{687C9A25-5DBC-4FAE-98D2-9BDD8C419ACD}" dt="2023-06-03T13:49:02.435" v="997" actId="14100"/>
          <ac:cxnSpMkLst>
            <pc:docMk/>
            <pc:sldMk cId="363097583" sldId="409"/>
            <ac:cxnSpMk id="5" creationId="{4C26DB8C-041A-4C2F-18E2-69996370CC9E}"/>
          </ac:cxnSpMkLst>
        </pc:cxnChg>
      </pc:sldChg>
      <pc:sldChg chg="addSp delSp modSp new mod">
        <pc:chgData name="Francesco Fransesini" userId="f4b06c69-b125-4814-a67d-adf8dc91bd7e" providerId="ADAL" clId="{687C9A25-5DBC-4FAE-98D2-9BDD8C419ACD}" dt="2023-06-05T10:52:53.917" v="3585" actId="20577"/>
        <pc:sldMkLst>
          <pc:docMk/>
          <pc:sldMk cId="2121049046" sldId="410"/>
        </pc:sldMkLst>
        <pc:spChg chg="add mod">
          <ac:chgData name="Francesco Fransesini" userId="f4b06c69-b125-4814-a67d-adf8dc91bd7e" providerId="ADAL" clId="{687C9A25-5DBC-4FAE-98D2-9BDD8C419ACD}" dt="2023-06-03T14:17:14.309" v="1516" actId="1076"/>
          <ac:spMkLst>
            <pc:docMk/>
            <pc:sldMk cId="2121049046" sldId="410"/>
            <ac:spMk id="3" creationId="{0771C6BB-D7EB-A494-BB4C-F2A6D9F8903A}"/>
          </ac:spMkLst>
        </pc:spChg>
        <pc:spChg chg="del">
          <ac:chgData name="Francesco Fransesini" userId="f4b06c69-b125-4814-a67d-adf8dc91bd7e" providerId="ADAL" clId="{687C9A25-5DBC-4FAE-98D2-9BDD8C419ACD}" dt="2023-06-02T16:23:38.905" v="938" actId="478"/>
          <ac:spMkLst>
            <pc:docMk/>
            <pc:sldMk cId="2121049046" sldId="410"/>
            <ac:spMk id="3" creationId="{DBAB4870-3BD1-5D26-2C9F-C487432E9C9D}"/>
          </ac:spMkLst>
        </pc:spChg>
        <pc:spChg chg="del">
          <ac:chgData name="Francesco Fransesini" userId="f4b06c69-b125-4814-a67d-adf8dc91bd7e" providerId="ADAL" clId="{687C9A25-5DBC-4FAE-98D2-9BDD8C419ACD}" dt="2023-06-02T16:23:38.113" v="937" actId="478"/>
          <ac:spMkLst>
            <pc:docMk/>
            <pc:sldMk cId="2121049046" sldId="410"/>
            <ac:spMk id="4" creationId="{18CD8145-1FA5-758F-D836-FDAABF3E0A0D}"/>
          </ac:spMkLst>
        </pc:spChg>
        <pc:spChg chg="mod">
          <ac:chgData name="Francesco Fransesini" userId="f4b06c69-b125-4814-a67d-adf8dc91bd7e" providerId="ADAL" clId="{687C9A25-5DBC-4FAE-98D2-9BDD8C419ACD}" dt="2023-06-03T14:40:10.174" v="1779" actId="1076"/>
          <ac:spMkLst>
            <pc:docMk/>
            <pc:sldMk cId="2121049046" sldId="410"/>
            <ac:spMk id="5" creationId="{060F3F56-1390-4F77-5135-3B7DA689B300}"/>
          </ac:spMkLst>
        </pc:spChg>
        <pc:spChg chg="add mod">
          <ac:chgData name="Francesco Fransesini" userId="f4b06c69-b125-4814-a67d-adf8dc91bd7e" providerId="ADAL" clId="{687C9A25-5DBC-4FAE-98D2-9BDD8C419ACD}" dt="2023-06-03T14:40:01.044" v="1777" actId="14100"/>
          <ac:spMkLst>
            <pc:docMk/>
            <pc:sldMk cId="2121049046" sldId="410"/>
            <ac:spMk id="6" creationId="{52C61AFB-E582-EEC2-CFD4-FB1D0F958767}"/>
          </ac:spMkLst>
        </pc:spChg>
        <pc:spChg chg="add mod">
          <ac:chgData name="Francesco Fransesini" userId="f4b06c69-b125-4814-a67d-adf8dc91bd7e" providerId="ADAL" clId="{687C9A25-5DBC-4FAE-98D2-9BDD8C419ACD}" dt="2023-06-03T16:55:59.274" v="2897" actId="114"/>
          <ac:spMkLst>
            <pc:docMk/>
            <pc:sldMk cId="2121049046" sldId="410"/>
            <ac:spMk id="8" creationId="{0DA2F28D-C27D-EB89-88E6-E028463DE56F}"/>
          </ac:spMkLst>
        </pc:spChg>
        <pc:spChg chg="add mod">
          <ac:chgData name="Francesco Fransesini" userId="f4b06c69-b125-4814-a67d-adf8dc91bd7e" providerId="ADAL" clId="{687C9A25-5DBC-4FAE-98D2-9BDD8C419ACD}" dt="2023-06-03T14:17:18.265" v="1520" actId="20577"/>
          <ac:spMkLst>
            <pc:docMk/>
            <pc:sldMk cId="2121049046" sldId="410"/>
            <ac:spMk id="12" creationId="{5A2D9E9E-C4E2-689D-6C48-524727220ACB}"/>
          </ac:spMkLst>
        </pc:spChg>
        <pc:spChg chg="add mod">
          <ac:chgData name="Francesco Fransesini" userId="f4b06c69-b125-4814-a67d-adf8dc91bd7e" providerId="ADAL" clId="{687C9A25-5DBC-4FAE-98D2-9BDD8C419ACD}" dt="2023-06-05T10:52:53.917" v="3585" actId="20577"/>
          <ac:spMkLst>
            <pc:docMk/>
            <pc:sldMk cId="2121049046" sldId="410"/>
            <ac:spMk id="13" creationId="{CE2684FA-6961-A7F5-1D77-9082357F5472}"/>
          </ac:spMkLst>
        </pc:spChg>
        <pc:spChg chg="add mod">
          <ac:chgData name="Francesco Fransesini" userId="f4b06c69-b125-4814-a67d-adf8dc91bd7e" providerId="ADAL" clId="{687C9A25-5DBC-4FAE-98D2-9BDD8C419ACD}" dt="2023-06-03T14:40:28.495" v="1792" actId="1076"/>
          <ac:spMkLst>
            <pc:docMk/>
            <pc:sldMk cId="2121049046" sldId="410"/>
            <ac:spMk id="15" creationId="{1AA56E2A-8B62-C723-CDDE-8AD85D198CEF}"/>
          </ac:spMkLst>
        </pc:spChg>
        <pc:cxnChg chg="add mod">
          <ac:chgData name="Francesco Fransesini" userId="f4b06c69-b125-4814-a67d-adf8dc91bd7e" providerId="ADAL" clId="{687C9A25-5DBC-4FAE-98D2-9BDD8C419ACD}" dt="2023-06-03T14:16:21.886" v="1495" actId="14100"/>
          <ac:cxnSpMkLst>
            <pc:docMk/>
            <pc:sldMk cId="2121049046" sldId="410"/>
            <ac:cxnSpMk id="10" creationId="{A27FF2F6-C775-8B89-6526-01750B7ACDB0}"/>
          </ac:cxnSpMkLst>
        </pc:cxnChg>
      </pc:sldChg>
      <pc:sldChg chg="new del">
        <pc:chgData name="Francesco Fransesini" userId="f4b06c69-b125-4814-a67d-adf8dc91bd7e" providerId="ADAL" clId="{687C9A25-5DBC-4FAE-98D2-9BDD8C419ACD}" dt="2023-06-03T14:48:57.304" v="1896" actId="47"/>
        <pc:sldMkLst>
          <pc:docMk/>
          <pc:sldMk cId="531144718" sldId="411"/>
        </pc:sldMkLst>
      </pc:sldChg>
      <pc:sldChg chg="addSp delSp modSp new del mod">
        <pc:chgData name="Francesco Fransesini" userId="f4b06c69-b125-4814-a67d-adf8dc91bd7e" providerId="ADAL" clId="{687C9A25-5DBC-4FAE-98D2-9BDD8C419ACD}" dt="2023-06-06T12:26:48.446" v="3778" actId="47"/>
        <pc:sldMkLst>
          <pc:docMk/>
          <pc:sldMk cId="3909388506" sldId="411"/>
        </pc:sldMkLst>
        <pc:spChg chg="mod">
          <ac:chgData name="Francesco Fransesini" userId="f4b06c69-b125-4814-a67d-adf8dc91bd7e" providerId="ADAL" clId="{687C9A25-5DBC-4FAE-98D2-9BDD8C419ACD}" dt="2023-06-03T14:49:22.788" v="1945" actId="1076"/>
          <ac:spMkLst>
            <pc:docMk/>
            <pc:sldMk cId="3909388506" sldId="411"/>
            <ac:spMk id="3" creationId="{5A91565D-8C22-E674-7BB9-2C6A5FC72701}"/>
          </ac:spMkLst>
        </pc:spChg>
        <pc:spChg chg="del">
          <ac:chgData name="Francesco Fransesini" userId="f4b06c69-b125-4814-a67d-adf8dc91bd7e" providerId="ADAL" clId="{687C9A25-5DBC-4FAE-98D2-9BDD8C419ACD}" dt="2023-06-03T14:49:05.325" v="1898" actId="478"/>
          <ac:spMkLst>
            <pc:docMk/>
            <pc:sldMk cId="3909388506" sldId="411"/>
            <ac:spMk id="4" creationId="{0D9562CB-703A-BA3E-2DB8-98D02F570CF2}"/>
          </ac:spMkLst>
        </pc:spChg>
        <pc:spChg chg="mod">
          <ac:chgData name="Francesco Fransesini" userId="f4b06c69-b125-4814-a67d-adf8dc91bd7e" providerId="ADAL" clId="{687C9A25-5DBC-4FAE-98D2-9BDD8C419ACD}" dt="2023-06-03T14:50:22.191" v="1961" actId="1076"/>
          <ac:spMkLst>
            <pc:docMk/>
            <pc:sldMk cId="3909388506" sldId="411"/>
            <ac:spMk id="7" creationId="{0A64779E-2482-5F90-C815-B7F15B2BF9A6}"/>
          </ac:spMkLst>
        </pc:spChg>
        <pc:spChg chg="mod">
          <ac:chgData name="Francesco Fransesini" userId="f4b06c69-b125-4814-a67d-adf8dc91bd7e" providerId="ADAL" clId="{687C9A25-5DBC-4FAE-98D2-9BDD8C419ACD}" dt="2023-06-03T14:49:54.644" v="1953" actId="404"/>
          <ac:spMkLst>
            <pc:docMk/>
            <pc:sldMk cId="3909388506" sldId="411"/>
            <ac:spMk id="8" creationId="{1D47FE00-F0CC-CF15-DB6B-576A88B52A14}"/>
          </ac:spMkLst>
        </pc:spChg>
        <pc:spChg chg="mod">
          <ac:chgData name="Francesco Fransesini" userId="f4b06c69-b125-4814-a67d-adf8dc91bd7e" providerId="ADAL" clId="{687C9A25-5DBC-4FAE-98D2-9BDD8C419ACD}" dt="2023-06-03T14:49:54.644" v="1953" actId="404"/>
          <ac:spMkLst>
            <pc:docMk/>
            <pc:sldMk cId="3909388506" sldId="411"/>
            <ac:spMk id="9" creationId="{D5F066BB-E02E-06B4-C61B-A01E4EC8AA1B}"/>
          </ac:spMkLst>
        </pc:spChg>
        <pc:spChg chg="add mod">
          <ac:chgData name="Francesco Fransesini" userId="f4b06c69-b125-4814-a67d-adf8dc91bd7e" providerId="ADAL" clId="{687C9A25-5DBC-4FAE-98D2-9BDD8C419ACD}" dt="2023-06-03T15:07:08.860" v="2372" actId="113"/>
          <ac:spMkLst>
            <pc:docMk/>
            <pc:sldMk cId="3909388506" sldId="411"/>
            <ac:spMk id="16" creationId="{BEBECE83-6B80-8219-3EFC-D269C6ED571B}"/>
          </ac:spMkLst>
        </pc:spChg>
        <pc:spChg chg="add mod">
          <ac:chgData name="Francesco Fransesini" userId="f4b06c69-b125-4814-a67d-adf8dc91bd7e" providerId="ADAL" clId="{687C9A25-5DBC-4FAE-98D2-9BDD8C419ACD}" dt="2023-06-03T15:07:36.972" v="2380" actId="20577"/>
          <ac:spMkLst>
            <pc:docMk/>
            <pc:sldMk cId="3909388506" sldId="411"/>
            <ac:spMk id="20" creationId="{E7290382-1FF2-F81C-3203-2E7548CCF532}"/>
          </ac:spMkLst>
        </pc:spChg>
        <pc:spChg chg="add del mod">
          <ac:chgData name="Francesco Fransesini" userId="f4b06c69-b125-4814-a67d-adf8dc91bd7e" providerId="ADAL" clId="{687C9A25-5DBC-4FAE-98D2-9BDD8C419ACD}" dt="2023-06-03T14:53:38.486" v="2064" actId="478"/>
          <ac:spMkLst>
            <pc:docMk/>
            <pc:sldMk cId="3909388506" sldId="411"/>
            <ac:spMk id="23" creationId="{2B2B198B-3D34-378C-E937-5872D6FC73DD}"/>
          </ac:spMkLst>
        </pc:spChg>
        <pc:spChg chg="add del mod">
          <ac:chgData name="Francesco Fransesini" userId="f4b06c69-b125-4814-a67d-adf8dc91bd7e" providerId="ADAL" clId="{687C9A25-5DBC-4FAE-98D2-9BDD8C419ACD}" dt="2023-06-03T14:53:38.486" v="2064" actId="478"/>
          <ac:spMkLst>
            <pc:docMk/>
            <pc:sldMk cId="3909388506" sldId="411"/>
            <ac:spMk id="24" creationId="{CE8FFBE6-25BC-4ABC-7AC9-06063C1D74AB}"/>
          </ac:spMkLst>
        </pc:spChg>
        <pc:spChg chg="add del mod">
          <ac:chgData name="Francesco Fransesini" userId="f4b06c69-b125-4814-a67d-adf8dc91bd7e" providerId="ADAL" clId="{687C9A25-5DBC-4FAE-98D2-9BDD8C419ACD}" dt="2023-06-03T14:53:38.486" v="2064" actId="478"/>
          <ac:spMkLst>
            <pc:docMk/>
            <pc:sldMk cId="3909388506" sldId="411"/>
            <ac:spMk id="25" creationId="{CDD6CCD8-2E8E-A015-0F24-1FFF809FB5A7}"/>
          </ac:spMkLst>
        </pc:spChg>
        <pc:spChg chg="add mod">
          <ac:chgData name="Francesco Fransesini" userId="f4b06c69-b125-4814-a67d-adf8dc91bd7e" providerId="ADAL" clId="{687C9A25-5DBC-4FAE-98D2-9BDD8C419ACD}" dt="2023-06-03T14:56:02.398" v="2180" actId="1076"/>
          <ac:spMkLst>
            <pc:docMk/>
            <pc:sldMk cId="3909388506" sldId="411"/>
            <ac:spMk id="28" creationId="{F0871AC6-2165-AD5D-EA08-7EB0A8B7B6E8}"/>
          </ac:spMkLst>
        </pc:spChg>
        <pc:spChg chg="add mod">
          <ac:chgData name="Francesco Fransesini" userId="f4b06c69-b125-4814-a67d-adf8dc91bd7e" providerId="ADAL" clId="{687C9A25-5DBC-4FAE-98D2-9BDD8C419ACD}" dt="2023-06-03T15:07:20.429" v="2373" actId="113"/>
          <ac:spMkLst>
            <pc:docMk/>
            <pc:sldMk cId="3909388506" sldId="411"/>
            <ac:spMk id="31" creationId="{265931D4-965F-936D-75CE-F57A0971BAA7}"/>
          </ac:spMkLst>
        </pc:spChg>
        <pc:spChg chg="add mod">
          <ac:chgData name="Francesco Fransesini" userId="f4b06c69-b125-4814-a67d-adf8dc91bd7e" providerId="ADAL" clId="{687C9A25-5DBC-4FAE-98D2-9BDD8C419ACD}" dt="2023-06-03T15:08:22.316" v="2382" actId="20577"/>
          <ac:spMkLst>
            <pc:docMk/>
            <pc:sldMk cId="3909388506" sldId="411"/>
            <ac:spMk id="32" creationId="{7109819B-FD81-823E-A0B5-31A18F57F318}"/>
          </ac:spMkLst>
        </pc:spChg>
        <pc:grpChg chg="add mod">
          <ac:chgData name="Francesco Fransesini" userId="f4b06c69-b125-4814-a67d-adf8dc91bd7e" providerId="ADAL" clId="{687C9A25-5DBC-4FAE-98D2-9BDD8C419ACD}" dt="2023-06-03T14:53:14.707" v="2062" actId="1076"/>
          <ac:grpSpMkLst>
            <pc:docMk/>
            <pc:sldMk cId="3909388506" sldId="411"/>
            <ac:grpSpMk id="5" creationId="{BBA266A5-D435-13CD-70F5-D930DBE8C9EF}"/>
          </ac:grpSpMkLst>
        </pc:grpChg>
        <pc:picChg chg="mod">
          <ac:chgData name="Francesco Fransesini" userId="f4b06c69-b125-4814-a67d-adf8dc91bd7e" providerId="ADAL" clId="{687C9A25-5DBC-4FAE-98D2-9BDD8C419ACD}" dt="2023-06-03T14:50:15.934" v="1958" actId="1076"/>
          <ac:picMkLst>
            <pc:docMk/>
            <pc:sldMk cId="3909388506" sldId="411"/>
            <ac:picMk id="6" creationId="{5D28500E-C15A-399C-6270-225EDEFF833A}"/>
          </ac:picMkLst>
        </pc:picChg>
        <pc:picChg chg="add del mod">
          <ac:chgData name="Francesco Fransesini" userId="f4b06c69-b125-4814-a67d-adf8dc91bd7e" providerId="ADAL" clId="{687C9A25-5DBC-4FAE-98D2-9BDD8C419ACD}" dt="2023-06-03T14:52:02.829" v="2004" actId="478"/>
          <ac:picMkLst>
            <pc:docMk/>
            <pc:sldMk cId="3909388506" sldId="411"/>
            <ac:picMk id="17" creationId="{04E09F18-E956-1A8A-A39E-60814E822D34}"/>
          </ac:picMkLst>
        </pc:picChg>
        <pc:picChg chg="add mod">
          <ac:chgData name="Francesco Fransesini" userId="f4b06c69-b125-4814-a67d-adf8dc91bd7e" providerId="ADAL" clId="{687C9A25-5DBC-4FAE-98D2-9BDD8C419ACD}" dt="2023-06-03T14:53:09.254" v="2060" actId="1076"/>
          <ac:picMkLst>
            <pc:docMk/>
            <pc:sldMk cId="3909388506" sldId="411"/>
            <ac:picMk id="18" creationId="{18721A55-CF71-5F69-753F-E91837C7F486}"/>
          </ac:picMkLst>
        </pc:picChg>
        <pc:picChg chg="add del mod">
          <ac:chgData name="Francesco Fransesini" userId="f4b06c69-b125-4814-a67d-adf8dc91bd7e" providerId="ADAL" clId="{687C9A25-5DBC-4FAE-98D2-9BDD8C419ACD}" dt="2023-06-03T14:53:38.486" v="2064" actId="478"/>
          <ac:picMkLst>
            <pc:docMk/>
            <pc:sldMk cId="3909388506" sldId="411"/>
            <ac:picMk id="21" creationId="{F016BAA1-FF20-1370-0BE9-E630E53AF000}"/>
          </ac:picMkLst>
        </pc:picChg>
        <pc:picChg chg="add del mod">
          <ac:chgData name="Francesco Fransesini" userId="f4b06c69-b125-4814-a67d-adf8dc91bd7e" providerId="ADAL" clId="{687C9A25-5DBC-4FAE-98D2-9BDD8C419ACD}" dt="2023-06-03T14:53:38.486" v="2064" actId="478"/>
          <ac:picMkLst>
            <pc:docMk/>
            <pc:sldMk cId="3909388506" sldId="411"/>
            <ac:picMk id="22" creationId="{0936806D-04F6-D936-63A6-CDB91AB0F627}"/>
          </ac:picMkLst>
        </pc:picChg>
        <pc:picChg chg="add mod ord">
          <ac:chgData name="Francesco Fransesini" userId="f4b06c69-b125-4814-a67d-adf8dc91bd7e" providerId="ADAL" clId="{687C9A25-5DBC-4FAE-98D2-9BDD8C419ACD}" dt="2023-06-03T14:57:06.734" v="2192" actId="167"/>
          <ac:picMkLst>
            <pc:docMk/>
            <pc:sldMk cId="3909388506" sldId="411"/>
            <ac:picMk id="26" creationId="{97BB0D86-F183-EB61-3435-67300F4A3850}"/>
          </ac:picMkLst>
        </pc:picChg>
        <pc:picChg chg="add mod ord">
          <ac:chgData name="Francesco Fransesini" userId="f4b06c69-b125-4814-a67d-adf8dc91bd7e" providerId="ADAL" clId="{687C9A25-5DBC-4FAE-98D2-9BDD8C419ACD}" dt="2023-06-03T14:54:10.729" v="2072" actId="166"/>
          <ac:picMkLst>
            <pc:docMk/>
            <pc:sldMk cId="3909388506" sldId="411"/>
            <ac:picMk id="27" creationId="{4A0DD47C-289F-42C5-DD8A-C5AC9D152D30}"/>
          </ac:picMkLst>
        </pc:picChg>
        <pc:picChg chg="add mod">
          <ac:chgData name="Francesco Fransesini" userId="f4b06c69-b125-4814-a67d-adf8dc91bd7e" providerId="ADAL" clId="{687C9A25-5DBC-4FAE-98D2-9BDD8C419ACD}" dt="2023-06-03T14:57:26.777" v="2198" actId="1076"/>
          <ac:picMkLst>
            <pc:docMk/>
            <pc:sldMk cId="3909388506" sldId="411"/>
            <ac:picMk id="29" creationId="{5741BF72-921E-3E11-9C65-511DD1D7246D}"/>
          </ac:picMkLst>
        </pc:picChg>
        <pc:picChg chg="add mod ord modCrop">
          <ac:chgData name="Francesco Fransesini" userId="f4b06c69-b125-4814-a67d-adf8dc91bd7e" providerId="ADAL" clId="{687C9A25-5DBC-4FAE-98D2-9BDD8C419ACD}" dt="2023-06-03T14:57:24.373" v="2197" actId="1076"/>
          <ac:picMkLst>
            <pc:docMk/>
            <pc:sldMk cId="3909388506" sldId="411"/>
            <ac:picMk id="30" creationId="{4EAF3341-B4B8-8A8F-0E2E-DCD4C9066AD1}"/>
          </ac:picMkLst>
        </pc:picChg>
        <pc:cxnChg chg="mod">
          <ac:chgData name="Francesco Fransesini" userId="f4b06c69-b125-4814-a67d-adf8dc91bd7e" providerId="ADAL" clId="{687C9A25-5DBC-4FAE-98D2-9BDD8C419ACD}" dt="2023-06-03T14:49:39.448" v="1946"/>
          <ac:cxnSpMkLst>
            <pc:docMk/>
            <pc:sldMk cId="3909388506" sldId="411"/>
            <ac:cxnSpMk id="10" creationId="{9D6AC566-80F7-3C27-6264-A9B3109F0D47}"/>
          </ac:cxnSpMkLst>
        </pc:cxnChg>
        <pc:cxnChg chg="mod">
          <ac:chgData name="Francesco Fransesini" userId="f4b06c69-b125-4814-a67d-adf8dc91bd7e" providerId="ADAL" clId="{687C9A25-5DBC-4FAE-98D2-9BDD8C419ACD}" dt="2023-06-03T14:49:39.448" v="1946"/>
          <ac:cxnSpMkLst>
            <pc:docMk/>
            <pc:sldMk cId="3909388506" sldId="411"/>
            <ac:cxnSpMk id="11" creationId="{2C4F9D44-93E9-E98A-8CC7-C4132ADC0CA3}"/>
          </ac:cxnSpMkLst>
        </pc:cxnChg>
        <pc:cxnChg chg="mod">
          <ac:chgData name="Francesco Fransesini" userId="f4b06c69-b125-4814-a67d-adf8dc91bd7e" providerId="ADAL" clId="{687C9A25-5DBC-4FAE-98D2-9BDD8C419ACD}" dt="2023-06-03T14:49:52.824" v="1951" actId="404"/>
          <ac:cxnSpMkLst>
            <pc:docMk/>
            <pc:sldMk cId="3909388506" sldId="411"/>
            <ac:cxnSpMk id="12" creationId="{E0884388-6376-3AB4-45C0-B030390E3176}"/>
          </ac:cxnSpMkLst>
        </pc:cxnChg>
        <pc:cxnChg chg="mod">
          <ac:chgData name="Francesco Fransesini" userId="f4b06c69-b125-4814-a67d-adf8dc91bd7e" providerId="ADAL" clId="{687C9A25-5DBC-4FAE-98D2-9BDD8C419ACD}" dt="2023-06-03T14:49:39.448" v="1946"/>
          <ac:cxnSpMkLst>
            <pc:docMk/>
            <pc:sldMk cId="3909388506" sldId="411"/>
            <ac:cxnSpMk id="13" creationId="{BD0C23B2-38A2-5A1D-BB68-89B730F664FF}"/>
          </ac:cxnSpMkLst>
        </pc:cxnChg>
        <pc:cxnChg chg="mod">
          <ac:chgData name="Francesco Fransesini" userId="f4b06c69-b125-4814-a67d-adf8dc91bd7e" providerId="ADAL" clId="{687C9A25-5DBC-4FAE-98D2-9BDD8C419ACD}" dt="2023-06-03T14:49:39.448" v="1946"/>
          <ac:cxnSpMkLst>
            <pc:docMk/>
            <pc:sldMk cId="3909388506" sldId="411"/>
            <ac:cxnSpMk id="14" creationId="{086CFCA2-F68B-EE1F-4B8D-37EDA355A3CD}"/>
          </ac:cxnSpMkLst>
        </pc:cxnChg>
      </pc:sldChg>
      <pc:sldChg chg="new del">
        <pc:chgData name="Francesco Fransesini" userId="f4b06c69-b125-4814-a67d-adf8dc91bd7e" providerId="ADAL" clId="{687C9A25-5DBC-4FAE-98D2-9BDD8C419ACD}" dt="2023-06-05T16:00:14.745" v="3651" actId="680"/>
        <pc:sldMkLst>
          <pc:docMk/>
          <pc:sldMk cId="1198430926" sldId="412"/>
        </pc:sldMkLst>
      </pc:sldChg>
      <pc:sldMasterChg chg="modSp mod modSldLayout">
        <pc:chgData name="Francesco Fransesini" userId="f4b06c69-b125-4814-a67d-adf8dc91bd7e" providerId="ADAL" clId="{687C9A25-5DBC-4FAE-98D2-9BDD8C419ACD}" dt="2023-06-05T11:06:27.519" v="3627" actId="1076"/>
        <pc:sldMasterMkLst>
          <pc:docMk/>
          <pc:sldMasterMk cId="3684260606" sldId="2147483650"/>
        </pc:sldMasterMkLst>
        <pc:spChg chg="mod">
          <ac:chgData name="Francesco Fransesini" userId="f4b06c69-b125-4814-a67d-adf8dc91bd7e" providerId="ADAL" clId="{687C9A25-5DBC-4FAE-98D2-9BDD8C419ACD}" dt="2023-06-02T13:16:22.354" v="378" actId="20577"/>
          <ac:spMkLst>
            <pc:docMk/>
            <pc:sldMasterMk cId="3684260606" sldId="2147483650"/>
            <ac:spMk id="13" creationId="{0E900C5D-EAF9-C869-EFC7-859C5616C52B}"/>
          </ac:spMkLst>
        </pc:spChg>
        <pc:sldLayoutChg chg="addSp modSp mod">
          <pc:chgData name="Francesco Fransesini" userId="f4b06c69-b125-4814-a67d-adf8dc91bd7e" providerId="ADAL" clId="{687C9A25-5DBC-4FAE-98D2-9BDD8C419ACD}" dt="2023-06-05T11:06:27.519" v="3627" actId="1076"/>
          <pc:sldLayoutMkLst>
            <pc:docMk/>
            <pc:sldMasterMk cId="3684260606" sldId="2147483650"/>
            <pc:sldLayoutMk cId="1647798049" sldId="2147483651"/>
          </pc:sldLayoutMkLst>
          <pc:spChg chg="mod">
            <ac:chgData name="Francesco Fransesini" userId="f4b06c69-b125-4814-a67d-adf8dc91bd7e" providerId="ADAL" clId="{687C9A25-5DBC-4FAE-98D2-9BDD8C419ACD}" dt="2023-06-05T11:02:49.331" v="3602" actId="1076"/>
            <ac:spMkLst>
              <pc:docMk/>
              <pc:sldMasterMk cId="3684260606" sldId="2147483650"/>
              <pc:sldLayoutMk cId="1647798049" sldId="2147483651"/>
              <ac:spMk id="5" creationId="{CCF5DAC8-7DA6-330C-CD3C-098891C27EC5}"/>
            </ac:spMkLst>
          </pc:spChg>
          <pc:spChg chg="mod">
            <ac:chgData name="Francesco Fransesini" userId="f4b06c69-b125-4814-a67d-adf8dc91bd7e" providerId="ADAL" clId="{687C9A25-5DBC-4FAE-98D2-9BDD8C419ACD}" dt="2023-06-05T11:02:40.327" v="3601" actId="1076"/>
            <ac:spMkLst>
              <pc:docMk/>
              <pc:sldMasterMk cId="3684260606" sldId="2147483650"/>
              <pc:sldLayoutMk cId="1647798049" sldId="2147483651"/>
              <ac:spMk id="7" creationId="{798968AC-8C9C-AC0B-16D1-F6CD256D62E9}"/>
            </ac:spMkLst>
          </pc:spChg>
          <pc:spChg chg="add mod">
            <ac:chgData name="Francesco Fransesini" userId="f4b06c69-b125-4814-a67d-adf8dc91bd7e" providerId="ADAL" clId="{687C9A25-5DBC-4FAE-98D2-9BDD8C419ACD}" dt="2023-06-05T11:06:03.824" v="3625" actId="1076"/>
            <ac:spMkLst>
              <pc:docMk/>
              <pc:sldMasterMk cId="3684260606" sldId="2147483650"/>
              <pc:sldLayoutMk cId="1647798049" sldId="2147483651"/>
              <ac:spMk id="10" creationId="{6F6CB766-3FA9-0274-A0AB-9F20B8E32B65}"/>
            </ac:spMkLst>
          </pc:spChg>
          <pc:picChg chg="mod">
            <ac:chgData name="Francesco Fransesini" userId="f4b06c69-b125-4814-a67d-adf8dc91bd7e" providerId="ADAL" clId="{687C9A25-5DBC-4FAE-98D2-9BDD8C419ACD}" dt="2023-06-05T11:05:56.423" v="3624" actId="1076"/>
            <ac:picMkLst>
              <pc:docMk/>
              <pc:sldMasterMk cId="3684260606" sldId="2147483650"/>
              <pc:sldLayoutMk cId="1647798049" sldId="2147483651"/>
              <ac:picMk id="8" creationId="{FD473FF2-142B-4BBC-8823-BAB28C2F9A49}"/>
            </ac:picMkLst>
          </pc:picChg>
          <pc:picChg chg="add mod">
            <ac:chgData name="Francesco Fransesini" userId="f4b06c69-b125-4814-a67d-adf8dc91bd7e" providerId="ADAL" clId="{687C9A25-5DBC-4FAE-98D2-9BDD8C419ACD}" dt="2023-06-05T11:06:27.519" v="3627" actId="1076"/>
            <ac:picMkLst>
              <pc:docMk/>
              <pc:sldMasterMk cId="3684260606" sldId="2147483650"/>
              <pc:sldLayoutMk cId="1647798049" sldId="2147483651"/>
              <ac:picMk id="12" creationId="{F59656C4-F399-ADF1-CCFB-254E2E0707C2}"/>
            </ac:picMkLst>
          </pc:picChg>
        </pc:sldLayoutChg>
      </pc:sldMasterChg>
    </pc:docChg>
  </pc:docChgLst>
  <pc:docChgLst>
    <pc:chgData name="Francesco Fransesini" userId="f4b06c69-b125-4814-a67d-adf8dc91bd7e" providerId="ADAL" clId="{449DA8AD-082E-4174-AFA4-03BE0BFD18AB}"/>
    <pc:docChg chg="undo custSel addSld delSld modSld">
      <pc:chgData name="Francesco Fransesini" userId="f4b06c69-b125-4814-a67d-adf8dc91bd7e" providerId="ADAL" clId="{449DA8AD-082E-4174-AFA4-03BE0BFD18AB}" dt="2022-09-05T13:05:03.761" v="690" actId="404"/>
      <pc:docMkLst>
        <pc:docMk/>
      </pc:docMkLst>
      <pc:sldChg chg="addSp delSp modSp mod">
        <pc:chgData name="Francesco Fransesini" userId="f4b06c69-b125-4814-a67d-adf8dc91bd7e" providerId="ADAL" clId="{449DA8AD-082E-4174-AFA4-03BE0BFD18AB}" dt="2022-09-05T12:44:26.366" v="590" actId="313"/>
        <pc:sldMkLst>
          <pc:docMk/>
          <pc:sldMk cId="3110927197" sldId="283"/>
        </pc:sldMkLst>
        <pc:spChg chg="mod">
          <ac:chgData name="Francesco Fransesini" userId="f4b06c69-b125-4814-a67d-adf8dc91bd7e" providerId="ADAL" clId="{449DA8AD-082E-4174-AFA4-03BE0BFD18AB}" dt="2022-09-05T12:44:26.366" v="590" actId="313"/>
          <ac:spMkLst>
            <pc:docMk/>
            <pc:sldMk cId="3110927197" sldId="283"/>
            <ac:spMk id="3" creationId="{20271FAA-5105-38B3-1350-A5E1238A1CED}"/>
          </ac:spMkLst>
        </pc:spChg>
        <pc:picChg chg="add del">
          <ac:chgData name="Francesco Fransesini" userId="f4b06c69-b125-4814-a67d-adf8dc91bd7e" providerId="ADAL" clId="{449DA8AD-082E-4174-AFA4-03BE0BFD18AB}" dt="2022-09-01T14:33:14.545" v="42" actId="22"/>
          <ac:picMkLst>
            <pc:docMk/>
            <pc:sldMk cId="3110927197" sldId="283"/>
            <ac:picMk id="5" creationId="{69FDA459-CF00-5ADB-5677-3FC79C3748E3}"/>
          </ac:picMkLst>
        </pc:picChg>
      </pc:sldChg>
      <pc:sldChg chg="addSp delSp modSp add mod">
        <pc:chgData name="Francesco Fransesini" userId="f4b06c69-b125-4814-a67d-adf8dc91bd7e" providerId="ADAL" clId="{449DA8AD-082E-4174-AFA4-03BE0BFD18AB}" dt="2022-09-05T12:46:51.514" v="614" actId="1076"/>
        <pc:sldMkLst>
          <pc:docMk/>
          <pc:sldMk cId="1794152004" sldId="320"/>
        </pc:sldMkLst>
        <pc:spChg chg="mod">
          <ac:chgData name="Francesco Fransesini" userId="f4b06c69-b125-4814-a67d-adf8dc91bd7e" providerId="ADAL" clId="{449DA8AD-082E-4174-AFA4-03BE0BFD18AB}" dt="2022-09-05T12:45:49.178" v="607" actId="14100"/>
          <ac:spMkLst>
            <pc:docMk/>
            <pc:sldMk cId="1794152004" sldId="320"/>
            <ac:spMk id="8" creationId="{D4F93F32-0B55-47BE-AA33-BF317F047039}"/>
          </ac:spMkLst>
        </pc:spChg>
        <pc:spChg chg="mod">
          <ac:chgData name="Francesco Fransesini" userId="f4b06c69-b125-4814-a67d-adf8dc91bd7e" providerId="ADAL" clId="{449DA8AD-082E-4174-AFA4-03BE0BFD18AB}" dt="2022-09-05T08:49:17.855" v="420"/>
          <ac:spMkLst>
            <pc:docMk/>
            <pc:sldMk cId="1794152004" sldId="320"/>
            <ac:spMk id="23" creationId="{4DABF008-A671-45B8-8B3D-C75CD367BF36}"/>
          </ac:spMkLst>
        </pc:spChg>
        <pc:cxnChg chg="add del">
          <ac:chgData name="Francesco Fransesini" userId="f4b06c69-b125-4814-a67d-adf8dc91bd7e" providerId="ADAL" clId="{449DA8AD-082E-4174-AFA4-03BE0BFD18AB}" dt="2022-09-05T12:46:28.315" v="609" actId="478"/>
          <ac:cxnSpMkLst>
            <pc:docMk/>
            <pc:sldMk cId="1794152004" sldId="320"/>
            <ac:cxnSpMk id="4" creationId="{771E9374-FD7D-8F30-62E9-4878253C762F}"/>
          </ac:cxnSpMkLst>
        </pc:cxnChg>
        <pc:cxnChg chg="add mod">
          <ac:chgData name="Francesco Fransesini" userId="f4b06c69-b125-4814-a67d-adf8dc91bd7e" providerId="ADAL" clId="{449DA8AD-082E-4174-AFA4-03BE0BFD18AB}" dt="2022-09-05T12:46:51.514" v="614" actId="1076"/>
          <ac:cxnSpMkLst>
            <pc:docMk/>
            <pc:sldMk cId="1794152004" sldId="320"/>
            <ac:cxnSpMk id="9" creationId="{59995C3A-606D-44D7-F2E3-EED680627BD5}"/>
          </ac:cxnSpMkLst>
        </pc:cxnChg>
      </pc:sldChg>
      <pc:sldChg chg="modSp mod">
        <pc:chgData name="Francesco Fransesini" userId="f4b06c69-b125-4814-a67d-adf8dc91bd7e" providerId="ADAL" clId="{449DA8AD-082E-4174-AFA4-03BE0BFD18AB}" dt="2022-09-05T13:04:44.861" v="686" actId="14100"/>
        <pc:sldMkLst>
          <pc:docMk/>
          <pc:sldMk cId="1645952745" sldId="324"/>
        </pc:sldMkLst>
        <pc:spChg chg="mod">
          <ac:chgData name="Francesco Fransesini" userId="f4b06c69-b125-4814-a67d-adf8dc91bd7e" providerId="ADAL" clId="{449DA8AD-082E-4174-AFA4-03BE0BFD18AB}" dt="2022-09-05T13:04:44.861" v="686" actId="14100"/>
          <ac:spMkLst>
            <pc:docMk/>
            <pc:sldMk cId="1645952745" sldId="324"/>
            <ac:spMk id="5" creationId="{5DC3B090-679A-4C5F-2C92-DE22661E43D0}"/>
          </ac:spMkLst>
        </pc:spChg>
      </pc:sldChg>
      <pc:sldChg chg="addSp delSp modSp mod">
        <pc:chgData name="Francesco Fransesini" userId="f4b06c69-b125-4814-a67d-adf8dc91bd7e" providerId="ADAL" clId="{449DA8AD-082E-4174-AFA4-03BE0BFD18AB}" dt="2022-09-05T08:04:23.463" v="361" actId="1076"/>
        <pc:sldMkLst>
          <pc:docMk/>
          <pc:sldMk cId="3322540196" sldId="325"/>
        </pc:sldMkLst>
        <pc:spChg chg="add del mod">
          <ac:chgData name="Francesco Fransesini" userId="f4b06c69-b125-4814-a67d-adf8dc91bd7e" providerId="ADAL" clId="{449DA8AD-082E-4174-AFA4-03BE0BFD18AB}" dt="2022-09-05T08:04:14.460" v="348" actId="11529"/>
          <ac:spMkLst>
            <pc:docMk/>
            <pc:sldMk cId="3322540196" sldId="325"/>
            <ac:spMk id="5" creationId="{9BCB8E22-9C49-29ED-9767-66109113435F}"/>
          </ac:spMkLst>
        </pc:spChg>
        <pc:spChg chg="mod">
          <ac:chgData name="Francesco Fransesini" userId="f4b06c69-b125-4814-a67d-adf8dc91bd7e" providerId="ADAL" clId="{449DA8AD-082E-4174-AFA4-03BE0BFD18AB}" dt="2022-09-05T08:04:17.379" v="355" actId="1076"/>
          <ac:spMkLst>
            <pc:docMk/>
            <pc:sldMk cId="3322540196" sldId="325"/>
            <ac:spMk id="16" creationId="{0FDCF5B6-8AA7-73C2-5111-BC7B45D9AE9F}"/>
          </ac:spMkLst>
        </pc:spChg>
        <pc:spChg chg="mod">
          <ac:chgData name="Francesco Fransesini" userId="f4b06c69-b125-4814-a67d-adf8dc91bd7e" providerId="ADAL" clId="{449DA8AD-082E-4174-AFA4-03BE0BFD18AB}" dt="2022-09-05T08:04:17.091" v="354" actId="1076"/>
          <ac:spMkLst>
            <pc:docMk/>
            <pc:sldMk cId="3322540196" sldId="325"/>
            <ac:spMk id="18" creationId="{DA131A23-3FDF-78DD-D155-B4A52F8E12B4}"/>
          </ac:spMkLst>
        </pc:spChg>
        <pc:graphicFrameChg chg="add del mod modGraphic">
          <ac:chgData name="Francesco Fransesini" userId="f4b06c69-b125-4814-a67d-adf8dc91bd7e" providerId="ADAL" clId="{449DA8AD-082E-4174-AFA4-03BE0BFD18AB}" dt="2022-09-05T08:02:43.086" v="330"/>
          <ac:graphicFrameMkLst>
            <pc:docMk/>
            <pc:sldMk cId="3322540196" sldId="325"/>
            <ac:graphicFrameMk id="3" creationId="{56234C89-7B53-9B85-7228-11157BDFF2E4}"/>
          </ac:graphicFrameMkLst>
        </pc:graphicFrameChg>
        <pc:graphicFrameChg chg="add del mod modGraphic">
          <ac:chgData name="Francesco Fransesini" userId="f4b06c69-b125-4814-a67d-adf8dc91bd7e" providerId="ADAL" clId="{449DA8AD-082E-4174-AFA4-03BE0BFD18AB}" dt="2022-09-05T08:04:20.212" v="360"/>
          <ac:graphicFrameMkLst>
            <pc:docMk/>
            <pc:sldMk cId="3322540196" sldId="325"/>
            <ac:graphicFrameMk id="4" creationId="{93D61659-0CE4-73BD-9C48-E0B3E83056E6}"/>
          </ac:graphicFrameMkLst>
        </pc:graphicFrameChg>
        <pc:graphicFrameChg chg="add del mod modGraphic">
          <ac:chgData name="Francesco Fransesini" userId="f4b06c69-b125-4814-a67d-adf8dc91bd7e" providerId="ADAL" clId="{449DA8AD-082E-4174-AFA4-03BE0BFD18AB}" dt="2022-09-05T08:04:23.463" v="361" actId="1076"/>
          <ac:graphicFrameMkLst>
            <pc:docMk/>
            <pc:sldMk cId="3322540196" sldId="325"/>
            <ac:graphicFrameMk id="11" creationId="{59636BA8-0BA6-3A9D-CEB1-2D236218C89F}"/>
          </ac:graphicFrameMkLst>
        </pc:graphicFrameChg>
        <pc:picChg chg="mod">
          <ac:chgData name="Francesco Fransesini" userId="f4b06c69-b125-4814-a67d-adf8dc91bd7e" providerId="ADAL" clId="{449DA8AD-082E-4174-AFA4-03BE0BFD18AB}" dt="2022-09-05T08:04:15.716" v="351" actId="1076"/>
          <ac:picMkLst>
            <pc:docMk/>
            <pc:sldMk cId="3322540196" sldId="325"/>
            <ac:picMk id="15" creationId="{55F737D5-1FF9-15D9-6B92-16FDCBE48A24}"/>
          </ac:picMkLst>
        </pc:picChg>
        <pc:cxnChg chg="mod">
          <ac:chgData name="Francesco Fransesini" userId="f4b06c69-b125-4814-a67d-adf8dc91bd7e" providerId="ADAL" clId="{449DA8AD-082E-4174-AFA4-03BE0BFD18AB}" dt="2022-09-05T08:04:16.764" v="353" actId="1076"/>
          <ac:cxnSpMkLst>
            <pc:docMk/>
            <pc:sldMk cId="3322540196" sldId="325"/>
            <ac:cxnSpMk id="20" creationId="{38B039C1-C5EE-BE99-458A-21608F8CC3B9}"/>
          </ac:cxnSpMkLst>
        </pc:cxnChg>
        <pc:cxnChg chg="mod">
          <ac:chgData name="Francesco Fransesini" userId="f4b06c69-b125-4814-a67d-adf8dc91bd7e" providerId="ADAL" clId="{449DA8AD-082E-4174-AFA4-03BE0BFD18AB}" dt="2022-09-05T08:04:16.308" v="352" actId="1076"/>
          <ac:cxnSpMkLst>
            <pc:docMk/>
            <pc:sldMk cId="3322540196" sldId="325"/>
            <ac:cxnSpMk id="21" creationId="{23AF9F78-5E04-62D9-4CF4-A04219F0441E}"/>
          </ac:cxnSpMkLst>
        </pc:cxnChg>
      </pc:sldChg>
      <pc:sldChg chg="addSp modSp mod">
        <pc:chgData name="Francesco Fransesini" userId="f4b06c69-b125-4814-a67d-adf8dc91bd7e" providerId="ADAL" clId="{449DA8AD-082E-4174-AFA4-03BE0BFD18AB}" dt="2022-09-05T12:47:17.659" v="615" actId="14734"/>
        <pc:sldMkLst>
          <pc:docMk/>
          <pc:sldMk cId="4209555991" sldId="326"/>
        </pc:sldMkLst>
        <pc:spChg chg="mod">
          <ac:chgData name="Francesco Fransesini" userId="f4b06c69-b125-4814-a67d-adf8dc91bd7e" providerId="ADAL" clId="{449DA8AD-082E-4174-AFA4-03BE0BFD18AB}" dt="2022-09-05T08:16:36.323" v="419" actId="1076"/>
          <ac:spMkLst>
            <pc:docMk/>
            <pc:sldMk cId="4209555991" sldId="326"/>
            <ac:spMk id="8" creationId="{60E8E594-9DB9-8C0D-B7B5-374AD10B2915}"/>
          </ac:spMkLst>
        </pc:spChg>
        <pc:spChg chg="mod">
          <ac:chgData name="Francesco Fransesini" userId="f4b06c69-b125-4814-a67d-adf8dc91bd7e" providerId="ADAL" clId="{449DA8AD-082E-4174-AFA4-03BE0BFD18AB}" dt="2022-09-05T08:16:31.246" v="417" actId="6549"/>
          <ac:spMkLst>
            <pc:docMk/>
            <pc:sldMk cId="4209555991" sldId="326"/>
            <ac:spMk id="49" creationId="{9C0437E8-F3C7-49BE-85BF-948370FA1007}"/>
          </ac:spMkLst>
        </pc:spChg>
        <pc:graphicFrameChg chg="add mod modGraphic">
          <ac:chgData name="Francesco Fransesini" userId="f4b06c69-b125-4814-a67d-adf8dc91bd7e" providerId="ADAL" clId="{449DA8AD-082E-4174-AFA4-03BE0BFD18AB}" dt="2022-09-05T12:47:17.659" v="615" actId="14734"/>
          <ac:graphicFrameMkLst>
            <pc:docMk/>
            <pc:sldMk cId="4209555991" sldId="326"/>
            <ac:graphicFrameMk id="3" creationId="{39FDAD52-CA19-335E-C2BD-D1926E975A0F}"/>
          </ac:graphicFrameMkLst>
        </pc:graphicFrameChg>
      </pc:sldChg>
      <pc:sldChg chg="addSp delSp modSp add mod">
        <pc:chgData name="Francesco Fransesini" userId="f4b06c69-b125-4814-a67d-adf8dc91bd7e" providerId="ADAL" clId="{449DA8AD-082E-4174-AFA4-03BE0BFD18AB}" dt="2022-09-01T14:59:05.870" v="283" actId="14100"/>
        <pc:sldMkLst>
          <pc:docMk/>
          <pc:sldMk cId="1915174116" sldId="328"/>
        </pc:sldMkLst>
        <pc:spChg chg="del">
          <ac:chgData name="Francesco Fransesini" userId="f4b06c69-b125-4814-a67d-adf8dc91bd7e" providerId="ADAL" clId="{449DA8AD-082E-4174-AFA4-03BE0BFD18AB}" dt="2022-09-01T14:33:32.715" v="48" actId="478"/>
          <ac:spMkLst>
            <pc:docMk/>
            <pc:sldMk cId="1915174116" sldId="328"/>
            <ac:spMk id="3" creationId="{20271FAA-5105-38B3-1350-A5E1238A1CED}"/>
          </ac:spMkLst>
        </pc:spChg>
        <pc:spChg chg="add del">
          <ac:chgData name="Francesco Fransesini" userId="f4b06c69-b125-4814-a67d-adf8dc91bd7e" providerId="ADAL" clId="{449DA8AD-082E-4174-AFA4-03BE0BFD18AB}" dt="2022-09-01T14:44:06.181" v="52" actId="478"/>
          <ac:spMkLst>
            <pc:docMk/>
            <pc:sldMk cId="1915174116" sldId="328"/>
            <ac:spMk id="5" creationId="{36C14A3B-B849-E678-AF37-CA55F4E565D7}"/>
          </ac:spMkLst>
        </pc:spChg>
        <pc:spChg chg="add del">
          <ac:chgData name="Francesco Fransesini" userId="f4b06c69-b125-4814-a67d-adf8dc91bd7e" providerId="ADAL" clId="{449DA8AD-082E-4174-AFA4-03BE0BFD18AB}" dt="2022-09-01T14:44:10.301" v="54" actId="478"/>
          <ac:spMkLst>
            <pc:docMk/>
            <pc:sldMk cId="1915174116" sldId="328"/>
            <ac:spMk id="7" creationId="{5AE83390-2E68-B258-6695-1AE8701A04AC}"/>
          </ac:spMkLst>
        </pc:spChg>
        <pc:spChg chg="add mod">
          <ac:chgData name="Francesco Fransesini" userId="f4b06c69-b125-4814-a67d-adf8dc91bd7e" providerId="ADAL" clId="{449DA8AD-082E-4174-AFA4-03BE0BFD18AB}" dt="2022-09-01T14:45:44.693" v="60" actId="948"/>
          <ac:spMkLst>
            <pc:docMk/>
            <pc:sldMk cId="1915174116" sldId="328"/>
            <ac:spMk id="9" creationId="{E323E532-7810-9D99-06F3-4D5060A8F978}"/>
          </ac:spMkLst>
        </pc:spChg>
        <pc:spChg chg="add mod">
          <ac:chgData name="Francesco Fransesini" userId="f4b06c69-b125-4814-a67d-adf8dc91bd7e" providerId="ADAL" clId="{449DA8AD-082E-4174-AFA4-03BE0BFD18AB}" dt="2022-09-01T14:46:55.971" v="77" actId="1076"/>
          <ac:spMkLst>
            <pc:docMk/>
            <pc:sldMk cId="1915174116" sldId="328"/>
            <ac:spMk id="12" creationId="{97ED33F5-814E-67D1-CF96-EC6E9357C535}"/>
          </ac:spMkLst>
        </pc:spChg>
        <pc:spChg chg="add mod">
          <ac:chgData name="Francesco Fransesini" userId="f4b06c69-b125-4814-a67d-adf8dc91bd7e" providerId="ADAL" clId="{449DA8AD-082E-4174-AFA4-03BE0BFD18AB}" dt="2022-09-01T14:46:53.850" v="76" actId="1076"/>
          <ac:spMkLst>
            <pc:docMk/>
            <pc:sldMk cId="1915174116" sldId="328"/>
            <ac:spMk id="15" creationId="{5610A378-9F36-99AC-417C-D68CB1280133}"/>
          </ac:spMkLst>
        </pc:spChg>
        <pc:spChg chg="add mod">
          <ac:chgData name="Francesco Fransesini" userId="f4b06c69-b125-4814-a67d-adf8dc91bd7e" providerId="ADAL" clId="{449DA8AD-082E-4174-AFA4-03BE0BFD18AB}" dt="2022-09-01T14:54:29.749" v="88" actId="208"/>
          <ac:spMkLst>
            <pc:docMk/>
            <pc:sldMk cId="1915174116" sldId="328"/>
            <ac:spMk id="19" creationId="{94FF6A18-36FD-65DC-A8DE-3B02A7038215}"/>
          </ac:spMkLst>
        </pc:spChg>
        <pc:spChg chg="add mod">
          <ac:chgData name="Francesco Fransesini" userId="f4b06c69-b125-4814-a67d-adf8dc91bd7e" providerId="ADAL" clId="{449DA8AD-082E-4174-AFA4-03BE0BFD18AB}" dt="2022-09-01T14:54:51.211" v="98" actId="1076"/>
          <ac:spMkLst>
            <pc:docMk/>
            <pc:sldMk cId="1915174116" sldId="328"/>
            <ac:spMk id="20" creationId="{CCB104E8-5EBC-16A2-1701-E92054F04403}"/>
          </ac:spMkLst>
        </pc:spChg>
        <pc:spChg chg="add mod">
          <ac:chgData name="Francesco Fransesini" userId="f4b06c69-b125-4814-a67d-adf8dc91bd7e" providerId="ADAL" clId="{449DA8AD-082E-4174-AFA4-03BE0BFD18AB}" dt="2022-09-01T14:55:49.803" v="156" actId="1076"/>
          <ac:spMkLst>
            <pc:docMk/>
            <pc:sldMk cId="1915174116" sldId="328"/>
            <ac:spMk id="24" creationId="{375D633F-43FF-D819-9AC0-13F710EBF77E}"/>
          </ac:spMkLst>
        </pc:spChg>
        <pc:spChg chg="add mod">
          <ac:chgData name="Francesco Fransesini" userId="f4b06c69-b125-4814-a67d-adf8dc91bd7e" providerId="ADAL" clId="{449DA8AD-082E-4174-AFA4-03BE0BFD18AB}" dt="2022-09-01T14:55:40.044" v="139" actId="1076"/>
          <ac:spMkLst>
            <pc:docMk/>
            <pc:sldMk cId="1915174116" sldId="328"/>
            <ac:spMk id="26" creationId="{5B5BDDD3-3C33-A797-B5BE-BA3937BE91B3}"/>
          </ac:spMkLst>
        </pc:spChg>
        <pc:spChg chg="add mod">
          <ac:chgData name="Francesco Fransesini" userId="f4b06c69-b125-4814-a67d-adf8dc91bd7e" providerId="ADAL" clId="{449DA8AD-082E-4174-AFA4-03BE0BFD18AB}" dt="2022-09-01T14:56:51.406" v="182" actId="20577"/>
          <ac:spMkLst>
            <pc:docMk/>
            <pc:sldMk cId="1915174116" sldId="328"/>
            <ac:spMk id="28" creationId="{828D252B-3E59-C513-8FE2-2A5E95C62A4A}"/>
          </ac:spMkLst>
        </pc:spChg>
        <pc:spChg chg="add mod">
          <ac:chgData name="Francesco Fransesini" userId="f4b06c69-b125-4814-a67d-adf8dc91bd7e" providerId="ADAL" clId="{449DA8AD-082E-4174-AFA4-03BE0BFD18AB}" dt="2022-09-01T14:56:07.364" v="170" actId="1076"/>
          <ac:spMkLst>
            <pc:docMk/>
            <pc:sldMk cId="1915174116" sldId="328"/>
            <ac:spMk id="30" creationId="{A642226D-718A-3495-313D-0C911BF875C7}"/>
          </ac:spMkLst>
        </pc:spChg>
        <pc:spChg chg="add mod">
          <ac:chgData name="Francesco Fransesini" userId="f4b06c69-b125-4814-a67d-adf8dc91bd7e" providerId="ADAL" clId="{449DA8AD-082E-4174-AFA4-03BE0BFD18AB}" dt="2022-09-01T14:58:32.276" v="280" actId="1076"/>
          <ac:spMkLst>
            <pc:docMk/>
            <pc:sldMk cId="1915174116" sldId="328"/>
            <ac:spMk id="40" creationId="{EE953EB1-D762-AE31-64E0-29C0E9D367B6}"/>
          </ac:spMkLst>
        </pc:spChg>
        <pc:spChg chg="add mod">
          <ac:chgData name="Francesco Fransesini" userId="f4b06c69-b125-4814-a67d-adf8dc91bd7e" providerId="ADAL" clId="{449DA8AD-082E-4174-AFA4-03BE0BFD18AB}" dt="2022-09-01T14:59:05.870" v="283" actId="14100"/>
          <ac:spMkLst>
            <pc:docMk/>
            <pc:sldMk cId="1915174116" sldId="328"/>
            <ac:spMk id="42" creationId="{2FAC5265-CA8F-E98B-C764-03041F66E097}"/>
          </ac:spMkLst>
        </pc:spChg>
        <pc:spChg chg="del mod">
          <ac:chgData name="Francesco Fransesini" userId="f4b06c69-b125-4814-a67d-adf8dc91bd7e" providerId="ADAL" clId="{449DA8AD-082E-4174-AFA4-03BE0BFD18AB}" dt="2022-09-01T14:33:32.718" v="50"/>
          <ac:spMkLst>
            <pc:docMk/>
            <pc:sldMk cId="1915174116" sldId="328"/>
            <ac:spMk id="48" creationId="{EA777D94-B97F-4FEC-8873-BB959D9332F5}"/>
          </ac:spMkLst>
        </pc:spChg>
        <pc:spChg chg="mod">
          <ac:chgData name="Francesco Fransesini" userId="f4b06c69-b125-4814-a67d-adf8dc91bd7e" providerId="ADAL" clId="{449DA8AD-082E-4174-AFA4-03BE0BFD18AB}" dt="2022-09-01T14:33:28.117" v="46"/>
          <ac:spMkLst>
            <pc:docMk/>
            <pc:sldMk cId="1915174116" sldId="328"/>
            <ac:spMk id="49" creationId="{9C0437E8-F3C7-49BE-85BF-948370FA1007}"/>
          </ac:spMkLst>
        </pc:spChg>
        <pc:picChg chg="add mod modCrop">
          <ac:chgData name="Francesco Fransesini" userId="f4b06c69-b125-4814-a67d-adf8dc91bd7e" providerId="ADAL" clId="{449DA8AD-082E-4174-AFA4-03BE0BFD18AB}" dt="2022-09-01T14:55:09.689" v="107" actId="1076"/>
          <ac:picMkLst>
            <pc:docMk/>
            <pc:sldMk cId="1915174116" sldId="328"/>
            <ac:picMk id="18" creationId="{A8367402-043C-01B5-ECCD-B6753D63FF28}"/>
          </ac:picMkLst>
        </pc:picChg>
        <pc:picChg chg="add del">
          <ac:chgData name="Francesco Fransesini" userId="f4b06c69-b125-4814-a67d-adf8dc91bd7e" providerId="ADAL" clId="{449DA8AD-082E-4174-AFA4-03BE0BFD18AB}" dt="2022-09-01T14:54:57.024" v="100" actId="22"/>
          <ac:picMkLst>
            <pc:docMk/>
            <pc:sldMk cId="1915174116" sldId="328"/>
            <ac:picMk id="22" creationId="{9B01FCE4-944F-9080-E99B-1054925D164A}"/>
          </ac:picMkLst>
        </pc:picChg>
        <pc:cxnChg chg="add mod">
          <ac:chgData name="Francesco Fransesini" userId="f4b06c69-b125-4814-a67d-adf8dc91bd7e" providerId="ADAL" clId="{449DA8AD-082E-4174-AFA4-03BE0BFD18AB}" dt="2022-09-01T14:56:25.189" v="173" actId="208"/>
          <ac:cxnSpMkLst>
            <pc:docMk/>
            <pc:sldMk cId="1915174116" sldId="328"/>
            <ac:cxnSpMk id="32" creationId="{676DEA28-ABE3-1BE5-D250-9BA0A773265E}"/>
          </ac:cxnSpMkLst>
        </pc:cxnChg>
        <pc:cxnChg chg="add mod">
          <ac:chgData name="Francesco Fransesini" userId="f4b06c69-b125-4814-a67d-adf8dc91bd7e" providerId="ADAL" clId="{449DA8AD-082E-4174-AFA4-03BE0BFD18AB}" dt="2022-09-01T14:56:31.324" v="175" actId="1076"/>
          <ac:cxnSpMkLst>
            <pc:docMk/>
            <pc:sldMk cId="1915174116" sldId="328"/>
            <ac:cxnSpMk id="33" creationId="{6465170D-C980-685F-E1F9-E27CB7815798}"/>
          </ac:cxnSpMkLst>
        </pc:cxnChg>
        <pc:cxnChg chg="add mod">
          <ac:chgData name="Francesco Fransesini" userId="f4b06c69-b125-4814-a67d-adf8dc91bd7e" providerId="ADAL" clId="{449DA8AD-082E-4174-AFA4-03BE0BFD18AB}" dt="2022-09-01T14:56:40.521" v="178" actId="14100"/>
          <ac:cxnSpMkLst>
            <pc:docMk/>
            <pc:sldMk cId="1915174116" sldId="328"/>
            <ac:cxnSpMk id="34" creationId="{A9D30348-55F9-CF69-7E28-F390E0605011}"/>
          </ac:cxnSpMkLst>
        </pc:cxnChg>
        <pc:cxnChg chg="add mod">
          <ac:chgData name="Francesco Fransesini" userId="f4b06c69-b125-4814-a67d-adf8dc91bd7e" providerId="ADAL" clId="{449DA8AD-082E-4174-AFA4-03BE0BFD18AB}" dt="2022-09-01T14:56:48.301" v="181" actId="14100"/>
          <ac:cxnSpMkLst>
            <pc:docMk/>
            <pc:sldMk cId="1915174116" sldId="328"/>
            <ac:cxnSpMk id="36" creationId="{A8AFC576-9385-33CB-E786-1F880125DA4C}"/>
          </ac:cxnSpMkLst>
        </pc:cxnChg>
        <pc:cxnChg chg="add mod">
          <ac:chgData name="Francesco Fransesini" userId="f4b06c69-b125-4814-a67d-adf8dc91bd7e" providerId="ADAL" clId="{449DA8AD-082E-4174-AFA4-03BE0BFD18AB}" dt="2022-09-01T14:57:01.100" v="185" actId="14100"/>
          <ac:cxnSpMkLst>
            <pc:docMk/>
            <pc:sldMk cId="1915174116" sldId="328"/>
            <ac:cxnSpMk id="38" creationId="{9725C633-F090-A3C6-9083-30471A9B0DF3}"/>
          </ac:cxnSpMkLst>
        </pc:cxnChg>
      </pc:sldChg>
      <pc:sldChg chg="modSp mod">
        <pc:chgData name="Francesco Fransesini" userId="f4b06c69-b125-4814-a67d-adf8dc91bd7e" providerId="ADAL" clId="{449DA8AD-082E-4174-AFA4-03BE0BFD18AB}" dt="2022-09-05T13:04:51.645" v="688" actId="14100"/>
        <pc:sldMkLst>
          <pc:docMk/>
          <pc:sldMk cId="1609017417" sldId="329"/>
        </pc:sldMkLst>
        <pc:spChg chg="mod">
          <ac:chgData name="Francesco Fransesini" userId="f4b06c69-b125-4814-a67d-adf8dc91bd7e" providerId="ADAL" clId="{449DA8AD-082E-4174-AFA4-03BE0BFD18AB}" dt="2022-09-05T13:04:51.645" v="688" actId="14100"/>
          <ac:spMkLst>
            <pc:docMk/>
            <pc:sldMk cId="1609017417" sldId="329"/>
            <ac:spMk id="5" creationId="{5DC3B090-679A-4C5F-2C92-DE22661E43D0}"/>
          </ac:spMkLst>
        </pc:spChg>
        <pc:spChg chg="mod">
          <ac:chgData name="Francesco Fransesini" userId="f4b06c69-b125-4814-a67d-adf8dc91bd7e" providerId="ADAL" clId="{449DA8AD-082E-4174-AFA4-03BE0BFD18AB}" dt="2022-09-05T12:51:29.282" v="618" actId="1076"/>
          <ac:spMkLst>
            <pc:docMk/>
            <pc:sldMk cId="1609017417" sldId="329"/>
            <ac:spMk id="9" creationId="{BCC39226-381B-DFEF-31D4-58E381254473}"/>
          </ac:spMkLst>
        </pc:spChg>
        <pc:spChg chg="mod">
          <ac:chgData name="Francesco Fransesini" userId="f4b06c69-b125-4814-a67d-adf8dc91bd7e" providerId="ADAL" clId="{449DA8AD-082E-4174-AFA4-03BE0BFD18AB}" dt="2022-09-05T12:51:34.626" v="620" actId="1076"/>
          <ac:spMkLst>
            <pc:docMk/>
            <pc:sldMk cId="1609017417" sldId="329"/>
            <ac:spMk id="15" creationId="{FD7D18EF-3B0C-7E33-8EF5-F4D35FBF6468}"/>
          </ac:spMkLst>
        </pc:spChg>
        <pc:picChg chg="mod">
          <ac:chgData name="Francesco Fransesini" userId="f4b06c69-b125-4814-a67d-adf8dc91bd7e" providerId="ADAL" clId="{449DA8AD-082E-4174-AFA4-03BE0BFD18AB}" dt="2022-09-05T12:51:36.770" v="622" actId="14100"/>
          <ac:picMkLst>
            <pc:docMk/>
            <pc:sldMk cId="1609017417" sldId="329"/>
            <ac:picMk id="8" creationId="{AC7DCA9D-2C17-6787-FCFD-7BC41436FC17}"/>
          </ac:picMkLst>
        </pc:picChg>
        <pc:picChg chg="mod">
          <ac:chgData name="Francesco Fransesini" userId="f4b06c69-b125-4814-a67d-adf8dc91bd7e" providerId="ADAL" clId="{449DA8AD-082E-4174-AFA4-03BE0BFD18AB}" dt="2022-09-05T12:51:31.370" v="619" actId="1076"/>
          <ac:picMkLst>
            <pc:docMk/>
            <pc:sldMk cId="1609017417" sldId="329"/>
            <ac:picMk id="1030" creationId="{A4F35185-DAE4-C582-848B-8C742DD3D253}"/>
          </ac:picMkLst>
        </pc:picChg>
      </pc:sldChg>
      <pc:sldChg chg="add del">
        <pc:chgData name="Francesco Fransesini" userId="f4b06c69-b125-4814-a67d-adf8dc91bd7e" providerId="ADAL" clId="{449DA8AD-082E-4174-AFA4-03BE0BFD18AB}" dt="2022-09-01T14:59:38.151" v="284" actId="47"/>
        <pc:sldMkLst>
          <pc:docMk/>
          <pc:sldMk cId="4131138683" sldId="329"/>
        </pc:sldMkLst>
      </pc:sldChg>
      <pc:sldChg chg="modSp mod">
        <pc:chgData name="Francesco Fransesini" userId="f4b06c69-b125-4814-a67d-adf8dc91bd7e" providerId="ADAL" clId="{449DA8AD-082E-4174-AFA4-03BE0BFD18AB}" dt="2022-09-05T12:53:30.826" v="638" actId="1076"/>
        <pc:sldMkLst>
          <pc:docMk/>
          <pc:sldMk cId="1099312648" sldId="330"/>
        </pc:sldMkLst>
        <pc:spChg chg="mod">
          <ac:chgData name="Francesco Fransesini" userId="f4b06c69-b125-4814-a67d-adf8dc91bd7e" providerId="ADAL" clId="{449DA8AD-082E-4174-AFA4-03BE0BFD18AB}" dt="2022-09-05T12:19:55.740" v="422" actId="20577"/>
          <ac:spMkLst>
            <pc:docMk/>
            <pc:sldMk cId="1099312648" sldId="330"/>
            <ac:spMk id="19" creationId="{46BE0337-8651-F99A-38FC-6AD24FC472A4}"/>
          </ac:spMkLst>
        </pc:spChg>
        <pc:spChg chg="mod">
          <ac:chgData name="Francesco Fransesini" userId="f4b06c69-b125-4814-a67d-adf8dc91bd7e" providerId="ADAL" clId="{449DA8AD-082E-4174-AFA4-03BE0BFD18AB}" dt="2022-09-05T12:29:57.336" v="433" actId="313"/>
          <ac:spMkLst>
            <pc:docMk/>
            <pc:sldMk cId="1099312648" sldId="330"/>
            <ac:spMk id="46" creationId="{215CEE78-1B64-3582-B2F7-33A40967E815}"/>
          </ac:spMkLst>
        </pc:spChg>
        <pc:spChg chg="mod">
          <ac:chgData name="Francesco Fransesini" userId="f4b06c69-b125-4814-a67d-adf8dc91bd7e" providerId="ADAL" clId="{449DA8AD-082E-4174-AFA4-03BE0BFD18AB}" dt="2022-09-05T12:52:34.354" v="633" actId="1076"/>
          <ac:spMkLst>
            <pc:docMk/>
            <pc:sldMk cId="1099312648" sldId="330"/>
            <ac:spMk id="61" creationId="{45ED1A58-264F-35D8-E307-704F0C4BBFE7}"/>
          </ac:spMkLst>
        </pc:spChg>
        <pc:spChg chg="mod">
          <ac:chgData name="Francesco Fransesini" userId="f4b06c69-b125-4814-a67d-adf8dc91bd7e" providerId="ADAL" clId="{449DA8AD-082E-4174-AFA4-03BE0BFD18AB}" dt="2022-09-05T12:52:26.746" v="631" actId="1076"/>
          <ac:spMkLst>
            <pc:docMk/>
            <pc:sldMk cId="1099312648" sldId="330"/>
            <ac:spMk id="1028" creationId="{5EC6265E-3072-AFCA-D4C1-36054199F0A9}"/>
          </ac:spMkLst>
        </pc:spChg>
        <pc:picChg chg="mod">
          <ac:chgData name="Francesco Fransesini" userId="f4b06c69-b125-4814-a67d-adf8dc91bd7e" providerId="ADAL" clId="{449DA8AD-082E-4174-AFA4-03BE0BFD18AB}" dt="2022-09-05T12:52:10.466" v="628" actId="1076"/>
          <ac:picMkLst>
            <pc:docMk/>
            <pc:sldMk cId="1099312648" sldId="330"/>
            <ac:picMk id="12" creationId="{2A95F0F2-33D1-5D93-E10F-BCB0EA9DF852}"/>
          </ac:picMkLst>
        </pc:picChg>
        <pc:picChg chg="mod">
          <ac:chgData name="Francesco Fransesini" userId="f4b06c69-b125-4814-a67d-adf8dc91bd7e" providerId="ADAL" clId="{449DA8AD-082E-4174-AFA4-03BE0BFD18AB}" dt="2022-09-05T12:51:53.875" v="625" actId="1076"/>
          <ac:picMkLst>
            <pc:docMk/>
            <pc:sldMk cId="1099312648" sldId="330"/>
            <ac:picMk id="18" creationId="{1B75AA0D-AB78-8145-2B82-C30612414D4D}"/>
          </ac:picMkLst>
        </pc:picChg>
        <pc:picChg chg="mod">
          <ac:chgData name="Francesco Fransesini" userId="f4b06c69-b125-4814-a67d-adf8dc91bd7e" providerId="ADAL" clId="{449DA8AD-082E-4174-AFA4-03BE0BFD18AB}" dt="2022-09-05T12:53:30.826" v="638" actId="1076"/>
          <ac:picMkLst>
            <pc:docMk/>
            <pc:sldMk cId="1099312648" sldId="330"/>
            <ac:picMk id="52" creationId="{1488BAD3-D138-0C83-DA38-F02BFC9933BD}"/>
          </ac:picMkLst>
        </pc:picChg>
        <pc:cxnChg chg="mod">
          <ac:chgData name="Francesco Fransesini" userId="f4b06c69-b125-4814-a67d-adf8dc91bd7e" providerId="ADAL" clId="{449DA8AD-082E-4174-AFA4-03BE0BFD18AB}" dt="2022-09-05T12:52:13.755" v="629" actId="14100"/>
          <ac:cxnSpMkLst>
            <pc:docMk/>
            <pc:sldMk cId="1099312648" sldId="330"/>
            <ac:cxnSpMk id="53" creationId="{FEAFE29E-B392-1A66-53D1-CDADA451C241}"/>
          </ac:cxnSpMkLst>
        </pc:cxnChg>
        <pc:cxnChg chg="mod">
          <ac:chgData name="Francesco Fransesini" userId="f4b06c69-b125-4814-a67d-adf8dc91bd7e" providerId="ADAL" clId="{449DA8AD-082E-4174-AFA4-03BE0BFD18AB}" dt="2022-09-05T12:52:16.898" v="630" actId="14100"/>
          <ac:cxnSpMkLst>
            <pc:docMk/>
            <pc:sldMk cId="1099312648" sldId="330"/>
            <ac:cxnSpMk id="57" creationId="{0706E2D1-A15D-DEA5-5A7D-4799BBA1C624}"/>
          </ac:cxnSpMkLst>
        </pc:cxnChg>
        <pc:cxnChg chg="mod">
          <ac:chgData name="Francesco Fransesini" userId="f4b06c69-b125-4814-a67d-adf8dc91bd7e" providerId="ADAL" clId="{449DA8AD-082E-4174-AFA4-03BE0BFD18AB}" dt="2022-09-05T12:52:34.354" v="633" actId="1076"/>
          <ac:cxnSpMkLst>
            <pc:docMk/>
            <pc:sldMk cId="1099312648" sldId="330"/>
            <ac:cxnSpMk id="62" creationId="{AAD4D87F-BD67-5A9D-39DC-B9CF100581D2}"/>
          </ac:cxnSpMkLst>
        </pc:cxnChg>
        <pc:cxnChg chg="mod">
          <ac:chgData name="Francesco Fransesini" userId="f4b06c69-b125-4814-a67d-adf8dc91bd7e" providerId="ADAL" clId="{449DA8AD-082E-4174-AFA4-03BE0BFD18AB}" dt="2022-09-05T12:52:34.354" v="633" actId="1076"/>
          <ac:cxnSpMkLst>
            <pc:docMk/>
            <pc:sldMk cId="1099312648" sldId="330"/>
            <ac:cxnSpMk id="1024" creationId="{7C65CB7F-6726-3C21-C326-9C6DFE0C2F64}"/>
          </ac:cxnSpMkLst>
        </pc:cxnChg>
        <pc:cxnChg chg="mod">
          <ac:chgData name="Francesco Fransesini" userId="f4b06c69-b125-4814-a67d-adf8dc91bd7e" providerId="ADAL" clId="{449DA8AD-082E-4174-AFA4-03BE0BFD18AB}" dt="2022-09-05T12:52:26.746" v="631" actId="1076"/>
          <ac:cxnSpMkLst>
            <pc:docMk/>
            <pc:sldMk cId="1099312648" sldId="330"/>
            <ac:cxnSpMk id="1029" creationId="{9EEB2D31-6B0A-40BB-1EFE-0555FDCF2432}"/>
          </ac:cxnSpMkLst>
        </pc:cxnChg>
        <pc:cxnChg chg="mod">
          <ac:chgData name="Francesco Fransesini" userId="f4b06c69-b125-4814-a67d-adf8dc91bd7e" providerId="ADAL" clId="{449DA8AD-082E-4174-AFA4-03BE0BFD18AB}" dt="2022-09-05T12:52:26.746" v="631" actId="1076"/>
          <ac:cxnSpMkLst>
            <pc:docMk/>
            <pc:sldMk cId="1099312648" sldId="330"/>
            <ac:cxnSpMk id="1031" creationId="{21DB5AD1-13D3-3D9A-049D-80DC922917AC}"/>
          </ac:cxnSpMkLst>
        </pc:cxnChg>
      </pc:sldChg>
      <pc:sldChg chg="modSp mod">
        <pc:chgData name="Francesco Fransesini" userId="f4b06c69-b125-4814-a67d-adf8dc91bd7e" providerId="ADAL" clId="{449DA8AD-082E-4174-AFA4-03BE0BFD18AB}" dt="2022-09-05T11:57:54.725" v="421" actId="313"/>
        <pc:sldMkLst>
          <pc:docMk/>
          <pc:sldMk cId="2235018171" sldId="330"/>
        </pc:sldMkLst>
        <pc:spChg chg="mod">
          <ac:chgData name="Francesco Fransesini" userId="f4b06c69-b125-4814-a67d-adf8dc91bd7e" providerId="ADAL" clId="{449DA8AD-082E-4174-AFA4-03BE0BFD18AB}" dt="2022-09-05T11:57:54.725" v="421" actId="313"/>
          <ac:spMkLst>
            <pc:docMk/>
            <pc:sldMk cId="2235018171" sldId="330"/>
            <ac:spMk id="49" creationId="{9C0437E8-F3C7-49BE-85BF-948370FA1007}"/>
          </ac:spMkLst>
        </pc:spChg>
      </pc:sldChg>
      <pc:sldChg chg="addSp delSp modSp mod">
        <pc:chgData name="Francesco Fransesini" userId="f4b06c69-b125-4814-a67d-adf8dc91bd7e" providerId="ADAL" clId="{449DA8AD-082E-4174-AFA4-03BE0BFD18AB}" dt="2022-09-05T12:53:53.762" v="640" actId="14734"/>
        <pc:sldMkLst>
          <pc:docMk/>
          <pc:sldMk cId="2546905976" sldId="331"/>
        </pc:sldMkLst>
        <pc:spChg chg="add mod">
          <ac:chgData name="Francesco Fransesini" userId="f4b06c69-b125-4814-a67d-adf8dc91bd7e" providerId="ADAL" clId="{449DA8AD-082E-4174-AFA4-03BE0BFD18AB}" dt="2022-09-05T12:41:47.075" v="583" actId="1076"/>
          <ac:spMkLst>
            <pc:docMk/>
            <pc:sldMk cId="2546905976" sldId="331"/>
            <ac:spMk id="5" creationId="{E4E0E561-6B6C-EC72-63D5-C44D87CF921F}"/>
          </ac:spMkLst>
        </pc:spChg>
        <pc:spChg chg="add mod">
          <ac:chgData name="Francesco Fransesini" userId="f4b06c69-b125-4814-a67d-adf8dc91bd7e" providerId="ADAL" clId="{449DA8AD-082E-4174-AFA4-03BE0BFD18AB}" dt="2022-09-05T12:41:29.660" v="578" actId="207"/>
          <ac:spMkLst>
            <pc:docMk/>
            <pc:sldMk cId="2546905976" sldId="331"/>
            <ac:spMk id="9" creationId="{066DC8A5-2441-6BDA-68B9-7587726ED2A8}"/>
          </ac:spMkLst>
        </pc:spChg>
        <pc:spChg chg="add mod">
          <ac:chgData name="Francesco Fransesini" userId="f4b06c69-b125-4814-a67d-adf8dc91bd7e" providerId="ADAL" clId="{449DA8AD-082E-4174-AFA4-03BE0BFD18AB}" dt="2022-09-05T12:41:32.724" v="579" actId="207"/>
          <ac:spMkLst>
            <pc:docMk/>
            <pc:sldMk cId="2546905976" sldId="331"/>
            <ac:spMk id="16" creationId="{60C67DAA-0A12-6694-71F0-459067753709}"/>
          </ac:spMkLst>
        </pc:spChg>
        <pc:spChg chg="add del">
          <ac:chgData name="Francesco Fransesini" userId="f4b06c69-b125-4814-a67d-adf8dc91bd7e" providerId="ADAL" clId="{449DA8AD-082E-4174-AFA4-03BE0BFD18AB}" dt="2022-09-05T12:40:16.347" v="543" actId="478"/>
          <ac:spMkLst>
            <pc:docMk/>
            <pc:sldMk cId="2546905976" sldId="331"/>
            <ac:spMk id="19" creationId="{46BE0337-8651-F99A-38FC-6AD24FC472A4}"/>
          </ac:spMkLst>
        </pc:spChg>
        <pc:spChg chg="add del mod">
          <ac:chgData name="Francesco Fransesini" userId="f4b06c69-b125-4814-a67d-adf8dc91bd7e" providerId="ADAL" clId="{449DA8AD-082E-4174-AFA4-03BE0BFD18AB}" dt="2022-09-05T12:41:45.162" v="582" actId="1076"/>
          <ac:spMkLst>
            <pc:docMk/>
            <pc:sldMk cId="2546905976" sldId="331"/>
            <ac:spMk id="25" creationId="{E8718D81-13BA-BF95-CA39-3F4062FAE51D}"/>
          </ac:spMkLst>
        </pc:spChg>
        <pc:spChg chg="del">
          <ac:chgData name="Francesco Fransesini" userId="f4b06c69-b125-4814-a67d-adf8dc91bd7e" providerId="ADAL" clId="{449DA8AD-082E-4174-AFA4-03BE0BFD18AB}" dt="2022-09-05T12:39:59.043" v="538" actId="478"/>
          <ac:spMkLst>
            <pc:docMk/>
            <pc:sldMk cId="2546905976" sldId="331"/>
            <ac:spMk id="29" creationId="{D7F1CD19-9AED-47A5-C3E4-D70B63E9FCBF}"/>
          </ac:spMkLst>
        </pc:spChg>
        <pc:spChg chg="del">
          <ac:chgData name="Francesco Fransesini" userId="f4b06c69-b125-4814-a67d-adf8dc91bd7e" providerId="ADAL" clId="{449DA8AD-082E-4174-AFA4-03BE0BFD18AB}" dt="2022-09-05T12:39:53.699" v="537" actId="478"/>
          <ac:spMkLst>
            <pc:docMk/>
            <pc:sldMk cId="2546905976" sldId="331"/>
            <ac:spMk id="38" creationId="{008B5237-5F66-8568-AD10-BC1A4EF1973A}"/>
          </ac:spMkLst>
        </pc:spChg>
        <pc:spChg chg="del mod">
          <ac:chgData name="Francesco Fransesini" userId="f4b06c69-b125-4814-a67d-adf8dc91bd7e" providerId="ADAL" clId="{449DA8AD-082E-4174-AFA4-03BE0BFD18AB}" dt="2022-09-05T12:39:50.259" v="536" actId="478"/>
          <ac:spMkLst>
            <pc:docMk/>
            <pc:sldMk cId="2546905976" sldId="331"/>
            <ac:spMk id="46" creationId="{215CEE78-1B64-3582-B2F7-33A40967E815}"/>
          </ac:spMkLst>
        </pc:spChg>
        <pc:graphicFrameChg chg="add mod modGraphic">
          <ac:chgData name="Francesco Fransesini" userId="f4b06c69-b125-4814-a67d-adf8dc91bd7e" providerId="ADAL" clId="{449DA8AD-082E-4174-AFA4-03BE0BFD18AB}" dt="2022-09-05T12:53:53.762" v="640" actId="14734"/>
          <ac:graphicFrameMkLst>
            <pc:docMk/>
            <pc:sldMk cId="2546905976" sldId="331"/>
            <ac:graphicFrameMk id="3" creationId="{FB2A9861-1B19-BA4C-5D67-061A2F6D81F6}"/>
          </ac:graphicFrameMkLst>
        </pc:graphicFrameChg>
        <pc:picChg chg="mod">
          <ac:chgData name="Francesco Fransesini" userId="f4b06c69-b125-4814-a67d-adf8dc91bd7e" providerId="ADAL" clId="{449DA8AD-082E-4174-AFA4-03BE0BFD18AB}" dt="2022-09-05T12:41:48.938" v="584" actId="1076"/>
          <ac:picMkLst>
            <pc:docMk/>
            <pc:sldMk cId="2546905976" sldId="331"/>
            <ac:picMk id="6" creationId="{77545463-B98D-F81F-2156-B4EEE13D8D70}"/>
          </ac:picMkLst>
        </pc:picChg>
        <pc:picChg chg="mod">
          <ac:chgData name="Francesco Fransesini" userId="f4b06c69-b125-4814-a67d-adf8dc91bd7e" providerId="ADAL" clId="{449DA8AD-082E-4174-AFA4-03BE0BFD18AB}" dt="2022-09-05T12:40:47.618" v="556" actId="1076"/>
          <ac:picMkLst>
            <pc:docMk/>
            <pc:sldMk cId="2546905976" sldId="331"/>
            <ac:picMk id="8" creationId="{75DEBF6A-4EB0-06EB-55C7-48C126C4A8E4}"/>
          </ac:picMkLst>
        </pc:picChg>
        <pc:picChg chg="mod">
          <ac:chgData name="Francesco Fransesini" userId="f4b06c69-b125-4814-a67d-adf8dc91bd7e" providerId="ADAL" clId="{449DA8AD-082E-4174-AFA4-03BE0BFD18AB}" dt="2022-09-05T12:40:50.178" v="557" actId="1076"/>
          <ac:picMkLst>
            <pc:docMk/>
            <pc:sldMk cId="2546905976" sldId="331"/>
            <ac:picMk id="11" creationId="{23221E56-8BDE-1557-40B1-38601C0E1A5C}"/>
          </ac:picMkLst>
        </pc:picChg>
      </pc:sldChg>
      <pc:sldChg chg="modSp mod">
        <pc:chgData name="Francesco Fransesini" userId="f4b06c69-b125-4814-a67d-adf8dc91bd7e" providerId="ADAL" clId="{449DA8AD-082E-4174-AFA4-03BE0BFD18AB}" dt="2022-09-05T13:05:03.761" v="690" actId="404"/>
        <pc:sldMkLst>
          <pc:docMk/>
          <pc:sldMk cId="1891713485" sldId="332"/>
        </pc:sldMkLst>
        <pc:spChg chg="mod">
          <ac:chgData name="Francesco Fransesini" userId="f4b06c69-b125-4814-a67d-adf8dc91bd7e" providerId="ADAL" clId="{449DA8AD-082E-4174-AFA4-03BE0BFD18AB}" dt="2022-09-05T13:05:03.761" v="690" actId="404"/>
          <ac:spMkLst>
            <pc:docMk/>
            <pc:sldMk cId="1891713485" sldId="332"/>
            <ac:spMk id="19" creationId="{46BE0337-8651-F99A-38FC-6AD24FC472A4}"/>
          </ac:spMkLst>
        </pc:spChg>
      </pc:sldChg>
    </pc:docChg>
  </pc:docChgLst>
  <pc:docChgLst>
    <pc:chgData name="Francesco Fransesini" userId="f4b06c69-b125-4814-a67d-adf8dc91bd7e" providerId="ADAL" clId="{CF4ED1EA-5BCA-4290-9E56-B905D8B3EFF4}"/>
    <pc:docChg chg="undo custSel addSld delSld modSld sldOrd">
      <pc:chgData name="Francesco Fransesini" userId="f4b06c69-b125-4814-a67d-adf8dc91bd7e" providerId="ADAL" clId="{CF4ED1EA-5BCA-4290-9E56-B905D8B3EFF4}" dt="2022-07-08T12:24:25.040" v="786"/>
      <pc:docMkLst>
        <pc:docMk/>
      </pc:docMkLst>
      <pc:sldChg chg="modSp mod">
        <pc:chgData name="Francesco Fransesini" userId="f4b06c69-b125-4814-a67d-adf8dc91bd7e" providerId="ADAL" clId="{CF4ED1EA-5BCA-4290-9E56-B905D8B3EFF4}" dt="2022-07-08T11:38:28.697" v="298" actId="403"/>
        <pc:sldMkLst>
          <pc:docMk/>
          <pc:sldMk cId="3110927197" sldId="283"/>
        </pc:sldMkLst>
        <pc:spChg chg="mod">
          <ac:chgData name="Francesco Fransesini" userId="f4b06c69-b125-4814-a67d-adf8dc91bd7e" providerId="ADAL" clId="{CF4ED1EA-5BCA-4290-9E56-B905D8B3EFF4}" dt="2022-07-08T11:34:30.851" v="34"/>
          <ac:spMkLst>
            <pc:docMk/>
            <pc:sldMk cId="3110927197" sldId="283"/>
            <ac:spMk id="10" creationId="{4F769AF9-9998-4535-A0B8-F7AC06DA6FDC}"/>
          </ac:spMkLst>
        </pc:spChg>
        <pc:spChg chg="mod">
          <ac:chgData name="Francesco Fransesini" userId="f4b06c69-b125-4814-a67d-adf8dc91bd7e" providerId="ADAL" clId="{CF4ED1EA-5BCA-4290-9E56-B905D8B3EFF4}" dt="2022-07-08T11:38:28.697" v="298" actId="403"/>
          <ac:spMkLst>
            <pc:docMk/>
            <pc:sldMk cId="3110927197" sldId="283"/>
            <ac:spMk id="48" creationId="{EA777D94-B97F-4FEC-8873-BB959D9332F5}"/>
          </ac:spMkLst>
        </pc:spChg>
      </pc:sldChg>
      <pc:sldChg chg="modSp mod">
        <pc:chgData name="Francesco Fransesini" userId="f4b06c69-b125-4814-a67d-adf8dc91bd7e" providerId="ADAL" clId="{CF4ED1EA-5BCA-4290-9E56-B905D8B3EFF4}" dt="2022-07-08T11:34:19.454" v="31"/>
        <pc:sldMkLst>
          <pc:docMk/>
          <pc:sldMk cId="3660757301" sldId="289"/>
        </pc:sldMkLst>
        <pc:spChg chg="mod">
          <ac:chgData name="Francesco Fransesini" userId="f4b06c69-b125-4814-a67d-adf8dc91bd7e" providerId="ADAL" clId="{CF4ED1EA-5BCA-4290-9E56-B905D8B3EFF4}" dt="2022-07-08T11:34:19.454" v="31"/>
          <ac:spMkLst>
            <pc:docMk/>
            <pc:sldMk cId="3660757301" sldId="289"/>
            <ac:spMk id="2" creationId="{B75C5EC8-F6BE-4EDD-8A1F-E7C4E339CEBA}"/>
          </ac:spMkLst>
        </pc:spChg>
        <pc:spChg chg="mod">
          <ac:chgData name="Francesco Fransesini" userId="f4b06c69-b125-4814-a67d-adf8dc91bd7e" providerId="ADAL" clId="{CF4ED1EA-5BCA-4290-9E56-B905D8B3EFF4}" dt="2022-07-08T11:33:59.991" v="28" actId="6549"/>
          <ac:spMkLst>
            <pc:docMk/>
            <pc:sldMk cId="3660757301" sldId="289"/>
            <ac:spMk id="10" creationId="{36A41B5E-E69E-470C-8DC9-31497BD77849}"/>
          </ac:spMkLst>
        </pc:spChg>
        <pc:spChg chg="mod">
          <ac:chgData name="Francesco Fransesini" userId="f4b06c69-b125-4814-a67d-adf8dc91bd7e" providerId="ADAL" clId="{CF4ED1EA-5BCA-4290-9E56-B905D8B3EFF4}" dt="2022-07-08T11:33:48.612" v="2"/>
          <ac:spMkLst>
            <pc:docMk/>
            <pc:sldMk cId="3660757301" sldId="289"/>
            <ac:spMk id="13" creationId="{01305270-6C47-4C0D-89C7-82B919DE8B1E}"/>
          </ac:spMkLst>
        </pc:spChg>
      </pc:sldChg>
      <pc:sldChg chg="modSp mod">
        <pc:chgData name="Francesco Fransesini" userId="f4b06c69-b125-4814-a67d-adf8dc91bd7e" providerId="ADAL" clId="{CF4ED1EA-5BCA-4290-9E56-B905D8B3EFF4}" dt="2022-07-08T11:35:07.295" v="39"/>
        <pc:sldMkLst>
          <pc:docMk/>
          <pc:sldMk cId="2300865899" sldId="291"/>
        </pc:sldMkLst>
        <pc:spChg chg="mod">
          <ac:chgData name="Francesco Fransesini" userId="f4b06c69-b125-4814-a67d-adf8dc91bd7e" providerId="ADAL" clId="{CF4ED1EA-5BCA-4290-9E56-B905D8B3EFF4}" dt="2022-07-08T11:35:07.295" v="39"/>
          <ac:spMkLst>
            <pc:docMk/>
            <pc:sldMk cId="2300865899" sldId="291"/>
            <ac:spMk id="10" creationId="{D497722C-2CA5-43DE-B506-D1190A6DD4D5}"/>
          </ac:spMkLst>
        </pc:spChg>
      </pc:sldChg>
      <pc:sldChg chg="del">
        <pc:chgData name="Francesco Fransesini" userId="f4b06c69-b125-4814-a67d-adf8dc91bd7e" providerId="ADAL" clId="{CF4ED1EA-5BCA-4290-9E56-B905D8B3EFF4}" dt="2022-07-08T11:34:41.614" v="35" actId="47"/>
        <pc:sldMkLst>
          <pc:docMk/>
          <pc:sldMk cId="96135280" sldId="316"/>
        </pc:sldMkLst>
      </pc:sldChg>
      <pc:sldChg chg="del">
        <pc:chgData name="Francesco Fransesini" userId="f4b06c69-b125-4814-a67d-adf8dc91bd7e" providerId="ADAL" clId="{CF4ED1EA-5BCA-4290-9E56-B905D8B3EFF4}" dt="2022-07-08T11:34:44.764" v="36" actId="47"/>
        <pc:sldMkLst>
          <pc:docMk/>
          <pc:sldMk cId="2830877239" sldId="317"/>
        </pc:sldMkLst>
      </pc:sldChg>
      <pc:sldChg chg="del">
        <pc:chgData name="Francesco Fransesini" userId="f4b06c69-b125-4814-a67d-adf8dc91bd7e" providerId="ADAL" clId="{CF4ED1EA-5BCA-4290-9E56-B905D8B3EFF4}" dt="2022-07-08T11:34:45.834" v="37" actId="47"/>
        <pc:sldMkLst>
          <pc:docMk/>
          <pc:sldMk cId="3853440222" sldId="318"/>
        </pc:sldMkLst>
      </pc:sldChg>
      <pc:sldChg chg="del">
        <pc:chgData name="Francesco Fransesini" userId="f4b06c69-b125-4814-a67d-adf8dc91bd7e" providerId="ADAL" clId="{CF4ED1EA-5BCA-4290-9E56-B905D8B3EFF4}" dt="2022-07-08T11:34:48.835" v="38" actId="47"/>
        <pc:sldMkLst>
          <pc:docMk/>
          <pc:sldMk cId="3343353491" sldId="319"/>
        </pc:sldMkLst>
      </pc:sldChg>
      <pc:sldChg chg="addSp delSp modSp mod ord">
        <pc:chgData name="Francesco Fransesini" userId="f4b06c69-b125-4814-a67d-adf8dc91bd7e" providerId="ADAL" clId="{CF4ED1EA-5BCA-4290-9E56-B905D8B3EFF4}" dt="2022-07-08T11:55:38.371" v="772" actId="1582"/>
        <pc:sldMkLst>
          <pc:docMk/>
          <pc:sldMk cId="1794152004" sldId="320"/>
        </pc:sldMkLst>
        <pc:spChg chg="add mod">
          <ac:chgData name="Francesco Fransesini" userId="f4b06c69-b125-4814-a67d-adf8dc91bd7e" providerId="ADAL" clId="{CF4ED1EA-5BCA-4290-9E56-B905D8B3EFF4}" dt="2022-07-08T11:55:38.371" v="772" actId="1582"/>
          <ac:spMkLst>
            <pc:docMk/>
            <pc:sldMk cId="1794152004" sldId="320"/>
            <ac:spMk id="8" creationId="{D4F93F32-0B55-47BE-AA33-BF317F047039}"/>
          </ac:spMkLst>
        </pc:spChg>
        <pc:spChg chg="mod">
          <ac:chgData name="Francesco Fransesini" userId="f4b06c69-b125-4814-a67d-adf8dc91bd7e" providerId="ADAL" clId="{CF4ED1EA-5BCA-4290-9E56-B905D8B3EFF4}" dt="2022-07-08T11:46:27.464" v="337"/>
          <ac:spMkLst>
            <pc:docMk/>
            <pc:sldMk cId="1794152004" sldId="320"/>
            <ac:spMk id="23" creationId="{4DABF008-A671-45B8-8B3D-C75CD367BF36}"/>
          </ac:spMkLst>
        </pc:spChg>
        <pc:spChg chg="mod">
          <ac:chgData name="Francesco Fransesini" userId="f4b06c69-b125-4814-a67d-adf8dc91bd7e" providerId="ADAL" clId="{CF4ED1EA-5BCA-4290-9E56-B905D8B3EFF4}" dt="2022-07-08T11:46:17.006" v="336" actId="1076"/>
          <ac:spMkLst>
            <pc:docMk/>
            <pc:sldMk cId="1794152004" sldId="320"/>
            <ac:spMk id="24" creationId="{5D55A796-05D2-216D-A4C5-BC139EB8E415}"/>
          </ac:spMkLst>
        </pc:spChg>
        <pc:spChg chg="mod">
          <ac:chgData name="Francesco Fransesini" userId="f4b06c69-b125-4814-a67d-adf8dc91bd7e" providerId="ADAL" clId="{CF4ED1EA-5BCA-4290-9E56-B905D8B3EFF4}" dt="2022-07-08T11:46:02.591" v="335" actId="1076"/>
          <ac:spMkLst>
            <pc:docMk/>
            <pc:sldMk cId="1794152004" sldId="320"/>
            <ac:spMk id="58" creationId="{6CB85012-BFF4-E8C0-1C06-171A50DCE443}"/>
          </ac:spMkLst>
        </pc:spChg>
        <pc:spChg chg="mod">
          <ac:chgData name="Francesco Fransesini" userId="f4b06c69-b125-4814-a67d-adf8dc91bd7e" providerId="ADAL" clId="{CF4ED1EA-5BCA-4290-9E56-B905D8B3EFF4}" dt="2022-07-08T11:45:56.183" v="333" actId="1076"/>
          <ac:spMkLst>
            <pc:docMk/>
            <pc:sldMk cId="1794152004" sldId="320"/>
            <ac:spMk id="67" creationId="{CF3B4B87-8597-2660-2462-67185309827A}"/>
          </ac:spMkLst>
        </pc:spChg>
        <pc:spChg chg="mod">
          <ac:chgData name="Francesco Fransesini" userId="f4b06c69-b125-4814-a67d-adf8dc91bd7e" providerId="ADAL" clId="{CF4ED1EA-5BCA-4290-9E56-B905D8B3EFF4}" dt="2022-07-08T11:45:43.038" v="329" actId="1076"/>
          <ac:spMkLst>
            <pc:docMk/>
            <pc:sldMk cId="1794152004" sldId="320"/>
            <ac:spMk id="74" creationId="{6E432E32-B9C3-9130-ABFE-F18C03E3A7D2}"/>
          </ac:spMkLst>
        </pc:spChg>
        <pc:picChg chg="del">
          <ac:chgData name="Francesco Fransesini" userId="f4b06c69-b125-4814-a67d-adf8dc91bd7e" providerId="ADAL" clId="{CF4ED1EA-5BCA-4290-9E56-B905D8B3EFF4}" dt="2022-07-08T11:44:37.775" v="318" actId="478"/>
          <ac:picMkLst>
            <pc:docMk/>
            <pc:sldMk cId="1794152004" sldId="320"/>
            <ac:picMk id="4" creationId="{80D48AB8-FA0C-ABE1-EBBB-DBA9FC7C1032}"/>
          </ac:picMkLst>
        </pc:picChg>
        <pc:picChg chg="add mod ord modCrop">
          <ac:chgData name="Francesco Fransesini" userId="f4b06c69-b125-4814-a67d-adf8dc91bd7e" providerId="ADAL" clId="{CF4ED1EA-5BCA-4290-9E56-B905D8B3EFF4}" dt="2022-07-08T11:45:51.806" v="332" actId="1076"/>
          <ac:picMkLst>
            <pc:docMk/>
            <pc:sldMk cId="1794152004" sldId="320"/>
            <ac:picMk id="5" creationId="{1098F8A1-E743-FFB0-2ADE-1D9A02537BB7}"/>
          </ac:picMkLst>
        </pc:picChg>
        <pc:cxnChg chg="mod">
          <ac:chgData name="Francesco Fransesini" userId="f4b06c69-b125-4814-a67d-adf8dc91bd7e" providerId="ADAL" clId="{CF4ED1EA-5BCA-4290-9E56-B905D8B3EFF4}" dt="2022-07-08T11:45:10.479" v="323" actId="1076"/>
          <ac:cxnSpMkLst>
            <pc:docMk/>
            <pc:sldMk cId="1794152004" sldId="320"/>
            <ac:cxnSpMk id="31" creationId="{4F139664-F5DD-4A64-841E-A777B89DE36E}"/>
          </ac:cxnSpMkLst>
        </pc:cxnChg>
        <pc:cxnChg chg="mod">
          <ac:chgData name="Francesco Fransesini" userId="f4b06c69-b125-4814-a67d-adf8dc91bd7e" providerId="ADAL" clId="{CF4ED1EA-5BCA-4290-9E56-B905D8B3EFF4}" dt="2022-07-08T11:46:00.007" v="334" actId="14100"/>
          <ac:cxnSpMkLst>
            <pc:docMk/>
            <pc:sldMk cId="1794152004" sldId="320"/>
            <ac:cxnSpMk id="60" creationId="{E5AF6579-F179-357C-9163-D7DEF729176C}"/>
          </ac:cxnSpMkLst>
        </pc:cxnChg>
        <pc:cxnChg chg="mod">
          <ac:chgData name="Francesco Fransesini" userId="f4b06c69-b125-4814-a67d-adf8dc91bd7e" providerId="ADAL" clId="{CF4ED1EA-5BCA-4290-9E56-B905D8B3EFF4}" dt="2022-07-08T11:45:32.415" v="326" actId="1076"/>
          <ac:cxnSpMkLst>
            <pc:docMk/>
            <pc:sldMk cId="1794152004" sldId="320"/>
            <ac:cxnSpMk id="65" creationId="{E17157D9-CF2D-3D21-3577-A4D5E96641EB}"/>
          </ac:cxnSpMkLst>
        </pc:cxnChg>
        <pc:cxnChg chg="mod">
          <ac:chgData name="Francesco Fransesini" userId="f4b06c69-b125-4814-a67d-adf8dc91bd7e" providerId="ADAL" clId="{CF4ED1EA-5BCA-4290-9E56-B905D8B3EFF4}" dt="2022-07-08T11:45:34.359" v="327" actId="1076"/>
          <ac:cxnSpMkLst>
            <pc:docMk/>
            <pc:sldMk cId="1794152004" sldId="320"/>
            <ac:cxnSpMk id="66" creationId="{79CF959C-4E98-15F1-E1DD-56D18048FA52}"/>
          </ac:cxnSpMkLst>
        </pc:cxnChg>
      </pc:sldChg>
      <pc:sldChg chg="addSp delSp modSp add mod">
        <pc:chgData name="Francesco Fransesini" userId="f4b06c69-b125-4814-a67d-adf8dc91bd7e" providerId="ADAL" clId="{CF4ED1EA-5BCA-4290-9E56-B905D8B3EFF4}" dt="2022-07-08T11:54:25.502" v="701" actId="313"/>
        <pc:sldMkLst>
          <pc:docMk/>
          <pc:sldMk cId="4162778142" sldId="321"/>
        </pc:sldMkLst>
        <pc:spChg chg="add mod">
          <ac:chgData name="Francesco Fransesini" userId="f4b06c69-b125-4814-a67d-adf8dc91bd7e" providerId="ADAL" clId="{CF4ED1EA-5BCA-4290-9E56-B905D8B3EFF4}" dt="2022-07-08T11:52:14.075" v="530" actId="20577"/>
          <ac:spMkLst>
            <pc:docMk/>
            <pc:sldMk cId="4162778142" sldId="321"/>
            <ac:spMk id="3" creationId="{C465BAE5-AA83-9369-11C3-BC9B7A69E87E}"/>
          </ac:spMkLst>
        </pc:spChg>
        <pc:spChg chg="add mod">
          <ac:chgData name="Francesco Fransesini" userId="f4b06c69-b125-4814-a67d-adf8dc91bd7e" providerId="ADAL" clId="{CF4ED1EA-5BCA-4290-9E56-B905D8B3EFF4}" dt="2022-07-08T11:51:58.229" v="519" actId="164"/>
          <ac:spMkLst>
            <pc:docMk/>
            <pc:sldMk cId="4162778142" sldId="321"/>
            <ac:spMk id="5" creationId="{E47821DB-E814-0295-9AE4-CEA9E6C0401C}"/>
          </ac:spMkLst>
        </pc:spChg>
        <pc:spChg chg="add mod">
          <ac:chgData name="Francesco Fransesini" userId="f4b06c69-b125-4814-a67d-adf8dc91bd7e" providerId="ADAL" clId="{CF4ED1EA-5BCA-4290-9E56-B905D8B3EFF4}" dt="2022-07-08T11:51:58.229" v="519" actId="164"/>
          <ac:spMkLst>
            <pc:docMk/>
            <pc:sldMk cId="4162778142" sldId="321"/>
            <ac:spMk id="6" creationId="{C4C7F651-8B4A-7985-A069-F01D1107AA81}"/>
          </ac:spMkLst>
        </pc:spChg>
        <pc:spChg chg="add mod">
          <ac:chgData name="Francesco Fransesini" userId="f4b06c69-b125-4814-a67d-adf8dc91bd7e" providerId="ADAL" clId="{CF4ED1EA-5BCA-4290-9E56-B905D8B3EFF4}" dt="2022-07-08T11:51:58.229" v="519" actId="164"/>
          <ac:spMkLst>
            <pc:docMk/>
            <pc:sldMk cId="4162778142" sldId="321"/>
            <ac:spMk id="15" creationId="{C3E022BD-6A4F-A905-74B3-923DF037D65C}"/>
          </ac:spMkLst>
        </pc:spChg>
        <pc:spChg chg="add mod">
          <ac:chgData name="Francesco Fransesini" userId="f4b06c69-b125-4814-a67d-adf8dc91bd7e" providerId="ADAL" clId="{CF4ED1EA-5BCA-4290-9E56-B905D8B3EFF4}" dt="2022-07-08T11:51:58.229" v="519" actId="164"/>
          <ac:spMkLst>
            <pc:docMk/>
            <pc:sldMk cId="4162778142" sldId="321"/>
            <ac:spMk id="19" creationId="{63D5DCA1-5C77-E061-46DD-0F7FAAF697DB}"/>
          </ac:spMkLst>
        </pc:spChg>
        <pc:spChg chg="add mod">
          <ac:chgData name="Francesco Fransesini" userId="f4b06c69-b125-4814-a67d-adf8dc91bd7e" providerId="ADAL" clId="{CF4ED1EA-5BCA-4290-9E56-B905D8B3EFF4}" dt="2022-07-08T11:51:58.229" v="519" actId="164"/>
          <ac:spMkLst>
            <pc:docMk/>
            <pc:sldMk cId="4162778142" sldId="321"/>
            <ac:spMk id="20" creationId="{E7E887BC-DE1F-B5DC-D9B6-F1791745F4B6}"/>
          </ac:spMkLst>
        </pc:spChg>
        <pc:spChg chg="add mod">
          <ac:chgData name="Francesco Fransesini" userId="f4b06c69-b125-4814-a67d-adf8dc91bd7e" providerId="ADAL" clId="{CF4ED1EA-5BCA-4290-9E56-B905D8B3EFF4}" dt="2022-07-08T11:54:25.502" v="701" actId="313"/>
          <ac:spMkLst>
            <pc:docMk/>
            <pc:sldMk cId="4162778142" sldId="321"/>
            <ac:spMk id="22" creationId="{2140E1AB-6F53-24BA-1762-8BCBA11B14F8}"/>
          </ac:spMkLst>
        </pc:spChg>
        <pc:spChg chg="del">
          <ac:chgData name="Francesco Fransesini" userId="f4b06c69-b125-4814-a67d-adf8dc91bd7e" providerId="ADAL" clId="{CF4ED1EA-5BCA-4290-9E56-B905D8B3EFF4}" dt="2022-07-08T11:38:39.065" v="300" actId="478"/>
          <ac:spMkLst>
            <pc:docMk/>
            <pc:sldMk cId="4162778142" sldId="321"/>
            <ac:spMk id="48" creationId="{EA777D94-B97F-4FEC-8873-BB959D9332F5}"/>
          </ac:spMkLst>
        </pc:spChg>
        <pc:spChg chg="mod">
          <ac:chgData name="Francesco Fransesini" userId="f4b06c69-b125-4814-a67d-adf8dc91bd7e" providerId="ADAL" clId="{CF4ED1EA-5BCA-4290-9E56-B905D8B3EFF4}" dt="2022-07-08T11:38:47.426" v="303"/>
          <ac:spMkLst>
            <pc:docMk/>
            <pc:sldMk cId="4162778142" sldId="321"/>
            <ac:spMk id="49" creationId="{9C0437E8-F3C7-49BE-85BF-948370FA1007}"/>
          </ac:spMkLst>
        </pc:spChg>
        <pc:grpChg chg="add mod">
          <ac:chgData name="Francesco Fransesini" userId="f4b06c69-b125-4814-a67d-adf8dc91bd7e" providerId="ADAL" clId="{CF4ED1EA-5BCA-4290-9E56-B905D8B3EFF4}" dt="2022-07-08T11:52:04.321" v="520" actId="1076"/>
          <ac:grpSpMkLst>
            <pc:docMk/>
            <pc:sldMk cId="4162778142" sldId="321"/>
            <ac:grpSpMk id="7" creationId="{533BA7CA-39C3-F3B8-7B71-11AE3AD87B3B}"/>
          </ac:grpSpMkLst>
        </pc:grpChg>
        <pc:picChg chg="add mod">
          <ac:chgData name="Francesco Fransesini" userId="f4b06c69-b125-4814-a67d-adf8dc91bd7e" providerId="ADAL" clId="{CF4ED1EA-5BCA-4290-9E56-B905D8B3EFF4}" dt="2022-07-08T11:51:58.229" v="519" actId="164"/>
          <ac:picMkLst>
            <pc:docMk/>
            <pc:sldMk cId="4162778142" sldId="321"/>
            <ac:picMk id="11" creationId="{D31FFD4C-5A50-5C14-2A1E-247096B919BF}"/>
          </ac:picMkLst>
        </pc:picChg>
        <pc:picChg chg="add mod">
          <ac:chgData name="Francesco Fransesini" userId="f4b06c69-b125-4814-a67d-adf8dc91bd7e" providerId="ADAL" clId="{CF4ED1EA-5BCA-4290-9E56-B905D8B3EFF4}" dt="2022-07-08T11:51:58.229" v="519" actId="164"/>
          <ac:picMkLst>
            <pc:docMk/>
            <pc:sldMk cId="4162778142" sldId="321"/>
            <ac:picMk id="12" creationId="{1DD306C2-E0E2-256D-ECE2-560261015498}"/>
          </ac:picMkLst>
        </pc:picChg>
        <pc:cxnChg chg="add mod">
          <ac:chgData name="Francesco Fransesini" userId="f4b06c69-b125-4814-a67d-adf8dc91bd7e" providerId="ADAL" clId="{CF4ED1EA-5BCA-4290-9E56-B905D8B3EFF4}" dt="2022-07-08T11:52:32.734" v="534" actId="1582"/>
          <ac:cxnSpMkLst>
            <pc:docMk/>
            <pc:sldMk cId="4162778142" sldId="321"/>
            <ac:cxnSpMk id="9" creationId="{91DBC5C6-EB63-33B8-A7BE-97D0D6DA13F1}"/>
          </ac:cxnSpMkLst>
        </pc:cxnChg>
        <pc:cxnChg chg="add mod">
          <ac:chgData name="Francesco Fransesini" userId="f4b06c69-b125-4814-a67d-adf8dc91bd7e" providerId="ADAL" clId="{CF4ED1EA-5BCA-4290-9E56-B905D8B3EFF4}" dt="2022-07-08T11:51:58.229" v="519" actId="164"/>
          <ac:cxnSpMkLst>
            <pc:docMk/>
            <pc:sldMk cId="4162778142" sldId="321"/>
            <ac:cxnSpMk id="16" creationId="{CB5BFACE-E518-26F6-4436-E8FAEF6228A1}"/>
          </ac:cxnSpMkLst>
        </pc:cxnChg>
        <pc:cxnChg chg="add mod">
          <ac:chgData name="Francesco Fransesini" userId="f4b06c69-b125-4814-a67d-adf8dc91bd7e" providerId="ADAL" clId="{CF4ED1EA-5BCA-4290-9E56-B905D8B3EFF4}" dt="2022-07-08T11:51:58.229" v="519" actId="164"/>
          <ac:cxnSpMkLst>
            <pc:docMk/>
            <pc:sldMk cId="4162778142" sldId="321"/>
            <ac:cxnSpMk id="18" creationId="{9C1F3A2A-5A78-CF91-71A2-E3199E5EA3F5}"/>
          </ac:cxnSpMkLst>
        </pc:cxnChg>
        <pc:cxnChg chg="add mod">
          <ac:chgData name="Francesco Fransesini" userId="f4b06c69-b125-4814-a67d-adf8dc91bd7e" providerId="ADAL" clId="{CF4ED1EA-5BCA-4290-9E56-B905D8B3EFF4}" dt="2022-07-08T11:51:58.229" v="519" actId="164"/>
          <ac:cxnSpMkLst>
            <pc:docMk/>
            <pc:sldMk cId="4162778142" sldId="321"/>
            <ac:cxnSpMk id="21" creationId="{8B4B4737-C781-8092-47FE-7049033C9F28}"/>
          </ac:cxnSpMkLst>
        </pc:cxnChg>
      </pc:sldChg>
      <pc:sldChg chg="modSp add mod">
        <pc:chgData name="Francesco Fransesini" userId="f4b06c69-b125-4814-a67d-adf8dc91bd7e" providerId="ADAL" clId="{CF4ED1EA-5BCA-4290-9E56-B905D8B3EFF4}" dt="2022-07-08T11:39:03.253" v="309"/>
        <pc:sldMkLst>
          <pc:docMk/>
          <pc:sldMk cId="3443271767" sldId="322"/>
        </pc:sldMkLst>
        <pc:spChg chg="mod">
          <ac:chgData name="Francesco Fransesini" userId="f4b06c69-b125-4814-a67d-adf8dc91bd7e" providerId="ADAL" clId="{CF4ED1EA-5BCA-4290-9E56-B905D8B3EFF4}" dt="2022-07-08T11:39:03.253" v="309"/>
          <ac:spMkLst>
            <pc:docMk/>
            <pc:sldMk cId="3443271767" sldId="322"/>
            <ac:spMk id="49" creationId="{9C0437E8-F3C7-49BE-85BF-948370FA1007}"/>
          </ac:spMkLst>
        </pc:spChg>
      </pc:sldChg>
      <pc:sldChg chg="modSp add mod">
        <pc:chgData name="Francesco Fransesini" userId="f4b06c69-b125-4814-a67d-adf8dc91bd7e" providerId="ADAL" clId="{CF4ED1EA-5BCA-4290-9E56-B905D8B3EFF4}" dt="2022-07-08T11:39:18.440" v="314" actId="14100"/>
        <pc:sldMkLst>
          <pc:docMk/>
          <pc:sldMk cId="4018901915" sldId="323"/>
        </pc:sldMkLst>
        <pc:spChg chg="mod">
          <ac:chgData name="Francesco Fransesini" userId="f4b06c69-b125-4814-a67d-adf8dc91bd7e" providerId="ADAL" clId="{CF4ED1EA-5BCA-4290-9E56-B905D8B3EFF4}" dt="2022-07-08T11:39:18.440" v="314" actId="14100"/>
          <ac:spMkLst>
            <pc:docMk/>
            <pc:sldMk cId="4018901915" sldId="323"/>
            <ac:spMk id="49" creationId="{9C0437E8-F3C7-49BE-85BF-948370FA1007}"/>
          </ac:spMkLst>
        </pc:spChg>
      </pc:sldChg>
      <pc:sldChg chg="addSp delSp modSp add mod">
        <pc:chgData name="Francesco Fransesini" userId="f4b06c69-b125-4814-a67d-adf8dc91bd7e" providerId="ADAL" clId="{CF4ED1EA-5BCA-4290-9E56-B905D8B3EFF4}" dt="2022-07-08T12:24:25.040" v="786"/>
        <pc:sldMkLst>
          <pc:docMk/>
          <pc:sldMk cId="1645952745" sldId="324"/>
        </pc:sldMkLst>
        <pc:spChg chg="add del mod">
          <ac:chgData name="Francesco Fransesini" userId="f4b06c69-b125-4814-a67d-adf8dc91bd7e" providerId="ADAL" clId="{CF4ED1EA-5BCA-4290-9E56-B905D8B3EFF4}" dt="2022-07-08T12:24:25.040" v="786"/>
          <ac:spMkLst>
            <pc:docMk/>
            <pc:sldMk cId="1645952745" sldId="324"/>
            <ac:spMk id="3" creationId="{F550F713-7201-C15D-7F5F-7E97B720C9A6}"/>
          </ac:spMkLst>
        </pc:spChg>
        <pc:spChg chg="mod">
          <ac:chgData name="Francesco Fransesini" userId="f4b06c69-b125-4814-a67d-adf8dc91bd7e" providerId="ADAL" clId="{CF4ED1EA-5BCA-4290-9E56-B905D8B3EFF4}" dt="2022-07-08T11:39:27.440" v="317"/>
          <ac:spMkLst>
            <pc:docMk/>
            <pc:sldMk cId="1645952745" sldId="324"/>
            <ac:spMk id="49" creationId="{9C0437E8-F3C7-49BE-85BF-948370FA1007}"/>
          </ac:spMkLst>
        </pc:spChg>
      </pc:sldChg>
      <pc:sldChg chg="addSp modSp add mod">
        <pc:chgData name="Francesco Fransesini" userId="f4b06c69-b125-4814-a67d-adf8dc91bd7e" providerId="ADAL" clId="{CF4ED1EA-5BCA-4290-9E56-B905D8B3EFF4}" dt="2022-07-08T12:09:08.379" v="783" actId="1076"/>
        <pc:sldMkLst>
          <pc:docMk/>
          <pc:sldMk cId="4131138683" sldId="325"/>
        </pc:sldMkLst>
        <pc:spChg chg="mod">
          <ac:chgData name="Francesco Fransesini" userId="f4b06c69-b125-4814-a67d-adf8dc91bd7e" providerId="ADAL" clId="{CF4ED1EA-5BCA-4290-9E56-B905D8B3EFF4}" dt="2022-07-08T11:55:49.315" v="780" actId="20577"/>
          <ac:spMkLst>
            <pc:docMk/>
            <pc:sldMk cId="4131138683" sldId="325"/>
            <ac:spMk id="49" creationId="{9C0437E8-F3C7-49BE-85BF-948370FA1007}"/>
          </ac:spMkLst>
        </pc:spChg>
        <pc:picChg chg="add mod">
          <ac:chgData name="Francesco Fransesini" userId="f4b06c69-b125-4814-a67d-adf8dc91bd7e" providerId="ADAL" clId="{CF4ED1EA-5BCA-4290-9E56-B905D8B3EFF4}" dt="2022-07-08T12:09:08.379" v="783" actId="1076"/>
          <ac:picMkLst>
            <pc:docMk/>
            <pc:sldMk cId="4131138683" sldId="325"/>
            <ac:picMk id="4" creationId="{B66D589A-6F73-E9A2-514B-692F86674E0F}"/>
          </ac:picMkLst>
        </pc:picChg>
      </pc:sldChg>
    </pc:docChg>
  </pc:docChgLst>
  <pc:docChgLst>
    <pc:chgData name="Francesco Fransesini" userId="f4b06c69-b125-4814-a67d-adf8dc91bd7e" providerId="ADAL" clId="{2E187B6C-556C-4919-A45C-D3B4865F74EB}"/>
    <pc:docChg chg="undo redo custSel addSld delSld modSld">
      <pc:chgData name="Francesco Fransesini" userId="f4b06c69-b125-4814-a67d-adf8dc91bd7e" providerId="ADAL" clId="{2E187B6C-556C-4919-A45C-D3B4865F74EB}" dt="2022-05-06T14:30:08.819" v="3440" actId="313"/>
      <pc:docMkLst>
        <pc:docMk/>
      </pc:docMkLst>
      <pc:sldChg chg="addSp delSp modSp mod">
        <pc:chgData name="Francesco Fransesini" userId="f4b06c69-b125-4814-a67d-adf8dc91bd7e" providerId="ADAL" clId="{2E187B6C-556C-4919-A45C-D3B4865F74EB}" dt="2022-05-06T14:28:37.657" v="3438" actId="20577"/>
        <pc:sldMkLst>
          <pc:docMk/>
          <pc:sldMk cId="3110927197" sldId="283"/>
        </pc:sldMkLst>
        <pc:spChg chg="del">
          <ac:chgData name="Francesco Fransesini" userId="f4b06c69-b125-4814-a67d-adf8dc91bd7e" providerId="ADAL" clId="{2E187B6C-556C-4919-A45C-D3B4865F74EB}" dt="2022-05-06T08:17:19.753" v="11" actId="478"/>
          <ac:spMkLst>
            <pc:docMk/>
            <pc:sldMk cId="3110927197" sldId="283"/>
            <ac:spMk id="3" creationId="{4A6982EA-6575-4C3F-B77F-0C96773101DF}"/>
          </ac:spMkLst>
        </pc:spChg>
        <pc:spChg chg="mod">
          <ac:chgData name="Francesco Fransesini" userId="f4b06c69-b125-4814-a67d-adf8dc91bd7e" providerId="ADAL" clId="{2E187B6C-556C-4919-A45C-D3B4865F74EB}" dt="2022-05-06T08:17:03.595" v="5"/>
          <ac:spMkLst>
            <pc:docMk/>
            <pc:sldMk cId="3110927197" sldId="283"/>
            <ac:spMk id="10" creationId="{4F769AF9-9998-4535-A0B8-F7AC06DA6FDC}"/>
          </ac:spMkLst>
        </pc:spChg>
        <pc:spChg chg="add del mod">
          <ac:chgData name="Francesco Fransesini" userId="f4b06c69-b125-4814-a67d-adf8dc91bd7e" providerId="ADAL" clId="{2E187B6C-556C-4919-A45C-D3B4865F74EB}" dt="2022-05-06T08:21:34.261" v="38" actId="478"/>
          <ac:spMkLst>
            <pc:docMk/>
            <pc:sldMk cId="3110927197" sldId="283"/>
            <ac:spMk id="11" creationId="{0A15F73D-E244-3B70-9573-C7963C219BA8}"/>
          </ac:spMkLst>
        </pc:spChg>
        <pc:spChg chg="del">
          <ac:chgData name="Francesco Fransesini" userId="f4b06c69-b125-4814-a67d-adf8dc91bd7e" providerId="ADAL" clId="{2E187B6C-556C-4919-A45C-D3B4865F74EB}" dt="2022-05-06T08:24:54.821" v="103" actId="478"/>
          <ac:spMkLst>
            <pc:docMk/>
            <pc:sldMk cId="3110927197" sldId="283"/>
            <ac:spMk id="12" creationId="{5CD1CE2E-95F1-4438-8BEE-3C175DAE13D4}"/>
          </ac:spMkLst>
        </pc:spChg>
        <pc:spChg chg="add mod">
          <ac:chgData name="Francesco Fransesini" userId="f4b06c69-b125-4814-a67d-adf8dc91bd7e" providerId="ADAL" clId="{2E187B6C-556C-4919-A45C-D3B4865F74EB}" dt="2022-05-06T13:12:02.194" v="3236" actId="20577"/>
          <ac:spMkLst>
            <pc:docMk/>
            <pc:sldMk cId="3110927197" sldId="283"/>
            <ac:spMk id="13" creationId="{E06DF78F-9D72-66E3-B39F-B5D8171B5E1E}"/>
          </ac:spMkLst>
        </pc:spChg>
        <pc:spChg chg="add del mod">
          <ac:chgData name="Francesco Fransesini" userId="f4b06c69-b125-4814-a67d-adf8dc91bd7e" providerId="ADAL" clId="{2E187B6C-556C-4919-A45C-D3B4865F74EB}" dt="2022-05-06T12:58:28.006" v="2958" actId="478"/>
          <ac:spMkLst>
            <pc:docMk/>
            <pc:sldMk cId="3110927197" sldId="283"/>
            <ac:spMk id="15" creationId="{5BC46393-B5CE-7EFD-F6C8-FB69CACB07DD}"/>
          </ac:spMkLst>
        </pc:spChg>
        <pc:spChg chg="mod">
          <ac:chgData name="Francesco Fransesini" userId="f4b06c69-b125-4814-a67d-adf8dc91bd7e" providerId="ADAL" clId="{2E187B6C-556C-4919-A45C-D3B4865F74EB}" dt="2022-05-06T14:28:37.657" v="3438" actId="20577"/>
          <ac:spMkLst>
            <pc:docMk/>
            <pc:sldMk cId="3110927197" sldId="283"/>
            <ac:spMk id="48" creationId="{EA777D94-B97F-4FEC-8873-BB959D9332F5}"/>
          </ac:spMkLst>
        </pc:spChg>
        <pc:picChg chg="mod">
          <ac:chgData name="Francesco Fransesini" userId="f4b06c69-b125-4814-a67d-adf8dc91bd7e" providerId="ADAL" clId="{2E187B6C-556C-4919-A45C-D3B4865F74EB}" dt="2022-05-06T08:25:02.029" v="106" actId="1076"/>
          <ac:picMkLst>
            <pc:docMk/>
            <pc:sldMk cId="3110927197" sldId="283"/>
            <ac:picMk id="17" creationId="{B0E04706-7174-46D3-AF9A-00DC7EBFFA67}"/>
          </ac:picMkLst>
        </pc:picChg>
      </pc:sldChg>
      <pc:sldChg chg="delSp modSp mod">
        <pc:chgData name="Francesco Fransesini" userId="f4b06c69-b125-4814-a67d-adf8dc91bd7e" providerId="ADAL" clId="{2E187B6C-556C-4919-A45C-D3B4865F74EB}" dt="2022-05-06T13:27:06.727" v="3260" actId="1076"/>
        <pc:sldMkLst>
          <pc:docMk/>
          <pc:sldMk cId="3660757301" sldId="289"/>
        </pc:sldMkLst>
        <pc:spChg chg="mod">
          <ac:chgData name="Francesco Fransesini" userId="f4b06c69-b125-4814-a67d-adf8dc91bd7e" providerId="ADAL" clId="{2E187B6C-556C-4919-A45C-D3B4865F74EB}" dt="2022-05-06T13:12:56.037" v="3244" actId="1076"/>
          <ac:spMkLst>
            <pc:docMk/>
            <pc:sldMk cId="3660757301" sldId="289"/>
            <ac:spMk id="2" creationId="{B75C5EC8-F6BE-4EDD-8A1F-E7C4E339CEBA}"/>
          </ac:spMkLst>
        </pc:spChg>
        <pc:spChg chg="del mod">
          <ac:chgData name="Francesco Fransesini" userId="f4b06c69-b125-4814-a67d-adf8dc91bd7e" providerId="ADAL" clId="{2E187B6C-556C-4919-A45C-D3B4865F74EB}" dt="2022-05-06T13:12:33.783" v="3240" actId="478"/>
          <ac:spMkLst>
            <pc:docMk/>
            <pc:sldMk cId="3660757301" sldId="289"/>
            <ac:spMk id="3" creationId="{0C80D029-2104-4318-B440-2F5B3EC0DEE2}"/>
          </ac:spMkLst>
        </pc:spChg>
        <pc:spChg chg="mod">
          <ac:chgData name="Francesco Fransesini" userId="f4b06c69-b125-4814-a67d-adf8dc91bd7e" providerId="ADAL" clId="{2E187B6C-556C-4919-A45C-D3B4865F74EB}" dt="2022-05-06T13:26:43.446" v="3257" actId="1076"/>
          <ac:spMkLst>
            <pc:docMk/>
            <pc:sldMk cId="3660757301" sldId="289"/>
            <ac:spMk id="10" creationId="{36A41B5E-E69E-470C-8DC9-31497BD77849}"/>
          </ac:spMkLst>
        </pc:spChg>
        <pc:spChg chg="mod">
          <ac:chgData name="Francesco Fransesini" userId="f4b06c69-b125-4814-a67d-adf8dc91bd7e" providerId="ADAL" clId="{2E187B6C-556C-4919-A45C-D3B4865F74EB}" dt="2022-05-06T13:26:41.315" v="3256" actId="1076"/>
          <ac:spMkLst>
            <pc:docMk/>
            <pc:sldMk cId="3660757301" sldId="289"/>
            <ac:spMk id="11" creationId="{0DB7142B-CE4C-41A3-8E93-B3DBBB0F1CAF}"/>
          </ac:spMkLst>
        </pc:spChg>
        <pc:spChg chg="mod">
          <ac:chgData name="Francesco Fransesini" userId="f4b06c69-b125-4814-a67d-adf8dc91bd7e" providerId="ADAL" clId="{2E187B6C-556C-4919-A45C-D3B4865F74EB}" dt="2022-05-06T13:27:06.727" v="3260" actId="1076"/>
          <ac:spMkLst>
            <pc:docMk/>
            <pc:sldMk cId="3660757301" sldId="289"/>
            <ac:spMk id="13" creationId="{01305270-6C47-4C0D-89C7-82B919DE8B1E}"/>
          </ac:spMkLst>
        </pc:spChg>
      </pc:sldChg>
      <pc:sldChg chg="addSp delSp modSp mod">
        <pc:chgData name="Francesco Fransesini" userId="f4b06c69-b125-4814-a67d-adf8dc91bd7e" providerId="ADAL" clId="{2E187B6C-556C-4919-A45C-D3B4865F74EB}" dt="2022-05-06T14:24:37.714" v="3435" actId="1076"/>
        <pc:sldMkLst>
          <pc:docMk/>
          <pc:sldMk cId="2300865899" sldId="291"/>
        </pc:sldMkLst>
        <pc:spChg chg="del">
          <ac:chgData name="Francesco Fransesini" userId="f4b06c69-b125-4814-a67d-adf8dc91bd7e" providerId="ADAL" clId="{2E187B6C-556C-4919-A45C-D3B4865F74EB}" dt="2022-05-06T08:25:33.936" v="113" actId="478"/>
          <ac:spMkLst>
            <pc:docMk/>
            <pc:sldMk cId="2300865899" sldId="291"/>
            <ac:spMk id="3" creationId="{0C80D029-2104-4318-B440-2F5B3EC0DEE2}"/>
          </ac:spMkLst>
        </pc:spChg>
        <pc:spChg chg="add mod">
          <ac:chgData name="Francesco Fransesini" userId="f4b06c69-b125-4814-a67d-adf8dc91bd7e" providerId="ADAL" clId="{2E187B6C-556C-4919-A45C-D3B4865F74EB}" dt="2022-05-06T13:13:31.127" v="3246" actId="20577"/>
          <ac:spMkLst>
            <pc:docMk/>
            <pc:sldMk cId="2300865899" sldId="291"/>
            <ac:spMk id="8" creationId="{57263C81-41F3-02F7-A77C-846BCC771A06}"/>
          </ac:spMkLst>
        </pc:spChg>
        <pc:spChg chg="mod">
          <ac:chgData name="Francesco Fransesini" userId="f4b06c69-b125-4814-a67d-adf8dc91bd7e" providerId="ADAL" clId="{2E187B6C-556C-4919-A45C-D3B4865F74EB}" dt="2022-05-06T14:24:37.714" v="3435" actId="1076"/>
          <ac:spMkLst>
            <pc:docMk/>
            <pc:sldMk cId="2300865899" sldId="291"/>
            <ac:spMk id="9" creationId="{88A7F84E-79FE-449B-BF2C-3A819BED9E35}"/>
          </ac:spMkLst>
        </pc:spChg>
        <pc:spChg chg="mod">
          <ac:chgData name="Francesco Fransesini" userId="f4b06c69-b125-4814-a67d-adf8dc91bd7e" providerId="ADAL" clId="{2E187B6C-556C-4919-A45C-D3B4865F74EB}" dt="2022-05-06T08:21:22.933" v="36"/>
          <ac:spMkLst>
            <pc:docMk/>
            <pc:sldMk cId="2300865899" sldId="291"/>
            <ac:spMk id="10" creationId="{D497722C-2CA5-43DE-B506-D1190A6DD4D5}"/>
          </ac:spMkLst>
        </pc:spChg>
        <pc:picChg chg="add del">
          <ac:chgData name="Francesco Fransesini" userId="f4b06c69-b125-4814-a67d-adf8dc91bd7e" providerId="ADAL" clId="{2E187B6C-556C-4919-A45C-D3B4865F74EB}" dt="2022-05-06T10:33:28.423" v="1427" actId="22"/>
          <ac:picMkLst>
            <pc:docMk/>
            <pc:sldMk cId="2300865899" sldId="291"/>
            <ac:picMk id="5" creationId="{23FD3269-51F1-61E5-2ED2-C9494DCDBAA8}"/>
          </ac:picMkLst>
        </pc:picChg>
      </pc:sldChg>
      <pc:sldChg chg="del">
        <pc:chgData name="Francesco Fransesini" userId="f4b06c69-b125-4814-a67d-adf8dc91bd7e" providerId="ADAL" clId="{2E187B6C-556C-4919-A45C-D3B4865F74EB}" dt="2022-05-06T08:18:25.556" v="23" actId="47"/>
        <pc:sldMkLst>
          <pc:docMk/>
          <pc:sldMk cId="397483623" sldId="297"/>
        </pc:sldMkLst>
      </pc:sldChg>
      <pc:sldChg chg="del">
        <pc:chgData name="Francesco Fransesini" userId="f4b06c69-b125-4814-a67d-adf8dc91bd7e" providerId="ADAL" clId="{2E187B6C-556C-4919-A45C-D3B4865F74EB}" dt="2022-05-06T08:18:34.776" v="32" actId="47"/>
        <pc:sldMkLst>
          <pc:docMk/>
          <pc:sldMk cId="2056906155" sldId="307"/>
        </pc:sldMkLst>
      </pc:sldChg>
      <pc:sldChg chg="del">
        <pc:chgData name="Francesco Fransesini" userId="f4b06c69-b125-4814-a67d-adf8dc91bd7e" providerId="ADAL" clId="{2E187B6C-556C-4919-A45C-D3B4865F74EB}" dt="2022-05-06T08:18:30.010" v="26" actId="47"/>
        <pc:sldMkLst>
          <pc:docMk/>
          <pc:sldMk cId="3783807114" sldId="308"/>
        </pc:sldMkLst>
      </pc:sldChg>
      <pc:sldChg chg="del">
        <pc:chgData name="Francesco Fransesini" userId="f4b06c69-b125-4814-a67d-adf8dc91bd7e" providerId="ADAL" clId="{2E187B6C-556C-4919-A45C-D3B4865F74EB}" dt="2022-05-06T08:18:28.323" v="24" actId="47"/>
        <pc:sldMkLst>
          <pc:docMk/>
          <pc:sldMk cId="1408661603" sldId="309"/>
        </pc:sldMkLst>
      </pc:sldChg>
      <pc:sldChg chg="del">
        <pc:chgData name="Francesco Fransesini" userId="f4b06c69-b125-4814-a67d-adf8dc91bd7e" providerId="ADAL" clId="{2E187B6C-556C-4919-A45C-D3B4865F74EB}" dt="2022-05-06T08:18:29.219" v="25" actId="47"/>
        <pc:sldMkLst>
          <pc:docMk/>
          <pc:sldMk cId="2088072660" sldId="310"/>
        </pc:sldMkLst>
      </pc:sldChg>
      <pc:sldChg chg="del">
        <pc:chgData name="Francesco Fransesini" userId="f4b06c69-b125-4814-a67d-adf8dc91bd7e" providerId="ADAL" clId="{2E187B6C-556C-4919-A45C-D3B4865F74EB}" dt="2022-05-06T08:18:30.761" v="27" actId="47"/>
        <pc:sldMkLst>
          <pc:docMk/>
          <pc:sldMk cId="168333168" sldId="312"/>
        </pc:sldMkLst>
      </pc:sldChg>
      <pc:sldChg chg="del">
        <pc:chgData name="Francesco Fransesini" userId="f4b06c69-b125-4814-a67d-adf8dc91bd7e" providerId="ADAL" clId="{2E187B6C-556C-4919-A45C-D3B4865F74EB}" dt="2022-05-06T08:18:31.492" v="28" actId="47"/>
        <pc:sldMkLst>
          <pc:docMk/>
          <pc:sldMk cId="1905134188" sldId="313"/>
        </pc:sldMkLst>
      </pc:sldChg>
      <pc:sldChg chg="del">
        <pc:chgData name="Francesco Fransesini" userId="f4b06c69-b125-4814-a67d-adf8dc91bd7e" providerId="ADAL" clId="{2E187B6C-556C-4919-A45C-D3B4865F74EB}" dt="2022-05-06T08:18:33.151" v="30" actId="47"/>
        <pc:sldMkLst>
          <pc:docMk/>
          <pc:sldMk cId="644395866" sldId="314"/>
        </pc:sldMkLst>
      </pc:sldChg>
      <pc:sldChg chg="del">
        <pc:chgData name="Francesco Fransesini" userId="f4b06c69-b125-4814-a67d-adf8dc91bd7e" providerId="ADAL" clId="{2E187B6C-556C-4919-A45C-D3B4865F74EB}" dt="2022-05-06T08:18:32.317" v="29" actId="47"/>
        <pc:sldMkLst>
          <pc:docMk/>
          <pc:sldMk cId="4182428671" sldId="315"/>
        </pc:sldMkLst>
      </pc:sldChg>
      <pc:sldChg chg="addSp delSp modSp mod">
        <pc:chgData name="Francesco Fransesini" userId="f4b06c69-b125-4814-a67d-adf8dc91bd7e" providerId="ADAL" clId="{2E187B6C-556C-4919-A45C-D3B4865F74EB}" dt="2022-05-06T14:21:10.792" v="3419" actId="1076"/>
        <pc:sldMkLst>
          <pc:docMk/>
          <pc:sldMk cId="96135280" sldId="316"/>
        </pc:sldMkLst>
        <pc:spChg chg="add mod">
          <ac:chgData name="Francesco Fransesini" userId="f4b06c69-b125-4814-a67d-adf8dc91bd7e" providerId="ADAL" clId="{2E187B6C-556C-4919-A45C-D3B4865F74EB}" dt="2022-05-06T14:21:10.792" v="3419" actId="1076"/>
          <ac:spMkLst>
            <pc:docMk/>
            <pc:sldMk cId="96135280" sldId="316"/>
            <ac:spMk id="3" creationId="{1A5B6375-F3D8-DB4B-FAE2-0C8C824E8CB8}"/>
          </ac:spMkLst>
        </pc:spChg>
        <pc:spChg chg="del mod">
          <ac:chgData name="Francesco Fransesini" userId="f4b06c69-b125-4814-a67d-adf8dc91bd7e" providerId="ADAL" clId="{2E187B6C-556C-4919-A45C-D3B4865F74EB}" dt="2022-05-06T08:35:22.557" v="369"/>
          <ac:spMkLst>
            <pc:docMk/>
            <pc:sldMk cId="96135280" sldId="316"/>
            <ac:spMk id="4" creationId="{0D260ADC-A206-4055-B9BC-C91ECB2B72F1}"/>
          </ac:spMkLst>
        </pc:spChg>
        <pc:spChg chg="add mod">
          <ac:chgData name="Francesco Fransesini" userId="f4b06c69-b125-4814-a67d-adf8dc91bd7e" providerId="ADAL" clId="{2E187B6C-556C-4919-A45C-D3B4865F74EB}" dt="2022-05-06T14:16:01.424" v="3418" actId="1076"/>
          <ac:spMkLst>
            <pc:docMk/>
            <pc:sldMk cId="96135280" sldId="316"/>
            <ac:spMk id="9" creationId="{C908498E-451C-7FB8-A71B-204B0848CB22}"/>
          </ac:spMkLst>
        </pc:spChg>
        <pc:spChg chg="add mod">
          <ac:chgData name="Francesco Fransesini" userId="f4b06c69-b125-4814-a67d-adf8dc91bd7e" providerId="ADAL" clId="{2E187B6C-556C-4919-A45C-D3B4865F74EB}" dt="2022-05-06T09:16:41.914" v="605" actId="207"/>
          <ac:spMkLst>
            <pc:docMk/>
            <pc:sldMk cId="96135280" sldId="316"/>
            <ac:spMk id="10" creationId="{A38AED2A-C63F-16D1-F620-65A7093B40E5}"/>
          </ac:spMkLst>
        </pc:spChg>
        <pc:spChg chg="del">
          <ac:chgData name="Francesco Fransesini" userId="f4b06c69-b125-4814-a67d-adf8dc91bd7e" providerId="ADAL" clId="{2E187B6C-556C-4919-A45C-D3B4865F74EB}" dt="2022-05-06T08:25:14.825" v="109" actId="478"/>
          <ac:spMkLst>
            <pc:docMk/>
            <pc:sldMk cId="96135280" sldId="316"/>
            <ac:spMk id="12" creationId="{5CD1CE2E-95F1-4438-8BEE-3C175DAE13D4}"/>
          </ac:spMkLst>
        </pc:spChg>
        <pc:spChg chg="add del mod">
          <ac:chgData name="Francesco Fransesini" userId="f4b06c69-b125-4814-a67d-adf8dc91bd7e" providerId="ADAL" clId="{2E187B6C-556C-4919-A45C-D3B4865F74EB}" dt="2022-05-06T09:53:44.210" v="1232" actId="1076"/>
          <ac:spMkLst>
            <pc:docMk/>
            <pc:sldMk cId="96135280" sldId="316"/>
            <ac:spMk id="13" creationId="{51D2FB95-C26A-46D0-BB25-5993A4408DA4}"/>
          </ac:spMkLst>
        </pc:spChg>
        <pc:spChg chg="add mod">
          <ac:chgData name="Francesco Fransesini" userId="f4b06c69-b125-4814-a67d-adf8dc91bd7e" providerId="ADAL" clId="{2E187B6C-556C-4919-A45C-D3B4865F74EB}" dt="2022-05-06T13:12:06.343" v="3237" actId="20577"/>
          <ac:spMkLst>
            <pc:docMk/>
            <pc:sldMk cId="96135280" sldId="316"/>
            <ac:spMk id="17" creationId="{16EBE5A1-E814-8761-A369-3AD0A4683B5C}"/>
          </ac:spMkLst>
        </pc:spChg>
        <pc:spChg chg="mod">
          <ac:chgData name="Francesco Fransesini" userId="f4b06c69-b125-4814-a67d-adf8dc91bd7e" providerId="ADAL" clId="{2E187B6C-556C-4919-A45C-D3B4865F74EB}" dt="2022-05-06T08:17:10.617" v="8"/>
          <ac:spMkLst>
            <pc:docMk/>
            <pc:sldMk cId="96135280" sldId="316"/>
            <ac:spMk id="23" creationId="{4DABF008-A671-45B8-8B3D-C75CD367BF36}"/>
          </ac:spMkLst>
        </pc:spChg>
        <pc:spChg chg="del">
          <ac:chgData name="Francesco Fransesini" userId="f4b06c69-b125-4814-a67d-adf8dc91bd7e" providerId="ADAL" clId="{2E187B6C-556C-4919-A45C-D3B4865F74EB}" dt="2022-05-06T08:17:41.582" v="18" actId="478"/>
          <ac:spMkLst>
            <pc:docMk/>
            <pc:sldMk cId="96135280" sldId="316"/>
            <ac:spMk id="24" creationId="{789F6997-B370-4C95-8DF6-87924B6C227F}"/>
          </ac:spMkLst>
        </pc:spChg>
        <pc:spChg chg="del">
          <ac:chgData name="Francesco Fransesini" userId="f4b06c69-b125-4814-a67d-adf8dc91bd7e" providerId="ADAL" clId="{2E187B6C-556C-4919-A45C-D3B4865F74EB}" dt="2022-05-06T08:17:46.501" v="21" actId="478"/>
          <ac:spMkLst>
            <pc:docMk/>
            <pc:sldMk cId="96135280" sldId="316"/>
            <ac:spMk id="25" creationId="{DD16E75D-2521-481F-82B4-D399B9F090E5}"/>
          </ac:spMkLst>
        </pc:spChg>
        <pc:spChg chg="del">
          <ac:chgData name="Francesco Fransesini" userId="f4b06c69-b125-4814-a67d-adf8dc91bd7e" providerId="ADAL" clId="{2E187B6C-556C-4919-A45C-D3B4865F74EB}" dt="2022-05-06T08:17:38.148" v="16" actId="478"/>
          <ac:spMkLst>
            <pc:docMk/>
            <pc:sldMk cId="96135280" sldId="316"/>
            <ac:spMk id="26" creationId="{0525F1B6-E538-4F57-BD3C-45215208CA0D}"/>
          </ac:spMkLst>
        </pc:spChg>
        <pc:spChg chg="del">
          <ac:chgData name="Francesco Fransesini" userId="f4b06c69-b125-4814-a67d-adf8dc91bd7e" providerId="ADAL" clId="{2E187B6C-556C-4919-A45C-D3B4865F74EB}" dt="2022-05-06T08:17:41.582" v="18" actId="478"/>
          <ac:spMkLst>
            <pc:docMk/>
            <pc:sldMk cId="96135280" sldId="316"/>
            <ac:spMk id="29" creationId="{1D0A54CC-6808-447A-A876-7F560DCCBC1E}"/>
          </ac:spMkLst>
        </pc:spChg>
        <pc:spChg chg="add mod">
          <ac:chgData name="Francesco Fransesini" userId="f4b06c69-b125-4814-a67d-adf8dc91bd7e" providerId="ADAL" clId="{2E187B6C-556C-4919-A45C-D3B4865F74EB}" dt="2022-05-06T13:23:55.375" v="3253" actId="207"/>
          <ac:spMkLst>
            <pc:docMk/>
            <pc:sldMk cId="96135280" sldId="316"/>
            <ac:spMk id="31" creationId="{5E96FD70-EA1F-2459-55E2-DF7CD196D69E}"/>
          </ac:spMkLst>
        </pc:spChg>
        <pc:spChg chg="add mod">
          <ac:chgData name="Francesco Fransesini" userId="f4b06c69-b125-4814-a67d-adf8dc91bd7e" providerId="ADAL" clId="{2E187B6C-556C-4919-A45C-D3B4865F74EB}" dt="2022-05-06T09:17:50.782" v="684" actId="1076"/>
          <ac:spMkLst>
            <pc:docMk/>
            <pc:sldMk cId="96135280" sldId="316"/>
            <ac:spMk id="32" creationId="{49308F58-AF9A-B96B-4334-74F6B5A5C26C}"/>
          </ac:spMkLst>
        </pc:spChg>
        <pc:spChg chg="add mod">
          <ac:chgData name="Francesco Fransesini" userId="f4b06c69-b125-4814-a67d-adf8dc91bd7e" providerId="ADAL" clId="{2E187B6C-556C-4919-A45C-D3B4865F74EB}" dt="2022-05-06T09:17:53.137" v="685" actId="1076"/>
          <ac:spMkLst>
            <pc:docMk/>
            <pc:sldMk cId="96135280" sldId="316"/>
            <ac:spMk id="33" creationId="{84C450B4-1A6F-DACE-76EE-A2E9988675FC}"/>
          </ac:spMkLst>
        </pc:spChg>
        <pc:picChg chg="add mod modCrop">
          <ac:chgData name="Francesco Fransesini" userId="f4b06c69-b125-4814-a67d-adf8dc91bd7e" providerId="ADAL" clId="{2E187B6C-556C-4919-A45C-D3B4865F74EB}" dt="2022-05-06T14:15:59.387" v="3417" actId="1076"/>
          <ac:picMkLst>
            <pc:docMk/>
            <pc:sldMk cId="96135280" sldId="316"/>
            <ac:picMk id="6" creationId="{3BEF9060-8318-B8D8-4D29-CE1C260F596D}"/>
          </ac:picMkLst>
        </pc:picChg>
        <pc:picChg chg="add mod">
          <ac:chgData name="Francesco Fransesini" userId="f4b06c69-b125-4814-a67d-adf8dc91bd7e" providerId="ADAL" clId="{2E187B6C-556C-4919-A45C-D3B4865F74EB}" dt="2022-05-06T14:15:56.881" v="3416" actId="1076"/>
          <ac:picMkLst>
            <pc:docMk/>
            <pc:sldMk cId="96135280" sldId="316"/>
            <ac:picMk id="8" creationId="{8DC52F82-41C4-A82D-5830-1D4406EE7656}"/>
          </ac:picMkLst>
        </pc:picChg>
        <pc:picChg chg="mod">
          <ac:chgData name="Francesco Fransesini" userId="f4b06c69-b125-4814-a67d-adf8dc91bd7e" providerId="ADAL" clId="{2E187B6C-556C-4919-A45C-D3B4865F74EB}" dt="2022-05-06T08:25:12.461" v="108" actId="1076"/>
          <ac:picMkLst>
            <pc:docMk/>
            <pc:sldMk cId="96135280" sldId="316"/>
            <ac:picMk id="11" creationId="{675CD60B-FE2C-4967-BB2A-B66F59ACB7BE}"/>
          </ac:picMkLst>
        </pc:picChg>
        <pc:picChg chg="del">
          <ac:chgData name="Francesco Fransesini" userId="f4b06c69-b125-4814-a67d-adf8dc91bd7e" providerId="ADAL" clId="{2E187B6C-556C-4919-A45C-D3B4865F74EB}" dt="2022-05-06T08:17:39.028" v="17" actId="478"/>
          <ac:picMkLst>
            <pc:docMk/>
            <pc:sldMk cId="96135280" sldId="316"/>
            <ac:picMk id="21" creationId="{B530A956-251A-4E94-8767-08421DB2274C}"/>
          </ac:picMkLst>
        </pc:picChg>
        <pc:cxnChg chg="del">
          <ac:chgData name="Francesco Fransesini" userId="f4b06c69-b125-4814-a67d-adf8dc91bd7e" providerId="ADAL" clId="{2E187B6C-556C-4919-A45C-D3B4865F74EB}" dt="2022-05-06T08:17:42.795" v="19" actId="478"/>
          <ac:cxnSpMkLst>
            <pc:docMk/>
            <pc:sldMk cId="96135280" sldId="316"/>
            <ac:cxnSpMk id="27" creationId="{E4DEC3E8-9286-4E66-97E0-E5C965AAB52D}"/>
          </ac:cxnSpMkLst>
        </pc:cxnChg>
        <pc:cxnChg chg="del">
          <ac:chgData name="Francesco Fransesini" userId="f4b06c69-b125-4814-a67d-adf8dc91bd7e" providerId="ADAL" clId="{2E187B6C-556C-4919-A45C-D3B4865F74EB}" dt="2022-05-06T08:17:44.211" v="20" actId="478"/>
          <ac:cxnSpMkLst>
            <pc:docMk/>
            <pc:sldMk cId="96135280" sldId="316"/>
            <ac:cxnSpMk id="28" creationId="{6CEF82A9-9E4A-45B0-B3A4-05DA654F0C00}"/>
          </ac:cxnSpMkLst>
        </pc:cxnChg>
        <pc:cxnChg chg="del">
          <ac:chgData name="Francesco Fransesini" userId="f4b06c69-b125-4814-a67d-adf8dc91bd7e" providerId="ADAL" clId="{2E187B6C-556C-4919-A45C-D3B4865F74EB}" dt="2022-05-06T08:17:41.582" v="18" actId="478"/>
          <ac:cxnSpMkLst>
            <pc:docMk/>
            <pc:sldMk cId="96135280" sldId="316"/>
            <ac:cxnSpMk id="30" creationId="{4FBC1DB4-1FAD-4DDC-BF6E-2F854C4C244A}"/>
          </ac:cxnSpMkLst>
        </pc:cxnChg>
      </pc:sldChg>
      <pc:sldChg chg="del">
        <pc:chgData name="Francesco Fransesini" userId="f4b06c69-b125-4814-a67d-adf8dc91bd7e" providerId="ADAL" clId="{2E187B6C-556C-4919-A45C-D3B4865F74EB}" dt="2022-05-06T08:18:24.209" v="22" actId="47"/>
        <pc:sldMkLst>
          <pc:docMk/>
          <pc:sldMk cId="2166740767" sldId="317"/>
        </pc:sldMkLst>
      </pc:sldChg>
      <pc:sldChg chg="addSp delSp modSp add mod">
        <pc:chgData name="Francesco Fransesini" userId="f4b06c69-b125-4814-a67d-adf8dc91bd7e" providerId="ADAL" clId="{2E187B6C-556C-4919-A45C-D3B4865F74EB}" dt="2022-05-06T13:12:10.180" v="3238" actId="20577"/>
        <pc:sldMkLst>
          <pc:docMk/>
          <pc:sldMk cId="2830877239" sldId="317"/>
        </pc:sldMkLst>
        <pc:spChg chg="del">
          <ac:chgData name="Francesco Fransesini" userId="f4b06c69-b125-4814-a67d-adf8dc91bd7e" providerId="ADAL" clId="{2E187B6C-556C-4919-A45C-D3B4865F74EB}" dt="2022-05-06T09:18:18.942" v="687" actId="478"/>
          <ac:spMkLst>
            <pc:docMk/>
            <pc:sldMk cId="2830877239" sldId="317"/>
            <ac:spMk id="3" creationId="{1A5B6375-F3D8-DB4B-FAE2-0C8C824E8CB8}"/>
          </ac:spMkLst>
        </pc:spChg>
        <pc:spChg chg="add mod">
          <ac:chgData name="Francesco Fransesini" userId="f4b06c69-b125-4814-a67d-adf8dc91bd7e" providerId="ADAL" clId="{2E187B6C-556C-4919-A45C-D3B4865F74EB}" dt="2022-05-06T09:23:25.130" v="758" actId="20577"/>
          <ac:spMkLst>
            <pc:docMk/>
            <pc:sldMk cId="2830877239" sldId="317"/>
            <ac:spMk id="7" creationId="{FE08F25C-5849-B75C-14C5-8E816B8F37BA}"/>
          </ac:spMkLst>
        </pc:spChg>
        <pc:spChg chg="del">
          <ac:chgData name="Francesco Fransesini" userId="f4b06c69-b125-4814-a67d-adf8dc91bd7e" providerId="ADAL" clId="{2E187B6C-556C-4919-A45C-D3B4865F74EB}" dt="2022-05-06T09:18:20.915" v="689" actId="478"/>
          <ac:spMkLst>
            <pc:docMk/>
            <pc:sldMk cId="2830877239" sldId="317"/>
            <ac:spMk id="9" creationId="{C908498E-451C-7FB8-A71B-204B0848CB22}"/>
          </ac:spMkLst>
        </pc:spChg>
        <pc:spChg chg="del">
          <ac:chgData name="Francesco Fransesini" userId="f4b06c69-b125-4814-a67d-adf8dc91bd7e" providerId="ADAL" clId="{2E187B6C-556C-4919-A45C-D3B4865F74EB}" dt="2022-05-06T09:18:22.412" v="691" actId="478"/>
          <ac:spMkLst>
            <pc:docMk/>
            <pc:sldMk cId="2830877239" sldId="317"/>
            <ac:spMk id="10" creationId="{A38AED2A-C63F-16D1-F620-65A7093B40E5}"/>
          </ac:spMkLst>
        </pc:spChg>
        <pc:spChg chg="add mod">
          <ac:chgData name="Francesco Fransesini" userId="f4b06c69-b125-4814-a67d-adf8dc91bd7e" providerId="ADAL" clId="{2E187B6C-556C-4919-A45C-D3B4865F74EB}" dt="2022-05-06T09:24:36.205" v="791" actId="1076"/>
          <ac:spMkLst>
            <pc:docMk/>
            <pc:sldMk cId="2830877239" sldId="317"/>
            <ac:spMk id="12" creationId="{B14DEF5F-CCBE-55F4-FB42-D65EF8B969BF}"/>
          </ac:spMkLst>
        </pc:spChg>
        <pc:spChg chg="mod">
          <ac:chgData name="Francesco Fransesini" userId="f4b06c69-b125-4814-a67d-adf8dc91bd7e" providerId="ADAL" clId="{2E187B6C-556C-4919-A45C-D3B4865F74EB}" dt="2022-05-06T12:59:09.655" v="2965" actId="108"/>
          <ac:spMkLst>
            <pc:docMk/>
            <pc:sldMk cId="2830877239" sldId="317"/>
            <ac:spMk id="13" creationId="{51D2FB95-C26A-46D0-BB25-5993A4408DA4}"/>
          </ac:spMkLst>
        </pc:spChg>
        <pc:spChg chg="add mod">
          <ac:chgData name="Francesco Fransesini" userId="f4b06c69-b125-4814-a67d-adf8dc91bd7e" providerId="ADAL" clId="{2E187B6C-556C-4919-A45C-D3B4865F74EB}" dt="2022-05-06T09:24:54.829" v="795" actId="208"/>
          <ac:spMkLst>
            <pc:docMk/>
            <pc:sldMk cId="2830877239" sldId="317"/>
            <ac:spMk id="15" creationId="{D8E3D06F-531F-B20A-D4DA-82AC050AD5BB}"/>
          </ac:spMkLst>
        </pc:spChg>
        <pc:spChg chg="mod">
          <ac:chgData name="Francesco Fransesini" userId="f4b06c69-b125-4814-a67d-adf8dc91bd7e" providerId="ADAL" clId="{2E187B6C-556C-4919-A45C-D3B4865F74EB}" dt="2022-05-06T13:12:10.180" v="3238" actId="20577"/>
          <ac:spMkLst>
            <pc:docMk/>
            <pc:sldMk cId="2830877239" sldId="317"/>
            <ac:spMk id="17" creationId="{16EBE5A1-E814-8761-A369-3AD0A4683B5C}"/>
          </ac:spMkLst>
        </pc:spChg>
        <pc:spChg chg="add mod">
          <ac:chgData name="Francesco Fransesini" userId="f4b06c69-b125-4814-a67d-adf8dc91bd7e" providerId="ADAL" clId="{2E187B6C-556C-4919-A45C-D3B4865F74EB}" dt="2022-05-06T12:24:48.011" v="2365" actId="5793"/>
          <ac:spMkLst>
            <pc:docMk/>
            <pc:sldMk cId="2830877239" sldId="317"/>
            <ac:spMk id="19" creationId="{A67935A1-2FFE-66B5-2E90-80C691AE3620}"/>
          </ac:spMkLst>
        </pc:spChg>
        <pc:spChg chg="add mod">
          <ac:chgData name="Francesco Fransesini" userId="f4b06c69-b125-4814-a67d-adf8dc91bd7e" providerId="ADAL" clId="{2E187B6C-556C-4919-A45C-D3B4865F74EB}" dt="2022-05-06T12:22:14.738" v="2307" actId="1076"/>
          <ac:spMkLst>
            <pc:docMk/>
            <pc:sldMk cId="2830877239" sldId="317"/>
            <ac:spMk id="21" creationId="{97C6F956-82C8-D0D1-CFC8-8C2F8F2CA420}"/>
          </ac:spMkLst>
        </pc:spChg>
        <pc:spChg chg="del">
          <ac:chgData name="Francesco Fransesini" userId="f4b06c69-b125-4814-a67d-adf8dc91bd7e" providerId="ADAL" clId="{2E187B6C-556C-4919-A45C-D3B4865F74EB}" dt="2022-05-06T09:18:24.068" v="692" actId="478"/>
          <ac:spMkLst>
            <pc:docMk/>
            <pc:sldMk cId="2830877239" sldId="317"/>
            <ac:spMk id="31" creationId="{5E96FD70-EA1F-2459-55E2-DF7CD196D69E}"/>
          </ac:spMkLst>
        </pc:spChg>
        <pc:spChg chg="del">
          <ac:chgData name="Francesco Fransesini" userId="f4b06c69-b125-4814-a67d-adf8dc91bd7e" providerId="ADAL" clId="{2E187B6C-556C-4919-A45C-D3B4865F74EB}" dt="2022-05-06T09:18:26.397" v="694" actId="478"/>
          <ac:spMkLst>
            <pc:docMk/>
            <pc:sldMk cId="2830877239" sldId="317"/>
            <ac:spMk id="32" creationId="{49308F58-AF9A-B96B-4334-74F6B5A5C26C}"/>
          </ac:spMkLst>
        </pc:spChg>
        <pc:spChg chg="del">
          <ac:chgData name="Francesco Fransesini" userId="f4b06c69-b125-4814-a67d-adf8dc91bd7e" providerId="ADAL" clId="{2E187B6C-556C-4919-A45C-D3B4865F74EB}" dt="2022-05-06T09:18:25.492" v="693" actId="478"/>
          <ac:spMkLst>
            <pc:docMk/>
            <pc:sldMk cId="2830877239" sldId="317"/>
            <ac:spMk id="33" creationId="{84C450B4-1A6F-DACE-76EE-A2E9988675FC}"/>
          </ac:spMkLst>
        </pc:spChg>
        <pc:picChg chg="add mod">
          <ac:chgData name="Francesco Fransesini" userId="f4b06c69-b125-4814-a67d-adf8dc91bd7e" providerId="ADAL" clId="{2E187B6C-556C-4919-A45C-D3B4865F74EB}" dt="2022-05-06T09:24:31.816" v="790" actId="1076"/>
          <ac:picMkLst>
            <pc:docMk/>
            <pc:sldMk cId="2830877239" sldId="317"/>
            <ac:picMk id="5" creationId="{559BF440-8F78-E967-096D-67EBB15D2267}"/>
          </ac:picMkLst>
        </pc:picChg>
        <pc:picChg chg="del">
          <ac:chgData name="Francesco Fransesini" userId="f4b06c69-b125-4814-a67d-adf8dc91bd7e" providerId="ADAL" clId="{2E187B6C-556C-4919-A45C-D3B4865F74EB}" dt="2022-05-06T09:18:19.603" v="688" actId="478"/>
          <ac:picMkLst>
            <pc:docMk/>
            <pc:sldMk cId="2830877239" sldId="317"/>
            <ac:picMk id="6" creationId="{3BEF9060-8318-B8D8-4D29-CE1C260F596D}"/>
          </ac:picMkLst>
        </pc:picChg>
        <pc:picChg chg="del">
          <ac:chgData name="Francesco Fransesini" userId="f4b06c69-b125-4814-a67d-adf8dc91bd7e" providerId="ADAL" clId="{2E187B6C-556C-4919-A45C-D3B4865F74EB}" dt="2022-05-06T09:18:21.491" v="690" actId="478"/>
          <ac:picMkLst>
            <pc:docMk/>
            <pc:sldMk cId="2830877239" sldId="317"/>
            <ac:picMk id="8" creationId="{8DC52F82-41C4-A82D-5830-1D4406EE7656}"/>
          </ac:picMkLst>
        </pc:picChg>
        <pc:picChg chg="add mod">
          <ac:chgData name="Francesco Fransesini" userId="f4b06c69-b125-4814-a67d-adf8dc91bd7e" providerId="ADAL" clId="{2E187B6C-556C-4919-A45C-D3B4865F74EB}" dt="2022-05-06T09:35:29.294" v="837" actId="1076"/>
          <ac:picMkLst>
            <pc:docMk/>
            <pc:sldMk cId="2830877239" sldId="317"/>
            <ac:picMk id="18" creationId="{AE163891-4276-4C1C-5A43-62697C53E9DB}"/>
          </ac:picMkLst>
        </pc:picChg>
      </pc:sldChg>
      <pc:sldChg chg="del">
        <pc:chgData name="Francesco Fransesini" userId="f4b06c69-b125-4814-a67d-adf8dc91bd7e" providerId="ADAL" clId="{2E187B6C-556C-4919-A45C-D3B4865F74EB}" dt="2022-05-06T08:18:33.947" v="31" actId="47"/>
        <pc:sldMkLst>
          <pc:docMk/>
          <pc:sldMk cId="3362186652" sldId="318"/>
        </pc:sldMkLst>
      </pc:sldChg>
      <pc:sldChg chg="addSp delSp modSp add mod">
        <pc:chgData name="Francesco Fransesini" userId="f4b06c69-b125-4814-a67d-adf8dc91bd7e" providerId="ADAL" clId="{2E187B6C-556C-4919-A45C-D3B4865F74EB}" dt="2022-05-06T14:25:36.474" v="3436" actId="1076"/>
        <pc:sldMkLst>
          <pc:docMk/>
          <pc:sldMk cId="3853440222" sldId="318"/>
        </pc:sldMkLst>
        <pc:spChg chg="add mod">
          <ac:chgData name="Francesco Fransesini" userId="f4b06c69-b125-4814-a67d-adf8dc91bd7e" providerId="ADAL" clId="{2E187B6C-556C-4919-A45C-D3B4865F74EB}" dt="2022-05-06T14:23:37.470" v="3425" actId="12"/>
          <ac:spMkLst>
            <pc:docMk/>
            <pc:sldMk cId="3853440222" sldId="318"/>
            <ac:spMk id="3" creationId="{9EB37331-CCAA-754E-606C-CD91B76DC8CD}"/>
          </ac:spMkLst>
        </pc:spChg>
        <pc:spChg chg="add del mod">
          <ac:chgData name="Francesco Fransesini" userId="f4b06c69-b125-4814-a67d-adf8dc91bd7e" providerId="ADAL" clId="{2E187B6C-556C-4919-A45C-D3B4865F74EB}" dt="2022-05-06T12:30:03.355" v="2622" actId="478"/>
          <ac:spMkLst>
            <pc:docMk/>
            <pc:sldMk cId="3853440222" sldId="318"/>
            <ac:spMk id="5" creationId="{6764F380-7B8A-1155-33DC-FFD3FAA1FBD5}"/>
          </ac:spMkLst>
        </pc:spChg>
        <pc:spChg chg="add mod">
          <ac:chgData name="Francesco Fransesini" userId="f4b06c69-b125-4814-a67d-adf8dc91bd7e" providerId="ADAL" clId="{2E187B6C-556C-4919-A45C-D3B4865F74EB}" dt="2022-05-06T14:23:48.983" v="3429" actId="1076"/>
          <ac:spMkLst>
            <pc:docMk/>
            <pc:sldMk cId="3853440222" sldId="318"/>
            <ac:spMk id="6" creationId="{939EEC8E-B20D-D135-87E4-536A1E66E7AF}"/>
          </ac:spMkLst>
        </pc:spChg>
        <pc:spChg chg="del">
          <ac:chgData name="Francesco Fransesini" userId="f4b06c69-b125-4814-a67d-adf8dc91bd7e" providerId="ADAL" clId="{2E187B6C-556C-4919-A45C-D3B4865F74EB}" dt="2022-05-06T09:35:46.820" v="841" actId="478"/>
          <ac:spMkLst>
            <pc:docMk/>
            <pc:sldMk cId="3853440222" sldId="318"/>
            <ac:spMk id="7" creationId="{FE08F25C-5849-B75C-14C5-8E816B8F37BA}"/>
          </ac:spMkLst>
        </pc:spChg>
        <pc:spChg chg="add del mod">
          <ac:chgData name="Francesco Fransesini" userId="f4b06c69-b125-4814-a67d-adf8dc91bd7e" providerId="ADAL" clId="{2E187B6C-556C-4919-A45C-D3B4865F74EB}" dt="2022-05-06T12:28:30.418" v="2554" actId="478"/>
          <ac:spMkLst>
            <pc:docMk/>
            <pc:sldMk cId="3853440222" sldId="318"/>
            <ac:spMk id="9" creationId="{F3E14C3E-9C3E-9FB0-9C8F-93BB6520A413}"/>
          </ac:spMkLst>
        </pc:spChg>
        <pc:spChg chg="del">
          <ac:chgData name="Francesco Fransesini" userId="f4b06c69-b125-4814-a67d-adf8dc91bd7e" providerId="ADAL" clId="{2E187B6C-556C-4919-A45C-D3B4865F74EB}" dt="2022-05-06T09:35:49.593" v="843" actId="478"/>
          <ac:spMkLst>
            <pc:docMk/>
            <pc:sldMk cId="3853440222" sldId="318"/>
            <ac:spMk id="12" creationId="{B14DEF5F-CCBE-55F4-FB42-D65EF8B969BF}"/>
          </ac:spMkLst>
        </pc:spChg>
        <pc:spChg chg="mod">
          <ac:chgData name="Francesco Fransesini" userId="f4b06c69-b125-4814-a67d-adf8dc91bd7e" providerId="ADAL" clId="{2E187B6C-556C-4919-A45C-D3B4865F74EB}" dt="2022-05-06T14:25:36.474" v="3436" actId="1076"/>
          <ac:spMkLst>
            <pc:docMk/>
            <pc:sldMk cId="3853440222" sldId="318"/>
            <ac:spMk id="13" creationId="{51D2FB95-C26A-46D0-BB25-5993A4408DA4}"/>
          </ac:spMkLst>
        </pc:spChg>
        <pc:spChg chg="add mod">
          <ac:chgData name="Francesco Fransesini" userId="f4b06c69-b125-4814-a67d-adf8dc91bd7e" providerId="ADAL" clId="{2E187B6C-556C-4919-A45C-D3B4865F74EB}" dt="2022-05-06T14:21:47.790" v="3422" actId="1076"/>
          <ac:spMkLst>
            <pc:docMk/>
            <pc:sldMk cId="3853440222" sldId="318"/>
            <ac:spMk id="15" creationId="{22C7D649-75FD-18B9-A2D6-003145213FDF}"/>
          </ac:spMkLst>
        </pc:spChg>
        <pc:spChg chg="del">
          <ac:chgData name="Francesco Fransesini" userId="f4b06c69-b125-4814-a67d-adf8dc91bd7e" providerId="ADAL" clId="{2E187B6C-556C-4919-A45C-D3B4865F74EB}" dt="2022-05-06T09:35:54.082" v="846" actId="478"/>
          <ac:spMkLst>
            <pc:docMk/>
            <pc:sldMk cId="3853440222" sldId="318"/>
            <ac:spMk id="15" creationId="{D8E3D06F-531F-B20A-D4DA-82AC050AD5BB}"/>
          </ac:spMkLst>
        </pc:spChg>
        <pc:spChg chg="mod">
          <ac:chgData name="Francesco Fransesini" userId="f4b06c69-b125-4814-a67d-adf8dc91bd7e" providerId="ADAL" clId="{2E187B6C-556C-4919-A45C-D3B4865F74EB}" dt="2022-05-06T13:12:14.982" v="3239" actId="20577"/>
          <ac:spMkLst>
            <pc:docMk/>
            <pc:sldMk cId="3853440222" sldId="318"/>
            <ac:spMk id="17" creationId="{16EBE5A1-E814-8761-A369-3AD0A4683B5C}"/>
          </ac:spMkLst>
        </pc:spChg>
        <pc:spChg chg="add del mod">
          <ac:chgData name="Francesco Fransesini" userId="f4b06c69-b125-4814-a67d-adf8dc91bd7e" providerId="ADAL" clId="{2E187B6C-556C-4919-A45C-D3B4865F74EB}" dt="2022-05-06T12:28:32.628" v="2555" actId="478"/>
          <ac:spMkLst>
            <pc:docMk/>
            <pc:sldMk cId="3853440222" sldId="318"/>
            <ac:spMk id="19" creationId="{6B1D11F4-24A0-EF6F-6458-39F1E54DD919}"/>
          </ac:spMkLst>
        </pc:spChg>
        <pc:spChg chg="del">
          <ac:chgData name="Francesco Fransesini" userId="f4b06c69-b125-4814-a67d-adf8dc91bd7e" providerId="ADAL" clId="{2E187B6C-556C-4919-A45C-D3B4865F74EB}" dt="2022-05-06T09:35:51.981" v="845" actId="478"/>
          <ac:spMkLst>
            <pc:docMk/>
            <pc:sldMk cId="3853440222" sldId="318"/>
            <ac:spMk id="21" creationId="{97C6F956-82C8-D0D1-CFC8-8C2F8F2CA420}"/>
          </ac:spMkLst>
        </pc:spChg>
        <pc:picChg chg="add del mod">
          <ac:chgData name="Francesco Fransesini" userId="f4b06c69-b125-4814-a67d-adf8dc91bd7e" providerId="ADAL" clId="{2E187B6C-556C-4919-A45C-D3B4865F74EB}" dt="2022-05-06T12:30:01.946" v="2621" actId="478"/>
          <ac:picMkLst>
            <pc:docMk/>
            <pc:sldMk cId="3853440222" sldId="318"/>
            <ac:picMk id="4" creationId="{BFAB7695-DCB1-17E7-BD3F-9402A5300366}"/>
          </ac:picMkLst>
        </pc:picChg>
        <pc:picChg chg="del">
          <ac:chgData name="Francesco Fransesini" userId="f4b06c69-b125-4814-a67d-adf8dc91bd7e" providerId="ADAL" clId="{2E187B6C-556C-4919-A45C-D3B4865F74EB}" dt="2022-05-06T09:35:47.947" v="842" actId="478"/>
          <ac:picMkLst>
            <pc:docMk/>
            <pc:sldMk cId="3853440222" sldId="318"/>
            <ac:picMk id="5" creationId="{559BF440-8F78-E967-096D-67EBB15D2267}"/>
          </ac:picMkLst>
        </pc:picChg>
        <pc:picChg chg="add mod">
          <ac:chgData name="Francesco Fransesini" userId="f4b06c69-b125-4814-a67d-adf8dc91bd7e" providerId="ADAL" clId="{2E187B6C-556C-4919-A45C-D3B4865F74EB}" dt="2022-05-06T12:30:08.627" v="2625" actId="1076"/>
          <ac:picMkLst>
            <pc:docMk/>
            <pc:sldMk cId="3853440222" sldId="318"/>
            <ac:picMk id="8" creationId="{B194E548-30BD-B347-1C80-A6E85D85137E}"/>
          </ac:picMkLst>
        </pc:picChg>
        <pc:picChg chg="del">
          <ac:chgData name="Francesco Fransesini" userId="f4b06c69-b125-4814-a67d-adf8dc91bd7e" providerId="ADAL" clId="{2E187B6C-556C-4919-A45C-D3B4865F74EB}" dt="2022-05-06T09:35:50.340" v="844" actId="478"/>
          <ac:picMkLst>
            <pc:docMk/>
            <pc:sldMk cId="3853440222" sldId="318"/>
            <ac:picMk id="18" creationId="{AE163891-4276-4C1C-5A43-62697C53E9DB}"/>
          </ac:picMkLst>
        </pc:picChg>
      </pc:sldChg>
      <pc:sldChg chg="addSp delSp modSp add mod">
        <pc:chgData name="Francesco Fransesini" userId="f4b06c69-b125-4814-a67d-adf8dc91bd7e" providerId="ADAL" clId="{2E187B6C-556C-4919-A45C-D3B4865F74EB}" dt="2022-05-06T14:30:08.819" v="3440" actId="313"/>
        <pc:sldMkLst>
          <pc:docMk/>
          <pc:sldMk cId="3343353491" sldId="319"/>
        </pc:sldMkLst>
        <pc:spChg chg="add del mod">
          <ac:chgData name="Francesco Fransesini" userId="f4b06c69-b125-4814-a67d-adf8dc91bd7e" providerId="ADAL" clId="{2E187B6C-556C-4919-A45C-D3B4865F74EB}" dt="2022-05-06T12:51:28.785" v="2809"/>
          <ac:spMkLst>
            <pc:docMk/>
            <pc:sldMk cId="3343353491" sldId="319"/>
            <ac:spMk id="3" creationId="{BEBB5F80-0382-F9F1-8767-CB53A3E5A23B}"/>
          </ac:spMkLst>
        </pc:spChg>
        <pc:spChg chg="add mod">
          <ac:chgData name="Francesco Fransesini" userId="f4b06c69-b125-4814-a67d-adf8dc91bd7e" providerId="ADAL" clId="{2E187B6C-556C-4919-A45C-D3B4865F74EB}" dt="2022-05-06T14:24:12.514" v="3433" actId="1076"/>
          <ac:spMkLst>
            <pc:docMk/>
            <pc:sldMk cId="3343353491" sldId="319"/>
            <ac:spMk id="6" creationId="{0D98A8BE-5323-6260-1F15-7B0108A88B37}"/>
          </ac:spMkLst>
        </pc:spChg>
        <pc:spChg chg="del">
          <ac:chgData name="Francesco Fransesini" userId="f4b06c69-b125-4814-a67d-adf8dc91bd7e" providerId="ADAL" clId="{2E187B6C-556C-4919-A45C-D3B4865F74EB}" dt="2022-05-06T09:55:43.974" v="1402" actId="478"/>
          <ac:spMkLst>
            <pc:docMk/>
            <pc:sldMk cId="3343353491" sldId="319"/>
            <ac:spMk id="9" creationId="{F3E14C3E-9C3E-9FB0-9C8F-93BB6520A413}"/>
          </ac:spMkLst>
        </pc:spChg>
        <pc:spChg chg="del mod">
          <ac:chgData name="Francesco Fransesini" userId="f4b06c69-b125-4814-a67d-adf8dc91bd7e" providerId="ADAL" clId="{2E187B6C-556C-4919-A45C-D3B4865F74EB}" dt="2022-05-06T12:58:46.996" v="2960" actId="478"/>
          <ac:spMkLst>
            <pc:docMk/>
            <pc:sldMk cId="3343353491" sldId="319"/>
            <ac:spMk id="13" creationId="{51D2FB95-C26A-46D0-BB25-5993A4408DA4}"/>
          </ac:spMkLst>
        </pc:spChg>
        <pc:spChg chg="add del mod">
          <ac:chgData name="Francesco Fransesini" userId="f4b06c69-b125-4814-a67d-adf8dc91bd7e" providerId="ADAL" clId="{2E187B6C-556C-4919-A45C-D3B4865F74EB}" dt="2022-05-06T13:01:09.788" v="2981"/>
          <ac:spMkLst>
            <pc:docMk/>
            <pc:sldMk cId="3343353491" sldId="319"/>
            <ac:spMk id="15" creationId="{4E282D91-9130-2B0D-C5E0-E51E8BB5D65A}"/>
          </ac:spMkLst>
        </pc:spChg>
        <pc:spChg chg="add del mod">
          <ac:chgData name="Francesco Fransesini" userId="f4b06c69-b125-4814-a67d-adf8dc91bd7e" providerId="ADAL" clId="{2E187B6C-556C-4919-A45C-D3B4865F74EB}" dt="2022-05-06T10:37:07.367" v="1605" actId="478"/>
          <ac:spMkLst>
            <pc:docMk/>
            <pc:sldMk cId="3343353491" sldId="319"/>
            <ac:spMk id="15" creationId="{F146E292-BF56-D03F-3DD3-E92DB1EC0ADA}"/>
          </ac:spMkLst>
        </pc:spChg>
        <pc:spChg chg="mod">
          <ac:chgData name="Francesco Fransesini" userId="f4b06c69-b125-4814-a67d-adf8dc91bd7e" providerId="ADAL" clId="{2E187B6C-556C-4919-A45C-D3B4865F74EB}" dt="2022-05-06T13:13:25.835" v="3245" actId="20577"/>
          <ac:spMkLst>
            <pc:docMk/>
            <pc:sldMk cId="3343353491" sldId="319"/>
            <ac:spMk id="17" creationId="{16EBE5A1-E814-8761-A369-3AD0A4683B5C}"/>
          </ac:spMkLst>
        </pc:spChg>
        <pc:spChg chg="add mod">
          <ac:chgData name="Francesco Fransesini" userId="f4b06c69-b125-4814-a67d-adf8dc91bd7e" providerId="ADAL" clId="{2E187B6C-556C-4919-A45C-D3B4865F74EB}" dt="2022-05-06T13:04:52.697" v="3126" actId="1076"/>
          <ac:spMkLst>
            <pc:docMk/>
            <pc:sldMk cId="3343353491" sldId="319"/>
            <ac:spMk id="18" creationId="{F53094F1-6D3D-9EB7-6C90-D8DBDD222CE6}"/>
          </ac:spMkLst>
        </pc:spChg>
        <pc:spChg chg="del">
          <ac:chgData name="Francesco Fransesini" userId="f4b06c69-b125-4814-a67d-adf8dc91bd7e" providerId="ADAL" clId="{2E187B6C-556C-4919-A45C-D3B4865F74EB}" dt="2022-05-06T09:55:45.493" v="1403" actId="478"/>
          <ac:spMkLst>
            <pc:docMk/>
            <pc:sldMk cId="3343353491" sldId="319"/>
            <ac:spMk id="19" creationId="{6B1D11F4-24A0-EF6F-6458-39F1E54DD919}"/>
          </ac:spMkLst>
        </pc:spChg>
        <pc:spChg chg="add del mod">
          <ac:chgData name="Francesco Fransesini" userId="f4b06c69-b125-4814-a67d-adf8dc91bd7e" providerId="ADAL" clId="{2E187B6C-556C-4919-A45C-D3B4865F74EB}" dt="2022-05-06T13:01:18.712" v="2984"/>
          <ac:spMkLst>
            <pc:docMk/>
            <pc:sldMk cId="3343353491" sldId="319"/>
            <ac:spMk id="20" creationId="{95D5459B-437F-9465-8B76-C53EBB7B5DFE}"/>
          </ac:spMkLst>
        </pc:spChg>
        <pc:spChg chg="add mod">
          <ac:chgData name="Francesco Fransesini" userId="f4b06c69-b125-4814-a67d-adf8dc91bd7e" providerId="ADAL" clId="{2E187B6C-556C-4919-A45C-D3B4865F74EB}" dt="2022-05-06T13:04:41.742" v="3123" actId="403"/>
          <ac:spMkLst>
            <pc:docMk/>
            <pc:sldMk cId="3343353491" sldId="319"/>
            <ac:spMk id="21" creationId="{DA462AAF-12AD-121D-3D77-4C0AD63DEA20}"/>
          </ac:spMkLst>
        </pc:spChg>
        <pc:spChg chg="add mod">
          <ac:chgData name="Francesco Fransesini" userId="f4b06c69-b125-4814-a67d-adf8dc91bd7e" providerId="ADAL" clId="{2E187B6C-556C-4919-A45C-D3B4865F74EB}" dt="2022-05-06T14:29:53.510" v="3439" actId="20577"/>
          <ac:spMkLst>
            <pc:docMk/>
            <pc:sldMk cId="3343353491" sldId="319"/>
            <ac:spMk id="24" creationId="{5D55A796-05D2-216D-A4C5-BC139EB8E415}"/>
          </ac:spMkLst>
        </pc:spChg>
        <pc:spChg chg="add mod">
          <ac:chgData name="Francesco Fransesini" userId="f4b06c69-b125-4814-a67d-adf8dc91bd7e" providerId="ADAL" clId="{2E187B6C-556C-4919-A45C-D3B4865F74EB}" dt="2022-05-06T10:36:27.988" v="1580" actId="1076"/>
          <ac:spMkLst>
            <pc:docMk/>
            <pc:sldMk cId="3343353491" sldId="319"/>
            <ac:spMk id="25" creationId="{FA06AEE3-EB9E-C5D3-74D3-11D2BF434B19}"/>
          </ac:spMkLst>
        </pc:spChg>
        <pc:spChg chg="add mod">
          <ac:chgData name="Francesco Fransesini" userId="f4b06c69-b125-4814-a67d-adf8dc91bd7e" providerId="ADAL" clId="{2E187B6C-556C-4919-A45C-D3B4865F74EB}" dt="2022-05-06T13:01:06.651" v="2978" actId="1076"/>
          <ac:spMkLst>
            <pc:docMk/>
            <pc:sldMk cId="3343353491" sldId="319"/>
            <ac:spMk id="26" creationId="{23D670C1-738F-02BC-BAF5-230ED7B9F1B2}"/>
          </ac:spMkLst>
        </pc:spChg>
        <pc:spChg chg="add mod">
          <ac:chgData name="Francesco Fransesini" userId="f4b06c69-b125-4814-a67d-adf8dc91bd7e" providerId="ADAL" clId="{2E187B6C-556C-4919-A45C-D3B4865F74EB}" dt="2022-05-06T14:30:08.819" v="3440" actId="313"/>
          <ac:spMkLst>
            <pc:docMk/>
            <pc:sldMk cId="3343353491" sldId="319"/>
            <ac:spMk id="30" creationId="{F3AACAB0-F550-4FE2-7F2A-510434E64644}"/>
          </ac:spMkLst>
        </pc:spChg>
        <pc:picChg chg="del">
          <ac:chgData name="Francesco Fransesini" userId="f4b06c69-b125-4814-a67d-adf8dc91bd7e" providerId="ADAL" clId="{2E187B6C-556C-4919-A45C-D3B4865F74EB}" dt="2022-05-06T09:55:46.501" v="1405" actId="478"/>
          <ac:picMkLst>
            <pc:docMk/>
            <pc:sldMk cId="3343353491" sldId="319"/>
            <ac:picMk id="4" creationId="{BFAB7695-DCB1-17E7-BD3F-9402A5300366}"/>
          </ac:picMkLst>
        </pc:picChg>
        <pc:picChg chg="add del mod">
          <ac:chgData name="Francesco Fransesini" userId="f4b06c69-b125-4814-a67d-adf8dc91bd7e" providerId="ADAL" clId="{2E187B6C-556C-4919-A45C-D3B4865F74EB}" dt="2022-05-06T10:33:26.519" v="1425" actId="478"/>
          <ac:picMkLst>
            <pc:docMk/>
            <pc:sldMk cId="3343353491" sldId="319"/>
            <ac:picMk id="6" creationId="{0DDD8ECA-C811-466B-215F-C962D34B67A9}"/>
          </ac:picMkLst>
        </pc:picChg>
        <pc:picChg chg="del">
          <ac:chgData name="Francesco Fransesini" userId="f4b06c69-b125-4814-a67d-adf8dc91bd7e" providerId="ADAL" clId="{2E187B6C-556C-4919-A45C-D3B4865F74EB}" dt="2022-05-06T09:55:45.997" v="1404" actId="478"/>
          <ac:picMkLst>
            <pc:docMk/>
            <pc:sldMk cId="3343353491" sldId="319"/>
            <ac:picMk id="8" creationId="{B194E548-30BD-B347-1C80-A6E85D85137E}"/>
          </ac:picMkLst>
        </pc:picChg>
        <pc:picChg chg="add del mod">
          <ac:chgData name="Francesco Fransesini" userId="f4b06c69-b125-4814-a67d-adf8dc91bd7e" providerId="ADAL" clId="{2E187B6C-556C-4919-A45C-D3B4865F74EB}" dt="2022-05-06T10:33:39.821" v="1433" actId="478"/>
          <ac:picMkLst>
            <pc:docMk/>
            <pc:sldMk cId="3343353491" sldId="319"/>
            <ac:picMk id="10" creationId="{A439DB0D-6975-F336-0B22-AED3EC1AD258}"/>
          </ac:picMkLst>
        </pc:picChg>
        <pc:picChg chg="add mod">
          <ac:chgData name="Francesco Fransesini" userId="f4b06c69-b125-4814-a67d-adf8dc91bd7e" providerId="ADAL" clId="{2E187B6C-556C-4919-A45C-D3B4865F74EB}" dt="2022-05-06T13:03:04.275" v="3070" actId="1076"/>
          <ac:picMkLst>
            <pc:docMk/>
            <pc:sldMk cId="3343353491" sldId="319"/>
            <ac:picMk id="16" creationId="{964B4876-E015-CD8E-9DFE-9873EEFD478E}"/>
          </ac:picMkLst>
        </pc:picChg>
        <pc:picChg chg="add del">
          <ac:chgData name="Francesco Fransesini" userId="f4b06c69-b125-4814-a67d-adf8dc91bd7e" providerId="ADAL" clId="{2E187B6C-556C-4919-A45C-D3B4865F74EB}" dt="2022-05-06T10:34:05.281" v="1435" actId="22"/>
          <ac:picMkLst>
            <pc:docMk/>
            <pc:sldMk cId="3343353491" sldId="319"/>
            <ac:picMk id="20" creationId="{F8F18273-3739-7211-3D99-38AA68BAE224}"/>
          </ac:picMkLst>
        </pc:picChg>
        <pc:picChg chg="add mod">
          <ac:chgData name="Francesco Fransesini" userId="f4b06c69-b125-4814-a67d-adf8dc91bd7e" providerId="ADAL" clId="{2E187B6C-556C-4919-A45C-D3B4865F74EB}" dt="2022-05-06T13:03:01.589" v="3069" actId="1076"/>
          <ac:picMkLst>
            <pc:docMk/>
            <pc:sldMk cId="3343353491" sldId="319"/>
            <ac:picMk id="22" creationId="{B352E881-4A53-5CF9-288E-26E1DB5BFAD3}"/>
          </ac:picMkLst>
        </pc:picChg>
        <pc:cxnChg chg="add mod">
          <ac:chgData name="Francesco Fransesini" userId="f4b06c69-b125-4814-a67d-adf8dc91bd7e" providerId="ADAL" clId="{2E187B6C-556C-4919-A45C-D3B4865F74EB}" dt="2022-05-06T14:24:09.951" v="3432" actId="1076"/>
          <ac:cxnSpMkLst>
            <pc:docMk/>
            <pc:sldMk cId="3343353491" sldId="319"/>
            <ac:cxnSpMk id="8" creationId="{B0903409-9A67-E213-DCCC-45C9F47A7D39}"/>
          </ac:cxnSpMkLst>
        </pc:cxnChg>
        <pc:cxnChg chg="add mod">
          <ac:chgData name="Francesco Fransesini" userId="f4b06c69-b125-4814-a67d-adf8dc91bd7e" providerId="ADAL" clId="{2E187B6C-556C-4919-A45C-D3B4865F74EB}" dt="2022-05-06T10:36:53.632" v="1585" actId="208"/>
          <ac:cxnSpMkLst>
            <pc:docMk/>
            <pc:sldMk cId="3343353491" sldId="319"/>
            <ac:cxnSpMk id="27" creationId="{B020CEFB-FA0C-D595-CF36-66A12E399780}"/>
          </ac:cxnSpMkLst>
        </pc:cxnChg>
        <pc:cxnChg chg="add mod">
          <ac:chgData name="Francesco Fransesini" userId="f4b06c69-b125-4814-a67d-adf8dc91bd7e" providerId="ADAL" clId="{2E187B6C-556C-4919-A45C-D3B4865F74EB}" dt="2022-05-06T14:24:06.886" v="3431" actId="14100"/>
          <ac:cxnSpMkLst>
            <pc:docMk/>
            <pc:sldMk cId="3343353491" sldId="319"/>
            <ac:cxnSpMk id="28" creationId="{F47CD106-F8ED-AA45-478A-DD48D3D7C2AF}"/>
          </ac:cxnSpMkLst>
        </pc:cxnChg>
        <pc:cxnChg chg="add mod">
          <ac:chgData name="Francesco Fransesini" userId="f4b06c69-b125-4814-a67d-adf8dc91bd7e" providerId="ADAL" clId="{2E187B6C-556C-4919-A45C-D3B4865F74EB}" dt="2022-05-06T14:24:03.754" v="3430" actId="14100"/>
          <ac:cxnSpMkLst>
            <pc:docMk/>
            <pc:sldMk cId="3343353491" sldId="319"/>
            <ac:cxnSpMk id="29" creationId="{79618D4D-D54A-09A7-40CC-EBE19AE60CB8}"/>
          </ac:cxnSpMkLst>
        </pc:cxnChg>
      </pc:sldChg>
      <pc:sldChg chg="delSp modSp add del mod">
        <pc:chgData name="Francesco Fransesini" userId="f4b06c69-b125-4814-a67d-adf8dc91bd7e" providerId="ADAL" clId="{2E187B6C-556C-4919-A45C-D3B4865F74EB}" dt="2022-05-06T12:32:39.048" v="2671" actId="47"/>
        <pc:sldMkLst>
          <pc:docMk/>
          <pc:sldMk cId="3130365779" sldId="320"/>
        </pc:sldMkLst>
        <pc:spChg chg="mod">
          <ac:chgData name="Francesco Fransesini" userId="f4b06c69-b125-4814-a67d-adf8dc91bd7e" providerId="ADAL" clId="{2E187B6C-556C-4919-A45C-D3B4865F74EB}" dt="2022-05-06T12:31:51.118" v="2670" actId="1076"/>
          <ac:spMkLst>
            <pc:docMk/>
            <pc:sldMk cId="3130365779" sldId="320"/>
            <ac:spMk id="13" creationId="{51D2FB95-C26A-46D0-BB25-5993A4408DA4}"/>
          </ac:spMkLst>
        </pc:spChg>
        <pc:spChg chg="del">
          <ac:chgData name="Francesco Fransesini" userId="f4b06c69-b125-4814-a67d-adf8dc91bd7e" providerId="ADAL" clId="{2E187B6C-556C-4919-A45C-D3B4865F74EB}" dt="2022-05-06T10:45:19.093" v="2205" actId="478"/>
          <ac:spMkLst>
            <pc:docMk/>
            <pc:sldMk cId="3130365779" sldId="320"/>
            <ac:spMk id="24" creationId="{5D55A796-05D2-216D-A4C5-BC139EB8E415}"/>
          </ac:spMkLst>
        </pc:spChg>
        <pc:spChg chg="del">
          <ac:chgData name="Francesco Fransesini" userId="f4b06c69-b125-4814-a67d-adf8dc91bd7e" providerId="ADAL" clId="{2E187B6C-556C-4919-A45C-D3B4865F74EB}" dt="2022-05-06T10:45:22.260" v="2208" actId="478"/>
          <ac:spMkLst>
            <pc:docMk/>
            <pc:sldMk cId="3130365779" sldId="320"/>
            <ac:spMk id="25" creationId="{FA06AEE3-EB9E-C5D3-74D3-11D2BF434B19}"/>
          </ac:spMkLst>
        </pc:spChg>
        <pc:spChg chg="del">
          <ac:chgData name="Francesco Fransesini" userId="f4b06c69-b125-4814-a67d-adf8dc91bd7e" providerId="ADAL" clId="{2E187B6C-556C-4919-A45C-D3B4865F74EB}" dt="2022-05-06T10:45:20.452" v="2206" actId="478"/>
          <ac:spMkLst>
            <pc:docMk/>
            <pc:sldMk cId="3130365779" sldId="320"/>
            <ac:spMk id="30" creationId="{F3AACAB0-F550-4FE2-7F2A-510434E64644}"/>
          </ac:spMkLst>
        </pc:spChg>
        <pc:picChg chg="del">
          <ac:chgData name="Francesco Fransesini" userId="f4b06c69-b125-4814-a67d-adf8dc91bd7e" providerId="ADAL" clId="{2E187B6C-556C-4919-A45C-D3B4865F74EB}" dt="2022-05-06T10:45:21.068" v="2207" actId="478"/>
          <ac:picMkLst>
            <pc:docMk/>
            <pc:sldMk cId="3130365779" sldId="320"/>
            <ac:picMk id="16" creationId="{964B4876-E015-CD8E-9DFE-9873EEFD478E}"/>
          </ac:picMkLst>
        </pc:picChg>
        <pc:picChg chg="del">
          <ac:chgData name="Francesco Fransesini" userId="f4b06c69-b125-4814-a67d-adf8dc91bd7e" providerId="ADAL" clId="{2E187B6C-556C-4919-A45C-D3B4865F74EB}" dt="2022-05-06T10:45:23.972" v="2210" actId="478"/>
          <ac:picMkLst>
            <pc:docMk/>
            <pc:sldMk cId="3130365779" sldId="320"/>
            <ac:picMk id="22" creationId="{B352E881-4A53-5CF9-288E-26E1DB5BFAD3}"/>
          </ac:picMkLst>
        </pc:picChg>
        <pc:cxnChg chg="del mod">
          <ac:chgData name="Francesco Fransesini" userId="f4b06c69-b125-4814-a67d-adf8dc91bd7e" providerId="ADAL" clId="{2E187B6C-556C-4919-A45C-D3B4865F74EB}" dt="2022-05-06T10:45:23.444" v="2209" actId="478"/>
          <ac:cxnSpMkLst>
            <pc:docMk/>
            <pc:sldMk cId="3130365779" sldId="320"/>
            <ac:cxnSpMk id="27" creationId="{B020CEFB-FA0C-D595-CF36-66A12E399780}"/>
          </ac:cxnSpMkLst>
        </pc:cxnChg>
        <pc:cxnChg chg="del">
          <ac:chgData name="Francesco Fransesini" userId="f4b06c69-b125-4814-a67d-adf8dc91bd7e" providerId="ADAL" clId="{2E187B6C-556C-4919-A45C-D3B4865F74EB}" dt="2022-05-06T10:45:24.829" v="2211" actId="478"/>
          <ac:cxnSpMkLst>
            <pc:docMk/>
            <pc:sldMk cId="3130365779" sldId="320"/>
            <ac:cxnSpMk id="28" creationId="{F47CD106-F8ED-AA45-478A-DD48D3D7C2AF}"/>
          </ac:cxnSpMkLst>
        </pc:cxnChg>
      </pc:sldChg>
    </pc:docChg>
  </pc:docChgLst>
  <pc:docChgLst>
    <pc:chgData name="Francesco Fransesini" userId="f4b06c69-b125-4814-a67d-adf8dc91bd7e" providerId="ADAL" clId="{711E03E1-FDF6-454A-8805-E325553E21ED}"/>
    <pc:docChg chg="undo custSel addSld delSld modSld">
      <pc:chgData name="Francesco Fransesini" userId="f4b06c69-b125-4814-a67d-adf8dc91bd7e" providerId="ADAL" clId="{711E03E1-FDF6-454A-8805-E325553E21ED}" dt="2022-09-14T14:26:18.187" v="149" actId="113"/>
      <pc:docMkLst>
        <pc:docMk/>
      </pc:docMkLst>
      <pc:sldChg chg="addSp modSp add mod">
        <pc:chgData name="Francesco Fransesini" userId="f4b06c69-b125-4814-a67d-adf8dc91bd7e" providerId="ADAL" clId="{711E03E1-FDF6-454A-8805-E325553E21ED}" dt="2022-09-14T14:17:37.560" v="148" actId="1076"/>
        <pc:sldMkLst>
          <pc:docMk/>
          <pc:sldMk cId="2231268605" sldId="280"/>
        </pc:sldMkLst>
        <pc:spChg chg="mod">
          <ac:chgData name="Francesco Fransesini" userId="f4b06c69-b125-4814-a67d-adf8dc91bd7e" providerId="ADAL" clId="{711E03E1-FDF6-454A-8805-E325553E21ED}" dt="2022-09-14T14:10:05.049" v="82" actId="1076"/>
          <ac:spMkLst>
            <pc:docMk/>
            <pc:sldMk cId="2231268605" sldId="280"/>
            <ac:spMk id="2" creationId="{9A33B05A-ECC6-4AD4-8603-270C969F2EEC}"/>
          </ac:spMkLst>
        </pc:spChg>
        <pc:spChg chg="add">
          <ac:chgData name="Francesco Fransesini" userId="f4b06c69-b125-4814-a67d-adf8dc91bd7e" providerId="ADAL" clId="{711E03E1-FDF6-454A-8805-E325553E21ED}" dt="2022-09-14T14:11:40.230" v="107" actId="22"/>
          <ac:spMkLst>
            <pc:docMk/>
            <pc:sldMk cId="2231268605" sldId="280"/>
            <ac:spMk id="4" creationId="{B4A674D2-DEA4-31E3-2CEC-0075EF4F3260}"/>
          </ac:spMkLst>
        </pc:spChg>
        <pc:spChg chg="mod">
          <ac:chgData name="Francesco Fransesini" userId="f4b06c69-b125-4814-a67d-adf8dc91bd7e" providerId="ADAL" clId="{711E03E1-FDF6-454A-8805-E325553E21ED}" dt="2022-09-14T14:17:32.161" v="147" actId="1076"/>
          <ac:spMkLst>
            <pc:docMk/>
            <pc:sldMk cId="2231268605" sldId="280"/>
            <ac:spMk id="36" creationId="{269063F0-295E-AE48-9EFD-B8A05C43D2DB}"/>
          </ac:spMkLst>
        </pc:spChg>
        <pc:spChg chg="mod">
          <ac:chgData name="Francesco Fransesini" userId="f4b06c69-b125-4814-a67d-adf8dc91bd7e" providerId="ADAL" clId="{711E03E1-FDF6-454A-8805-E325553E21ED}" dt="2022-09-14T14:17:37.560" v="148" actId="1076"/>
          <ac:spMkLst>
            <pc:docMk/>
            <pc:sldMk cId="2231268605" sldId="280"/>
            <ac:spMk id="43" creationId="{62383BCC-95E8-A912-C20C-5CBB6C3FC8DE}"/>
          </ac:spMkLst>
        </pc:spChg>
      </pc:sldChg>
      <pc:sldChg chg="addSp delSp modSp mod">
        <pc:chgData name="Francesco Fransesini" userId="f4b06c69-b125-4814-a67d-adf8dc91bd7e" providerId="ADAL" clId="{711E03E1-FDF6-454A-8805-E325553E21ED}" dt="2022-09-14T14:16:32.361" v="130" actId="108"/>
        <pc:sldMkLst>
          <pc:docMk/>
          <pc:sldMk cId="3110927197" sldId="283"/>
        </pc:sldMkLst>
        <pc:spChg chg="mod">
          <ac:chgData name="Francesco Fransesini" userId="f4b06c69-b125-4814-a67d-adf8dc91bd7e" providerId="ADAL" clId="{711E03E1-FDF6-454A-8805-E325553E21ED}" dt="2022-09-14T14:16:32.361" v="130" actId="108"/>
          <ac:spMkLst>
            <pc:docMk/>
            <pc:sldMk cId="3110927197" sldId="283"/>
            <ac:spMk id="3" creationId="{20271FAA-5105-38B3-1350-A5E1238A1CED}"/>
          </ac:spMkLst>
        </pc:spChg>
        <pc:spChg chg="add">
          <ac:chgData name="Francesco Fransesini" userId="f4b06c69-b125-4814-a67d-adf8dc91bd7e" providerId="ADAL" clId="{711E03E1-FDF6-454A-8805-E325553E21ED}" dt="2022-09-14T13:58:08.352" v="43" actId="22"/>
          <ac:spMkLst>
            <pc:docMk/>
            <pc:sldMk cId="3110927197" sldId="283"/>
            <ac:spMk id="5" creationId="{FBE0B5BC-FB54-55FA-12E1-E0B29D979946}"/>
          </ac:spMkLst>
        </pc:spChg>
        <pc:spChg chg="del mod">
          <ac:chgData name="Francesco Fransesini" userId="f4b06c69-b125-4814-a67d-adf8dc91bd7e" providerId="ADAL" clId="{711E03E1-FDF6-454A-8805-E325553E21ED}" dt="2022-09-14T13:58:10.663" v="44" actId="478"/>
          <ac:spMkLst>
            <pc:docMk/>
            <pc:sldMk cId="3110927197" sldId="283"/>
            <ac:spMk id="10" creationId="{4F769AF9-9998-4535-A0B8-F7AC06DA6FDC}"/>
          </ac:spMkLst>
        </pc:spChg>
        <pc:spChg chg="del">
          <ac:chgData name="Francesco Fransesini" userId="f4b06c69-b125-4814-a67d-adf8dc91bd7e" providerId="ADAL" clId="{711E03E1-FDF6-454A-8805-E325553E21ED}" dt="2022-09-14T13:55:52.552" v="6" actId="478"/>
          <ac:spMkLst>
            <pc:docMk/>
            <pc:sldMk cId="3110927197" sldId="283"/>
            <ac:spMk id="13" creationId="{E06DF78F-9D72-66E3-B39F-B5D8171B5E1E}"/>
          </ac:spMkLst>
        </pc:spChg>
      </pc:sldChg>
      <pc:sldChg chg="delSp modSp mod">
        <pc:chgData name="Francesco Fransesini" userId="f4b06c69-b125-4814-a67d-adf8dc91bd7e" providerId="ADAL" clId="{711E03E1-FDF6-454A-8805-E325553E21ED}" dt="2022-09-14T14:26:18.187" v="149" actId="113"/>
        <pc:sldMkLst>
          <pc:docMk/>
          <pc:sldMk cId="3660757301" sldId="289"/>
        </pc:sldMkLst>
        <pc:spChg chg="mod">
          <ac:chgData name="Francesco Fransesini" userId="f4b06c69-b125-4814-a67d-adf8dc91bd7e" providerId="ADAL" clId="{711E03E1-FDF6-454A-8805-E325553E21ED}" dt="2022-09-14T13:58:04.478" v="42" actId="1076"/>
          <ac:spMkLst>
            <pc:docMk/>
            <pc:sldMk cId="3660757301" sldId="289"/>
            <ac:spMk id="2" creationId="{B75C5EC8-F6BE-4EDD-8A1F-E7C4E339CEBA}"/>
          </ac:spMkLst>
        </pc:spChg>
        <pc:spChg chg="del">
          <ac:chgData name="Francesco Fransesini" userId="f4b06c69-b125-4814-a67d-adf8dc91bd7e" providerId="ADAL" clId="{711E03E1-FDF6-454A-8805-E325553E21ED}" dt="2022-09-14T13:55:39.345" v="4" actId="478"/>
          <ac:spMkLst>
            <pc:docMk/>
            <pc:sldMk cId="3660757301" sldId="289"/>
            <ac:spMk id="10" creationId="{36A41B5E-E69E-470C-8DC9-31497BD77849}"/>
          </ac:spMkLst>
        </pc:spChg>
        <pc:spChg chg="del">
          <ac:chgData name="Francesco Fransesini" userId="f4b06c69-b125-4814-a67d-adf8dc91bd7e" providerId="ADAL" clId="{711E03E1-FDF6-454A-8805-E325553E21ED}" dt="2022-09-14T13:55:41.415" v="5" actId="478"/>
          <ac:spMkLst>
            <pc:docMk/>
            <pc:sldMk cId="3660757301" sldId="289"/>
            <ac:spMk id="11" creationId="{0DB7142B-CE4C-41A3-8E93-B3DBBB0F1CAF}"/>
          </ac:spMkLst>
        </pc:spChg>
        <pc:spChg chg="mod">
          <ac:chgData name="Francesco Fransesini" userId="f4b06c69-b125-4814-a67d-adf8dc91bd7e" providerId="ADAL" clId="{711E03E1-FDF6-454A-8805-E325553E21ED}" dt="2022-09-14T14:26:18.187" v="149" actId="113"/>
          <ac:spMkLst>
            <pc:docMk/>
            <pc:sldMk cId="3660757301" sldId="289"/>
            <ac:spMk id="13" creationId="{01305270-6C47-4C0D-89C7-82B919DE8B1E}"/>
          </ac:spMkLst>
        </pc:spChg>
      </pc:sldChg>
      <pc:sldChg chg="delSp modSp mod">
        <pc:chgData name="Francesco Fransesini" userId="f4b06c69-b125-4814-a67d-adf8dc91bd7e" providerId="ADAL" clId="{711E03E1-FDF6-454A-8805-E325553E21ED}" dt="2022-09-14T14:11:28.296" v="105" actId="1076"/>
        <pc:sldMkLst>
          <pc:docMk/>
          <pc:sldMk cId="2300865899" sldId="291"/>
        </pc:sldMkLst>
        <pc:spChg chg="del">
          <ac:chgData name="Francesco Fransesini" userId="f4b06c69-b125-4814-a67d-adf8dc91bd7e" providerId="ADAL" clId="{711E03E1-FDF6-454A-8805-E325553E21ED}" dt="2022-09-14T13:57:39.872" v="31" actId="478"/>
          <ac:spMkLst>
            <pc:docMk/>
            <pc:sldMk cId="2300865899" sldId="291"/>
            <ac:spMk id="8" creationId="{57263C81-41F3-02F7-A77C-846BCC771A06}"/>
          </ac:spMkLst>
        </pc:spChg>
        <pc:spChg chg="mod">
          <ac:chgData name="Francesco Fransesini" userId="f4b06c69-b125-4814-a67d-adf8dc91bd7e" providerId="ADAL" clId="{711E03E1-FDF6-454A-8805-E325553E21ED}" dt="2022-09-14T14:11:28.296" v="105" actId="1076"/>
          <ac:spMkLst>
            <pc:docMk/>
            <pc:sldMk cId="2300865899" sldId="291"/>
            <ac:spMk id="10" creationId="{D497722C-2CA5-43DE-B506-D1190A6DD4D5}"/>
          </ac:spMkLst>
        </pc:spChg>
      </pc:sldChg>
      <pc:sldChg chg="addSp delSp mod">
        <pc:chgData name="Francesco Fransesini" userId="f4b06c69-b125-4814-a67d-adf8dc91bd7e" providerId="ADAL" clId="{711E03E1-FDF6-454A-8805-E325553E21ED}" dt="2022-09-14T13:58:23.439" v="50" actId="478"/>
        <pc:sldMkLst>
          <pc:docMk/>
          <pc:sldMk cId="1794152004" sldId="320"/>
        </pc:sldMkLst>
        <pc:spChg chg="add">
          <ac:chgData name="Francesco Fransesini" userId="f4b06c69-b125-4814-a67d-adf8dc91bd7e" providerId="ADAL" clId="{711E03E1-FDF6-454A-8805-E325553E21ED}" dt="2022-09-14T13:58:21.092" v="49" actId="22"/>
          <ac:spMkLst>
            <pc:docMk/>
            <pc:sldMk cId="1794152004" sldId="320"/>
            <ac:spMk id="4" creationId="{B7342049-B690-58B8-1611-9361123EC727}"/>
          </ac:spMkLst>
        </pc:spChg>
        <pc:spChg chg="del">
          <ac:chgData name="Francesco Fransesini" userId="f4b06c69-b125-4814-a67d-adf8dc91bd7e" providerId="ADAL" clId="{711E03E1-FDF6-454A-8805-E325553E21ED}" dt="2022-09-14T13:58:20.679" v="48" actId="478"/>
          <ac:spMkLst>
            <pc:docMk/>
            <pc:sldMk cId="1794152004" sldId="320"/>
            <ac:spMk id="17" creationId="{16EBE5A1-E814-8761-A369-3AD0A4683B5C}"/>
          </ac:spMkLst>
        </pc:spChg>
        <pc:spChg chg="del">
          <ac:chgData name="Francesco Fransesini" userId="f4b06c69-b125-4814-a67d-adf8dc91bd7e" providerId="ADAL" clId="{711E03E1-FDF6-454A-8805-E325553E21ED}" dt="2022-09-14T13:58:23.439" v="50" actId="478"/>
          <ac:spMkLst>
            <pc:docMk/>
            <pc:sldMk cId="1794152004" sldId="320"/>
            <ac:spMk id="23" creationId="{4DABF008-A671-45B8-8B3D-C75CD367BF36}"/>
          </ac:spMkLst>
        </pc:spChg>
      </pc:sldChg>
      <pc:sldChg chg="addSp delSp modSp mod">
        <pc:chgData name="Francesco Fransesini" userId="f4b06c69-b125-4814-a67d-adf8dc91bd7e" providerId="ADAL" clId="{711E03E1-FDF6-454A-8805-E325553E21ED}" dt="2022-09-14T14:11:54.102" v="114" actId="22"/>
        <pc:sldMkLst>
          <pc:docMk/>
          <pc:sldMk cId="1645952745" sldId="324"/>
        </pc:sldMkLst>
        <pc:spChg chg="add">
          <ac:chgData name="Francesco Fransesini" userId="f4b06c69-b125-4814-a67d-adf8dc91bd7e" providerId="ADAL" clId="{711E03E1-FDF6-454A-8805-E325553E21ED}" dt="2022-09-14T14:11:54.102" v="114" actId="22"/>
          <ac:spMkLst>
            <pc:docMk/>
            <pc:sldMk cId="1645952745" sldId="324"/>
            <ac:spMk id="4" creationId="{7E56B715-1E82-2E57-C6CD-1A20B2D27B8B}"/>
          </ac:spMkLst>
        </pc:spChg>
        <pc:spChg chg="del">
          <ac:chgData name="Francesco Fransesini" userId="f4b06c69-b125-4814-a67d-adf8dc91bd7e" providerId="ADAL" clId="{711E03E1-FDF6-454A-8805-E325553E21ED}" dt="2022-09-14T14:11:53.865" v="113" actId="478"/>
          <ac:spMkLst>
            <pc:docMk/>
            <pc:sldMk cId="1645952745" sldId="324"/>
            <ac:spMk id="10" creationId="{4F769AF9-9998-4535-A0B8-F7AC06DA6FDC}"/>
          </ac:spMkLst>
        </pc:spChg>
        <pc:spChg chg="del">
          <ac:chgData name="Francesco Fransesini" userId="f4b06c69-b125-4814-a67d-adf8dc91bd7e" providerId="ADAL" clId="{711E03E1-FDF6-454A-8805-E325553E21ED}" dt="2022-09-14T14:11:51.057" v="112" actId="478"/>
          <ac:spMkLst>
            <pc:docMk/>
            <pc:sldMk cId="1645952745" sldId="324"/>
            <ac:spMk id="13" creationId="{E06DF78F-9D72-66E3-B39F-B5D8171B5E1E}"/>
          </ac:spMkLst>
        </pc:spChg>
        <pc:spChg chg="mod">
          <ac:chgData name="Francesco Fransesini" userId="f4b06c69-b125-4814-a67d-adf8dc91bd7e" providerId="ADAL" clId="{711E03E1-FDF6-454A-8805-E325553E21ED}" dt="2022-09-14T14:11:08.938" v="103" actId="20577"/>
          <ac:spMkLst>
            <pc:docMk/>
            <pc:sldMk cId="1645952745" sldId="324"/>
            <ac:spMk id="49" creationId="{9C0437E8-F3C7-49BE-85BF-948370FA1007}"/>
          </ac:spMkLst>
        </pc:spChg>
      </pc:sldChg>
      <pc:sldChg chg="del">
        <pc:chgData name="Francesco Fransesini" userId="f4b06c69-b125-4814-a67d-adf8dc91bd7e" providerId="ADAL" clId="{711E03E1-FDF6-454A-8805-E325553E21ED}" dt="2022-09-14T14:00:24.864" v="55" actId="47"/>
        <pc:sldMkLst>
          <pc:docMk/>
          <pc:sldMk cId="3322540196" sldId="325"/>
        </pc:sldMkLst>
      </pc:sldChg>
      <pc:sldChg chg="addSp delSp modSp add mod">
        <pc:chgData name="Francesco Fransesini" userId="f4b06c69-b125-4814-a67d-adf8dc91bd7e" providerId="ADAL" clId="{711E03E1-FDF6-454A-8805-E325553E21ED}" dt="2022-09-14T14:11:44.469" v="109" actId="22"/>
        <pc:sldMkLst>
          <pc:docMk/>
          <pc:sldMk cId="4131138683" sldId="325"/>
        </pc:sldMkLst>
        <pc:spChg chg="mod">
          <ac:chgData name="Francesco Fransesini" userId="f4b06c69-b125-4814-a67d-adf8dc91bd7e" providerId="ADAL" clId="{711E03E1-FDF6-454A-8805-E325553E21ED}" dt="2022-09-14T14:10:50.944" v="87" actId="1076"/>
          <ac:spMkLst>
            <pc:docMk/>
            <pc:sldMk cId="4131138683" sldId="325"/>
            <ac:spMk id="3" creationId="{E723A631-27FF-5310-6AAF-C4192E06D96E}"/>
          </ac:spMkLst>
        </pc:spChg>
        <pc:spChg chg="add">
          <ac:chgData name="Francesco Fransesini" userId="f4b06c69-b125-4814-a67d-adf8dc91bd7e" providerId="ADAL" clId="{711E03E1-FDF6-454A-8805-E325553E21ED}" dt="2022-09-14T14:11:44.469" v="109" actId="22"/>
          <ac:spMkLst>
            <pc:docMk/>
            <pc:sldMk cId="4131138683" sldId="325"/>
            <ac:spMk id="8" creationId="{83B87F04-CAF6-02B7-3F4A-7DC6B6381385}"/>
          </ac:spMkLst>
        </pc:spChg>
        <pc:spChg chg="del">
          <ac:chgData name="Francesco Fransesini" userId="f4b06c69-b125-4814-a67d-adf8dc91bd7e" providerId="ADAL" clId="{711E03E1-FDF6-454A-8805-E325553E21ED}" dt="2022-09-14T14:11:44.225" v="108" actId="478"/>
          <ac:spMkLst>
            <pc:docMk/>
            <pc:sldMk cId="4131138683" sldId="325"/>
            <ac:spMk id="13" creationId="{E06DF78F-9D72-66E3-B39F-B5D8171B5E1E}"/>
          </ac:spMkLst>
        </pc:spChg>
        <pc:spChg chg="mod">
          <ac:chgData name="Francesco Fransesini" userId="f4b06c69-b125-4814-a67d-adf8dc91bd7e" providerId="ADAL" clId="{711E03E1-FDF6-454A-8805-E325553E21ED}" dt="2022-09-14T14:10:48.128" v="86" actId="1076"/>
          <ac:spMkLst>
            <pc:docMk/>
            <pc:sldMk cId="4131138683" sldId="325"/>
            <ac:spMk id="49" creationId="{9C0437E8-F3C7-49BE-85BF-948370FA1007}"/>
          </ac:spMkLst>
        </pc:spChg>
      </pc:sldChg>
      <pc:sldChg chg="addSp delSp modSp add mod">
        <pc:chgData name="Francesco Fransesini" userId="f4b06c69-b125-4814-a67d-adf8dc91bd7e" providerId="ADAL" clId="{711E03E1-FDF6-454A-8805-E325553E21ED}" dt="2022-09-14T14:11:48.054" v="111" actId="22"/>
        <pc:sldMkLst>
          <pc:docMk/>
          <pc:sldMk cId="611459877" sldId="326"/>
        </pc:sldMkLst>
        <pc:spChg chg="add">
          <ac:chgData name="Francesco Fransesini" userId="f4b06c69-b125-4814-a67d-adf8dc91bd7e" providerId="ADAL" clId="{711E03E1-FDF6-454A-8805-E325553E21ED}" dt="2022-09-14T14:11:48.054" v="111" actId="22"/>
          <ac:spMkLst>
            <pc:docMk/>
            <pc:sldMk cId="611459877" sldId="326"/>
            <ac:spMk id="6" creationId="{B7C5152B-B96E-5A4A-8F66-928BE7F325D4}"/>
          </ac:spMkLst>
        </pc:spChg>
        <pc:spChg chg="del">
          <ac:chgData name="Francesco Fransesini" userId="f4b06c69-b125-4814-a67d-adf8dc91bd7e" providerId="ADAL" clId="{711E03E1-FDF6-454A-8805-E325553E21ED}" dt="2022-09-14T14:11:47.674" v="110" actId="478"/>
          <ac:spMkLst>
            <pc:docMk/>
            <pc:sldMk cId="611459877" sldId="326"/>
            <ac:spMk id="13" creationId="{E06DF78F-9D72-66E3-B39F-B5D8171B5E1E}"/>
          </ac:spMkLst>
        </pc:spChg>
        <pc:spChg chg="mod">
          <ac:chgData name="Francesco Fransesini" userId="f4b06c69-b125-4814-a67d-adf8dc91bd7e" providerId="ADAL" clId="{711E03E1-FDF6-454A-8805-E325553E21ED}" dt="2022-09-14T14:10:57.088" v="88" actId="1076"/>
          <ac:spMkLst>
            <pc:docMk/>
            <pc:sldMk cId="611459877" sldId="326"/>
            <ac:spMk id="49" creationId="{9C0437E8-F3C7-49BE-85BF-948370FA1007}"/>
          </ac:spMkLst>
        </pc:spChg>
      </pc:sldChg>
      <pc:sldChg chg="del">
        <pc:chgData name="Francesco Fransesini" userId="f4b06c69-b125-4814-a67d-adf8dc91bd7e" providerId="ADAL" clId="{711E03E1-FDF6-454A-8805-E325553E21ED}" dt="2022-09-14T14:00:26.744" v="56" actId="47"/>
        <pc:sldMkLst>
          <pc:docMk/>
          <pc:sldMk cId="4209555991" sldId="326"/>
        </pc:sldMkLst>
      </pc:sldChg>
      <pc:sldChg chg="del">
        <pc:chgData name="Francesco Fransesini" userId="f4b06c69-b125-4814-a67d-adf8dc91bd7e" providerId="ADAL" clId="{711E03E1-FDF6-454A-8805-E325553E21ED}" dt="2022-09-14T14:00:21.254" v="54" actId="47"/>
        <pc:sldMkLst>
          <pc:docMk/>
          <pc:sldMk cId="637572437" sldId="327"/>
        </pc:sldMkLst>
      </pc:sldChg>
      <pc:sldChg chg="addSp delSp modSp mod">
        <pc:chgData name="Francesco Fransesini" userId="f4b06c69-b125-4814-a67d-adf8dc91bd7e" providerId="ADAL" clId="{711E03E1-FDF6-454A-8805-E325553E21ED}" dt="2022-09-14T14:17:05.624" v="142" actId="6549"/>
        <pc:sldMkLst>
          <pc:docMk/>
          <pc:sldMk cId="1915174116" sldId="328"/>
        </pc:sldMkLst>
        <pc:spChg chg="add">
          <ac:chgData name="Francesco Fransesini" userId="f4b06c69-b125-4814-a67d-adf8dc91bd7e" providerId="ADAL" clId="{711E03E1-FDF6-454A-8805-E325553E21ED}" dt="2022-09-14T13:58:15.172" v="46" actId="22"/>
          <ac:spMkLst>
            <pc:docMk/>
            <pc:sldMk cId="1915174116" sldId="328"/>
            <ac:spMk id="4" creationId="{9C909283-46AC-C570-4D10-D936B2CCAA8A}"/>
          </ac:spMkLst>
        </pc:spChg>
        <pc:spChg chg="del">
          <ac:chgData name="Francesco Fransesini" userId="f4b06c69-b125-4814-a67d-adf8dc91bd7e" providerId="ADAL" clId="{711E03E1-FDF6-454A-8805-E325553E21ED}" dt="2022-09-14T13:58:17.359" v="47" actId="478"/>
          <ac:spMkLst>
            <pc:docMk/>
            <pc:sldMk cId="1915174116" sldId="328"/>
            <ac:spMk id="10" creationId="{4F769AF9-9998-4535-A0B8-F7AC06DA6FDC}"/>
          </ac:spMkLst>
        </pc:spChg>
        <pc:spChg chg="mod">
          <ac:chgData name="Francesco Fransesini" userId="f4b06c69-b125-4814-a67d-adf8dc91bd7e" providerId="ADAL" clId="{711E03E1-FDF6-454A-8805-E325553E21ED}" dt="2022-09-14T14:16:53.240" v="141" actId="6549"/>
          <ac:spMkLst>
            <pc:docMk/>
            <pc:sldMk cId="1915174116" sldId="328"/>
            <ac:spMk id="12" creationId="{97ED33F5-814E-67D1-CF96-EC6E9357C535}"/>
          </ac:spMkLst>
        </pc:spChg>
        <pc:spChg chg="del">
          <ac:chgData name="Francesco Fransesini" userId="f4b06c69-b125-4814-a67d-adf8dc91bd7e" providerId="ADAL" clId="{711E03E1-FDF6-454A-8805-E325553E21ED}" dt="2022-09-14T13:58:14.104" v="45" actId="478"/>
          <ac:spMkLst>
            <pc:docMk/>
            <pc:sldMk cId="1915174116" sldId="328"/>
            <ac:spMk id="13" creationId="{E06DF78F-9D72-66E3-B39F-B5D8171B5E1E}"/>
          </ac:spMkLst>
        </pc:spChg>
        <pc:spChg chg="del">
          <ac:chgData name="Francesco Fransesini" userId="f4b06c69-b125-4814-a67d-adf8dc91bd7e" providerId="ADAL" clId="{711E03E1-FDF6-454A-8805-E325553E21ED}" dt="2022-09-14T14:04:42.219" v="80" actId="478"/>
          <ac:spMkLst>
            <pc:docMk/>
            <pc:sldMk cId="1915174116" sldId="328"/>
            <ac:spMk id="40" creationId="{EE953EB1-D762-AE31-64E0-29C0E9D367B6}"/>
          </ac:spMkLst>
        </pc:spChg>
        <pc:spChg chg="mod">
          <ac:chgData name="Francesco Fransesini" userId="f4b06c69-b125-4814-a67d-adf8dc91bd7e" providerId="ADAL" clId="{711E03E1-FDF6-454A-8805-E325553E21ED}" dt="2022-09-14T14:17:05.624" v="142" actId="6549"/>
          <ac:spMkLst>
            <pc:docMk/>
            <pc:sldMk cId="1915174116" sldId="328"/>
            <ac:spMk id="42" creationId="{2FAC5265-CA8F-E98B-C764-03041F66E097}"/>
          </ac:spMkLst>
        </pc:spChg>
      </pc:sldChg>
      <pc:sldChg chg="addSp delSp modSp mod">
        <pc:chgData name="Francesco Fransesini" userId="f4b06c69-b125-4814-a67d-adf8dc91bd7e" providerId="ADAL" clId="{711E03E1-FDF6-454A-8805-E325553E21ED}" dt="2022-09-14T14:11:58.941" v="116" actId="22"/>
        <pc:sldMkLst>
          <pc:docMk/>
          <pc:sldMk cId="1609017417" sldId="329"/>
        </pc:sldMkLst>
        <pc:spChg chg="mod">
          <ac:chgData name="Francesco Fransesini" userId="f4b06c69-b125-4814-a67d-adf8dc91bd7e" providerId="ADAL" clId="{711E03E1-FDF6-454A-8805-E325553E21ED}" dt="2022-09-14T14:02:51.455" v="66" actId="1076"/>
          <ac:spMkLst>
            <pc:docMk/>
            <pc:sldMk cId="1609017417" sldId="329"/>
            <ac:spMk id="5" creationId="{5DC3B090-679A-4C5F-2C92-DE22661E43D0}"/>
          </ac:spMkLst>
        </pc:spChg>
        <pc:spChg chg="del">
          <ac:chgData name="Francesco Fransesini" userId="f4b06c69-b125-4814-a67d-adf8dc91bd7e" providerId="ADAL" clId="{711E03E1-FDF6-454A-8805-E325553E21ED}" dt="2022-09-14T14:02:46.800" v="65" actId="478"/>
          <ac:spMkLst>
            <pc:docMk/>
            <pc:sldMk cId="1609017417" sldId="329"/>
            <ac:spMk id="9" creationId="{BCC39226-381B-DFEF-31D4-58E381254473}"/>
          </ac:spMkLst>
        </pc:spChg>
        <pc:spChg chg="del">
          <ac:chgData name="Francesco Fransesini" userId="f4b06c69-b125-4814-a67d-adf8dc91bd7e" providerId="ADAL" clId="{711E03E1-FDF6-454A-8805-E325553E21ED}" dt="2022-09-14T14:11:58.730" v="115" actId="478"/>
          <ac:spMkLst>
            <pc:docMk/>
            <pc:sldMk cId="1609017417" sldId="329"/>
            <ac:spMk id="10" creationId="{4F769AF9-9998-4535-A0B8-F7AC06DA6FDC}"/>
          </ac:spMkLst>
        </pc:spChg>
        <pc:spChg chg="del">
          <ac:chgData name="Francesco Fransesini" userId="f4b06c69-b125-4814-a67d-adf8dc91bd7e" providerId="ADAL" clId="{711E03E1-FDF6-454A-8805-E325553E21ED}" dt="2022-09-14T14:11:32.610" v="106" actId="478"/>
          <ac:spMkLst>
            <pc:docMk/>
            <pc:sldMk cId="1609017417" sldId="329"/>
            <ac:spMk id="13" creationId="{E06DF78F-9D72-66E3-B39F-B5D8171B5E1E}"/>
          </ac:spMkLst>
        </pc:spChg>
        <pc:spChg chg="del">
          <ac:chgData name="Francesco Fransesini" userId="f4b06c69-b125-4814-a67d-adf8dc91bd7e" providerId="ADAL" clId="{711E03E1-FDF6-454A-8805-E325553E21ED}" dt="2022-09-14T14:02:44.159" v="63" actId="478"/>
          <ac:spMkLst>
            <pc:docMk/>
            <pc:sldMk cId="1609017417" sldId="329"/>
            <ac:spMk id="15" creationId="{FD7D18EF-3B0C-7E33-8EF5-F4D35FBF6468}"/>
          </ac:spMkLst>
        </pc:spChg>
        <pc:spChg chg="add del mod">
          <ac:chgData name="Francesco Fransesini" userId="f4b06c69-b125-4814-a67d-adf8dc91bd7e" providerId="ADAL" clId="{711E03E1-FDF6-454A-8805-E325553E21ED}" dt="2022-09-14T14:02:33.397" v="61" actId="22"/>
          <ac:spMkLst>
            <pc:docMk/>
            <pc:sldMk cId="1609017417" sldId="329"/>
            <ac:spMk id="18" creationId="{EC740107-C348-8E68-5B9B-BB0E98EABBA2}"/>
          </ac:spMkLst>
        </pc:spChg>
        <pc:spChg chg="add del mod">
          <ac:chgData name="Francesco Fransesini" userId="f4b06c69-b125-4814-a67d-adf8dc91bd7e" providerId="ADAL" clId="{711E03E1-FDF6-454A-8805-E325553E21ED}" dt="2022-09-14T14:02:33.397" v="61" actId="22"/>
          <ac:spMkLst>
            <pc:docMk/>
            <pc:sldMk cId="1609017417" sldId="329"/>
            <ac:spMk id="20" creationId="{87F6D12B-D135-1545-AF12-493130F6DB19}"/>
          </ac:spMkLst>
        </pc:spChg>
        <pc:spChg chg="add del mod">
          <ac:chgData name="Francesco Fransesini" userId="f4b06c69-b125-4814-a67d-adf8dc91bd7e" providerId="ADAL" clId="{711E03E1-FDF6-454A-8805-E325553E21ED}" dt="2022-09-14T14:02:33.397" v="61" actId="22"/>
          <ac:spMkLst>
            <pc:docMk/>
            <pc:sldMk cId="1609017417" sldId="329"/>
            <ac:spMk id="23" creationId="{76C633AB-704E-A99F-07CF-3A1A6BD46FF4}"/>
          </ac:spMkLst>
        </pc:spChg>
        <pc:spChg chg="mod">
          <ac:chgData name="Francesco Fransesini" userId="f4b06c69-b125-4814-a67d-adf8dc91bd7e" providerId="ADAL" clId="{711E03E1-FDF6-454A-8805-E325553E21ED}" dt="2022-09-14T14:03:19.120" v="69" actId="1076"/>
          <ac:spMkLst>
            <pc:docMk/>
            <pc:sldMk cId="1609017417" sldId="329"/>
            <ac:spMk id="24" creationId="{9D8DE695-D386-937F-14F0-B8A2598A3117}"/>
          </ac:spMkLst>
        </pc:spChg>
        <pc:spChg chg="add del mod">
          <ac:chgData name="Francesco Fransesini" userId="f4b06c69-b125-4814-a67d-adf8dc91bd7e" providerId="ADAL" clId="{711E03E1-FDF6-454A-8805-E325553E21ED}" dt="2022-09-14T14:02:33.397" v="61" actId="22"/>
          <ac:spMkLst>
            <pc:docMk/>
            <pc:sldMk cId="1609017417" sldId="329"/>
            <ac:spMk id="28" creationId="{18C304F0-AFA8-F3EA-5A68-04B169EA46BE}"/>
          </ac:spMkLst>
        </pc:spChg>
        <pc:spChg chg="add mod">
          <ac:chgData name="Francesco Fransesini" userId="f4b06c69-b125-4814-a67d-adf8dc91bd7e" providerId="ADAL" clId="{711E03E1-FDF6-454A-8805-E325553E21ED}" dt="2022-09-14T14:03:41.111" v="71" actId="1076"/>
          <ac:spMkLst>
            <pc:docMk/>
            <pc:sldMk cId="1609017417" sldId="329"/>
            <ac:spMk id="36" creationId="{B611A7D0-2DC1-1746-9F72-48E5DC30EC4A}"/>
          </ac:spMkLst>
        </pc:spChg>
        <pc:spChg chg="mod">
          <ac:chgData name="Francesco Fransesini" userId="f4b06c69-b125-4814-a67d-adf8dc91bd7e" providerId="ADAL" clId="{711E03E1-FDF6-454A-8805-E325553E21ED}" dt="2022-09-14T14:03:19.120" v="69" actId="1076"/>
          <ac:spMkLst>
            <pc:docMk/>
            <pc:sldMk cId="1609017417" sldId="329"/>
            <ac:spMk id="37" creationId="{6F88DA7C-1B9D-4F6F-BEEC-C9D00E354309}"/>
          </ac:spMkLst>
        </pc:spChg>
        <pc:spChg chg="add mod">
          <ac:chgData name="Francesco Fransesini" userId="f4b06c69-b125-4814-a67d-adf8dc91bd7e" providerId="ADAL" clId="{711E03E1-FDF6-454A-8805-E325553E21ED}" dt="2022-09-14T14:03:41.111" v="71" actId="1076"/>
          <ac:spMkLst>
            <pc:docMk/>
            <pc:sldMk cId="1609017417" sldId="329"/>
            <ac:spMk id="40" creationId="{544DA295-8ADB-BD35-D9AD-040D9FFEACD6}"/>
          </ac:spMkLst>
        </pc:spChg>
        <pc:spChg chg="add mod">
          <ac:chgData name="Francesco Fransesini" userId="f4b06c69-b125-4814-a67d-adf8dc91bd7e" providerId="ADAL" clId="{711E03E1-FDF6-454A-8805-E325553E21ED}" dt="2022-09-14T14:03:41.111" v="71" actId="1076"/>
          <ac:spMkLst>
            <pc:docMk/>
            <pc:sldMk cId="1609017417" sldId="329"/>
            <ac:spMk id="43" creationId="{A7ABE0EC-0319-9888-6CE3-5F998A2BE93F}"/>
          </ac:spMkLst>
        </pc:spChg>
        <pc:spChg chg="add mod">
          <ac:chgData name="Francesco Fransesini" userId="f4b06c69-b125-4814-a67d-adf8dc91bd7e" providerId="ADAL" clId="{711E03E1-FDF6-454A-8805-E325553E21ED}" dt="2022-09-14T14:03:53.959" v="74" actId="1076"/>
          <ac:spMkLst>
            <pc:docMk/>
            <pc:sldMk cId="1609017417" sldId="329"/>
            <ac:spMk id="46" creationId="{3B306AD9-BE32-6CC6-1873-88E559700461}"/>
          </ac:spMkLst>
        </pc:spChg>
        <pc:spChg chg="mod">
          <ac:chgData name="Francesco Fransesini" userId="f4b06c69-b125-4814-a67d-adf8dc91bd7e" providerId="ADAL" clId="{711E03E1-FDF6-454A-8805-E325553E21ED}" dt="2022-09-14T14:03:19.120" v="69" actId="1076"/>
          <ac:spMkLst>
            <pc:docMk/>
            <pc:sldMk cId="1609017417" sldId="329"/>
            <ac:spMk id="48" creationId="{04FAC25B-EAD4-F326-D189-00C92E2BC874}"/>
          </ac:spMkLst>
        </pc:spChg>
        <pc:spChg chg="add">
          <ac:chgData name="Francesco Fransesini" userId="f4b06c69-b125-4814-a67d-adf8dc91bd7e" providerId="ADAL" clId="{711E03E1-FDF6-454A-8805-E325553E21ED}" dt="2022-09-14T14:11:58.941" v="116" actId="22"/>
          <ac:spMkLst>
            <pc:docMk/>
            <pc:sldMk cId="1609017417" sldId="329"/>
            <ac:spMk id="50" creationId="{B7612345-3F33-3FF7-1610-EE9115E82236}"/>
          </ac:spMkLst>
        </pc:spChg>
        <pc:picChg chg="add del mod">
          <ac:chgData name="Francesco Fransesini" userId="f4b06c69-b125-4814-a67d-adf8dc91bd7e" providerId="ADAL" clId="{711E03E1-FDF6-454A-8805-E325553E21ED}" dt="2022-09-14T14:02:33.397" v="61" actId="22"/>
          <ac:picMkLst>
            <pc:docMk/>
            <pc:sldMk cId="1609017417" sldId="329"/>
            <ac:picMk id="7" creationId="{88F30934-E89C-E409-EBFF-ED466123C495}"/>
          </ac:picMkLst>
        </pc:picChg>
        <pc:picChg chg="del">
          <ac:chgData name="Francesco Fransesini" userId="f4b06c69-b125-4814-a67d-adf8dc91bd7e" providerId="ADAL" clId="{711E03E1-FDF6-454A-8805-E325553E21ED}" dt="2022-09-14T14:02:42.704" v="62" actId="478"/>
          <ac:picMkLst>
            <pc:docMk/>
            <pc:sldMk cId="1609017417" sldId="329"/>
            <ac:picMk id="8" creationId="{AC7DCA9D-2C17-6787-FCFD-7BC41436FC17}"/>
          </ac:picMkLst>
        </pc:picChg>
        <pc:picChg chg="add del mod">
          <ac:chgData name="Francesco Fransesini" userId="f4b06c69-b125-4814-a67d-adf8dc91bd7e" providerId="ADAL" clId="{711E03E1-FDF6-454A-8805-E325553E21ED}" dt="2022-09-14T14:02:33.397" v="61" actId="22"/>
          <ac:picMkLst>
            <pc:docMk/>
            <pc:sldMk cId="1609017417" sldId="329"/>
            <ac:picMk id="12" creationId="{7497FD0A-20FC-875B-CD6D-B472650F6086}"/>
          </ac:picMkLst>
        </pc:picChg>
        <pc:picChg chg="mod">
          <ac:chgData name="Francesco Fransesini" userId="f4b06c69-b125-4814-a67d-adf8dc91bd7e" providerId="ADAL" clId="{711E03E1-FDF6-454A-8805-E325553E21ED}" dt="2022-09-14T14:03:19.120" v="69" actId="1076"/>
          <ac:picMkLst>
            <pc:docMk/>
            <pc:sldMk cId="1609017417" sldId="329"/>
            <ac:picMk id="22" creationId="{24C2B1E5-33DC-C59F-4483-4FB677BF2DA7}"/>
          </ac:picMkLst>
        </pc:picChg>
        <pc:picChg chg="add mod">
          <ac:chgData name="Francesco Fransesini" userId="f4b06c69-b125-4814-a67d-adf8dc91bd7e" providerId="ADAL" clId="{711E03E1-FDF6-454A-8805-E325553E21ED}" dt="2022-09-14T14:04:10.655" v="76" actId="1076"/>
          <ac:picMkLst>
            <pc:docMk/>
            <pc:sldMk cId="1609017417" sldId="329"/>
            <ac:picMk id="31" creationId="{836E5233-4D48-E433-740B-F46F63BA2D0D}"/>
          </ac:picMkLst>
        </pc:picChg>
        <pc:picChg chg="add mod">
          <ac:chgData name="Francesco Fransesini" userId="f4b06c69-b125-4814-a67d-adf8dc91bd7e" providerId="ADAL" clId="{711E03E1-FDF6-454A-8805-E325553E21ED}" dt="2022-09-14T14:04:07.759" v="75" actId="1076"/>
          <ac:picMkLst>
            <pc:docMk/>
            <pc:sldMk cId="1609017417" sldId="329"/>
            <ac:picMk id="34" creationId="{0CC3F09B-E0D6-3B71-E447-858AF2715994}"/>
          </ac:picMkLst>
        </pc:picChg>
        <pc:picChg chg="del">
          <ac:chgData name="Francesco Fransesini" userId="f4b06c69-b125-4814-a67d-adf8dc91bd7e" providerId="ADAL" clId="{711E03E1-FDF6-454A-8805-E325553E21ED}" dt="2022-09-14T14:02:45.217" v="64" actId="478"/>
          <ac:picMkLst>
            <pc:docMk/>
            <pc:sldMk cId="1609017417" sldId="329"/>
            <ac:picMk id="1030" creationId="{A4F35185-DAE4-C582-848B-8C742DD3D253}"/>
          </ac:picMkLst>
        </pc:picChg>
        <pc:cxnChg chg="mod">
          <ac:chgData name="Francesco Fransesini" userId="f4b06c69-b125-4814-a67d-adf8dc91bd7e" providerId="ADAL" clId="{711E03E1-FDF6-454A-8805-E325553E21ED}" dt="2022-09-14T14:03:19.120" v="69" actId="1076"/>
          <ac:cxnSpMkLst>
            <pc:docMk/>
            <pc:sldMk cId="1609017417" sldId="329"/>
            <ac:cxnSpMk id="26" creationId="{72A03EC2-294F-F689-4200-F58D8BF17A89}"/>
          </ac:cxnSpMkLst>
        </pc:cxnChg>
        <pc:cxnChg chg="mod">
          <ac:chgData name="Francesco Fransesini" userId="f4b06c69-b125-4814-a67d-adf8dc91bd7e" providerId="ADAL" clId="{711E03E1-FDF6-454A-8805-E325553E21ED}" dt="2022-09-14T14:03:19.120" v="69" actId="1076"/>
          <ac:cxnSpMkLst>
            <pc:docMk/>
            <pc:sldMk cId="1609017417" sldId="329"/>
            <ac:cxnSpMk id="27" creationId="{D83C7E35-CE74-1146-3956-2B42B49AA968}"/>
          </ac:cxnSpMkLst>
        </pc:cxnChg>
        <pc:cxnChg chg="mod">
          <ac:chgData name="Francesco Fransesini" userId="f4b06c69-b125-4814-a67d-adf8dc91bd7e" providerId="ADAL" clId="{711E03E1-FDF6-454A-8805-E325553E21ED}" dt="2022-09-14T14:03:19.120" v="69" actId="1076"/>
          <ac:cxnSpMkLst>
            <pc:docMk/>
            <pc:sldMk cId="1609017417" sldId="329"/>
            <ac:cxnSpMk id="30" creationId="{1D5AD5E3-42B6-8F22-643E-6FBB33C98428}"/>
          </ac:cxnSpMkLst>
        </pc:cxnChg>
        <pc:cxnChg chg="mod">
          <ac:chgData name="Francesco Fransesini" userId="f4b06c69-b125-4814-a67d-adf8dc91bd7e" providerId="ADAL" clId="{711E03E1-FDF6-454A-8805-E325553E21ED}" dt="2022-09-14T14:03:19.120" v="69" actId="1076"/>
          <ac:cxnSpMkLst>
            <pc:docMk/>
            <pc:sldMk cId="1609017417" sldId="329"/>
            <ac:cxnSpMk id="33" creationId="{17385091-A77E-99B2-8C5B-67439F19EB01}"/>
          </ac:cxnSpMkLst>
        </pc:cxnChg>
        <pc:cxnChg chg="mod">
          <ac:chgData name="Francesco Fransesini" userId="f4b06c69-b125-4814-a67d-adf8dc91bd7e" providerId="ADAL" clId="{711E03E1-FDF6-454A-8805-E325553E21ED}" dt="2022-09-14T14:03:27.807" v="70" actId="1076"/>
          <ac:cxnSpMkLst>
            <pc:docMk/>
            <pc:sldMk cId="1609017417" sldId="329"/>
            <ac:cxnSpMk id="39" creationId="{A6DAAF3D-154D-091A-26FE-5BBB24CFA83E}"/>
          </ac:cxnSpMkLst>
        </pc:cxnChg>
        <pc:cxnChg chg="mod">
          <ac:chgData name="Francesco Fransesini" userId="f4b06c69-b125-4814-a67d-adf8dc91bd7e" providerId="ADAL" clId="{711E03E1-FDF6-454A-8805-E325553E21ED}" dt="2022-09-14T14:03:27.807" v="70" actId="1076"/>
          <ac:cxnSpMkLst>
            <pc:docMk/>
            <pc:sldMk cId="1609017417" sldId="329"/>
            <ac:cxnSpMk id="42" creationId="{79352AD4-45DE-FBE4-F1B7-797C739099B7}"/>
          </ac:cxnSpMkLst>
        </pc:cxnChg>
        <pc:cxnChg chg="mod">
          <ac:chgData name="Francesco Fransesini" userId="f4b06c69-b125-4814-a67d-adf8dc91bd7e" providerId="ADAL" clId="{711E03E1-FDF6-454A-8805-E325553E21ED}" dt="2022-09-14T14:03:19.120" v="69" actId="1076"/>
          <ac:cxnSpMkLst>
            <pc:docMk/>
            <pc:sldMk cId="1609017417" sldId="329"/>
            <ac:cxnSpMk id="45" creationId="{427A2317-0BB2-901C-22CB-5BFA669FB6E1}"/>
          </ac:cxnSpMkLst>
        </pc:cxnChg>
      </pc:sldChg>
      <pc:sldChg chg="add del">
        <pc:chgData name="Francesco Fransesini" userId="f4b06c69-b125-4814-a67d-adf8dc91bd7e" providerId="ADAL" clId="{711E03E1-FDF6-454A-8805-E325553E21ED}" dt="2022-09-14T14:11:23.411" v="104" actId="47"/>
        <pc:sldMkLst>
          <pc:docMk/>
          <pc:sldMk cId="1099312648" sldId="330"/>
        </pc:sldMkLst>
      </pc:sldChg>
      <pc:sldChg chg="del">
        <pc:chgData name="Francesco Fransesini" userId="f4b06c69-b125-4814-a67d-adf8dc91bd7e" providerId="ADAL" clId="{711E03E1-FDF6-454A-8805-E325553E21ED}" dt="2022-09-14T13:59:30.097" v="51" actId="47"/>
        <pc:sldMkLst>
          <pc:docMk/>
          <pc:sldMk cId="2546905976" sldId="331"/>
        </pc:sldMkLst>
      </pc:sldChg>
      <pc:sldChg chg="del">
        <pc:chgData name="Francesco Fransesini" userId="f4b06c69-b125-4814-a67d-adf8dc91bd7e" providerId="ADAL" clId="{711E03E1-FDF6-454A-8805-E325553E21ED}" dt="2022-09-14T13:57:33.584" v="30" actId="47"/>
        <pc:sldMkLst>
          <pc:docMk/>
          <pc:sldMk cId="1891713485" sldId="332"/>
        </pc:sldMkLst>
      </pc:sldChg>
    </pc:docChg>
  </pc:docChgLst>
  <pc:docChgLst>
    <pc:chgData name="Francesco Fransesini" userId="f4b06c69-b125-4814-a67d-adf8dc91bd7e" providerId="ADAL" clId="{8577A18E-011A-49A4-A441-6840E64889B4}"/>
    <pc:docChg chg="undo custSel addSld delSld modSld sldOrd modMainMaster">
      <pc:chgData name="Francesco Fransesini" userId="f4b06c69-b125-4814-a67d-adf8dc91bd7e" providerId="ADAL" clId="{8577A18E-011A-49A4-A441-6840E64889B4}" dt="2024-01-18T17:09:16.508" v="679" actId="14100"/>
      <pc:docMkLst>
        <pc:docMk/>
      </pc:docMkLst>
      <pc:sldChg chg="modSp mod">
        <pc:chgData name="Francesco Fransesini" userId="f4b06c69-b125-4814-a67d-adf8dc91bd7e" providerId="ADAL" clId="{8577A18E-011A-49A4-A441-6840E64889B4}" dt="2024-01-18T17:08:41.330" v="675" actId="113"/>
        <pc:sldMkLst>
          <pc:docMk/>
          <pc:sldMk cId="1108027539" sldId="349"/>
        </pc:sldMkLst>
        <pc:spChg chg="mod">
          <ac:chgData name="Francesco Fransesini" userId="f4b06c69-b125-4814-a67d-adf8dc91bd7e" providerId="ADAL" clId="{8577A18E-011A-49A4-A441-6840E64889B4}" dt="2024-01-18T17:08:41.330" v="675" actId="113"/>
          <ac:spMkLst>
            <pc:docMk/>
            <pc:sldMk cId="1108027539" sldId="349"/>
            <ac:spMk id="3" creationId="{E6722106-92AB-7263-1DB6-C3689F9138BA}"/>
          </ac:spMkLst>
        </pc:spChg>
        <pc:spChg chg="mod">
          <ac:chgData name="Francesco Fransesini" userId="f4b06c69-b125-4814-a67d-adf8dc91bd7e" providerId="ADAL" clId="{8577A18E-011A-49A4-A441-6840E64889B4}" dt="2024-01-18T13:59:21.238" v="195" actId="20577"/>
          <ac:spMkLst>
            <pc:docMk/>
            <pc:sldMk cId="1108027539" sldId="349"/>
            <ac:spMk id="16" creationId="{389D7C6C-ECD5-38C6-9FCE-BEA22D96C86D}"/>
          </ac:spMkLst>
        </pc:spChg>
        <pc:spChg chg="mod">
          <ac:chgData name="Francesco Fransesini" userId="f4b06c69-b125-4814-a67d-adf8dc91bd7e" providerId="ADAL" clId="{8577A18E-011A-49A4-A441-6840E64889B4}" dt="2024-01-18T16:39:14.718" v="220" actId="1076"/>
          <ac:spMkLst>
            <pc:docMk/>
            <pc:sldMk cId="1108027539" sldId="349"/>
            <ac:spMk id="23" creationId="{5FAF91A9-6AFC-DA69-6560-C28B519E2D95}"/>
          </ac:spMkLst>
        </pc:spChg>
      </pc:sldChg>
      <pc:sldChg chg="add">
        <pc:chgData name="Francesco Fransesini" userId="f4b06c69-b125-4814-a67d-adf8dc91bd7e" providerId="ADAL" clId="{8577A18E-011A-49A4-A441-6840E64889B4}" dt="2024-01-18T15:48:59.800" v="204"/>
        <pc:sldMkLst>
          <pc:docMk/>
          <pc:sldMk cId="575001096" sldId="350"/>
        </pc:sldMkLst>
      </pc:sldChg>
      <pc:sldChg chg="modSp mod">
        <pc:chgData name="Francesco Fransesini" userId="f4b06c69-b125-4814-a67d-adf8dc91bd7e" providerId="ADAL" clId="{8577A18E-011A-49A4-A441-6840E64889B4}" dt="2024-01-18T17:06:56.409" v="655" actId="14100"/>
        <pc:sldMkLst>
          <pc:docMk/>
          <pc:sldMk cId="849452573" sldId="352"/>
        </pc:sldMkLst>
        <pc:spChg chg="mod">
          <ac:chgData name="Francesco Fransesini" userId="f4b06c69-b125-4814-a67d-adf8dc91bd7e" providerId="ADAL" clId="{8577A18E-011A-49A4-A441-6840E64889B4}" dt="2024-01-18T17:06:56.409" v="655" actId="14100"/>
          <ac:spMkLst>
            <pc:docMk/>
            <pc:sldMk cId="849452573" sldId="352"/>
            <ac:spMk id="4" creationId="{2702A06C-2890-DA2C-0828-1A0EB2211DDF}"/>
          </ac:spMkLst>
        </pc:spChg>
      </pc:sldChg>
      <pc:sldChg chg="del">
        <pc:chgData name="Francesco Fransesini" userId="f4b06c69-b125-4814-a67d-adf8dc91bd7e" providerId="ADAL" clId="{8577A18E-011A-49A4-A441-6840E64889B4}" dt="2024-01-18T16:43:30.836" v="268" actId="47"/>
        <pc:sldMkLst>
          <pc:docMk/>
          <pc:sldMk cId="1800424258" sldId="355"/>
        </pc:sldMkLst>
      </pc:sldChg>
      <pc:sldChg chg="modSp mod">
        <pc:chgData name="Francesco Fransesini" userId="f4b06c69-b125-4814-a67d-adf8dc91bd7e" providerId="ADAL" clId="{8577A18E-011A-49A4-A441-6840E64889B4}" dt="2024-01-18T17:08:17.283" v="673" actId="113"/>
        <pc:sldMkLst>
          <pc:docMk/>
          <pc:sldMk cId="2164735212" sldId="356"/>
        </pc:sldMkLst>
        <pc:spChg chg="mod">
          <ac:chgData name="Francesco Fransesini" userId="f4b06c69-b125-4814-a67d-adf8dc91bd7e" providerId="ADAL" clId="{8577A18E-011A-49A4-A441-6840E64889B4}" dt="2024-01-18T17:08:17.283" v="673" actId="113"/>
          <ac:spMkLst>
            <pc:docMk/>
            <pc:sldMk cId="2164735212" sldId="356"/>
            <ac:spMk id="5" creationId="{26F9AD0C-A031-DD8B-E654-BB2812FC5775}"/>
          </ac:spMkLst>
        </pc:spChg>
        <pc:spChg chg="mod">
          <ac:chgData name="Francesco Fransesini" userId="f4b06c69-b125-4814-a67d-adf8dc91bd7e" providerId="ADAL" clId="{8577A18E-011A-49A4-A441-6840E64889B4}" dt="2024-01-18T17:07:36.617" v="669" actId="1076"/>
          <ac:spMkLst>
            <pc:docMk/>
            <pc:sldMk cId="2164735212" sldId="356"/>
            <ac:spMk id="6" creationId="{62FCF953-ED1C-7FAE-EA7D-6FB1C888B894}"/>
          </ac:spMkLst>
        </pc:spChg>
        <pc:spChg chg="mod">
          <ac:chgData name="Francesco Fransesini" userId="f4b06c69-b125-4814-a67d-adf8dc91bd7e" providerId="ADAL" clId="{8577A18E-011A-49A4-A441-6840E64889B4}" dt="2024-01-18T17:07:18.681" v="663" actId="1076"/>
          <ac:spMkLst>
            <pc:docMk/>
            <pc:sldMk cId="2164735212" sldId="356"/>
            <ac:spMk id="7" creationId="{D27F472C-66BC-CC44-EC99-D92AE8B01436}"/>
          </ac:spMkLst>
        </pc:spChg>
        <pc:spChg chg="mod">
          <ac:chgData name="Francesco Fransesini" userId="f4b06c69-b125-4814-a67d-adf8dc91bd7e" providerId="ADAL" clId="{8577A18E-011A-49A4-A441-6840E64889B4}" dt="2024-01-18T17:07:08.711" v="659" actId="14100"/>
          <ac:spMkLst>
            <pc:docMk/>
            <pc:sldMk cId="2164735212" sldId="356"/>
            <ac:spMk id="10" creationId="{6B8A66F1-99D9-E10A-750F-60244508F154}"/>
          </ac:spMkLst>
        </pc:spChg>
        <pc:spChg chg="mod">
          <ac:chgData name="Francesco Fransesini" userId="f4b06c69-b125-4814-a67d-adf8dc91bd7e" providerId="ADAL" clId="{8577A18E-011A-49A4-A441-6840E64889B4}" dt="2024-01-18T17:07:43.379" v="671" actId="1076"/>
          <ac:spMkLst>
            <pc:docMk/>
            <pc:sldMk cId="2164735212" sldId="356"/>
            <ac:spMk id="11" creationId="{6B00BBEB-63A2-B8B8-8AD0-B87135B8FC54}"/>
          </ac:spMkLst>
        </pc:spChg>
        <pc:spChg chg="mod">
          <ac:chgData name="Francesco Fransesini" userId="f4b06c69-b125-4814-a67d-adf8dc91bd7e" providerId="ADAL" clId="{8577A18E-011A-49A4-A441-6840E64889B4}" dt="2024-01-18T17:07:25.542" v="665" actId="1076"/>
          <ac:spMkLst>
            <pc:docMk/>
            <pc:sldMk cId="2164735212" sldId="356"/>
            <ac:spMk id="21" creationId="{8147E18C-2C3A-8182-6E58-401C890A365C}"/>
          </ac:spMkLst>
        </pc:spChg>
        <pc:spChg chg="mod">
          <ac:chgData name="Francesco Fransesini" userId="f4b06c69-b125-4814-a67d-adf8dc91bd7e" providerId="ADAL" clId="{8577A18E-011A-49A4-A441-6840E64889B4}" dt="2024-01-18T17:07:49.082" v="672" actId="1076"/>
          <ac:spMkLst>
            <pc:docMk/>
            <pc:sldMk cId="2164735212" sldId="356"/>
            <ac:spMk id="22" creationId="{FE0872C3-A2FF-9637-758C-51D2BCC00320}"/>
          </ac:spMkLst>
        </pc:spChg>
      </pc:sldChg>
      <pc:sldChg chg="modSp mod">
        <pc:chgData name="Francesco Fransesini" userId="f4b06c69-b125-4814-a67d-adf8dc91bd7e" providerId="ADAL" clId="{8577A18E-011A-49A4-A441-6840E64889B4}" dt="2024-01-18T17:09:01.091" v="678" actId="113"/>
        <pc:sldMkLst>
          <pc:docMk/>
          <pc:sldMk cId="354413455" sldId="360"/>
        </pc:sldMkLst>
        <pc:spChg chg="mod">
          <ac:chgData name="Francesco Fransesini" userId="f4b06c69-b125-4814-a67d-adf8dc91bd7e" providerId="ADAL" clId="{8577A18E-011A-49A4-A441-6840E64889B4}" dt="2024-01-18T17:09:01.091" v="678" actId="113"/>
          <ac:spMkLst>
            <pc:docMk/>
            <pc:sldMk cId="354413455" sldId="360"/>
            <ac:spMk id="6" creationId="{22DBE316-E0C0-76E4-983C-32547824BF4C}"/>
          </ac:spMkLst>
        </pc:spChg>
      </pc:sldChg>
      <pc:sldChg chg="modSp mod">
        <pc:chgData name="Francesco Fransesini" userId="f4b06c69-b125-4814-a67d-adf8dc91bd7e" providerId="ADAL" clId="{8577A18E-011A-49A4-A441-6840E64889B4}" dt="2024-01-18T16:39:38.620" v="225" actId="14100"/>
        <pc:sldMkLst>
          <pc:docMk/>
          <pc:sldMk cId="3341462760" sldId="361"/>
        </pc:sldMkLst>
        <pc:spChg chg="mod">
          <ac:chgData name="Francesco Fransesini" userId="f4b06c69-b125-4814-a67d-adf8dc91bd7e" providerId="ADAL" clId="{8577A18E-011A-49A4-A441-6840E64889B4}" dt="2024-01-18T16:39:25.368" v="221" actId="404"/>
          <ac:spMkLst>
            <pc:docMk/>
            <pc:sldMk cId="3341462760" sldId="361"/>
            <ac:spMk id="3" creationId="{5CB5E2D4-3225-3571-3275-C18D6DB2BC40}"/>
          </ac:spMkLst>
        </pc:spChg>
        <pc:spChg chg="mod">
          <ac:chgData name="Francesco Fransesini" userId="f4b06c69-b125-4814-a67d-adf8dc91bd7e" providerId="ADAL" clId="{8577A18E-011A-49A4-A441-6840E64889B4}" dt="2024-01-18T16:39:36.018" v="224" actId="1076"/>
          <ac:spMkLst>
            <pc:docMk/>
            <pc:sldMk cId="3341462760" sldId="361"/>
            <ac:spMk id="10" creationId="{E604AB31-77B6-A17C-AFE2-318BB2B6A27B}"/>
          </ac:spMkLst>
        </pc:spChg>
        <pc:cxnChg chg="mod">
          <ac:chgData name="Francesco Fransesini" userId="f4b06c69-b125-4814-a67d-adf8dc91bd7e" providerId="ADAL" clId="{8577A18E-011A-49A4-A441-6840E64889B4}" dt="2024-01-18T16:39:38.620" v="225" actId="14100"/>
          <ac:cxnSpMkLst>
            <pc:docMk/>
            <pc:sldMk cId="3341462760" sldId="361"/>
            <ac:cxnSpMk id="9" creationId="{30B45DA3-07FF-1464-2B75-0E9A10FAC98C}"/>
          </ac:cxnSpMkLst>
        </pc:cxnChg>
      </pc:sldChg>
      <pc:sldChg chg="modSp mod">
        <pc:chgData name="Francesco Fransesini" userId="f4b06c69-b125-4814-a67d-adf8dc91bd7e" providerId="ADAL" clId="{8577A18E-011A-49A4-A441-6840E64889B4}" dt="2024-01-18T17:08:47.019" v="676" actId="113"/>
        <pc:sldMkLst>
          <pc:docMk/>
          <pc:sldMk cId="2544041190" sldId="370"/>
        </pc:sldMkLst>
        <pc:spChg chg="mod">
          <ac:chgData name="Francesco Fransesini" userId="f4b06c69-b125-4814-a67d-adf8dc91bd7e" providerId="ADAL" clId="{8577A18E-011A-49A4-A441-6840E64889B4}" dt="2024-01-18T17:08:47.019" v="676" actId="113"/>
          <ac:spMkLst>
            <pc:docMk/>
            <pc:sldMk cId="2544041190" sldId="370"/>
            <ac:spMk id="3" creationId="{E6722106-92AB-7263-1DB6-C3689F9138BA}"/>
          </ac:spMkLst>
        </pc:spChg>
      </pc:sldChg>
      <pc:sldChg chg="modSp mod">
        <pc:chgData name="Francesco Fransesini" userId="f4b06c69-b125-4814-a67d-adf8dc91bd7e" providerId="ADAL" clId="{8577A18E-011A-49A4-A441-6840E64889B4}" dt="2024-01-18T17:08:56.237" v="677" actId="113"/>
        <pc:sldMkLst>
          <pc:docMk/>
          <pc:sldMk cId="3873837253" sldId="371"/>
        </pc:sldMkLst>
        <pc:spChg chg="mod">
          <ac:chgData name="Francesco Fransesini" userId="f4b06c69-b125-4814-a67d-adf8dc91bd7e" providerId="ADAL" clId="{8577A18E-011A-49A4-A441-6840E64889B4}" dt="2024-01-18T17:08:56.237" v="677" actId="113"/>
          <ac:spMkLst>
            <pc:docMk/>
            <pc:sldMk cId="3873837253" sldId="371"/>
            <ac:spMk id="5" creationId="{AABA5CBF-7ACF-EEC9-2B81-BB3FFEC6BE4D}"/>
          </ac:spMkLst>
        </pc:spChg>
      </pc:sldChg>
      <pc:sldChg chg="addSp delSp modSp del mod">
        <pc:chgData name="Francesco Fransesini" userId="f4b06c69-b125-4814-a67d-adf8dc91bd7e" providerId="ADAL" clId="{8577A18E-011A-49A4-A441-6840E64889B4}" dt="2024-01-18T13:58:14.530" v="189" actId="47"/>
        <pc:sldMkLst>
          <pc:docMk/>
          <pc:sldMk cId="226603482" sldId="373"/>
        </pc:sldMkLst>
        <pc:spChg chg="del mod">
          <ac:chgData name="Francesco Fransesini" userId="f4b06c69-b125-4814-a67d-adf8dc91bd7e" providerId="ADAL" clId="{8577A18E-011A-49A4-A441-6840E64889B4}" dt="2024-01-18T10:39:17.303" v="131" actId="478"/>
          <ac:spMkLst>
            <pc:docMk/>
            <pc:sldMk cId="226603482" sldId="373"/>
            <ac:spMk id="3" creationId="{E6722106-92AB-7263-1DB6-C3689F9138BA}"/>
          </ac:spMkLst>
        </pc:spChg>
        <pc:spChg chg="del mod">
          <ac:chgData name="Francesco Fransesini" userId="f4b06c69-b125-4814-a67d-adf8dc91bd7e" providerId="ADAL" clId="{8577A18E-011A-49A4-A441-6840E64889B4}" dt="2024-01-18T10:38:16.608" v="118" actId="478"/>
          <ac:spMkLst>
            <pc:docMk/>
            <pc:sldMk cId="226603482" sldId="373"/>
            <ac:spMk id="4" creationId="{EE2E8FD4-0249-FE99-6B53-BC7147DCBA06}"/>
          </ac:spMkLst>
        </pc:spChg>
        <pc:spChg chg="mod topLvl">
          <ac:chgData name="Francesco Fransesini" userId="f4b06c69-b125-4814-a67d-adf8dc91bd7e" providerId="ADAL" clId="{8577A18E-011A-49A4-A441-6840E64889B4}" dt="2024-01-18T10:38:30.930" v="120" actId="338"/>
          <ac:spMkLst>
            <pc:docMk/>
            <pc:sldMk cId="226603482" sldId="373"/>
            <ac:spMk id="6" creationId="{A0E37BB7-AEE1-C1DA-7A40-ACAEE063DD04}"/>
          </ac:spMkLst>
        </pc:spChg>
        <pc:spChg chg="mod topLvl">
          <ac:chgData name="Francesco Fransesini" userId="f4b06c69-b125-4814-a67d-adf8dc91bd7e" providerId="ADAL" clId="{8577A18E-011A-49A4-A441-6840E64889B4}" dt="2024-01-18T10:38:30.930" v="120" actId="338"/>
          <ac:spMkLst>
            <pc:docMk/>
            <pc:sldMk cId="226603482" sldId="373"/>
            <ac:spMk id="8" creationId="{C91A8863-C7B5-E0C3-6852-741AE8C66846}"/>
          </ac:spMkLst>
        </pc:spChg>
        <pc:spChg chg="del mod">
          <ac:chgData name="Francesco Fransesini" userId="f4b06c69-b125-4814-a67d-adf8dc91bd7e" providerId="ADAL" clId="{8577A18E-011A-49A4-A441-6840E64889B4}" dt="2024-01-18T10:39:14.573" v="130" actId="478"/>
          <ac:spMkLst>
            <pc:docMk/>
            <pc:sldMk cId="226603482" sldId="373"/>
            <ac:spMk id="11" creationId="{51906B8C-A229-4991-A5BA-968D202DE5A2}"/>
          </ac:spMkLst>
        </pc:spChg>
        <pc:spChg chg="del mod">
          <ac:chgData name="Francesco Fransesini" userId="f4b06c69-b125-4814-a67d-adf8dc91bd7e" providerId="ADAL" clId="{8577A18E-011A-49A4-A441-6840E64889B4}" dt="2024-01-18T10:39:17.303" v="131" actId="478"/>
          <ac:spMkLst>
            <pc:docMk/>
            <pc:sldMk cId="226603482" sldId="373"/>
            <ac:spMk id="16" creationId="{449EC257-8B45-68ED-5078-814D75BF5EE5}"/>
          </ac:spMkLst>
        </pc:spChg>
        <pc:spChg chg="mod ord">
          <ac:chgData name="Francesco Fransesini" userId="f4b06c69-b125-4814-a67d-adf8dc91bd7e" providerId="ADAL" clId="{8577A18E-011A-49A4-A441-6840E64889B4}" dt="2024-01-18T10:39:05.541" v="128" actId="164"/>
          <ac:spMkLst>
            <pc:docMk/>
            <pc:sldMk cId="226603482" sldId="373"/>
            <ac:spMk id="17" creationId="{8EE54E3C-3773-4434-E412-3A5AF2BEBB2F}"/>
          </ac:spMkLst>
        </pc:spChg>
        <pc:spChg chg="add mod">
          <ac:chgData name="Francesco Fransesini" userId="f4b06c69-b125-4814-a67d-adf8dc91bd7e" providerId="ADAL" clId="{8577A18E-011A-49A4-A441-6840E64889B4}" dt="2024-01-18T10:38:45.864" v="123" actId="164"/>
          <ac:spMkLst>
            <pc:docMk/>
            <pc:sldMk cId="226603482" sldId="373"/>
            <ac:spMk id="18" creationId="{FF41C8A3-8671-B4B9-CB3D-ADA51C0E4C37}"/>
          </ac:spMkLst>
        </pc:spChg>
        <pc:spChg chg="add mod">
          <ac:chgData name="Francesco Fransesini" userId="f4b06c69-b125-4814-a67d-adf8dc91bd7e" providerId="ADAL" clId="{8577A18E-011A-49A4-A441-6840E64889B4}" dt="2024-01-18T10:38:45.864" v="123" actId="164"/>
          <ac:spMkLst>
            <pc:docMk/>
            <pc:sldMk cId="226603482" sldId="373"/>
            <ac:spMk id="19" creationId="{6E3B56E4-177E-A3C1-3B6A-19298F7DB0D0}"/>
          </ac:spMkLst>
        </pc:spChg>
        <pc:spChg chg="add mod">
          <ac:chgData name="Francesco Fransesini" userId="f4b06c69-b125-4814-a67d-adf8dc91bd7e" providerId="ADAL" clId="{8577A18E-011A-49A4-A441-6840E64889B4}" dt="2024-01-18T10:38:45.864" v="123" actId="164"/>
          <ac:spMkLst>
            <pc:docMk/>
            <pc:sldMk cId="226603482" sldId="373"/>
            <ac:spMk id="21" creationId="{9858CFE0-96E0-C110-05D1-28EDD9A035CF}"/>
          </ac:spMkLst>
        </pc:spChg>
        <pc:spChg chg="mod">
          <ac:chgData name="Francesco Fransesini" userId="f4b06c69-b125-4814-a67d-adf8dc91bd7e" providerId="ADAL" clId="{8577A18E-011A-49A4-A441-6840E64889B4}" dt="2024-01-18T10:38:42.406" v="122" actId="571"/>
          <ac:spMkLst>
            <pc:docMk/>
            <pc:sldMk cId="226603482" sldId="373"/>
            <ac:spMk id="24" creationId="{F60B9CC8-657C-79F9-DF51-5477122E74B6}"/>
          </ac:spMkLst>
        </pc:spChg>
        <pc:spChg chg="mod">
          <ac:chgData name="Francesco Fransesini" userId="f4b06c69-b125-4814-a67d-adf8dc91bd7e" providerId="ADAL" clId="{8577A18E-011A-49A4-A441-6840E64889B4}" dt="2024-01-18T10:38:42.406" v="122" actId="571"/>
          <ac:spMkLst>
            <pc:docMk/>
            <pc:sldMk cId="226603482" sldId="373"/>
            <ac:spMk id="25" creationId="{F946F4C1-84E1-F38E-C1D1-38F9777625AC}"/>
          </ac:spMkLst>
        </pc:spChg>
        <pc:spChg chg="add mod">
          <ac:chgData name="Francesco Fransesini" userId="f4b06c69-b125-4814-a67d-adf8dc91bd7e" providerId="ADAL" clId="{8577A18E-011A-49A4-A441-6840E64889B4}" dt="2024-01-18T10:39:17.303" v="131" actId="478"/>
          <ac:spMkLst>
            <pc:docMk/>
            <pc:sldMk cId="226603482" sldId="373"/>
            <ac:spMk id="29" creationId="{5DD7C850-3FA0-E580-282D-160870CCC3E5}"/>
          </ac:spMkLst>
        </pc:spChg>
        <pc:grpChg chg="add del mod">
          <ac:chgData name="Francesco Fransesini" userId="f4b06c69-b125-4814-a67d-adf8dc91bd7e" providerId="ADAL" clId="{8577A18E-011A-49A4-A441-6840E64889B4}" dt="2024-01-18T10:38:21.721" v="119" actId="165"/>
          <ac:grpSpMkLst>
            <pc:docMk/>
            <pc:sldMk cId="226603482" sldId="373"/>
            <ac:grpSpMk id="9" creationId="{B120EBEC-18B7-24AE-D4F7-8A14C6FB6638}"/>
          </ac:grpSpMkLst>
        </pc:grpChg>
        <pc:grpChg chg="add del mod">
          <ac:chgData name="Francesco Fransesini" userId="f4b06c69-b125-4814-a67d-adf8dc91bd7e" providerId="ADAL" clId="{8577A18E-011A-49A4-A441-6840E64889B4}" dt="2024-01-18T10:39:17.303" v="131" actId="478"/>
          <ac:grpSpMkLst>
            <pc:docMk/>
            <pc:sldMk cId="226603482" sldId="373"/>
            <ac:grpSpMk id="12" creationId="{12C8BCFA-F014-7010-44DB-1BACAD4C8C03}"/>
          </ac:grpSpMkLst>
        </pc:grpChg>
        <pc:grpChg chg="add mod">
          <ac:chgData name="Francesco Fransesini" userId="f4b06c69-b125-4814-a67d-adf8dc91bd7e" providerId="ADAL" clId="{8577A18E-011A-49A4-A441-6840E64889B4}" dt="2024-01-18T10:38:45.864" v="123" actId="164"/>
          <ac:grpSpMkLst>
            <pc:docMk/>
            <pc:sldMk cId="226603482" sldId="373"/>
            <ac:grpSpMk id="22" creationId="{ADF03572-4049-8CF8-3024-A485F54A36F9}"/>
          </ac:grpSpMkLst>
        </pc:grpChg>
        <pc:grpChg chg="add mod">
          <ac:chgData name="Francesco Fransesini" userId="f4b06c69-b125-4814-a67d-adf8dc91bd7e" providerId="ADAL" clId="{8577A18E-011A-49A4-A441-6840E64889B4}" dt="2024-01-18T10:39:05.541" v="128" actId="164"/>
          <ac:grpSpMkLst>
            <pc:docMk/>
            <pc:sldMk cId="226603482" sldId="373"/>
            <ac:grpSpMk id="26" creationId="{F9E5A9BA-1565-0E6C-48DF-8D66085B47F2}"/>
          </ac:grpSpMkLst>
        </pc:grpChg>
        <pc:grpChg chg="add del mod">
          <ac:chgData name="Francesco Fransesini" userId="f4b06c69-b125-4814-a67d-adf8dc91bd7e" providerId="ADAL" clId="{8577A18E-011A-49A4-A441-6840E64889B4}" dt="2024-01-18T10:39:23.403" v="134" actId="21"/>
          <ac:grpSpMkLst>
            <pc:docMk/>
            <pc:sldMk cId="226603482" sldId="373"/>
            <ac:grpSpMk id="27" creationId="{6D23B83C-B33A-2213-7A85-2311ED148DF0}"/>
          </ac:grpSpMkLst>
        </pc:grpChg>
        <pc:picChg chg="del mod ord">
          <ac:chgData name="Francesco Fransesini" userId="f4b06c69-b125-4814-a67d-adf8dc91bd7e" providerId="ADAL" clId="{8577A18E-011A-49A4-A441-6840E64889B4}" dt="2024-01-18T10:39:19.287" v="132" actId="478"/>
          <ac:picMkLst>
            <pc:docMk/>
            <pc:sldMk cId="226603482" sldId="373"/>
            <ac:picMk id="7" creationId="{666B1F3E-4ED5-4FCF-6515-B017436794F8}"/>
          </ac:picMkLst>
        </pc:picChg>
        <pc:picChg chg="mod topLvl">
          <ac:chgData name="Francesco Fransesini" userId="f4b06c69-b125-4814-a67d-adf8dc91bd7e" providerId="ADAL" clId="{8577A18E-011A-49A4-A441-6840E64889B4}" dt="2024-01-18T10:38:30.930" v="120" actId="338"/>
          <ac:picMkLst>
            <pc:docMk/>
            <pc:sldMk cId="226603482" sldId="373"/>
            <ac:picMk id="13" creationId="{34EDF424-8D66-63E2-D873-4C1A9DA634A5}"/>
          </ac:picMkLst>
        </pc:picChg>
        <pc:picChg chg="add mod">
          <ac:chgData name="Francesco Fransesini" userId="f4b06c69-b125-4814-a67d-adf8dc91bd7e" providerId="ADAL" clId="{8577A18E-011A-49A4-A441-6840E64889B4}" dt="2024-01-18T10:38:45.864" v="123" actId="164"/>
          <ac:picMkLst>
            <pc:docMk/>
            <pc:sldMk cId="226603482" sldId="373"/>
            <ac:picMk id="15" creationId="{C429CA95-C929-7018-11DE-D6C2694903BC}"/>
          </ac:picMkLst>
        </pc:picChg>
        <pc:picChg chg="mod">
          <ac:chgData name="Francesco Fransesini" userId="f4b06c69-b125-4814-a67d-adf8dc91bd7e" providerId="ADAL" clId="{8577A18E-011A-49A4-A441-6840E64889B4}" dt="2024-01-18T10:38:42.406" v="122" actId="571"/>
          <ac:picMkLst>
            <pc:docMk/>
            <pc:sldMk cId="226603482" sldId="373"/>
            <ac:picMk id="23" creationId="{5D95534E-2FEC-4C29-5F30-F43B34806A1E}"/>
          </ac:picMkLst>
        </pc:picChg>
        <pc:cxnChg chg="del">
          <ac:chgData name="Francesco Fransesini" userId="f4b06c69-b125-4814-a67d-adf8dc91bd7e" providerId="ADAL" clId="{8577A18E-011A-49A4-A441-6840E64889B4}" dt="2024-01-18T10:38:15.354" v="116" actId="478"/>
          <ac:cxnSpMkLst>
            <pc:docMk/>
            <pc:sldMk cId="226603482" sldId="373"/>
            <ac:cxnSpMk id="5" creationId="{424C68AE-26B9-527D-1D54-4AE515AD2602}"/>
          </ac:cxnSpMkLst>
        </pc:cxnChg>
        <pc:cxnChg chg="del mod">
          <ac:chgData name="Francesco Fransesini" userId="f4b06c69-b125-4814-a67d-adf8dc91bd7e" providerId="ADAL" clId="{8577A18E-011A-49A4-A441-6840E64889B4}" dt="2024-01-18T10:39:14.573" v="130" actId="478"/>
          <ac:cxnSpMkLst>
            <pc:docMk/>
            <pc:sldMk cId="226603482" sldId="373"/>
            <ac:cxnSpMk id="14" creationId="{199F5041-7D47-4138-C3B0-AB6ADED4D46E}"/>
          </ac:cxnSpMkLst>
        </pc:cxnChg>
        <pc:cxnChg chg="add mod">
          <ac:chgData name="Francesco Fransesini" userId="f4b06c69-b125-4814-a67d-adf8dc91bd7e" providerId="ADAL" clId="{8577A18E-011A-49A4-A441-6840E64889B4}" dt="2024-01-18T10:38:45.864" v="123" actId="164"/>
          <ac:cxnSpMkLst>
            <pc:docMk/>
            <pc:sldMk cId="226603482" sldId="373"/>
            <ac:cxnSpMk id="20" creationId="{284E2FC3-CBCB-9E13-E1F7-D0D1A053A501}"/>
          </ac:cxnSpMkLst>
        </pc:cxnChg>
      </pc:sldChg>
      <pc:sldChg chg="addSp delSp modSp del mod">
        <pc:chgData name="Francesco Fransesini" userId="f4b06c69-b125-4814-a67d-adf8dc91bd7e" providerId="ADAL" clId="{8577A18E-011A-49A4-A441-6840E64889B4}" dt="2024-01-18T13:58:16.727" v="190" actId="47"/>
        <pc:sldMkLst>
          <pc:docMk/>
          <pc:sldMk cId="4171279595" sldId="374"/>
        </pc:sldMkLst>
        <pc:spChg chg="mod">
          <ac:chgData name="Francesco Fransesini" userId="f4b06c69-b125-4814-a67d-adf8dc91bd7e" providerId="ADAL" clId="{8577A18E-011A-49A4-A441-6840E64889B4}" dt="2024-01-18T10:50:14.371" v="142" actId="404"/>
          <ac:spMkLst>
            <pc:docMk/>
            <pc:sldMk cId="4171279595" sldId="374"/>
            <ac:spMk id="3" creationId="{E6722106-92AB-7263-1DB6-C3689F9138BA}"/>
          </ac:spMkLst>
        </pc:spChg>
        <pc:spChg chg="mod">
          <ac:chgData name="Francesco Fransesini" userId="f4b06c69-b125-4814-a67d-adf8dc91bd7e" providerId="ADAL" clId="{8577A18E-011A-49A4-A441-6840E64889B4}" dt="2024-01-18T13:56:26.478" v="154" actId="14100"/>
          <ac:spMkLst>
            <pc:docMk/>
            <pc:sldMk cId="4171279595" sldId="374"/>
            <ac:spMk id="4" creationId="{F748620C-1AFF-E448-1166-567FF9ABADE8}"/>
          </ac:spMkLst>
        </pc:spChg>
        <pc:spChg chg="mod">
          <ac:chgData name="Francesco Fransesini" userId="f4b06c69-b125-4814-a67d-adf8dc91bd7e" providerId="ADAL" clId="{8577A18E-011A-49A4-A441-6840E64889B4}" dt="2024-01-18T13:56:24.112" v="153" actId="14100"/>
          <ac:spMkLst>
            <pc:docMk/>
            <pc:sldMk cId="4171279595" sldId="374"/>
            <ac:spMk id="5" creationId="{2E919697-18B4-90CC-6410-F2FB6B756E47}"/>
          </ac:spMkLst>
        </pc:spChg>
        <pc:spChg chg="del mod">
          <ac:chgData name="Francesco Fransesini" userId="f4b06c69-b125-4814-a67d-adf8dc91bd7e" providerId="ADAL" clId="{8577A18E-011A-49A4-A441-6840E64889B4}" dt="2024-01-18T13:56:53.516" v="164" actId="478"/>
          <ac:spMkLst>
            <pc:docMk/>
            <pc:sldMk cId="4171279595" sldId="374"/>
            <ac:spMk id="11" creationId="{51906B8C-A229-4991-A5BA-968D202DE5A2}"/>
          </ac:spMkLst>
        </pc:spChg>
        <pc:spChg chg="del mod">
          <ac:chgData name="Francesco Fransesini" userId="f4b06c69-b125-4814-a67d-adf8dc91bd7e" providerId="ADAL" clId="{8577A18E-011A-49A4-A441-6840E64889B4}" dt="2024-01-18T13:56:53.961" v="165" actId="478"/>
          <ac:spMkLst>
            <pc:docMk/>
            <pc:sldMk cId="4171279595" sldId="374"/>
            <ac:spMk id="15" creationId="{E356367E-8A03-E330-E212-4E6FD6567C52}"/>
          </ac:spMkLst>
        </pc:spChg>
        <pc:spChg chg="mod">
          <ac:chgData name="Francesco Fransesini" userId="f4b06c69-b125-4814-a67d-adf8dc91bd7e" providerId="ADAL" clId="{8577A18E-011A-49A4-A441-6840E64889B4}" dt="2024-01-18T13:57:15.325" v="174" actId="164"/>
          <ac:spMkLst>
            <pc:docMk/>
            <pc:sldMk cId="4171279595" sldId="374"/>
            <ac:spMk id="16" creationId="{449EC257-8B45-68ED-5078-814D75BF5EE5}"/>
          </ac:spMkLst>
        </pc:spChg>
        <pc:spChg chg="mod">
          <ac:chgData name="Francesco Fransesini" userId="f4b06c69-b125-4814-a67d-adf8dc91bd7e" providerId="ADAL" clId="{8577A18E-011A-49A4-A441-6840E64889B4}" dt="2024-01-18T13:57:15.325" v="174" actId="164"/>
          <ac:spMkLst>
            <pc:docMk/>
            <pc:sldMk cId="4171279595" sldId="374"/>
            <ac:spMk id="17" creationId="{8EE54E3C-3773-4434-E412-3A5AF2BEBB2F}"/>
          </ac:spMkLst>
        </pc:spChg>
        <pc:spChg chg="del mod">
          <ac:chgData name="Francesco Fransesini" userId="f4b06c69-b125-4814-a67d-adf8dc91bd7e" providerId="ADAL" clId="{8577A18E-011A-49A4-A441-6840E64889B4}" dt="2024-01-18T13:56:58.029" v="171" actId="478"/>
          <ac:spMkLst>
            <pc:docMk/>
            <pc:sldMk cId="4171279595" sldId="374"/>
            <ac:spMk id="23" creationId="{718DAFED-D0FC-75AC-A262-793EB629DF15}"/>
          </ac:spMkLst>
        </pc:spChg>
        <pc:spChg chg="del mod">
          <ac:chgData name="Francesco Fransesini" userId="f4b06c69-b125-4814-a67d-adf8dc91bd7e" providerId="ADAL" clId="{8577A18E-011A-49A4-A441-6840E64889B4}" dt="2024-01-18T13:56:50.968" v="163" actId="478"/>
          <ac:spMkLst>
            <pc:docMk/>
            <pc:sldMk cId="4171279595" sldId="374"/>
            <ac:spMk id="29" creationId="{2E1C4D5B-F22B-FE39-A4E8-7D95EE964FB6}"/>
          </ac:spMkLst>
        </pc:spChg>
        <pc:grpChg chg="add mod">
          <ac:chgData name="Francesco Fransesini" userId="f4b06c69-b125-4814-a67d-adf8dc91bd7e" providerId="ADAL" clId="{8577A18E-011A-49A4-A441-6840E64889B4}" dt="2024-01-18T13:57:15.325" v="174" actId="164"/>
          <ac:grpSpMkLst>
            <pc:docMk/>
            <pc:sldMk cId="4171279595" sldId="374"/>
            <ac:grpSpMk id="6" creationId="{0ED2FB94-E837-2839-946F-CF9E32ACF49A}"/>
          </ac:grpSpMkLst>
        </pc:grpChg>
        <pc:grpChg chg="add del mod">
          <ac:chgData name="Francesco Fransesini" userId="f4b06c69-b125-4814-a67d-adf8dc91bd7e" providerId="ADAL" clId="{8577A18E-011A-49A4-A441-6840E64889B4}" dt="2024-01-18T13:57:17.467" v="175" actId="21"/>
          <ac:grpSpMkLst>
            <pc:docMk/>
            <pc:sldMk cId="4171279595" sldId="374"/>
            <ac:grpSpMk id="7" creationId="{3274D3C4-5D3D-8D33-03D2-CF1725E67CBE}"/>
          </ac:grpSpMkLst>
        </pc:grpChg>
        <pc:picChg chg="mod">
          <ac:chgData name="Francesco Fransesini" userId="f4b06c69-b125-4814-a67d-adf8dc91bd7e" providerId="ADAL" clId="{8577A18E-011A-49A4-A441-6840E64889B4}" dt="2024-01-18T13:57:15.325" v="174" actId="164"/>
          <ac:picMkLst>
            <pc:docMk/>
            <pc:sldMk cId="4171279595" sldId="374"/>
            <ac:picMk id="9" creationId="{443AE8B7-219B-9909-216B-701BF7B6C7E2}"/>
          </ac:picMkLst>
        </pc:picChg>
        <pc:picChg chg="mod">
          <ac:chgData name="Francesco Fransesini" userId="f4b06c69-b125-4814-a67d-adf8dc91bd7e" providerId="ADAL" clId="{8577A18E-011A-49A4-A441-6840E64889B4}" dt="2024-01-18T13:56:16.800" v="151" actId="164"/>
          <ac:picMkLst>
            <pc:docMk/>
            <pc:sldMk cId="4171279595" sldId="374"/>
            <ac:picMk id="36" creationId="{297EAF91-2B65-CDC0-65C5-CE508CA60F7C}"/>
          </ac:picMkLst>
        </pc:picChg>
        <pc:cxnChg chg="del mod">
          <ac:chgData name="Francesco Fransesini" userId="f4b06c69-b125-4814-a67d-adf8dc91bd7e" providerId="ADAL" clId="{8577A18E-011A-49A4-A441-6840E64889B4}" dt="2024-01-18T13:56:54.573" v="167" actId="478"/>
          <ac:cxnSpMkLst>
            <pc:docMk/>
            <pc:sldMk cId="4171279595" sldId="374"/>
            <ac:cxnSpMk id="14" creationId="{199F5041-7D47-4138-C3B0-AB6ADED4D46E}"/>
          </ac:cxnSpMkLst>
        </pc:cxnChg>
        <pc:cxnChg chg="del">
          <ac:chgData name="Francesco Fransesini" userId="f4b06c69-b125-4814-a67d-adf8dc91bd7e" providerId="ADAL" clId="{8577A18E-011A-49A4-A441-6840E64889B4}" dt="2024-01-18T13:56:55.522" v="168" actId="478"/>
          <ac:cxnSpMkLst>
            <pc:docMk/>
            <pc:sldMk cId="4171279595" sldId="374"/>
            <ac:cxnSpMk id="18" creationId="{D3673CE4-81AD-EBBD-4B81-9D99D278B061}"/>
          </ac:cxnSpMkLst>
        </pc:cxnChg>
        <pc:cxnChg chg="del">
          <ac:chgData name="Francesco Fransesini" userId="f4b06c69-b125-4814-a67d-adf8dc91bd7e" providerId="ADAL" clId="{8577A18E-011A-49A4-A441-6840E64889B4}" dt="2024-01-18T13:56:58.578" v="172" actId="478"/>
          <ac:cxnSpMkLst>
            <pc:docMk/>
            <pc:sldMk cId="4171279595" sldId="374"/>
            <ac:cxnSpMk id="24" creationId="{3D388641-25FE-B601-7977-378D96A2771A}"/>
          </ac:cxnSpMkLst>
        </pc:cxnChg>
        <pc:cxnChg chg="del">
          <ac:chgData name="Francesco Fransesini" userId="f4b06c69-b125-4814-a67d-adf8dc91bd7e" providerId="ADAL" clId="{8577A18E-011A-49A4-A441-6840E64889B4}" dt="2024-01-18T13:56:56.311" v="169" actId="478"/>
          <ac:cxnSpMkLst>
            <pc:docMk/>
            <pc:sldMk cId="4171279595" sldId="374"/>
            <ac:cxnSpMk id="30" creationId="{DFD0C18B-2F35-0F49-895F-E1CE1242E75C}"/>
          </ac:cxnSpMkLst>
        </pc:cxnChg>
      </pc:sldChg>
      <pc:sldChg chg="addSp delSp modSp mod">
        <pc:chgData name="Francesco Fransesini" userId="f4b06c69-b125-4814-a67d-adf8dc91bd7e" providerId="ADAL" clId="{8577A18E-011A-49A4-A441-6840E64889B4}" dt="2024-01-18T13:58:01.846" v="188" actId="20577"/>
        <pc:sldMkLst>
          <pc:docMk/>
          <pc:sldMk cId="889791508" sldId="378"/>
        </pc:sldMkLst>
        <pc:spChg chg="del">
          <ac:chgData name="Francesco Fransesini" userId="f4b06c69-b125-4814-a67d-adf8dc91bd7e" providerId="ADAL" clId="{8577A18E-011A-49A4-A441-6840E64889B4}" dt="2024-01-18T10:34:14.894" v="7" actId="478"/>
          <ac:spMkLst>
            <pc:docMk/>
            <pc:sldMk cId="889791508" sldId="378"/>
            <ac:spMk id="3" creationId="{F856CE3B-2F85-0B6E-8946-E60E68429378}"/>
          </ac:spMkLst>
        </pc:spChg>
        <pc:spChg chg="del">
          <ac:chgData name="Francesco Fransesini" userId="f4b06c69-b125-4814-a67d-adf8dc91bd7e" providerId="ADAL" clId="{8577A18E-011A-49A4-A441-6840E64889B4}" dt="2024-01-18T10:34:13.504" v="6" actId="478"/>
          <ac:spMkLst>
            <pc:docMk/>
            <pc:sldMk cId="889791508" sldId="378"/>
            <ac:spMk id="4" creationId="{6FD312B1-2FB7-5A3C-EDBE-39B53DF0B9FA}"/>
          </ac:spMkLst>
        </pc:spChg>
        <pc:spChg chg="mod">
          <ac:chgData name="Francesco Fransesini" userId="f4b06c69-b125-4814-a67d-adf8dc91bd7e" providerId="ADAL" clId="{8577A18E-011A-49A4-A441-6840E64889B4}" dt="2024-01-18T13:57:19.436" v="176"/>
          <ac:spMkLst>
            <pc:docMk/>
            <pc:sldMk cId="889791508" sldId="378"/>
            <ac:spMk id="4" creationId="{F748620C-1AFF-E448-1166-567FF9ABADE8}"/>
          </ac:spMkLst>
        </pc:spChg>
        <pc:spChg chg="mod">
          <ac:chgData name="Francesco Fransesini" userId="f4b06c69-b125-4814-a67d-adf8dc91bd7e" providerId="ADAL" clId="{8577A18E-011A-49A4-A441-6840E64889B4}" dt="2024-01-18T13:58:01.846" v="188" actId="20577"/>
          <ac:spMkLst>
            <pc:docMk/>
            <pc:sldMk cId="889791508" sldId="378"/>
            <ac:spMk id="5" creationId="{19619DEF-9DFC-14C9-FB96-173EBEBC281C}"/>
          </ac:spMkLst>
        </pc:spChg>
        <pc:spChg chg="add del mod">
          <ac:chgData name="Francesco Fransesini" userId="f4b06c69-b125-4814-a67d-adf8dc91bd7e" providerId="ADAL" clId="{8577A18E-011A-49A4-A441-6840E64889B4}" dt="2024-01-18T10:34:43.632" v="16" actId="478"/>
          <ac:spMkLst>
            <pc:docMk/>
            <pc:sldMk cId="889791508" sldId="378"/>
            <ac:spMk id="6" creationId="{7C1983D9-37E0-C5BD-7C96-C368C74B4D9D}"/>
          </ac:spMkLst>
        </pc:spChg>
        <pc:spChg chg="mod">
          <ac:chgData name="Francesco Fransesini" userId="f4b06c69-b125-4814-a67d-adf8dc91bd7e" providerId="ADAL" clId="{8577A18E-011A-49A4-A441-6840E64889B4}" dt="2024-01-18T13:57:19.436" v="176"/>
          <ac:spMkLst>
            <pc:docMk/>
            <pc:sldMk cId="889791508" sldId="378"/>
            <ac:spMk id="8" creationId="{2E919697-18B4-90CC-6410-F2FB6B756E47}"/>
          </ac:spMkLst>
        </pc:spChg>
        <pc:spChg chg="add mod">
          <ac:chgData name="Francesco Fransesini" userId="f4b06c69-b125-4814-a67d-adf8dc91bd7e" providerId="ADAL" clId="{8577A18E-011A-49A4-A441-6840E64889B4}" dt="2024-01-18T13:57:49.998" v="183" actId="1076"/>
          <ac:spMkLst>
            <pc:docMk/>
            <pc:sldMk cId="889791508" sldId="378"/>
            <ac:spMk id="10" creationId="{10C6FACD-86D6-20A1-888C-E4EC40A0A948}"/>
          </ac:spMkLst>
        </pc:spChg>
        <pc:spChg chg="mod">
          <ac:chgData name="Francesco Fransesini" userId="f4b06c69-b125-4814-a67d-adf8dc91bd7e" providerId="ADAL" clId="{8577A18E-011A-49A4-A441-6840E64889B4}" dt="2024-01-18T13:57:19.436" v="176"/>
          <ac:spMkLst>
            <pc:docMk/>
            <pc:sldMk cId="889791508" sldId="378"/>
            <ac:spMk id="16" creationId="{449EC257-8B45-68ED-5078-814D75BF5EE5}"/>
          </ac:spMkLst>
        </pc:spChg>
        <pc:spChg chg="mod">
          <ac:chgData name="Francesco Fransesini" userId="f4b06c69-b125-4814-a67d-adf8dc91bd7e" providerId="ADAL" clId="{8577A18E-011A-49A4-A441-6840E64889B4}" dt="2024-01-18T13:57:19.436" v="176"/>
          <ac:spMkLst>
            <pc:docMk/>
            <pc:sldMk cId="889791508" sldId="378"/>
            <ac:spMk id="17" creationId="{8EE54E3C-3773-4434-E412-3A5AF2BEBB2F}"/>
          </ac:spMkLst>
        </pc:spChg>
        <pc:spChg chg="mod">
          <ac:chgData name="Francesco Fransesini" userId="f4b06c69-b125-4814-a67d-adf8dc91bd7e" providerId="ADAL" clId="{8577A18E-011A-49A4-A441-6840E64889B4}" dt="2024-01-18T10:32:10.429" v="2" actId="6549"/>
          <ac:spMkLst>
            <pc:docMk/>
            <pc:sldMk cId="889791508" sldId="378"/>
            <ac:spMk id="23" creationId="{37B8DE81-7E5A-5CBB-EF3E-BEE1E2D27E31}"/>
          </ac:spMkLst>
        </pc:spChg>
        <pc:spChg chg="add del mod">
          <ac:chgData name="Francesco Fransesini" userId="f4b06c69-b125-4814-a67d-adf8dc91bd7e" providerId="ADAL" clId="{8577A18E-011A-49A4-A441-6840E64889B4}" dt="2024-01-18T10:34:58.748" v="22"/>
          <ac:spMkLst>
            <pc:docMk/>
            <pc:sldMk cId="889791508" sldId="378"/>
            <ac:spMk id="24" creationId="{4A72267E-0F76-717A-C0F4-478B79DE3AEC}"/>
          </ac:spMkLst>
        </pc:spChg>
        <pc:spChg chg="add del mod">
          <ac:chgData name="Francesco Fransesini" userId="f4b06c69-b125-4814-a67d-adf8dc91bd7e" providerId="ADAL" clId="{8577A18E-011A-49A4-A441-6840E64889B4}" dt="2024-01-18T10:34:58.358" v="21" actId="478"/>
          <ac:spMkLst>
            <pc:docMk/>
            <pc:sldMk cId="889791508" sldId="378"/>
            <ac:spMk id="25" creationId="{B8C0031B-CB7F-DA19-9C64-CCD4E8C5D392}"/>
          </ac:spMkLst>
        </pc:spChg>
        <pc:spChg chg="add del mod">
          <ac:chgData name="Francesco Fransesini" userId="f4b06c69-b125-4814-a67d-adf8dc91bd7e" providerId="ADAL" clId="{8577A18E-011A-49A4-A441-6840E64889B4}" dt="2024-01-18T10:34:36.867" v="13" actId="478"/>
          <ac:spMkLst>
            <pc:docMk/>
            <pc:sldMk cId="889791508" sldId="378"/>
            <ac:spMk id="26" creationId="{3244024D-BE63-AB0C-1ACB-26DD1F8CDA70}"/>
          </ac:spMkLst>
        </pc:spChg>
        <pc:spChg chg="mod">
          <ac:chgData name="Francesco Fransesini" userId="f4b06c69-b125-4814-a67d-adf8dc91bd7e" providerId="ADAL" clId="{8577A18E-011A-49A4-A441-6840E64889B4}" dt="2024-01-18T10:34:24.130" v="10" actId="404"/>
          <ac:spMkLst>
            <pc:docMk/>
            <pc:sldMk cId="889791508" sldId="378"/>
            <ac:spMk id="31" creationId="{9F3C08C8-808A-1717-F712-023B24BD8CD2}"/>
          </ac:spMkLst>
        </pc:spChg>
        <pc:spChg chg="add del mod">
          <ac:chgData name="Francesco Fransesini" userId="f4b06c69-b125-4814-a67d-adf8dc91bd7e" providerId="ADAL" clId="{8577A18E-011A-49A4-A441-6840E64889B4}" dt="2024-01-18T10:34:36.867" v="13" actId="478"/>
          <ac:spMkLst>
            <pc:docMk/>
            <pc:sldMk cId="889791508" sldId="378"/>
            <ac:spMk id="35" creationId="{64F3EC98-565D-4706-A292-38512AF40A8D}"/>
          </ac:spMkLst>
        </pc:spChg>
        <pc:spChg chg="add del mod">
          <ac:chgData name="Francesco Fransesini" userId="f4b06c69-b125-4814-a67d-adf8dc91bd7e" providerId="ADAL" clId="{8577A18E-011A-49A4-A441-6840E64889B4}" dt="2024-01-18T10:34:36.867" v="13" actId="478"/>
          <ac:spMkLst>
            <pc:docMk/>
            <pc:sldMk cId="889791508" sldId="378"/>
            <ac:spMk id="37" creationId="{2CFA8027-5B10-68E3-8252-E390A2D14671}"/>
          </ac:spMkLst>
        </pc:spChg>
        <pc:spChg chg="add del mod">
          <ac:chgData name="Francesco Fransesini" userId="f4b06c69-b125-4814-a67d-adf8dc91bd7e" providerId="ADAL" clId="{8577A18E-011A-49A4-A441-6840E64889B4}" dt="2024-01-18T10:34:36.867" v="13" actId="478"/>
          <ac:spMkLst>
            <pc:docMk/>
            <pc:sldMk cId="889791508" sldId="378"/>
            <ac:spMk id="38" creationId="{95B214F6-E945-CC5D-CEE2-A0D309CA4E7B}"/>
          </ac:spMkLst>
        </pc:spChg>
        <pc:spChg chg="add del mod">
          <ac:chgData name="Francesco Fransesini" userId="f4b06c69-b125-4814-a67d-adf8dc91bd7e" providerId="ADAL" clId="{8577A18E-011A-49A4-A441-6840E64889B4}" dt="2024-01-18T10:34:36.867" v="13" actId="478"/>
          <ac:spMkLst>
            <pc:docMk/>
            <pc:sldMk cId="889791508" sldId="378"/>
            <ac:spMk id="40" creationId="{A1026C42-D2A2-DD5B-E2A1-3180835BEA70}"/>
          </ac:spMkLst>
        </pc:spChg>
        <pc:spChg chg="add del mod">
          <ac:chgData name="Francesco Fransesini" userId="f4b06c69-b125-4814-a67d-adf8dc91bd7e" providerId="ADAL" clId="{8577A18E-011A-49A4-A441-6840E64889B4}" dt="2024-01-18T10:34:36.867" v="13" actId="478"/>
          <ac:spMkLst>
            <pc:docMk/>
            <pc:sldMk cId="889791508" sldId="378"/>
            <ac:spMk id="41" creationId="{1602626F-1925-8DE8-3DA5-A268E5D1E984}"/>
          </ac:spMkLst>
        </pc:spChg>
        <pc:spChg chg="add del mod">
          <ac:chgData name="Francesco Fransesini" userId="f4b06c69-b125-4814-a67d-adf8dc91bd7e" providerId="ADAL" clId="{8577A18E-011A-49A4-A441-6840E64889B4}" dt="2024-01-18T10:34:36.867" v="13" actId="478"/>
          <ac:spMkLst>
            <pc:docMk/>
            <pc:sldMk cId="889791508" sldId="378"/>
            <ac:spMk id="43" creationId="{C32019E0-B243-9BE9-E9BC-CEDDC450EBC0}"/>
          </ac:spMkLst>
        </pc:spChg>
        <pc:spChg chg="add del mod">
          <ac:chgData name="Francesco Fransesini" userId="f4b06c69-b125-4814-a67d-adf8dc91bd7e" providerId="ADAL" clId="{8577A18E-011A-49A4-A441-6840E64889B4}" dt="2024-01-18T10:34:58.358" v="21" actId="478"/>
          <ac:spMkLst>
            <pc:docMk/>
            <pc:sldMk cId="889791508" sldId="378"/>
            <ac:spMk id="45" creationId="{830965BE-4633-EBED-8E70-28DAAC4BBEB5}"/>
          </ac:spMkLst>
        </pc:spChg>
        <pc:spChg chg="mod">
          <ac:chgData name="Francesco Fransesini" userId="f4b06c69-b125-4814-a67d-adf8dc91bd7e" providerId="ADAL" clId="{8577A18E-011A-49A4-A441-6840E64889B4}" dt="2024-01-18T10:39:26.133" v="135"/>
          <ac:spMkLst>
            <pc:docMk/>
            <pc:sldMk cId="889791508" sldId="378"/>
            <ac:spMk id="48" creationId="{8EE54E3C-3773-4434-E412-3A5AF2BEBB2F}"/>
          </ac:spMkLst>
        </pc:spChg>
        <pc:spChg chg="mod">
          <ac:chgData name="Francesco Fransesini" userId="f4b06c69-b125-4814-a67d-adf8dc91bd7e" providerId="ADAL" clId="{8577A18E-011A-49A4-A441-6840E64889B4}" dt="2024-01-18T13:57:53.602" v="184" actId="404"/>
          <ac:spMkLst>
            <pc:docMk/>
            <pc:sldMk cId="889791508" sldId="378"/>
            <ac:spMk id="50" creationId="{FF41C8A3-8671-B4B9-CB3D-ADA51C0E4C37}"/>
          </ac:spMkLst>
        </pc:spChg>
        <pc:spChg chg="mod">
          <ac:chgData name="Francesco Fransesini" userId="f4b06c69-b125-4814-a67d-adf8dc91bd7e" providerId="ADAL" clId="{8577A18E-011A-49A4-A441-6840E64889B4}" dt="2024-01-18T10:39:26.133" v="135"/>
          <ac:spMkLst>
            <pc:docMk/>
            <pc:sldMk cId="889791508" sldId="378"/>
            <ac:spMk id="51" creationId="{6E3B56E4-177E-A3C1-3B6A-19298F7DB0D0}"/>
          </ac:spMkLst>
        </pc:spChg>
        <pc:spChg chg="mod">
          <ac:chgData name="Francesco Fransesini" userId="f4b06c69-b125-4814-a67d-adf8dc91bd7e" providerId="ADAL" clId="{8577A18E-011A-49A4-A441-6840E64889B4}" dt="2024-01-18T10:39:26.133" v="135"/>
          <ac:spMkLst>
            <pc:docMk/>
            <pc:sldMk cId="889791508" sldId="378"/>
            <ac:spMk id="53" creationId="{9858CFE0-96E0-C110-05D1-28EDD9A035CF}"/>
          </ac:spMkLst>
        </pc:spChg>
        <pc:spChg chg="mod">
          <ac:chgData name="Francesco Fransesini" userId="f4b06c69-b125-4814-a67d-adf8dc91bd7e" providerId="ADAL" clId="{8577A18E-011A-49A4-A441-6840E64889B4}" dt="2024-01-18T10:39:26.133" v="135"/>
          <ac:spMkLst>
            <pc:docMk/>
            <pc:sldMk cId="889791508" sldId="378"/>
            <ac:spMk id="56" creationId="{F60B9CC8-657C-79F9-DF51-5477122E74B6}"/>
          </ac:spMkLst>
        </pc:spChg>
        <pc:spChg chg="mod">
          <ac:chgData name="Francesco Fransesini" userId="f4b06c69-b125-4814-a67d-adf8dc91bd7e" providerId="ADAL" clId="{8577A18E-011A-49A4-A441-6840E64889B4}" dt="2024-01-18T10:39:26.133" v="135"/>
          <ac:spMkLst>
            <pc:docMk/>
            <pc:sldMk cId="889791508" sldId="378"/>
            <ac:spMk id="57" creationId="{F946F4C1-84E1-F38E-C1D1-38F9777625AC}"/>
          </ac:spMkLst>
        </pc:spChg>
        <pc:grpChg chg="mod">
          <ac:chgData name="Francesco Fransesini" userId="f4b06c69-b125-4814-a67d-adf8dc91bd7e" providerId="ADAL" clId="{8577A18E-011A-49A4-A441-6840E64889B4}" dt="2024-01-18T13:57:19.436" v="176"/>
          <ac:grpSpMkLst>
            <pc:docMk/>
            <pc:sldMk cId="889791508" sldId="378"/>
            <ac:grpSpMk id="3" creationId="{0ED2FB94-E837-2839-946F-CF9E32ACF49A}"/>
          </ac:grpSpMkLst>
        </pc:grpChg>
        <pc:grpChg chg="add mod">
          <ac:chgData name="Francesco Fransesini" userId="f4b06c69-b125-4814-a67d-adf8dc91bd7e" providerId="ADAL" clId="{8577A18E-011A-49A4-A441-6840E64889B4}" dt="2024-01-18T13:57:23.375" v="177" actId="1076"/>
          <ac:grpSpMkLst>
            <pc:docMk/>
            <pc:sldMk cId="889791508" sldId="378"/>
            <ac:grpSpMk id="7" creationId="{3274D3C4-5D3D-8D33-03D2-CF1725E67CBE}"/>
          </ac:grpSpMkLst>
        </pc:grpChg>
        <pc:grpChg chg="del">
          <ac:chgData name="Francesco Fransesini" userId="f4b06c69-b125-4814-a67d-adf8dc91bd7e" providerId="ADAL" clId="{8577A18E-011A-49A4-A441-6840E64889B4}" dt="2024-01-18T10:31:53.968" v="0" actId="478"/>
          <ac:grpSpMkLst>
            <pc:docMk/>
            <pc:sldMk cId="889791508" sldId="378"/>
            <ac:grpSpMk id="36" creationId="{0E9BE4FB-C187-8EAD-04BA-F6C804D5D3D9}"/>
          </ac:grpSpMkLst>
        </pc:grpChg>
        <pc:grpChg chg="add mod">
          <ac:chgData name="Francesco Fransesini" userId="f4b06c69-b125-4814-a67d-adf8dc91bd7e" providerId="ADAL" clId="{8577A18E-011A-49A4-A441-6840E64889B4}" dt="2024-01-18T10:39:29.680" v="136" actId="1076"/>
          <ac:grpSpMkLst>
            <pc:docMk/>
            <pc:sldMk cId="889791508" sldId="378"/>
            <ac:grpSpMk id="46" creationId="{6D23B83C-B33A-2213-7A85-2311ED148DF0}"/>
          </ac:grpSpMkLst>
        </pc:grpChg>
        <pc:grpChg chg="mod">
          <ac:chgData name="Francesco Fransesini" userId="f4b06c69-b125-4814-a67d-adf8dc91bd7e" providerId="ADAL" clId="{8577A18E-011A-49A4-A441-6840E64889B4}" dt="2024-01-18T10:39:26.133" v="135"/>
          <ac:grpSpMkLst>
            <pc:docMk/>
            <pc:sldMk cId="889791508" sldId="378"/>
            <ac:grpSpMk id="47" creationId="{F9E5A9BA-1565-0E6C-48DF-8D66085B47F2}"/>
          </ac:grpSpMkLst>
        </pc:grpChg>
        <pc:grpChg chg="mod">
          <ac:chgData name="Francesco Fransesini" userId="f4b06c69-b125-4814-a67d-adf8dc91bd7e" providerId="ADAL" clId="{8577A18E-011A-49A4-A441-6840E64889B4}" dt="2024-01-18T10:39:26.133" v="135"/>
          <ac:grpSpMkLst>
            <pc:docMk/>
            <pc:sldMk cId="889791508" sldId="378"/>
            <ac:grpSpMk id="54" creationId="{ADF03572-4049-8CF8-3024-A485F54A36F9}"/>
          </ac:grpSpMkLst>
        </pc:grpChg>
        <pc:picChg chg="mod">
          <ac:chgData name="Francesco Fransesini" userId="f4b06c69-b125-4814-a67d-adf8dc91bd7e" providerId="ADAL" clId="{8577A18E-011A-49A4-A441-6840E64889B4}" dt="2024-01-18T13:57:19.436" v="176"/>
          <ac:picMkLst>
            <pc:docMk/>
            <pc:sldMk cId="889791508" sldId="378"/>
            <ac:picMk id="9" creationId="{443AE8B7-219B-9909-216B-701BF7B6C7E2}"/>
          </ac:picMkLst>
        </pc:picChg>
        <pc:picChg chg="add del mod">
          <ac:chgData name="Francesco Fransesini" userId="f4b06c69-b125-4814-a67d-adf8dc91bd7e" providerId="ADAL" clId="{8577A18E-011A-49A4-A441-6840E64889B4}" dt="2024-01-18T10:34:36.867" v="13" actId="478"/>
          <ac:picMkLst>
            <pc:docMk/>
            <pc:sldMk cId="889791508" sldId="378"/>
            <ac:picMk id="27" creationId="{6C8FB459-58B8-D00A-75BA-E1AA66CE0E19}"/>
          </ac:picMkLst>
        </pc:picChg>
        <pc:picChg chg="add del mod">
          <ac:chgData name="Francesco Fransesini" userId="f4b06c69-b125-4814-a67d-adf8dc91bd7e" providerId="ADAL" clId="{8577A18E-011A-49A4-A441-6840E64889B4}" dt="2024-01-18T10:34:57.542" v="19" actId="14100"/>
          <ac:picMkLst>
            <pc:docMk/>
            <pc:sldMk cId="889791508" sldId="378"/>
            <ac:picMk id="30" creationId="{02C9A165-2B4F-B78E-F226-255AF0E82610}"/>
          </ac:picMkLst>
        </pc:picChg>
        <pc:picChg chg="mod">
          <ac:chgData name="Francesco Fransesini" userId="f4b06c69-b125-4814-a67d-adf8dc91bd7e" providerId="ADAL" clId="{8577A18E-011A-49A4-A441-6840E64889B4}" dt="2024-01-18T13:57:19.436" v="176"/>
          <ac:picMkLst>
            <pc:docMk/>
            <pc:sldMk cId="889791508" sldId="378"/>
            <ac:picMk id="36" creationId="{297EAF91-2B65-CDC0-65C5-CE508CA60F7C}"/>
          </ac:picMkLst>
        </pc:picChg>
        <pc:picChg chg="mod">
          <ac:chgData name="Francesco Fransesini" userId="f4b06c69-b125-4814-a67d-adf8dc91bd7e" providerId="ADAL" clId="{8577A18E-011A-49A4-A441-6840E64889B4}" dt="2024-01-18T10:39:26.133" v="135"/>
          <ac:picMkLst>
            <pc:docMk/>
            <pc:sldMk cId="889791508" sldId="378"/>
            <ac:picMk id="49" creationId="{C429CA95-C929-7018-11DE-D6C2694903BC}"/>
          </ac:picMkLst>
        </pc:picChg>
        <pc:picChg chg="mod">
          <ac:chgData name="Francesco Fransesini" userId="f4b06c69-b125-4814-a67d-adf8dc91bd7e" providerId="ADAL" clId="{8577A18E-011A-49A4-A441-6840E64889B4}" dt="2024-01-18T10:39:26.133" v="135"/>
          <ac:picMkLst>
            <pc:docMk/>
            <pc:sldMk cId="889791508" sldId="378"/>
            <ac:picMk id="55" creationId="{5D95534E-2FEC-4C29-5F30-F43B34806A1E}"/>
          </ac:picMkLst>
        </pc:picChg>
        <pc:cxnChg chg="mod">
          <ac:chgData name="Francesco Fransesini" userId="f4b06c69-b125-4814-a67d-adf8dc91bd7e" providerId="ADAL" clId="{8577A18E-011A-49A4-A441-6840E64889B4}" dt="2024-01-18T10:31:53.968" v="0" actId="478"/>
          <ac:cxnSpMkLst>
            <pc:docMk/>
            <pc:sldMk cId="889791508" sldId="378"/>
            <ac:cxnSpMk id="9" creationId="{F306DC68-CE39-BC71-4357-F57564DC3A06}"/>
          </ac:cxnSpMkLst>
        </pc:cxnChg>
        <pc:cxnChg chg="mod">
          <ac:chgData name="Francesco Fransesini" userId="f4b06c69-b125-4814-a67d-adf8dc91bd7e" providerId="ADAL" clId="{8577A18E-011A-49A4-A441-6840E64889B4}" dt="2024-01-18T10:31:53.968" v="0" actId="478"/>
          <ac:cxnSpMkLst>
            <pc:docMk/>
            <pc:sldMk cId="889791508" sldId="378"/>
            <ac:cxnSpMk id="22" creationId="{2FB57A64-6BBD-4203-A939-3C3CDB9052B4}"/>
          </ac:cxnSpMkLst>
        </pc:cxnChg>
        <pc:cxnChg chg="add del mod">
          <ac:chgData name="Francesco Fransesini" userId="f4b06c69-b125-4814-a67d-adf8dc91bd7e" providerId="ADAL" clId="{8577A18E-011A-49A4-A441-6840E64889B4}" dt="2024-01-18T10:34:36.867" v="13" actId="478"/>
          <ac:cxnSpMkLst>
            <pc:docMk/>
            <pc:sldMk cId="889791508" sldId="378"/>
            <ac:cxnSpMk id="32" creationId="{6FF0297C-535D-570B-E5BF-D6EF4247772A}"/>
          </ac:cxnSpMkLst>
        </pc:cxnChg>
        <pc:cxnChg chg="add del mod">
          <ac:chgData name="Francesco Fransesini" userId="f4b06c69-b125-4814-a67d-adf8dc91bd7e" providerId="ADAL" clId="{8577A18E-011A-49A4-A441-6840E64889B4}" dt="2024-01-18T10:34:36.867" v="13" actId="478"/>
          <ac:cxnSpMkLst>
            <pc:docMk/>
            <pc:sldMk cId="889791508" sldId="378"/>
            <ac:cxnSpMk id="39" creationId="{3DB119F7-CB55-1CA7-A6EE-23910E80144F}"/>
          </ac:cxnSpMkLst>
        </pc:cxnChg>
        <pc:cxnChg chg="mod">
          <ac:chgData name="Francesco Fransesini" userId="f4b06c69-b125-4814-a67d-adf8dc91bd7e" providerId="ADAL" clId="{8577A18E-011A-49A4-A441-6840E64889B4}" dt="2024-01-18T10:39:26.133" v="135"/>
          <ac:cxnSpMkLst>
            <pc:docMk/>
            <pc:sldMk cId="889791508" sldId="378"/>
            <ac:cxnSpMk id="52" creationId="{284E2FC3-CBCB-9E13-E1F7-D0D1A053A501}"/>
          </ac:cxnSpMkLst>
        </pc:cxnChg>
      </pc:sldChg>
      <pc:sldChg chg="del">
        <pc:chgData name="Francesco Fransesini" userId="f4b06c69-b125-4814-a67d-adf8dc91bd7e" providerId="ADAL" clId="{8577A18E-011A-49A4-A441-6840E64889B4}" dt="2024-01-18T10:34:06.931" v="5" actId="47"/>
        <pc:sldMkLst>
          <pc:docMk/>
          <pc:sldMk cId="2574722414" sldId="380"/>
        </pc:sldMkLst>
      </pc:sldChg>
      <pc:sldChg chg="modSp mod">
        <pc:chgData name="Francesco Fransesini" userId="f4b06c69-b125-4814-a67d-adf8dc91bd7e" providerId="ADAL" clId="{8577A18E-011A-49A4-A441-6840E64889B4}" dt="2024-01-18T17:04:07.473" v="653" actId="20577"/>
        <pc:sldMkLst>
          <pc:docMk/>
          <pc:sldMk cId="1278474033" sldId="401"/>
        </pc:sldMkLst>
        <pc:graphicFrameChg chg="mod modGraphic">
          <ac:chgData name="Francesco Fransesini" userId="f4b06c69-b125-4814-a67d-adf8dc91bd7e" providerId="ADAL" clId="{8577A18E-011A-49A4-A441-6840E64889B4}" dt="2024-01-18T17:04:07.473" v="653" actId="20577"/>
          <ac:graphicFrameMkLst>
            <pc:docMk/>
            <pc:sldMk cId="1278474033" sldId="401"/>
            <ac:graphicFrameMk id="6" creationId="{E37D2B58-FD9F-F500-5E36-686C54825376}"/>
          </ac:graphicFrameMkLst>
        </pc:graphicFrameChg>
      </pc:sldChg>
      <pc:sldChg chg="modSp mod">
        <pc:chgData name="Francesco Fransesini" userId="f4b06c69-b125-4814-a67d-adf8dc91bd7e" providerId="ADAL" clId="{8577A18E-011A-49A4-A441-6840E64889B4}" dt="2024-01-18T17:08:20.690" v="674" actId="113"/>
        <pc:sldMkLst>
          <pc:docMk/>
          <pc:sldMk cId="2885089445" sldId="404"/>
        </pc:sldMkLst>
        <pc:spChg chg="mod">
          <ac:chgData name="Francesco Fransesini" userId="f4b06c69-b125-4814-a67d-adf8dc91bd7e" providerId="ADAL" clId="{8577A18E-011A-49A4-A441-6840E64889B4}" dt="2024-01-18T17:08:20.690" v="674" actId="113"/>
          <ac:spMkLst>
            <pc:docMk/>
            <pc:sldMk cId="2885089445" sldId="404"/>
            <ac:spMk id="6" creationId="{B531E3CD-6C5B-C6B2-DBBA-1FC0BB26362B}"/>
          </ac:spMkLst>
        </pc:spChg>
      </pc:sldChg>
      <pc:sldChg chg="modSp add mod ord">
        <pc:chgData name="Francesco Fransesini" userId="f4b06c69-b125-4814-a67d-adf8dc91bd7e" providerId="ADAL" clId="{8577A18E-011A-49A4-A441-6840E64889B4}" dt="2024-01-18T16:42:35.305" v="228" actId="1076"/>
        <pc:sldMkLst>
          <pc:docMk/>
          <pc:sldMk cId="2491300594" sldId="406"/>
        </pc:sldMkLst>
        <pc:spChg chg="mod">
          <ac:chgData name="Francesco Fransesini" userId="f4b06c69-b125-4814-a67d-adf8dc91bd7e" providerId="ADAL" clId="{8577A18E-011A-49A4-A441-6840E64889B4}" dt="2024-01-18T16:42:35.305" v="228" actId="1076"/>
          <ac:spMkLst>
            <pc:docMk/>
            <pc:sldMk cId="2491300594" sldId="406"/>
            <ac:spMk id="30" creationId="{E7F41763-AAE6-BF35-57B0-4ECA4C4DD6CA}"/>
          </ac:spMkLst>
        </pc:spChg>
        <pc:cxnChg chg="mod">
          <ac:chgData name="Francesco Fransesini" userId="f4b06c69-b125-4814-a67d-adf8dc91bd7e" providerId="ADAL" clId="{8577A18E-011A-49A4-A441-6840E64889B4}" dt="2024-01-18T16:40:20.554" v="227" actId="14100"/>
          <ac:cxnSpMkLst>
            <pc:docMk/>
            <pc:sldMk cId="2491300594" sldId="406"/>
            <ac:cxnSpMk id="38" creationId="{B4F94549-9E44-30B0-91E8-A285E7622DD2}"/>
          </ac:cxnSpMkLst>
        </pc:cxnChg>
      </pc:sldChg>
      <pc:sldChg chg="add ord">
        <pc:chgData name="Francesco Fransesini" userId="f4b06c69-b125-4814-a67d-adf8dc91bd7e" providerId="ADAL" clId="{8577A18E-011A-49A4-A441-6840E64889B4}" dt="2024-01-18T15:49:14.390" v="206"/>
        <pc:sldMkLst>
          <pc:docMk/>
          <pc:sldMk cId="790782688" sldId="407"/>
        </pc:sldMkLst>
      </pc:sldChg>
      <pc:sldChg chg="modSp mod">
        <pc:chgData name="Francesco Fransesini" userId="f4b06c69-b125-4814-a67d-adf8dc91bd7e" providerId="ADAL" clId="{8577A18E-011A-49A4-A441-6840E64889B4}" dt="2024-01-18T13:58:59.572" v="191" actId="20577"/>
        <pc:sldMkLst>
          <pc:docMk/>
          <pc:sldMk cId="3130314000" sldId="408"/>
        </pc:sldMkLst>
        <pc:spChg chg="mod">
          <ac:chgData name="Francesco Fransesini" userId="f4b06c69-b125-4814-a67d-adf8dc91bd7e" providerId="ADAL" clId="{8577A18E-011A-49A4-A441-6840E64889B4}" dt="2024-01-18T13:58:59.572" v="191" actId="20577"/>
          <ac:spMkLst>
            <pc:docMk/>
            <pc:sldMk cId="3130314000" sldId="408"/>
            <ac:spMk id="12" creationId="{1E063059-E051-56AA-FE9C-4D45A7651D44}"/>
          </ac:spMkLst>
        </pc:spChg>
      </pc:sldChg>
      <pc:sldChg chg="delSp modSp mod">
        <pc:chgData name="Francesco Fransesini" userId="f4b06c69-b125-4814-a67d-adf8dc91bd7e" providerId="ADAL" clId="{8577A18E-011A-49A4-A441-6840E64889B4}" dt="2024-01-18T17:09:16.508" v="679" actId="14100"/>
        <pc:sldMkLst>
          <pc:docMk/>
          <pc:sldMk cId="2121049046" sldId="410"/>
        </pc:sldMkLst>
        <pc:spChg chg="del">
          <ac:chgData name="Francesco Fransesini" userId="f4b06c69-b125-4814-a67d-adf8dc91bd7e" providerId="ADAL" clId="{8577A18E-011A-49A4-A441-6840E64889B4}" dt="2024-01-18T14:00:16.372" v="199" actId="478"/>
          <ac:spMkLst>
            <pc:docMk/>
            <pc:sldMk cId="2121049046" sldId="410"/>
            <ac:spMk id="3" creationId="{0771C6BB-D7EB-A494-BB4C-F2A6D9F8903A}"/>
          </ac:spMkLst>
        </pc:spChg>
        <pc:spChg chg="mod">
          <ac:chgData name="Francesco Fransesini" userId="f4b06c69-b125-4814-a67d-adf8dc91bd7e" providerId="ADAL" clId="{8577A18E-011A-49A4-A441-6840E64889B4}" dt="2024-01-18T16:50:09.759" v="386" actId="1076"/>
          <ac:spMkLst>
            <pc:docMk/>
            <pc:sldMk cId="2121049046" sldId="410"/>
            <ac:spMk id="5" creationId="{060F3F56-1390-4F77-5135-3B7DA689B300}"/>
          </ac:spMkLst>
        </pc:spChg>
        <pc:spChg chg="del">
          <ac:chgData name="Francesco Fransesini" userId="f4b06c69-b125-4814-a67d-adf8dc91bd7e" providerId="ADAL" clId="{8577A18E-011A-49A4-A441-6840E64889B4}" dt="2024-01-18T14:00:18.827" v="202" actId="478"/>
          <ac:spMkLst>
            <pc:docMk/>
            <pc:sldMk cId="2121049046" sldId="410"/>
            <ac:spMk id="6" creationId="{52C61AFB-E582-EEC2-CFD4-FB1D0F958767}"/>
          </ac:spMkLst>
        </pc:spChg>
        <pc:spChg chg="del mod">
          <ac:chgData name="Francesco Fransesini" userId="f4b06c69-b125-4814-a67d-adf8dc91bd7e" providerId="ADAL" clId="{8577A18E-011A-49A4-A441-6840E64889B4}" dt="2024-01-18T14:00:17.567" v="201" actId="478"/>
          <ac:spMkLst>
            <pc:docMk/>
            <pc:sldMk cId="2121049046" sldId="410"/>
            <ac:spMk id="8" creationId="{0DA2F28D-C27D-EB89-88E6-E028463DE56F}"/>
          </ac:spMkLst>
        </pc:spChg>
        <pc:spChg chg="del">
          <ac:chgData name="Francesco Fransesini" userId="f4b06c69-b125-4814-a67d-adf8dc91bd7e" providerId="ADAL" clId="{8577A18E-011A-49A4-A441-6840E64889B4}" dt="2024-01-18T14:00:11.861" v="197" actId="478"/>
          <ac:spMkLst>
            <pc:docMk/>
            <pc:sldMk cId="2121049046" sldId="410"/>
            <ac:spMk id="12" creationId="{5A2D9E9E-C4E2-689D-6C48-524727220ACB}"/>
          </ac:spMkLst>
        </pc:spChg>
        <pc:spChg chg="mod">
          <ac:chgData name="Francesco Fransesini" userId="f4b06c69-b125-4814-a67d-adf8dc91bd7e" providerId="ADAL" clId="{8577A18E-011A-49A4-A441-6840E64889B4}" dt="2024-01-18T17:09:16.508" v="679" actId="14100"/>
          <ac:spMkLst>
            <pc:docMk/>
            <pc:sldMk cId="2121049046" sldId="410"/>
            <ac:spMk id="13" creationId="{CE2684FA-6961-A7F5-1D77-9082357F5472}"/>
          </ac:spMkLst>
        </pc:spChg>
        <pc:spChg chg="del">
          <ac:chgData name="Francesco Fransesini" userId="f4b06c69-b125-4814-a67d-adf8dc91bd7e" providerId="ADAL" clId="{8577A18E-011A-49A4-A441-6840E64889B4}" dt="2024-01-18T14:00:09.867" v="196" actId="478"/>
          <ac:spMkLst>
            <pc:docMk/>
            <pc:sldMk cId="2121049046" sldId="410"/>
            <ac:spMk id="15" creationId="{1AA56E2A-8B62-C723-CDDE-8AD85D198CEF}"/>
          </ac:spMkLst>
        </pc:spChg>
        <pc:cxnChg chg="del">
          <ac:chgData name="Francesco Fransesini" userId="f4b06c69-b125-4814-a67d-adf8dc91bd7e" providerId="ADAL" clId="{8577A18E-011A-49A4-A441-6840E64889B4}" dt="2024-01-18T14:00:11.861" v="197" actId="478"/>
          <ac:cxnSpMkLst>
            <pc:docMk/>
            <pc:sldMk cId="2121049046" sldId="410"/>
            <ac:cxnSpMk id="10" creationId="{A27FF2F6-C775-8B89-6526-01750B7ACDB0}"/>
          </ac:cxnSpMkLst>
        </pc:cxnChg>
      </pc:sldChg>
      <pc:sldChg chg="modSp add mod ord">
        <pc:chgData name="Francesco Fransesini" userId="f4b06c69-b125-4814-a67d-adf8dc91bd7e" providerId="ADAL" clId="{8577A18E-011A-49A4-A441-6840E64889B4}" dt="2024-01-18T16:38:40.036" v="218" actId="1076"/>
        <pc:sldMkLst>
          <pc:docMk/>
          <pc:sldMk cId="2091884885" sldId="411"/>
        </pc:sldMkLst>
        <pc:grpChg chg="mod">
          <ac:chgData name="Francesco Fransesini" userId="f4b06c69-b125-4814-a67d-adf8dc91bd7e" providerId="ADAL" clId="{8577A18E-011A-49A4-A441-6840E64889B4}" dt="2024-01-18T16:38:40.036" v="218" actId="1076"/>
          <ac:grpSpMkLst>
            <pc:docMk/>
            <pc:sldMk cId="2091884885" sldId="411"/>
            <ac:grpSpMk id="32" creationId="{A5D73DAF-63C3-F0A3-4CF6-D9A64BC291AB}"/>
          </ac:grpSpMkLst>
        </pc:grpChg>
      </pc:sldChg>
      <pc:sldChg chg="addSp delSp modSp add mod ord">
        <pc:chgData name="Francesco Fransesini" userId="f4b06c69-b125-4814-a67d-adf8dc91bd7e" providerId="ADAL" clId="{8577A18E-011A-49A4-A441-6840E64889B4}" dt="2024-01-18T16:43:47.216" v="270"/>
        <pc:sldMkLst>
          <pc:docMk/>
          <pc:sldMk cId="581279749" sldId="412"/>
        </pc:sldMkLst>
        <pc:spChg chg="del">
          <ac:chgData name="Francesco Fransesini" userId="f4b06c69-b125-4814-a67d-adf8dc91bd7e" providerId="ADAL" clId="{8577A18E-011A-49A4-A441-6840E64889B4}" dt="2024-01-18T15:49:47.143" v="207" actId="478"/>
          <ac:spMkLst>
            <pc:docMk/>
            <pc:sldMk cId="581279749" sldId="412"/>
            <ac:spMk id="57" creationId="{7761AA32-8B7A-7773-A713-9BB9E31AA1A1}"/>
          </ac:spMkLst>
        </pc:spChg>
        <pc:grpChg chg="add del mod">
          <ac:chgData name="Francesco Fransesini" userId="f4b06c69-b125-4814-a67d-adf8dc91bd7e" providerId="ADAL" clId="{8577A18E-011A-49A4-A441-6840E64889B4}" dt="2024-01-18T15:50:16.463" v="213" actId="1076"/>
          <ac:grpSpMkLst>
            <pc:docMk/>
            <pc:sldMk cId="581279749" sldId="412"/>
            <ac:grpSpMk id="4" creationId="{40BF297A-96B3-CD2E-19D2-7EB386993EF3}"/>
          </ac:grpSpMkLst>
        </pc:grpChg>
        <pc:cxnChg chg="del">
          <ac:chgData name="Francesco Fransesini" userId="f4b06c69-b125-4814-a67d-adf8dc91bd7e" providerId="ADAL" clId="{8577A18E-011A-49A4-A441-6840E64889B4}" dt="2024-01-18T15:49:52.269" v="210" actId="478"/>
          <ac:cxnSpMkLst>
            <pc:docMk/>
            <pc:sldMk cId="581279749" sldId="412"/>
            <ac:cxnSpMk id="56" creationId="{6EAB34B3-54C6-A9FF-1388-9DF45CE095CD}"/>
          </ac:cxnSpMkLst>
        </pc:cxnChg>
      </pc:sldChg>
      <pc:sldMasterChg chg="modSldLayout">
        <pc:chgData name="Francesco Fransesini" userId="f4b06c69-b125-4814-a67d-adf8dc91bd7e" providerId="ADAL" clId="{8577A18E-011A-49A4-A441-6840E64889B4}" dt="2024-01-18T16:48:56.743" v="384" actId="1076"/>
        <pc:sldMasterMkLst>
          <pc:docMk/>
          <pc:sldMasterMk cId="3684260606" sldId="2147483650"/>
        </pc:sldMasterMkLst>
        <pc:sldLayoutChg chg="modSp mod">
          <pc:chgData name="Francesco Fransesini" userId="f4b06c69-b125-4814-a67d-adf8dc91bd7e" providerId="ADAL" clId="{8577A18E-011A-49A4-A441-6840E64889B4}" dt="2024-01-18T16:48:56.743" v="384" actId="1076"/>
          <pc:sldLayoutMkLst>
            <pc:docMk/>
            <pc:sldMasterMk cId="3684260606" sldId="2147483650"/>
            <pc:sldLayoutMk cId="1647798049" sldId="2147483651"/>
          </pc:sldLayoutMkLst>
          <pc:spChg chg="mod">
            <ac:chgData name="Francesco Fransesini" userId="f4b06c69-b125-4814-a67d-adf8dc91bd7e" providerId="ADAL" clId="{8577A18E-011A-49A4-A441-6840E64889B4}" dt="2024-01-18T16:48:56.743" v="384" actId="1076"/>
            <ac:spMkLst>
              <pc:docMk/>
              <pc:sldMasterMk cId="3684260606" sldId="2147483650"/>
              <pc:sldLayoutMk cId="1647798049" sldId="2147483651"/>
              <ac:spMk id="5" creationId="{CCF5DAC8-7DA6-330C-CD3C-098891C27EC5}"/>
            </ac:spMkLst>
          </pc:spChg>
        </pc:sldLayoutChg>
      </pc:sldMasterChg>
    </pc:docChg>
  </pc:docChgLst>
  <pc:docChgLst>
    <pc:chgData name="Francesco Fransesini" userId="S::fransesi@infn.it::f4b06c69-b125-4814-a67d-adf8dc91bd7e" providerId="AD" clId="Web-{5F575B0E-F3D8-4F5A-AEE0-AA3A428DEBFC}"/>
    <pc:docChg chg="modSld">
      <pc:chgData name="Francesco Fransesini" userId="S::fransesi@infn.it::f4b06c69-b125-4814-a67d-adf8dc91bd7e" providerId="AD" clId="Web-{5F575B0E-F3D8-4F5A-AEE0-AA3A428DEBFC}" dt="2024-01-18T10:10:34.484" v="41" actId="1076"/>
      <pc:docMkLst>
        <pc:docMk/>
      </pc:docMkLst>
      <pc:sldChg chg="modSp">
        <pc:chgData name="Francesco Fransesini" userId="S::fransesi@infn.it::f4b06c69-b125-4814-a67d-adf8dc91bd7e" providerId="AD" clId="Web-{5F575B0E-F3D8-4F5A-AEE0-AA3A428DEBFC}" dt="2024-01-18T10:09:38.357" v="39" actId="1076"/>
        <pc:sldMkLst>
          <pc:docMk/>
          <pc:sldMk cId="2164735212" sldId="356"/>
        </pc:sldMkLst>
        <pc:spChg chg="mod">
          <ac:chgData name="Francesco Fransesini" userId="S::fransesi@infn.it::f4b06c69-b125-4814-a67d-adf8dc91bd7e" providerId="AD" clId="Web-{5F575B0E-F3D8-4F5A-AEE0-AA3A428DEBFC}" dt="2024-01-18T10:09:38.357" v="39" actId="1076"/>
          <ac:spMkLst>
            <pc:docMk/>
            <pc:sldMk cId="2164735212" sldId="356"/>
            <ac:spMk id="6" creationId="{62FCF953-ED1C-7FAE-EA7D-6FB1C888B894}"/>
          </ac:spMkLst>
        </pc:spChg>
        <pc:spChg chg="mod">
          <ac:chgData name="Francesco Fransesini" userId="S::fransesi@infn.it::f4b06c69-b125-4814-a67d-adf8dc91bd7e" providerId="AD" clId="Web-{5F575B0E-F3D8-4F5A-AEE0-AA3A428DEBFC}" dt="2024-01-18T10:09:15.248" v="32" actId="20577"/>
          <ac:spMkLst>
            <pc:docMk/>
            <pc:sldMk cId="2164735212" sldId="356"/>
            <ac:spMk id="10" creationId="{6B8A66F1-99D9-E10A-750F-60244508F154}"/>
          </ac:spMkLst>
        </pc:spChg>
        <pc:spChg chg="mod">
          <ac:chgData name="Francesco Fransesini" userId="S::fransesi@infn.it::f4b06c69-b125-4814-a67d-adf8dc91bd7e" providerId="AD" clId="Web-{5F575B0E-F3D8-4F5A-AEE0-AA3A428DEBFC}" dt="2024-01-18T10:09:27.795" v="35" actId="1076"/>
          <ac:spMkLst>
            <pc:docMk/>
            <pc:sldMk cId="2164735212" sldId="356"/>
            <ac:spMk id="11" creationId="{6B00BBEB-63A2-B8B8-8AD0-B87135B8FC54}"/>
          </ac:spMkLst>
        </pc:spChg>
        <pc:spChg chg="mod">
          <ac:chgData name="Francesco Fransesini" userId="S::fransesi@infn.it::f4b06c69-b125-4814-a67d-adf8dc91bd7e" providerId="AD" clId="Web-{5F575B0E-F3D8-4F5A-AEE0-AA3A428DEBFC}" dt="2024-01-18T10:09:34.014" v="37" actId="1076"/>
          <ac:spMkLst>
            <pc:docMk/>
            <pc:sldMk cId="2164735212" sldId="356"/>
            <ac:spMk id="21" creationId="{8147E18C-2C3A-8182-6E58-401C890A365C}"/>
          </ac:spMkLst>
        </pc:spChg>
        <pc:spChg chg="mod">
          <ac:chgData name="Francesco Fransesini" userId="S::fransesi@infn.it::f4b06c69-b125-4814-a67d-adf8dc91bd7e" providerId="AD" clId="Web-{5F575B0E-F3D8-4F5A-AEE0-AA3A428DEBFC}" dt="2024-01-18T10:09:36.201" v="38" actId="1076"/>
          <ac:spMkLst>
            <pc:docMk/>
            <pc:sldMk cId="2164735212" sldId="356"/>
            <ac:spMk id="22" creationId="{FE0872C3-A2FF-9637-758C-51D2BCC00320}"/>
          </ac:spMkLst>
        </pc:spChg>
        <pc:cxnChg chg="mod">
          <ac:chgData name="Francesco Fransesini" userId="S::fransesi@infn.it::f4b06c69-b125-4814-a67d-adf8dc91bd7e" providerId="AD" clId="Web-{5F575B0E-F3D8-4F5A-AEE0-AA3A428DEBFC}" dt="2024-01-18T10:09:29.889" v="36" actId="1076"/>
          <ac:cxnSpMkLst>
            <pc:docMk/>
            <pc:sldMk cId="2164735212" sldId="356"/>
            <ac:cxnSpMk id="40" creationId="{75AF648A-9E52-D59A-9AD7-4866ED9A2725}"/>
          </ac:cxnSpMkLst>
        </pc:cxnChg>
      </pc:sldChg>
      <pc:sldChg chg="modSp">
        <pc:chgData name="Francesco Fransesini" userId="S::fransesi@infn.it::f4b06c69-b125-4814-a67d-adf8dc91bd7e" providerId="AD" clId="Web-{5F575B0E-F3D8-4F5A-AEE0-AA3A428DEBFC}" dt="2024-01-18T10:10:34.484" v="41" actId="1076"/>
        <pc:sldMkLst>
          <pc:docMk/>
          <pc:sldMk cId="226603482" sldId="373"/>
        </pc:sldMkLst>
        <pc:spChg chg="mod">
          <ac:chgData name="Francesco Fransesini" userId="S::fransesi@infn.it::f4b06c69-b125-4814-a67d-adf8dc91bd7e" providerId="AD" clId="Web-{5F575B0E-F3D8-4F5A-AEE0-AA3A428DEBFC}" dt="2024-01-18T10:10:34.484" v="41" actId="1076"/>
          <ac:spMkLst>
            <pc:docMk/>
            <pc:sldMk cId="226603482" sldId="373"/>
            <ac:spMk id="16" creationId="{449EC257-8B45-68ED-5078-814D75BF5EE5}"/>
          </ac:spMkLst>
        </pc:spChg>
      </pc:sldChg>
    </pc:docChg>
  </pc:docChgLst>
  <pc:docChgLst>
    <pc:chgData name="Francesco Fransesini" userId="f4b06c69-b125-4814-a67d-adf8dc91bd7e" providerId="ADAL" clId="{876DECB8-3C20-42B5-82A5-8B0ADE5BB7F4}"/>
    <pc:docChg chg="modMainMaster">
      <pc:chgData name="Francesco Fransesini" userId="f4b06c69-b125-4814-a67d-adf8dc91bd7e" providerId="ADAL" clId="{876DECB8-3C20-42B5-82A5-8B0ADE5BB7F4}" dt="2022-11-10T10:22:11.889" v="0"/>
      <pc:docMkLst>
        <pc:docMk/>
      </pc:docMkLst>
      <pc:sldMasterChg chg="modSldLayout">
        <pc:chgData name="Francesco Fransesini" userId="f4b06c69-b125-4814-a67d-adf8dc91bd7e" providerId="ADAL" clId="{876DECB8-3C20-42B5-82A5-8B0ADE5BB7F4}" dt="2022-11-10T10:22:11.889" v="0"/>
        <pc:sldMasterMkLst>
          <pc:docMk/>
          <pc:sldMasterMk cId="3684260606" sldId="2147483650"/>
        </pc:sldMasterMkLst>
        <pc:sldLayoutChg chg="modSp">
          <pc:chgData name="Francesco Fransesini" userId="f4b06c69-b125-4814-a67d-adf8dc91bd7e" providerId="ADAL" clId="{876DECB8-3C20-42B5-82A5-8B0ADE5BB7F4}" dt="2022-11-10T10:22:11.889" v="0"/>
          <pc:sldLayoutMkLst>
            <pc:docMk/>
            <pc:sldMasterMk cId="3684260606" sldId="2147483650"/>
            <pc:sldLayoutMk cId="544712253" sldId="2147483668"/>
          </pc:sldLayoutMkLst>
          <pc:spChg chg="mod">
            <ac:chgData name="Francesco Fransesini" userId="f4b06c69-b125-4814-a67d-adf8dc91bd7e" providerId="ADAL" clId="{876DECB8-3C20-42B5-82A5-8B0ADE5BB7F4}" dt="2022-11-10T10:22:11.889" v="0"/>
            <ac:spMkLst>
              <pc:docMk/>
              <pc:sldMasterMk cId="3684260606" sldId="2147483650"/>
              <pc:sldLayoutMk cId="544712253" sldId="2147483668"/>
              <ac:spMk id="10" creationId="{604D3E9D-C2F1-2875-E3C8-07CFACE5AE70}"/>
            </ac:spMkLst>
          </pc:spChg>
        </pc:sldLayoutChg>
      </pc:sldMasterChg>
    </pc:docChg>
  </pc:docChgLst>
  <pc:docChgLst>
    <pc:chgData name="Francesco" userId="f4b06c69-b125-4814-a67d-adf8dc91bd7e" providerId="ADAL" clId="{0161092C-F134-475C-A7C9-516DCBA973BB}"/>
    <pc:docChg chg="undo custSel modSld">
      <pc:chgData name="Francesco" userId="f4b06c69-b125-4814-a67d-adf8dc91bd7e" providerId="ADAL" clId="{0161092C-F134-475C-A7C9-516DCBA973BB}" dt="2022-08-31T13:28:25.066" v="589" actId="20577"/>
      <pc:docMkLst>
        <pc:docMk/>
      </pc:docMkLst>
      <pc:sldChg chg="modSp mod">
        <pc:chgData name="Francesco" userId="f4b06c69-b125-4814-a67d-adf8dc91bd7e" providerId="ADAL" clId="{0161092C-F134-475C-A7C9-516DCBA973BB}" dt="2022-08-31T13:26:09.259" v="565" actId="1076"/>
        <pc:sldMkLst>
          <pc:docMk/>
          <pc:sldMk cId="3110927197" sldId="283"/>
        </pc:sldMkLst>
        <pc:spChg chg="mod">
          <ac:chgData name="Francesco" userId="f4b06c69-b125-4814-a67d-adf8dc91bd7e" providerId="ADAL" clId="{0161092C-F134-475C-A7C9-516DCBA973BB}" dt="2022-08-31T13:26:09.259" v="565" actId="1076"/>
          <ac:spMkLst>
            <pc:docMk/>
            <pc:sldMk cId="3110927197" sldId="283"/>
            <ac:spMk id="3" creationId="{20271FAA-5105-38B3-1350-A5E1238A1CED}"/>
          </ac:spMkLst>
        </pc:spChg>
      </pc:sldChg>
      <pc:sldChg chg="modSp mod">
        <pc:chgData name="Francesco" userId="f4b06c69-b125-4814-a67d-adf8dc91bd7e" providerId="ADAL" clId="{0161092C-F134-475C-A7C9-516DCBA973BB}" dt="2022-08-31T13:28:25.066" v="589" actId="20577"/>
        <pc:sldMkLst>
          <pc:docMk/>
          <pc:sldMk cId="4209555991" sldId="326"/>
        </pc:sldMkLst>
        <pc:spChg chg="mod">
          <ac:chgData name="Francesco" userId="f4b06c69-b125-4814-a67d-adf8dc91bd7e" providerId="ADAL" clId="{0161092C-F134-475C-A7C9-516DCBA973BB}" dt="2022-08-31T13:28:25.066" v="589" actId="20577"/>
          <ac:spMkLst>
            <pc:docMk/>
            <pc:sldMk cId="4209555991" sldId="326"/>
            <ac:spMk id="8" creationId="{60E8E594-9DB9-8C0D-B7B5-374AD10B2915}"/>
          </ac:spMkLst>
        </pc:spChg>
        <pc:spChg chg="mod">
          <ac:chgData name="Francesco" userId="f4b06c69-b125-4814-a67d-adf8dc91bd7e" providerId="ADAL" clId="{0161092C-F134-475C-A7C9-516DCBA973BB}" dt="2022-08-31T09:42:30.047" v="1" actId="20577"/>
          <ac:spMkLst>
            <pc:docMk/>
            <pc:sldMk cId="4209555991" sldId="326"/>
            <ac:spMk id="49" creationId="{9C0437E8-F3C7-49BE-85BF-948370FA1007}"/>
          </ac:spMkLst>
        </pc:spChg>
      </pc:sldChg>
      <pc:sldChg chg="addSp modSp mod">
        <pc:chgData name="Francesco" userId="f4b06c69-b125-4814-a67d-adf8dc91bd7e" providerId="ADAL" clId="{0161092C-F134-475C-A7C9-516DCBA973BB}" dt="2022-08-31T13:05:06.201" v="564" actId="20577"/>
        <pc:sldMkLst>
          <pc:docMk/>
          <pc:sldMk cId="637572437" sldId="327"/>
        </pc:sldMkLst>
        <pc:spChg chg="add mod">
          <ac:chgData name="Francesco" userId="f4b06c69-b125-4814-a67d-adf8dc91bd7e" providerId="ADAL" clId="{0161092C-F134-475C-A7C9-516DCBA973BB}" dt="2022-08-31T10:20:22.469" v="158" actId="14100"/>
          <ac:spMkLst>
            <pc:docMk/>
            <pc:sldMk cId="637572437" sldId="327"/>
            <ac:spMk id="11" creationId="{69515637-5815-C198-2E71-EEFC6680F6FB}"/>
          </ac:spMkLst>
        </pc:spChg>
        <pc:spChg chg="add mod ord">
          <ac:chgData name="Francesco" userId="f4b06c69-b125-4814-a67d-adf8dc91bd7e" providerId="ADAL" clId="{0161092C-F134-475C-A7C9-516DCBA973BB}" dt="2022-08-31T10:18:14.787" v="145" actId="164"/>
          <ac:spMkLst>
            <pc:docMk/>
            <pc:sldMk cId="637572437" sldId="327"/>
            <ac:spMk id="12" creationId="{4D2842E9-FBF0-6B94-4D25-62E5807FE75D}"/>
          </ac:spMkLst>
        </pc:spChg>
        <pc:spChg chg="mod">
          <ac:chgData name="Francesco" userId="f4b06c69-b125-4814-a67d-adf8dc91bd7e" providerId="ADAL" clId="{0161092C-F134-475C-A7C9-516DCBA973BB}" dt="2022-08-31T10:18:34.991" v="148"/>
          <ac:spMkLst>
            <pc:docMk/>
            <pc:sldMk cId="637572437" sldId="327"/>
            <ac:spMk id="18" creationId="{55A1A4D3-286B-E680-FCBC-D44627A72393}"/>
          </ac:spMkLst>
        </pc:spChg>
        <pc:spChg chg="mod">
          <ac:chgData name="Francesco" userId="f4b06c69-b125-4814-a67d-adf8dc91bd7e" providerId="ADAL" clId="{0161092C-F134-475C-A7C9-516DCBA973BB}" dt="2022-08-31T10:19:58.426" v="153" actId="404"/>
          <ac:spMkLst>
            <pc:docMk/>
            <pc:sldMk cId="637572437" sldId="327"/>
            <ac:spMk id="19" creationId="{49CA8114-FECC-6F8C-8EC9-1D1C76BDB286}"/>
          </ac:spMkLst>
        </pc:spChg>
        <pc:spChg chg="add mod">
          <ac:chgData name="Francesco" userId="f4b06c69-b125-4814-a67d-adf8dc91bd7e" providerId="ADAL" clId="{0161092C-F134-475C-A7C9-516DCBA973BB}" dt="2022-08-31T13:05:06.201" v="564" actId="20577"/>
          <ac:spMkLst>
            <pc:docMk/>
            <pc:sldMk cId="637572437" sldId="327"/>
            <ac:spMk id="20" creationId="{850BD8D3-AE89-251A-C178-2C5C9357717C}"/>
          </ac:spMkLst>
        </pc:spChg>
        <pc:spChg chg="mod">
          <ac:chgData name="Francesco" userId="f4b06c69-b125-4814-a67d-adf8dc91bd7e" providerId="ADAL" clId="{0161092C-F134-475C-A7C9-516DCBA973BB}" dt="2022-08-31T10:25:58.675" v="167" actId="20577"/>
          <ac:spMkLst>
            <pc:docMk/>
            <pc:sldMk cId="637572437" sldId="327"/>
            <ac:spMk id="49" creationId="{9C0437E8-F3C7-49BE-85BF-948370FA1007}"/>
          </ac:spMkLst>
        </pc:spChg>
        <pc:grpChg chg="add mod">
          <ac:chgData name="Francesco" userId="f4b06c69-b125-4814-a67d-adf8dc91bd7e" providerId="ADAL" clId="{0161092C-F134-475C-A7C9-516DCBA973BB}" dt="2022-08-31T10:20:59.969" v="165" actId="1076"/>
          <ac:grpSpMkLst>
            <pc:docMk/>
            <pc:sldMk cId="637572437" sldId="327"/>
            <ac:grpSpMk id="15" creationId="{61287454-3366-FC83-AB5F-F96D98E66892}"/>
          </ac:grpSpMkLst>
        </pc:grpChg>
        <pc:grpChg chg="add mod">
          <ac:chgData name="Francesco" userId="f4b06c69-b125-4814-a67d-adf8dc91bd7e" providerId="ADAL" clId="{0161092C-F134-475C-A7C9-516DCBA973BB}" dt="2022-08-31T10:20:40.140" v="162" actId="1076"/>
          <ac:grpSpMkLst>
            <pc:docMk/>
            <pc:sldMk cId="637572437" sldId="327"/>
            <ac:grpSpMk id="16" creationId="{C39DA234-13E5-5551-4347-E49A50AE3982}"/>
          </ac:grpSpMkLst>
        </pc:grpChg>
        <pc:picChg chg="mod modCrop">
          <ac:chgData name="Francesco" userId="f4b06c69-b125-4814-a67d-adf8dc91bd7e" providerId="ADAL" clId="{0161092C-F134-475C-A7C9-516DCBA973BB}" dt="2022-08-31T10:15:43.280" v="88" actId="1076"/>
          <ac:picMkLst>
            <pc:docMk/>
            <pc:sldMk cId="637572437" sldId="327"/>
            <ac:picMk id="4" creationId="{5A794D17-B271-9166-67A5-7321041C3FC4}"/>
          </ac:picMkLst>
        </pc:picChg>
        <pc:picChg chg="add mod modCrop">
          <ac:chgData name="Francesco" userId="f4b06c69-b125-4814-a67d-adf8dc91bd7e" providerId="ADAL" clId="{0161092C-F134-475C-A7C9-516DCBA973BB}" dt="2022-08-31T10:20:47.700" v="164" actId="1076"/>
          <ac:picMkLst>
            <pc:docMk/>
            <pc:sldMk cId="637572437" sldId="327"/>
            <ac:picMk id="5" creationId="{5098778C-E22E-8BF5-9ABA-7024A1813392}"/>
          </ac:picMkLst>
        </pc:picChg>
        <pc:picChg chg="add mod">
          <ac:chgData name="Francesco" userId="f4b06c69-b125-4814-a67d-adf8dc91bd7e" providerId="ADAL" clId="{0161092C-F134-475C-A7C9-516DCBA973BB}" dt="2022-08-31T10:14:43.303" v="44" actId="1076"/>
          <ac:picMkLst>
            <pc:docMk/>
            <pc:sldMk cId="637572437" sldId="327"/>
            <ac:picMk id="7" creationId="{620FBF62-678C-36B0-E70F-8B15E8824199}"/>
          </ac:picMkLst>
        </pc:picChg>
        <pc:picChg chg="add mod modCrop">
          <ac:chgData name="Francesco" userId="f4b06c69-b125-4814-a67d-adf8dc91bd7e" providerId="ADAL" clId="{0161092C-F134-475C-A7C9-516DCBA973BB}" dt="2022-08-31T10:14:38.510" v="42" actId="14100"/>
          <ac:picMkLst>
            <pc:docMk/>
            <pc:sldMk cId="637572437" sldId="327"/>
            <ac:picMk id="9" creationId="{C0E48BB1-AE4D-5B3B-6267-21532A8E26A1}"/>
          </ac:picMkLst>
        </pc:picChg>
      </pc:sldChg>
    </pc:docChg>
  </pc:docChgLst>
  <pc:docChgLst>
    <pc:chgData name="Francesco Fransesini" userId="f4b06c69-b125-4814-a67d-adf8dc91bd7e" providerId="ADAL" clId="{505D5A4D-092E-4047-ACF8-C7D3FAA6EEA5}"/>
    <pc:docChg chg="undo custSel addSld delSld modSld sldOrd">
      <pc:chgData name="Francesco Fransesini" userId="f4b06c69-b125-4814-a67d-adf8dc91bd7e" providerId="ADAL" clId="{505D5A4D-092E-4047-ACF8-C7D3FAA6EEA5}" dt="2022-05-09T14:08:51.454" v="217" actId="1076"/>
      <pc:docMkLst>
        <pc:docMk/>
      </pc:docMkLst>
      <pc:sldChg chg="addSp delSp modSp add mod ord">
        <pc:chgData name="Francesco Fransesini" userId="f4b06c69-b125-4814-a67d-adf8dc91bd7e" providerId="ADAL" clId="{505D5A4D-092E-4047-ACF8-C7D3FAA6EEA5}" dt="2022-05-09T14:08:51.454" v="217" actId="1076"/>
        <pc:sldMkLst>
          <pc:docMk/>
          <pc:sldMk cId="1794152004" sldId="320"/>
        </pc:sldMkLst>
        <pc:spChg chg="del mod">
          <ac:chgData name="Francesco Fransesini" userId="f4b06c69-b125-4814-a67d-adf8dc91bd7e" providerId="ADAL" clId="{505D5A4D-092E-4047-ACF8-C7D3FAA6EEA5}" dt="2022-05-09T13:42:12.292" v="54" actId="478"/>
          <ac:spMkLst>
            <pc:docMk/>
            <pc:sldMk cId="1794152004" sldId="320"/>
            <ac:spMk id="6" creationId="{0D98A8BE-5323-6260-1F15-7B0108A88B37}"/>
          </ac:spMkLst>
        </pc:spChg>
        <pc:spChg chg="del">
          <ac:chgData name="Francesco Fransesini" userId="f4b06c69-b125-4814-a67d-adf8dc91bd7e" providerId="ADAL" clId="{505D5A4D-092E-4047-ACF8-C7D3FAA6EEA5}" dt="2022-05-09T13:42:07.341" v="47" actId="478"/>
          <ac:spMkLst>
            <pc:docMk/>
            <pc:sldMk cId="1794152004" sldId="320"/>
            <ac:spMk id="18" creationId="{F53094F1-6D3D-9EB7-6C90-D8DBDD222CE6}"/>
          </ac:spMkLst>
        </pc:spChg>
        <pc:spChg chg="del mod">
          <ac:chgData name="Francesco Fransesini" userId="f4b06c69-b125-4814-a67d-adf8dc91bd7e" providerId="ADAL" clId="{505D5A4D-092E-4047-ACF8-C7D3FAA6EEA5}" dt="2022-05-09T13:42:06.342" v="46" actId="478"/>
          <ac:spMkLst>
            <pc:docMk/>
            <pc:sldMk cId="1794152004" sldId="320"/>
            <ac:spMk id="21" creationId="{DA462AAF-12AD-121D-3D77-4C0AD63DEA20}"/>
          </ac:spMkLst>
        </pc:spChg>
        <pc:spChg chg="mod">
          <ac:chgData name="Francesco Fransesini" userId="f4b06c69-b125-4814-a67d-adf8dc91bd7e" providerId="ADAL" clId="{505D5A4D-092E-4047-ACF8-C7D3FAA6EEA5}" dt="2022-05-09T13:42:00.646" v="43" actId="20577"/>
          <ac:spMkLst>
            <pc:docMk/>
            <pc:sldMk cId="1794152004" sldId="320"/>
            <ac:spMk id="24" creationId="{5D55A796-05D2-216D-A4C5-BC139EB8E415}"/>
          </ac:spMkLst>
        </pc:spChg>
        <pc:spChg chg="del mod">
          <ac:chgData name="Francesco Fransesini" userId="f4b06c69-b125-4814-a67d-adf8dc91bd7e" providerId="ADAL" clId="{505D5A4D-092E-4047-ACF8-C7D3FAA6EEA5}" dt="2022-05-09T13:42:09.357" v="50" actId="478"/>
          <ac:spMkLst>
            <pc:docMk/>
            <pc:sldMk cId="1794152004" sldId="320"/>
            <ac:spMk id="25" creationId="{FA06AEE3-EB9E-C5D3-74D3-11D2BF434B19}"/>
          </ac:spMkLst>
        </pc:spChg>
        <pc:spChg chg="del">
          <ac:chgData name="Francesco Fransesini" userId="f4b06c69-b125-4814-a67d-adf8dc91bd7e" providerId="ADAL" clId="{505D5A4D-092E-4047-ACF8-C7D3FAA6EEA5}" dt="2022-05-09T13:42:12.741" v="55" actId="478"/>
          <ac:spMkLst>
            <pc:docMk/>
            <pc:sldMk cId="1794152004" sldId="320"/>
            <ac:spMk id="26" creationId="{23D670C1-738F-02BC-BAF5-230ED7B9F1B2}"/>
          </ac:spMkLst>
        </pc:spChg>
        <pc:spChg chg="del">
          <ac:chgData name="Francesco Fransesini" userId="f4b06c69-b125-4814-a67d-adf8dc91bd7e" providerId="ADAL" clId="{505D5A4D-092E-4047-ACF8-C7D3FAA6EEA5}" dt="2022-05-09T13:42:03.455" v="44" actId="478"/>
          <ac:spMkLst>
            <pc:docMk/>
            <pc:sldMk cId="1794152004" sldId="320"/>
            <ac:spMk id="30" creationId="{F3AACAB0-F550-4FE2-7F2A-510434E64644}"/>
          </ac:spMkLst>
        </pc:spChg>
        <pc:spChg chg="add mod">
          <ac:chgData name="Francesco Fransesini" userId="f4b06c69-b125-4814-a67d-adf8dc91bd7e" providerId="ADAL" clId="{505D5A4D-092E-4047-ACF8-C7D3FAA6EEA5}" dt="2022-05-09T13:50:12.294" v="142" actId="20577"/>
          <ac:spMkLst>
            <pc:docMk/>
            <pc:sldMk cId="1794152004" sldId="320"/>
            <ac:spMk id="52" creationId="{D028C616-99A6-7D10-F117-3ADED6DE644B}"/>
          </ac:spMkLst>
        </pc:spChg>
        <pc:spChg chg="add mod">
          <ac:chgData name="Francesco Fransesini" userId="f4b06c69-b125-4814-a67d-adf8dc91bd7e" providerId="ADAL" clId="{505D5A4D-092E-4047-ACF8-C7D3FAA6EEA5}" dt="2022-05-09T14:03:07.222" v="144" actId="1076"/>
          <ac:spMkLst>
            <pc:docMk/>
            <pc:sldMk cId="1794152004" sldId="320"/>
            <ac:spMk id="53" creationId="{9F9C6352-7B85-4C6D-E032-0B12C2F678DF}"/>
          </ac:spMkLst>
        </pc:spChg>
        <pc:spChg chg="add mod">
          <ac:chgData name="Francesco Fransesini" userId="f4b06c69-b125-4814-a67d-adf8dc91bd7e" providerId="ADAL" clId="{505D5A4D-092E-4047-ACF8-C7D3FAA6EEA5}" dt="2022-05-09T13:50:17.469" v="143" actId="1076"/>
          <ac:spMkLst>
            <pc:docMk/>
            <pc:sldMk cId="1794152004" sldId="320"/>
            <ac:spMk id="54" creationId="{2B18291F-CAC5-5CA8-12F6-E882DE0C3E30}"/>
          </ac:spMkLst>
        </pc:spChg>
        <pc:spChg chg="add mod">
          <ac:chgData name="Francesco Fransesini" userId="f4b06c69-b125-4814-a67d-adf8dc91bd7e" providerId="ADAL" clId="{505D5A4D-092E-4047-ACF8-C7D3FAA6EEA5}" dt="2022-05-09T14:04:20.837" v="175" actId="1076"/>
          <ac:spMkLst>
            <pc:docMk/>
            <pc:sldMk cId="1794152004" sldId="320"/>
            <ac:spMk id="58" creationId="{6CB85012-BFF4-E8C0-1C06-171A50DCE443}"/>
          </ac:spMkLst>
        </pc:spChg>
        <pc:spChg chg="add mod">
          <ac:chgData name="Francesco Fransesini" userId="f4b06c69-b125-4814-a67d-adf8dc91bd7e" providerId="ADAL" clId="{505D5A4D-092E-4047-ACF8-C7D3FAA6EEA5}" dt="2022-05-09T14:03:55.894" v="160" actId="1076"/>
          <ac:spMkLst>
            <pc:docMk/>
            <pc:sldMk cId="1794152004" sldId="320"/>
            <ac:spMk id="61" creationId="{478D6C22-A963-C1D5-30EC-C96D25FA036E}"/>
          </ac:spMkLst>
        </pc:spChg>
        <pc:spChg chg="add mod">
          <ac:chgData name="Francesco Fransesini" userId="f4b06c69-b125-4814-a67d-adf8dc91bd7e" providerId="ADAL" clId="{505D5A4D-092E-4047-ACF8-C7D3FAA6EEA5}" dt="2022-05-09T14:04:03.301" v="163" actId="1076"/>
          <ac:spMkLst>
            <pc:docMk/>
            <pc:sldMk cId="1794152004" sldId="320"/>
            <ac:spMk id="62" creationId="{E82A1F37-4F78-25E3-579F-D2D2847F00EF}"/>
          </ac:spMkLst>
        </pc:spChg>
        <pc:spChg chg="add mod">
          <ac:chgData name="Francesco Fransesini" userId="f4b06c69-b125-4814-a67d-adf8dc91bd7e" providerId="ADAL" clId="{505D5A4D-092E-4047-ACF8-C7D3FAA6EEA5}" dt="2022-05-09T14:05:21.014" v="194" actId="1076"/>
          <ac:spMkLst>
            <pc:docMk/>
            <pc:sldMk cId="1794152004" sldId="320"/>
            <ac:spMk id="67" creationId="{CF3B4B87-8597-2660-2462-67185309827A}"/>
          </ac:spMkLst>
        </pc:spChg>
        <pc:spChg chg="add mod">
          <ac:chgData name="Francesco Fransesini" userId="f4b06c69-b125-4814-a67d-adf8dc91bd7e" providerId="ADAL" clId="{505D5A4D-092E-4047-ACF8-C7D3FAA6EEA5}" dt="2022-05-09T14:04:38.918" v="178" actId="1076"/>
          <ac:spMkLst>
            <pc:docMk/>
            <pc:sldMk cId="1794152004" sldId="320"/>
            <ac:spMk id="68" creationId="{F90889B2-CE29-30A9-ED06-628D3330F432}"/>
          </ac:spMkLst>
        </pc:spChg>
        <pc:spChg chg="add del mod">
          <ac:chgData name="Francesco Fransesini" userId="f4b06c69-b125-4814-a67d-adf8dc91bd7e" providerId="ADAL" clId="{505D5A4D-092E-4047-ACF8-C7D3FAA6EEA5}" dt="2022-05-09T14:04:54.007" v="182"/>
          <ac:spMkLst>
            <pc:docMk/>
            <pc:sldMk cId="1794152004" sldId="320"/>
            <ac:spMk id="71" creationId="{E1835446-B314-9746-9853-5283EA2588F6}"/>
          </ac:spMkLst>
        </pc:spChg>
        <pc:spChg chg="add mod">
          <ac:chgData name="Francesco Fransesini" userId="f4b06c69-b125-4814-a67d-adf8dc91bd7e" providerId="ADAL" clId="{505D5A4D-092E-4047-ACF8-C7D3FAA6EEA5}" dt="2022-05-09T14:05:12.190" v="187" actId="1076"/>
          <ac:spMkLst>
            <pc:docMk/>
            <pc:sldMk cId="1794152004" sldId="320"/>
            <ac:spMk id="74" creationId="{6E432E32-B9C3-9130-ABFE-F18C03E3A7D2}"/>
          </ac:spMkLst>
        </pc:spChg>
        <pc:spChg chg="add mod">
          <ac:chgData name="Francesco Fransesini" userId="f4b06c69-b125-4814-a67d-adf8dc91bd7e" providerId="ADAL" clId="{505D5A4D-092E-4047-ACF8-C7D3FAA6EEA5}" dt="2022-05-09T14:05:49.383" v="198" actId="20577"/>
          <ac:spMkLst>
            <pc:docMk/>
            <pc:sldMk cId="1794152004" sldId="320"/>
            <ac:spMk id="75" creationId="{0363B214-A3CD-08D7-C717-88D1BB871A98}"/>
          </ac:spMkLst>
        </pc:spChg>
        <pc:spChg chg="add mod">
          <ac:chgData name="Francesco Fransesini" userId="f4b06c69-b125-4814-a67d-adf8dc91bd7e" providerId="ADAL" clId="{505D5A4D-092E-4047-ACF8-C7D3FAA6EEA5}" dt="2022-05-09T14:08:49.031" v="216" actId="1076"/>
          <ac:spMkLst>
            <pc:docMk/>
            <pc:sldMk cId="1794152004" sldId="320"/>
            <ac:spMk id="76" creationId="{BEFE0525-587E-297D-53E0-E4445E478623}"/>
          </ac:spMkLst>
        </pc:spChg>
        <pc:spChg chg="add mod">
          <ac:chgData name="Francesco Fransesini" userId="f4b06c69-b125-4814-a67d-adf8dc91bd7e" providerId="ADAL" clId="{505D5A4D-092E-4047-ACF8-C7D3FAA6EEA5}" dt="2022-05-09T14:06:34.871" v="207" actId="20577"/>
          <ac:spMkLst>
            <pc:docMk/>
            <pc:sldMk cId="1794152004" sldId="320"/>
            <ac:spMk id="77" creationId="{F1B2C4C5-EC21-155E-2180-045B9537EFB2}"/>
          </ac:spMkLst>
        </pc:spChg>
        <pc:spChg chg="add mod">
          <ac:chgData name="Francesco Fransesini" userId="f4b06c69-b125-4814-a67d-adf8dc91bd7e" providerId="ADAL" clId="{505D5A4D-092E-4047-ACF8-C7D3FAA6EEA5}" dt="2022-05-09T14:08:08.198" v="214" actId="207"/>
          <ac:spMkLst>
            <pc:docMk/>
            <pc:sldMk cId="1794152004" sldId="320"/>
            <ac:spMk id="80" creationId="{EA29EFC8-6B88-2F2D-BDFA-494687BCAA07}"/>
          </ac:spMkLst>
        </pc:spChg>
        <pc:picChg chg="add mod">
          <ac:chgData name="Francesco Fransesini" userId="f4b06c69-b125-4814-a67d-adf8dc91bd7e" providerId="ADAL" clId="{505D5A4D-092E-4047-ACF8-C7D3FAA6EEA5}" dt="2022-05-09T14:04:18.740" v="174" actId="1076"/>
          <ac:picMkLst>
            <pc:docMk/>
            <pc:sldMk cId="1794152004" sldId="320"/>
            <ac:picMk id="4" creationId="{80D48AB8-FA0C-ABE1-EBBB-DBA9FC7C1032}"/>
          </ac:picMkLst>
        </pc:picChg>
        <pc:picChg chg="del">
          <ac:chgData name="Francesco Fransesini" userId="f4b06c69-b125-4814-a67d-adf8dc91bd7e" providerId="ADAL" clId="{505D5A4D-092E-4047-ACF8-C7D3FAA6EEA5}" dt="2022-05-09T13:42:07.917" v="48" actId="478"/>
          <ac:picMkLst>
            <pc:docMk/>
            <pc:sldMk cId="1794152004" sldId="320"/>
            <ac:picMk id="16" creationId="{964B4876-E015-CD8E-9DFE-9873EEFD478E}"/>
          </ac:picMkLst>
        </pc:picChg>
        <pc:picChg chg="del">
          <ac:chgData name="Francesco Fransesini" userId="f4b06c69-b125-4814-a67d-adf8dc91bd7e" providerId="ADAL" clId="{505D5A4D-092E-4047-ACF8-C7D3FAA6EEA5}" dt="2022-05-09T13:42:14.149" v="57" actId="478"/>
          <ac:picMkLst>
            <pc:docMk/>
            <pc:sldMk cId="1794152004" sldId="320"/>
            <ac:picMk id="22" creationId="{B352E881-4A53-5CF9-288E-26E1DB5BFAD3}"/>
          </ac:picMkLst>
        </pc:picChg>
        <pc:picChg chg="add mod">
          <ac:chgData name="Francesco Fransesini" userId="f4b06c69-b125-4814-a67d-adf8dc91bd7e" providerId="ADAL" clId="{505D5A4D-092E-4047-ACF8-C7D3FAA6EEA5}" dt="2022-05-09T13:46:03.757" v="85" actId="1582"/>
          <ac:picMkLst>
            <pc:docMk/>
            <pc:sldMk cId="1794152004" sldId="320"/>
            <ac:picMk id="37" creationId="{02A7535C-048C-2C2F-F1A7-C05D48EA41F2}"/>
          </ac:picMkLst>
        </pc:picChg>
        <pc:picChg chg="add del mod">
          <ac:chgData name="Francesco Fransesini" userId="f4b06c69-b125-4814-a67d-adf8dc91bd7e" providerId="ADAL" clId="{505D5A4D-092E-4047-ACF8-C7D3FAA6EEA5}" dt="2022-05-09T14:04:54.007" v="182"/>
          <ac:picMkLst>
            <pc:docMk/>
            <pc:sldMk cId="1794152004" sldId="320"/>
            <ac:picMk id="69" creationId="{7E466D2D-8036-3584-660C-8E39EBC15380}"/>
          </ac:picMkLst>
        </pc:picChg>
        <pc:cxnChg chg="add mod">
          <ac:chgData name="Francesco Fransesini" userId="f4b06c69-b125-4814-a67d-adf8dc91bd7e" providerId="ADAL" clId="{505D5A4D-092E-4047-ACF8-C7D3FAA6EEA5}" dt="2022-05-09T13:44:54.124" v="75" actId="1582"/>
          <ac:cxnSpMkLst>
            <pc:docMk/>
            <pc:sldMk cId="1794152004" sldId="320"/>
            <ac:cxnSpMk id="7" creationId="{4BF9FD31-E23F-DAF2-00F9-14036769BA9E}"/>
          </ac:cxnSpMkLst>
        </pc:cxnChg>
        <pc:cxnChg chg="del">
          <ac:chgData name="Francesco Fransesini" userId="f4b06c69-b125-4814-a67d-adf8dc91bd7e" providerId="ADAL" clId="{505D5A4D-092E-4047-ACF8-C7D3FAA6EEA5}" dt="2022-05-09T13:42:11.140" v="52" actId="478"/>
          <ac:cxnSpMkLst>
            <pc:docMk/>
            <pc:sldMk cId="1794152004" sldId="320"/>
            <ac:cxnSpMk id="8" creationId="{B0903409-9A67-E213-DCCC-45C9F47A7D39}"/>
          </ac:cxnSpMkLst>
        </pc:cxnChg>
        <pc:cxnChg chg="add mod">
          <ac:chgData name="Francesco Fransesini" userId="f4b06c69-b125-4814-a67d-adf8dc91bd7e" providerId="ADAL" clId="{505D5A4D-092E-4047-ACF8-C7D3FAA6EEA5}" dt="2022-05-09T13:44:54.124" v="75" actId="1582"/>
          <ac:cxnSpMkLst>
            <pc:docMk/>
            <pc:sldMk cId="1794152004" sldId="320"/>
            <ac:cxnSpMk id="13" creationId="{EBEEF995-05E6-6091-04DA-4ED3A5FE654D}"/>
          </ac:cxnSpMkLst>
        </pc:cxnChg>
        <pc:cxnChg chg="add mod">
          <ac:chgData name="Francesco Fransesini" userId="f4b06c69-b125-4814-a67d-adf8dc91bd7e" providerId="ADAL" clId="{505D5A4D-092E-4047-ACF8-C7D3FAA6EEA5}" dt="2022-05-09T14:08:51.454" v="217" actId="1076"/>
          <ac:cxnSpMkLst>
            <pc:docMk/>
            <pc:sldMk cId="1794152004" sldId="320"/>
            <ac:cxnSpMk id="19" creationId="{FEAC2C1D-5C48-1BC4-6F06-05E0D5B9CFB4}"/>
          </ac:cxnSpMkLst>
        </pc:cxnChg>
        <pc:cxnChg chg="del mod">
          <ac:chgData name="Francesco Fransesini" userId="f4b06c69-b125-4814-a67d-adf8dc91bd7e" providerId="ADAL" clId="{505D5A4D-092E-4047-ACF8-C7D3FAA6EEA5}" dt="2022-05-09T13:42:09.909" v="51" actId="478"/>
          <ac:cxnSpMkLst>
            <pc:docMk/>
            <pc:sldMk cId="1794152004" sldId="320"/>
            <ac:cxnSpMk id="27" creationId="{B020CEFB-FA0C-D595-CF36-66A12E399780}"/>
          </ac:cxnSpMkLst>
        </pc:cxnChg>
        <pc:cxnChg chg="del mod">
          <ac:chgData name="Francesco Fransesini" userId="f4b06c69-b125-4814-a67d-adf8dc91bd7e" providerId="ADAL" clId="{505D5A4D-092E-4047-ACF8-C7D3FAA6EEA5}" dt="2022-05-09T13:42:13.726" v="56" actId="478"/>
          <ac:cxnSpMkLst>
            <pc:docMk/>
            <pc:sldMk cId="1794152004" sldId="320"/>
            <ac:cxnSpMk id="28" creationId="{F47CD106-F8ED-AA45-478A-DD48D3D7C2AF}"/>
          </ac:cxnSpMkLst>
        </pc:cxnChg>
        <pc:cxnChg chg="del">
          <ac:chgData name="Francesco Fransesini" userId="f4b06c69-b125-4814-a67d-adf8dc91bd7e" providerId="ADAL" clId="{505D5A4D-092E-4047-ACF8-C7D3FAA6EEA5}" dt="2022-05-09T13:42:15.037" v="58" actId="478"/>
          <ac:cxnSpMkLst>
            <pc:docMk/>
            <pc:sldMk cId="1794152004" sldId="320"/>
            <ac:cxnSpMk id="29" creationId="{79618D4D-D54A-09A7-40CC-EBE19AE60CB8}"/>
          </ac:cxnSpMkLst>
        </pc:cxnChg>
        <pc:cxnChg chg="add mod">
          <ac:chgData name="Francesco Fransesini" userId="f4b06c69-b125-4814-a67d-adf8dc91bd7e" providerId="ADAL" clId="{505D5A4D-092E-4047-ACF8-C7D3FAA6EEA5}" dt="2022-05-09T13:44:54.124" v="75" actId="1582"/>
          <ac:cxnSpMkLst>
            <pc:docMk/>
            <pc:sldMk cId="1794152004" sldId="320"/>
            <ac:cxnSpMk id="31" creationId="{4F139664-F5DD-4A64-841E-A777B89DE36E}"/>
          </ac:cxnSpMkLst>
        </pc:cxnChg>
        <pc:cxnChg chg="add mod">
          <ac:chgData name="Francesco Fransesini" userId="f4b06c69-b125-4814-a67d-adf8dc91bd7e" providerId="ADAL" clId="{505D5A4D-092E-4047-ACF8-C7D3FAA6EEA5}" dt="2022-05-09T13:44:54.124" v="75" actId="1582"/>
          <ac:cxnSpMkLst>
            <pc:docMk/>
            <pc:sldMk cId="1794152004" sldId="320"/>
            <ac:cxnSpMk id="32" creationId="{49EA5F12-7500-E693-F7A1-AE2FED8C799B}"/>
          </ac:cxnSpMkLst>
        </pc:cxnChg>
        <pc:cxnChg chg="add mod">
          <ac:chgData name="Francesco Fransesini" userId="f4b06c69-b125-4814-a67d-adf8dc91bd7e" providerId="ADAL" clId="{505D5A4D-092E-4047-ACF8-C7D3FAA6EEA5}" dt="2022-05-09T13:44:54.124" v="75" actId="1582"/>
          <ac:cxnSpMkLst>
            <pc:docMk/>
            <pc:sldMk cId="1794152004" sldId="320"/>
            <ac:cxnSpMk id="33" creationId="{FDC4D43C-E88C-C484-3DBF-FA13C6AC3FCC}"/>
          </ac:cxnSpMkLst>
        </pc:cxnChg>
        <pc:cxnChg chg="add mod">
          <ac:chgData name="Francesco Fransesini" userId="f4b06c69-b125-4814-a67d-adf8dc91bd7e" providerId="ADAL" clId="{505D5A4D-092E-4047-ACF8-C7D3FAA6EEA5}" dt="2022-05-09T13:44:54.124" v="75" actId="1582"/>
          <ac:cxnSpMkLst>
            <pc:docMk/>
            <pc:sldMk cId="1794152004" sldId="320"/>
            <ac:cxnSpMk id="34" creationId="{4FF4454F-E640-16F2-010E-B2ACB7543128}"/>
          </ac:cxnSpMkLst>
        </pc:cxnChg>
        <pc:cxnChg chg="add mod">
          <ac:chgData name="Francesco Fransesini" userId="f4b06c69-b125-4814-a67d-adf8dc91bd7e" providerId="ADAL" clId="{505D5A4D-092E-4047-ACF8-C7D3FAA6EEA5}" dt="2022-05-09T13:49:18.710" v="104" actId="208"/>
          <ac:cxnSpMkLst>
            <pc:docMk/>
            <pc:sldMk cId="1794152004" sldId="320"/>
            <ac:cxnSpMk id="39" creationId="{1217985D-7DD4-E95E-9421-69564E149110}"/>
          </ac:cxnSpMkLst>
        </pc:cxnChg>
        <pc:cxnChg chg="add mod">
          <ac:chgData name="Francesco Fransesini" userId="f4b06c69-b125-4814-a67d-adf8dc91bd7e" providerId="ADAL" clId="{505D5A4D-092E-4047-ACF8-C7D3FAA6EEA5}" dt="2022-05-09T13:49:18.710" v="104" actId="208"/>
          <ac:cxnSpMkLst>
            <pc:docMk/>
            <pc:sldMk cId="1794152004" sldId="320"/>
            <ac:cxnSpMk id="40" creationId="{17DC41D6-19BA-460A-2859-8F270A255665}"/>
          </ac:cxnSpMkLst>
        </pc:cxnChg>
        <pc:cxnChg chg="add mod">
          <ac:chgData name="Francesco Fransesini" userId="f4b06c69-b125-4814-a67d-adf8dc91bd7e" providerId="ADAL" clId="{505D5A4D-092E-4047-ACF8-C7D3FAA6EEA5}" dt="2022-05-09T14:03:07.222" v="144" actId="1076"/>
          <ac:cxnSpMkLst>
            <pc:docMk/>
            <pc:sldMk cId="1794152004" sldId="320"/>
            <ac:cxnSpMk id="41" creationId="{157F4F1E-A128-002E-84BE-54AF633E6660}"/>
          </ac:cxnSpMkLst>
        </pc:cxnChg>
        <pc:cxnChg chg="add mod">
          <ac:chgData name="Francesco Fransesini" userId="f4b06c69-b125-4814-a67d-adf8dc91bd7e" providerId="ADAL" clId="{505D5A4D-092E-4047-ACF8-C7D3FAA6EEA5}" dt="2022-05-09T14:03:07.222" v="144" actId="1076"/>
          <ac:cxnSpMkLst>
            <pc:docMk/>
            <pc:sldMk cId="1794152004" sldId="320"/>
            <ac:cxnSpMk id="42" creationId="{85A76B96-39E6-A3A3-C5A9-015017B56379}"/>
          </ac:cxnSpMkLst>
        </pc:cxnChg>
        <pc:cxnChg chg="add mod">
          <ac:chgData name="Francesco Fransesini" userId="f4b06c69-b125-4814-a67d-adf8dc91bd7e" providerId="ADAL" clId="{505D5A4D-092E-4047-ACF8-C7D3FAA6EEA5}" dt="2022-05-09T13:49:18.710" v="104" actId="208"/>
          <ac:cxnSpMkLst>
            <pc:docMk/>
            <pc:sldMk cId="1794152004" sldId="320"/>
            <ac:cxnSpMk id="44" creationId="{4D1DBAE5-E17D-1635-6112-42A1D48791D0}"/>
          </ac:cxnSpMkLst>
        </pc:cxnChg>
        <pc:cxnChg chg="add mod">
          <ac:chgData name="Francesco Fransesini" userId="f4b06c69-b125-4814-a67d-adf8dc91bd7e" providerId="ADAL" clId="{505D5A4D-092E-4047-ACF8-C7D3FAA6EEA5}" dt="2022-05-09T13:49:18.710" v="104" actId="208"/>
          <ac:cxnSpMkLst>
            <pc:docMk/>
            <pc:sldMk cId="1794152004" sldId="320"/>
            <ac:cxnSpMk id="49" creationId="{48C01A6C-A3B0-E3E1-886F-5AF8F65151B5}"/>
          </ac:cxnSpMkLst>
        </pc:cxnChg>
        <pc:cxnChg chg="add mod">
          <ac:chgData name="Francesco Fransesini" userId="f4b06c69-b125-4814-a67d-adf8dc91bd7e" providerId="ADAL" clId="{505D5A4D-092E-4047-ACF8-C7D3FAA6EEA5}" dt="2022-05-09T13:49:18.710" v="104" actId="208"/>
          <ac:cxnSpMkLst>
            <pc:docMk/>
            <pc:sldMk cId="1794152004" sldId="320"/>
            <ac:cxnSpMk id="50" creationId="{013898CB-77D3-3DC6-BB1A-71C4A09F80C0}"/>
          </ac:cxnSpMkLst>
        </pc:cxnChg>
        <pc:cxnChg chg="add mod">
          <ac:chgData name="Francesco Fransesini" userId="f4b06c69-b125-4814-a67d-adf8dc91bd7e" providerId="ADAL" clId="{505D5A4D-092E-4047-ACF8-C7D3FAA6EEA5}" dt="2022-05-09T14:03:16.062" v="147" actId="1076"/>
          <ac:cxnSpMkLst>
            <pc:docMk/>
            <pc:sldMk cId="1794152004" sldId="320"/>
            <ac:cxnSpMk id="55" creationId="{A2FFD1D0-B0DE-FD76-F854-13DD03F6816B}"/>
          </ac:cxnSpMkLst>
        </pc:cxnChg>
        <pc:cxnChg chg="add mod">
          <ac:chgData name="Francesco Fransesini" userId="f4b06c69-b125-4814-a67d-adf8dc91bd7e" providerId="ADAL" clId="{505D5A4D-092E-4047-ACF8-C7D3FAA6EEA5}" dt="2022-05-09T14:03:18.558" v="148" actId="1076"/>
          <ac:cxnSpMkLst>
            <pc:docMk/>
            <pc:sldMk cId="1794152004" sldId="320"/>
            <ac:cxnSpMk id="56" creationId="{4223EC08-4C81-3B06-B909-BE11D2B19598}"/>
          </ac:cxnSpMkLst>
        </pc:cxnChg>
        <pc:cxnChg chg="add del mod">
          <ac:chgData name="Francesco Fransesini" userId="f4b06c69-b125-4814-a67d-adf8dc91bd7e" providerId="ADAL" clId="{505D5A4D-092E-4047-ACF8-C7D3FAA6EEA5}" dt="2022-05-09T14:03:26.195" v="150" actId="478"/>
          <ac:cxnSpMkLst>
            <pc:docMk/>
            <pc:sldMk cId="1794152004" sldId="320"/>
            <ac:cxnSpMk id="57" creationId="{702017B0-95BF-7EFD-8A11-4BB37C506F51}"/>
          </ac:cxnSpMkLst>
        </pc:cxnChg>
        <pc:cxnChg chg="add mod">
          <ac:chgData name="Francesco Fransesini" userId="f4b06c69-b125-4814-a67d-adf8dc91bd7e" providerId="ADAL" clId="{505D5A4D-092E-4047-ACF8-C7D3FAA6EEA5}" dt="2022-05-09T14:04:08.014" v="165" actId="14100"/>
          <ac:cxnSpMkLst>
            <pc:docMk/>
            <pc:sldMk cId="1794152004" sldId="320"/>
            <ac:cxnSpMk id="60" creationId="{E5AF6579-F179-357C-9163-D7DEF729176C}"/>
          </ac:cxnSpMkLst>
        </pc:cxnChg>
        <pc:cxnChg chg="add mod">
          <ac:chgData name="Francesco Fransesini" userId="f4b06c69-b125-4814-a67d-adf8dc91bd7e" providerId="ADAL" clId="{505D5A4D-092E-4047-ACF8-C7D3FAA6EEA5}" dt="2022-05-09T14:04:38.918" v="178" actId="1076"/>
          <ac:cxnSpMkLst>
            <pc:docMk/>
            <pc:sldMk cId="1794152004" sldId="320"/>
            <ac:cxnSpMk id="65" creationId="{E17157D9-CF2D-3D21-3577-A4D5E96641EB}"/>
          </ac:cxnSpMkLst>
        </pc:cxnChg>
        <pc:cxnChg chg="add mod">
          <ac:chgData name="Francesco Fransesini" userId="f4b06c69-b125-4814-a67d-adf8dc91bd7e" providerId="ADAL" clId="{505D5A4D-092E-4047-ACF8-C7D3FAA6EEA5}" dt="2022-05-09T14:04:43.406" v="179" actId="1076"/>
          <ac:cxnSpMkLst>
            <pc:docMk/>
            <pc:sldMk cId="1794152004" sldId="320"/>
            <ac:cxnSpMk id="66" creationId="{79CF959C-4E98-15F1-E1DD-56D18048FA52}"/>
          </ac:cxnSpMkLst>
        </pc:cxnChg>
        <pc:cxnChg chg="add del mod">
          <ac:chgData name="Francesco Fransesini" userId="f4b06c69-b125-4814-a67d-adf8dc91bd7e" providerId="ADAL" clId="{505D5A4D-092E-4047-ACF8-C7D3FAA6EEA5}" dt="2022-05-09T14:04:54.007" v="182"/>
          <ac:cxnSpMkLst>
            <pc:docMk/>
            <pc:sldMk cId="1794152004" sldId="320"/>
            <ac:cxnSpMk id="70" creationId="{1F0DE41F-518F-2EEC-51B4-76DF8663C03E}"/>
          </ac:cxnSpMkLst>
        </pc:cxnChg>
        <pc:cxnChg chg="add mod">
          <ac:chgData name="Francesco Fransesini" userId="f4b06c69-b125-4814-a67d-adf8dc91bd7e" providerId="ADAL" clId="{505D5A4D-092E-4047-ACF8-C7D3FAA6EEA5}" dt="2022-05-09T14:05:05.894" v="185" actId="14100"/>
          <ac:cxnSpMkLst>
            <pc:docMk/>
            <pc:sldMk cId="1794152004" sldId="320"/>
            <ac:cxnSpMk id="72" creationId="{AC3E36D5-BCC5-1EE8-EF8A-06CA9F6BA55C}"/>
          </ac:cxnSpMkLst>
        </pc:cxnChg>
        <pc:cxnChg chg="add mod">
          <ac:chgData name="Francesco Fransesini" userId="f4b06c69-b125-4814-a67d-adf8dc91bd7e" providerId="ADAL" clId="{505D5A4D-092E-4047-ACF8-C7D3FAA6EEA5}" dt="2022-05-09T14:08:11.502" v="215" actId="14100"/>
          <ac:cxnSpMkLst>
            <pc:docMk/>
            <pc:sldMk cId="1794152004" sldId="320"/>
            <ac:cxnSpMk id="79" creationId="{5B513173-79FF-BD26-61E9-C30E180D2084}"/>
          </ac:cxnSpMkLst>
        </pc:cxnChg>
      </pc:sldChg>
      <pc:sldChg chg="add del">
        <pc:chgData name="Francesco Fransesini" userId="f4b06c69-b125-4814-a67d-adf8dc91bd7e" providerId="ADAL" clId="{505D5A4D-092E-4047-ACF8-C7D3FAA6EEA5}" dt="2022-05-09T13:41:38.214" v="1" actId="47"/>
        <pc:sldMkLst>
          <pc:docMk/>
          <pc:sldMk cId="1938699902" sldId="320"/>
        </pc:sldMkLst>
      </pc:sldChg>
      <pc:sldMasterChg chg="delSldLayout">
        <pc:chgData name="Francesco Fransesini" userId="f4b06c69-b125-4814-a67d-adf8dc91bd7e" providerId="ADAL" clId="{505D5A4D-092E-4047-ACF8-C7D3FAA6EEA5}" dt="2022-05-09T13:41:38.214" v="1" actId="47"/>
        <pc:sldMasterMkLst>
          <pc:docMk/>
          <pc:sldMasterMk cId="2319903011" sldId="2147483665"/>
        </pc:sldMasterMkLst>
        <pc:sldLayoutChg chg="del">
          <pc:chgData name="Francesco Fransesini" userId="f4b06c69-b125-4814-a67d-adf8dc91bd7e" providerId="ADAL" clId="{505D5A4D-092E-4047-ACF8-C7D3FAA6EEA5}" dt="2022-05-09T13:41:38.214" v="1" actId="47"/>
          <pc:sldLayoutMkLst>
            <pc:docMk/>
            <pc:sldMasterMk cId="2319903011" sldId="2147483665"/>
            <pc:sldLayoutMk cId="59564976" sldId="2147483666"/>
          </pc:sldLayoutMkLst>
        </pc:sldLayoutChg>
      </pc:sldMasterChg>
    </pc:docChg>
  </pc:docChgLst>
  <pc:docChgLst>
    <pc:chgData name="Francesco" userId="f4b06c69-b125-4814-a67d-adf8dc91bd7e" providerId="ADAL" clId="{1A638FE9-6BBE-4D67-871B-26FA44E22A0D}"/>
    <pc:docChg chg="undo custSel addSld delSld modSld">
      <pc:chgData name="Francesco" userId="f4b06c69-b125-4814-a67d-adf8dc91bd7e" providerId="ADAL" clId="{1A638FE9-6BBE-4D67-871B-26FA44E22A0D}" dt="2022-03-11T18:44:13.880" v="2546" actId="113"/>
      <pc:docMkLst>
        <pc:docMk/>
      </pc:docMkLst>
      <pc:sldChg chg="add del">
        <pc:chgData name="Francesco" userId="f4b06c69-b125-4814-a67d-adf8dc91bd7e" providerId="ADAL" clId="{1A638FE9-6BBE-4D67-871B-26FA44E22A0D}" dt="2022-03-11T11:15:55.053" v="80"/>
        <pc:sldMkLst>
          <pc:docMk/>
          <pc:sldMk cId="49816643" sldId="283"/>
        </pc:sldMkLst>
      </pc:sldChg>
      <pc:sldChg chg="addSp delSp modSp add del mod">
        <pc:chgData name="Francesco" userId="f4b06c69-b125-4814-a67d-adf8dc91bd7e" providerId="ADAL" clId="{1A638FE9-6BBE-4D67-871B-26FA44E22A0D}" dt="2022-03-11T15:41:35.111" v="2344" actId="20577"/>
        <pc:sldMkLst>
          <pc:docMk/>
          <pc:sldMk cId="3110927197" sldId="283"/>
        </pc:sldMkLst>
        <pc:spChg chg="add mod">
          <ac:chgData name="Francesco" userId="f4b06c69-b125-4814-a67d-adf8dc91bd7e" providerId="ADAL" clId="{1A638FE9-6BBE-4D67-871B-26FA44E22A0D}" dt="2022-03-11T13:52:22.588" v="87"/>
          <ac:spMkLst>
            <pc:docMk/>
            <pc:sldMk cId="3110927197" sldId="283"/>
            <ac:spMk id="10" creationId="{4F769AF9-9998-4535-A0B8-F7AC06DA6FDC}"/>
          </ac:spMkLst>
        </pc:spChg>
        <pc:spChg chg="del">
          <ac:chgData name="Francesco" userId="f4b06c69-b125-4814-a67d-adf8dc91bd7e" providerId="ADAL" clId="{1A638FE9-6BBE-4D67-871B-26FA44E22A0D}" dt="2022-03-11T13:52:25.044" v="88" actId="478"/>
          <ac:spMkLst>
            <pc:docMk/>
            <pc:sldMk cId="3110927197" sldId="283"/>
            <ac:spMk id="13" creationId="{B2026B79-D11C-4806-A372-61CADDFAA06D}"/>
          </ac:spMkLst>
        </pc:spChg>
        <pc:spChg chg="mod">
          <ac:chgData name="Francesco" userId="f4b06c69-b125-4814-a67d-adf8dc91bd7e" providerId="ADAL" clId="{1A638FE9-6BBE-4D67-871B-26FA44E22A0D}" dt="2022-03-11T15:41:35.111" v="2344" actId="20577"/>
          <ac:spMkLst>
            <pc:docMk/>
            <pc:sldMk cId="3110927197" sldId="283"/>
            <ac:spMk id="48" creationId="{EA777D94-B97F-4FEC-8873-BB959D9332F5}"/>
          </ac:spMkLst>
        </pc:spChg>
      </pc:sldChg>
      <pc:sldChg chg="del">
        <pc:chgData name="Francesco" userId="f4b06c69-b125-4814-a67d-adf8dc91bd7e" providerId="ADAL" clId="{1A638FE9-6BBE-4D67-871B-26FA44E22A0D}" dt="2022-03-11T13:54:13.698" v="114" actId="47"/>
        <pc:sldMkLst>
          <pc:docMk/>
          <pc:sldMk cId="2981217424" sldId="286"/>
        </pc:sldMkLst>
      </pc:sldChg>
      <pc:sldChg chg="addSp delSp modSp mod">
        <pc:chgData name="Francesco" userId="f4b06c69-b125-4814-a67d-adf8dc91bd7e" providerId="ADAL" clId="{1A638FE9-6BBE-4D67-871B-26FA44E22A0D}" dt="2022-03-11T11:19:48.310" v="86" actId="1076"/>
        <pc:sldMkLst>
          <pc:docMk/>
          <pc:sldMk cId="3660757301" sldId="289"/>
        </pc:sldMkLst>
        <pc:spChg chg="mod">
          <ac:chgData name="Francesco" userId="f4b06c69-b125-4814-a67d-adf8dc91bd7e" providerId="ADAL" clId="{1A638FE9-6BBE-4D67-871B-26FA44E22A0D}" dt="2022-03-11T11:10:45.647" v="2"/>
          <ac:spMkLst>
            <pc:docMk/>
            <pc:sldMk cId="3660757301" sldId="289"/>
            <ac:spMk id="2" creationId="{B75C5EC8-F6BE-4EDD-8A1F-E7C4E339CEBA}"/>
          </ac:spMkLst>
        </pc:spChg>
        <pc:spChg chg="mod">
          <ac:chgData name="Francesco" userId="f4b06c69-b125-4814-a67d-adf8dc91bd7e" providerId="ADAL" clId="{1A638FE9-6BBE-4D67-871B-26FA44E22A0D}" dt="2022-03-11T11:19:48.310" v="86" actId="1076"/>
          <ac:spMkLst>
            <pc:docMk/>
            <pc:sldMk cId="3660757301" sldId="289"/>
            <ac:spMk id="3" creationId="{0C80D029-2104-4318-B440-2F5B3EC0DEE2}"/>
          </ac:spMkLst>
        </pc:spChg>
        <pc:spChg chg="add mod">
          <ac:chgData name="Francesco" userId="f4b06c69-b125-4814-a67d-adf8dc91bd7e" providerId="ADAL" clId="{1A638FE9-6BBE-4D67-871B-26FA44E22A0D}" dt="2022-03-11T11:12:30.726" v="70" actId="1076"/>
          <ac:spMkLst>
            <pc:docMk/>
            <pc:sldMk cId="3660757301" sldId="289"/>
            <ac:spMk id="10" creationId="{36A41B5E-E69E-470C-8DC9-31497BD77849}"/>
          </ac:spMkLst>
        </pc:spChg>
        <pc:spChg chg="mod">
          <ac:chgData name="Francesco" userId="f4b06c69-b125-4814-a67d-adf8dc91bd7e" providerId="ADAL" clId="{1A638FE9-6BBE-4D67-871B-26FA44E22A0D}" dt="2022-03-11T11:12:07.822" v="57" actId="1076"/>
          <ac:spMkLst>
            <pc:docMk/>
            <pc:sldMk cId="3660757301" sldId="289"/>
            <ac:spMk id="11" creationId="{0DB7142B-CE4C-41A3-8E93-B3DBBB0F1CAF}"/>
          </ac:spMkLst>
        </pc:spChg>
        <pc:spChg chg="mod">
          <ac:chgData name="Francesco" userId="f4b06c69-b125-4814-a67d-adf8dc91bd7e" providerId="ADAL" clId="{1A638FE9-6BBE-4D67-871B-26FA44E22A0D}" dt="2022-03-11T11:19:38.756" v="85"/>
          <ac:spMkLst>
            <pc:docMk/>
            <pc:sldMk cId="3660757301" sldId="289"/>
            <ac:spMk id="13" creationId="{01305270-6C47-4C0D-89C7-82B919DE8B1E}"/>
          </ac:spMkLst>
        </pc:spChg>
        <pc:spChg chg="del">
          <ac:chgData name="Francesco" userId="f4b06c69-b125-4814-a67d-adf8dc91bd7e" providerId="ADAL" clId="{1A638FE9-6BBE-4D67-871B-26FA44E22A0D}" dt="2022-03-11T11:11:03.872" v="4" actId="478"/>
          <ac:spMkLst>
            <pc:docMk/>
            <pc:sldMk cId="3660757301" sldId="289"/>
            <ac:spMk id="14" creationId="{67F840A8-E627-426C-A42A-0C1A6E9F4B3F}"/>
          </ac:spMkLst>
        </pc:spChg>
      </pc:sldChg>
      <pc:sldChg chg="addSp delSp modSp mod">
        <pc:chgData name="Francesco" userId="f4b06c69-b125-4814-a67d-adf8dc91bd7e" providerId="ADAL" clId="{1A638FE9-6BBE-4D67-871B-26FA44E22A0D}" dt="2022-03-11T13:54:31.401" v="117" actId="1076"/>
        <pc:sldMkLst>
          <pc:docMk/>
          <pc:sldMk cId="2300865899" sldId="291"/>
        </pc:sldMkLst>
        <pc:spChg chg="del">
          <ac:chgData name="Francesco" userId="f4b06c69-b125-4814-a67d-adf8dc91bd7e" providerId="ADAL" clId="{1A638FE9-6BBE-4D67-871B-26FA44E22A0D}" dt="2022-03-11T13:54:29.116" v="116" actId="478"/>
          <ac:spMkLst>
            <pc:docMk/>
            <pc:sldMk cId="2300865899" sldId="291"/>
            <ac:spMk id="2" creationId="{B75C5EC8-F6BE-4EDD-8A1F-E7C4E339CEBA}"/>
          </ac:spMkLst>
        </pc:spChg>
        <pc:spChg chg="add mod">
          <ac:chgData name="Francesco" userId="f4b06c69-b125-4814-a67d-adf8dc91bd7e" providerId="ADAL" clId="{1A638FE9-6BBE-4D67-871B-26FA44E22A0D}" dt="2022-03-11T13:54:31.401" v="117" actId="1076"/>
          <ac:spMkLst>
            <pc:docMk/>
            <pc:sldMk cId="2300865899" sldId="291"/>
            <ac:spMk id="10" creationId="{D497722C-2CA5-43DE-B506-D1190A6DD4D5}"/>
          </ac:spMkLst>
        </pc:spChg>
      </pc:sldChg>
      <pc:sldChg chg="del">
        <pc:chgData name="Francesco" userId="f4b06c69-b125-4814-a67d-adf8dc91bd7e" providerId="ADAL" clId="{1A638FE9-6BBE-4D67-871B-26FA44E22A0D}" dt="2022-03-11T13:53:11.982" v="98" actId="47"/>
        <pc:sldMkLst>
          <pc:docMk/>
          <pc:sldMk cId="3193927938" sldId="294"/>
        </pc:sldMkLst>
      </pc:sldChg>
      <pc:sldChg chg="addSp delSp modSp mod">
        <pc:chgData name="Francesco" userId="f4b06c69-b125-4814-a67d-adf8dc91bd7e" providerId="ADAL" clId="{1A638FE9-6BBE-4D67-871B-26FA44E22A0D}" dt="2022-03-11T15:26:58.716" v="2155" actId="1076"/>
        <pc:sldMkLst>
          <pc:docMk/>
          <pc:sldMk cId="2026972222" sldId="295"/>
        </pc:sldMkLst>
        <pc:spChg chg="del">
          <ac:chgData name="Francesco" userId="f4b06c69-b125-4814-a67d-adf8dc91bd7e" providerId="ADAL" clId="{1A638FE9-6BBE-4D67-871B-26FA44E22A0D}" dt="2022-03-11T13:52:44.515" v="93" actId="478"/>
          <ac:spMkLst>
            <pc:docMk/>
            <pc:sldMk cId="2026972222" sldId="295"/>
            <ac:spMk id="5" creationId="{553B7530-3358-4040-88FC-EC2263EE21B2}"/>
          </ac:spMkLst>
        </pc:spChg>
        <pc:spChg chg="del">
          <ac:chgData name="Francesco" userId="f4b06c69-b125-4814-a67d-adf8dc91bd7e" providerId="ADAL" clId="{1A638FE9-6BBE-4D67-871B-26FA44E22A0D}" dt="2022-03-11T13:52:48.179" v="95" actId="478"/>
          <ac:spMkLst>
            <pc:docMk/>
            <pc:sldMk cId="2026972222" sldId="295"/>
            <ac:spMk id="6" creationId="{AC8094F5-3236-428A-8543-C016721F7AC1}"/>
          </ac:spMkLst>
        </pc:spChg>
        <pc:spChg chg="add mod">
          <ac:chgData name="Francesco" userId="f4b06c69-b125-4814-a67d-adf8dc91bd7e" providerId="ADAL" clId="{1A638FE9-6BBE-4D67-871B-26FA44E22A0D}" dt="2022-03-11T14:01:10.850" v="557" actId="1076"/>
          <ac:spMkLst>
            <pc:docMk/>
            <pc:sldMk cId="2026972222" sldId="295"/>
            <ac:spMk id="7" creationId="{D2450552-0367-42E8-91C9-4510DACDE158}"/>
          </ac:spMkLst>
        </pc:spChg>
        <pc:spChg chg="add mod">
          <ac:chgData name="Francesco" userId="f4b06c69-b125-4814-a67d-adf8dc91bd7e" providerId="ADAL" clId="{1A638FE9-6BBE-4D67-871B-26FA44E22A0D}" dt="2022-03-11T14:02:12.082" v="561" actId="208"/>
          <ac:spMkLst>
            <pc:docMk/>
            <pc:sldMk cId="2026972222" sldId="295"/>
            <ac:spMk id="9" creationId="{EAE157BE-509D-434A-A5AB-1F7D8D1111C5}"/>
          </ac:spMkLst>
        </pc:spChg>
        <pc:spChg chg="del mod">
          <ac:chgData name="Francesco" userId="f4b06c69-b125-4814-a67d-adf8dc91bd7e" providerId="ADAL" clId="{1A638FE9-6BBE-4D67-871B-26FA44E22A0D}" dt="2022-03-11T14:00:02.580" v="499"/>
          <ac:spMkLst>
            <pc:docMk/>
            <pc:sldMk cId="2026972222" sldId="295"/>
            <ac:spMk id="10" creationId="{EB6CFF6C-8C92-4973-8431-307C22D65499}"/>
          </ac:spMkLst>
        </pc:spChg>
        <pc:spChg chg="add mod">
          <ac:chgData name="Francesco" userId="f4b06c69-b125-4814-a67d-adf8dc91bd7e" providerId="ADAL" clId="{1A638FE9-6BBE-4D67-871B-26FA44E22A0D}" dt="2022-03-11T14:00:28.025" v="504" actId="1076"/>
          <ac:spMkLst>
            <pc:docMk/>
            <pc:sldMk cId="2026972222" sldId="295"/>
            <ac:spMk id="13" creationId="{51D2FB95-C26A-46D0-BB25-5993A4408DA4}"/>
          </ac:spMkLst>
        </pc:spChg>
        <pc:spChg chg="del">
          <ac:chgData name="Francesco" userId="f4b06c69-b125-4814-a67d-adf8dc91bd7e" providerId="ADAL" clId="{1A638FE9-6BBE-4D67-871B-26FA44E22A0D}" dt="2022-03-11T15:26:55.213" v="2153" actId="478"/>
          <ac:spMkLst>
            <pc:docMk/>
            <pc:sldMk cId="2026972222" sldId="295"/>
            <ac:spMk id="15" creationId="{6BFE8498-E6F1-4F67-A705-956D794AC8C2}"/>
          </ac:spMkLst>
        </pc:spChg>
        <pc:spChg chg="add mod">
          <ac:chgData name="Francesco" userId="f4b06c69-b125-4814-a67d-adf8dc91bd7e" providerId="ADAL" clId="{1A638FE9-6BBE-4D67-871B-26FA44E22A0D}" dt="2022-03-11T14:03:20.897" v="735" actId="1076"/>
          <ac:spMkLst>
            <pc:docMk/>
            <pc:sldMk cId="2026972222" sldId="295"/>
            <ac:spMk id="16" creationId="{6D8106D4-049C-40EB-A675-2001545C2DD5}"/>
          </ac:spMkLst>
        </pc:spChg>
        <pc:spChg chg="add mod">
          <ac:chgData name="Francesco" userId="f4b06c69-b125-4814-a67d-adf8dc91bd7e" providerId="ADAL" clId="{1A638FE9-6BBE-4D67-871B-26FA44E22A0D}" dt="2022-03-11T15:26:58.716" v="2155" actId="1076"/>
          <ac:spMkLst>
            <pc:docMk/>
            <pc:sldMk cId="2026972222" sldId="295"/>
            <ac:spMk id="23" creationId="{4DABF008-A671-45B8-8B3D-C75CD367BF36}"/>
          </ac:spMkLst>
        </pc:spChg>
        <pc:picChg chg="del">
          <ac:chgData name="Francesco" userId="f4b06c69-b125-4814-a67d-adf8dc91bd7e" providerId="ADAL" clId="{1A638FE9-6BBE-4D67-871B-26FA44E22A0D}" dt="2022-03-11T13:52:46.866" v="94" actId="478"/>
          <ac:picMkLst>
            <pc:docMk/>
            <pc:sldMk cId="2026972222" sldId="295"/>
            <ac:picMk id="8" creationId="{A8AB2367-D52C-47D1-89E0-E9D71E91DA91}"/>
          </ac:picMkLst>
        </pc:picChg>
        <pc:picChg chg="add mod">
          <ac:chgData name="Francesco" userId="f4b06c69-b125-4814-a67d-adf8dc91bd7e" providerId="ADAL" clId="{1A638FE9-6BBE-4D67-871B-26FA44E22A0D}" dt="2022-03-11T14:03:54.330" v="741" actId="1076"/>
          <ac:picMkLst>
            <pc:docMk/>
            <pc:sldMk cId="2026972222" sldId="295"/>
            <ac:picMk id="18" creationId="{B2739BE2-14BD-4337-8670-62B96D17DDD0}"/>
          </ac:picMkLst>
        </pc:picChg>
        <pc:cxnChg chg="add mod">
          <ac:chgData name="Francesco" userId="f4b06c69-b125-4814-a67d-adf8dc91bd7e" providerId="ADAL" clId="{1A638FE9-6BBE-4D67-871B-26FA44E22A0D}" dt="2022-03-11T14:04:26.781" v="746" actId="1582"/>
          <ac:cxnSpMkLst>
            <pc:docMk/>
            <pc:sldMk cId="2026972222" sldId="295"/>
            <ac:cxnSpMk id="20" creationId="{556DCFFD-7674-4798-84FC-90B018892A03}"/>
          </ac:cxnSpMkLst>
        </pc:cxnChg>
        <pc:cxnChg chg="add mod">
          <ac:chgData name="Francesco" userId="f4b06c69-b125-4814-a67d-adf8dc91bd7e" providerId="ADAL" clId="{1A638FE9-6BBE-4D67-871B-26FA44E22A0D}" dt="2022-03-11T14:04:26.781" v="746" actId="1582"/>
          <ac:cxnSpMkLst>
            <pc:docMk/>
            <pc:sldMk cId="2026972222" sldId="295"/>
            <ac:cxnSpMk id="22" creationId="{4F11E5E3-6C66-4558-AD38-F536ACFBCD1E}"/>
          </ac:cxnSpMkLst>
        </pc:cxnChg>
      </pc:sldChg>
      <pc:sldChg chg="addSp delSp modSp mod">
        <pc:chgData name="Francesco" userId="f4b06c69-b125-4814-a67d-adf8dc91bd7e" providerId="ADAL" clId="{1A638FE9-6BBE-4D67-871B-26FA44E22A0D}" dt="2022-03-11T15:27:03.570" v="2157"/>
        <pc:sldMkLst>
          <pc:docMk/>
          <pc:sldMk cId="397483623" sldId="297"/>
        </pc:sldMkLst>
        <pc:spChg chg="del mod">
          <ac:chgData name="Francesco" userId="f4b06c69-b125-4814-a67d-adf8dc91bd7e" providerId="ADAL" clId="{1A638FE9-6BBE-4D67-871B-26FA44E22A0D}" dt="2022-03-11T13:53:20.325" v="102"/>
          <ac:spMkLst>
            <pc:docMk/>
            <pc:sldMk cId="397483623" sldId="297"/>
            <ac:spMk id="2" creationId="{3EDAF09B-708F-48F0-8B4B-14116E556594}"/>
          </ac:spMkLst>
        </pc:spChg>
        <pc:spChg chg="del">
          <ac:chgData name="Francesco" userId="f4b06c69-b125-4814-a67d-adf8dc91bd7e" providerId="ADAL" clId="{1A638FE9-6BBE-4D67-871B-26FA44E22A0D}" dt="2022-03-11T13:53:21.786" v="103" actId="478"/>
          <ac:spMkLst>
            <pc:docMk/>
            <pc:sldMk cId="397483623" sldId="297"/>
            <ac:spMk id="4" creationId="{7DAE9A1C-E637-439E-915D-249BED219BAE}"/>
          </ac:spMkLst>
        </pc:spChg>
        <pc:spChg chg="mod">
          <ac:chgData name="Francesco" userId="f4b06c69-b125-4814-a67d-adf8dc91bd7e" providerId="ADAL" clId="{1A638FE9-6BBE-4D67-871B-26FA44E22A0D}" dt="2022-03-11T14:14:12.500" v="788" actId="20577"/>
          <ac:spMkLst>
            <pc:docMk/>
            <pc:sldMk cId="397483623" sldId="297"/>
            <ac:spMk id="8" creationId="{3F6F2137-6CC7-4B59-8090-358936B024C0}"/>
          </ac:spMkLst>
        </pc:spChg>
        <pc:spChg chg="del">
          <ac:chgData name="Francesco" userId="f4b06c69-b125-4814-a67d-adf8dc91bd7e" providerId="ADAL" clId="{1A638FE9-6BBE-4D67-871B-26FA44E22A0D}" dt="2022-03-11T15:27:03.388" v="2156" actId="478"/>
          <ac:spMkLst>
            <pc:docMk/>
            <pc:sldMk cId="397483623" sldId="297"/>
            <ac:spMk id="9" creationId="{AE3A09C7-82DB-4328-BE56-021C431D52F0}"/>
          </ac:spMkLst>
        </pc:spChg>
        <pc:spChg chg="del">
          <ac:chgData name="Francesco" userId="f4b06c69-b125-4814-a67d-adf8dc91bd7e" providerId="ADAL" clId="{1A638FE9-6BBE-4D67-871B-26FA44E22A0D}" dt="2022-03-11T13:53:26.451" v="108" actId="478"/>
          <ac:spMkLst>
            <pc:docMk/>
            <pc:sldMk cId="397483623" sldId="297"/>
            <ac:spMk id="17" creationId="{CEF168F8-DE1B-4CC5-BD0F-8E67C6B6BADF}"/>
          </ac:spMkLst>
        </pc:spChg>
        <pc:spChg chg="del">
          <ac:chgData name="Francesco" userId="f4b06c69-b125-4814-a67d-adf8dc91bd7e" providerId="ADAL" clId="{1A638FE9-6BBE-4D67-871B-26FA44E22A0D}" dt="2022-03-11T13:53:27.259" v="109" actId="478"/>
          <ac:spMkLst>
            <pc:docMk/>
            <pc:sldMk cId="397483623" sldId="297"/>
            <ac:spMk id="18" creationId="{1F41C98D-B2CD-4C6F-8560-A96DF81F4664}"/>
          </ac:spMkLst>
        </pc:spChg>
        <pc:spChg chg="add mod">
          <ac:chgData name="Francesco" userId="f4b06c69-b125-4814-a67d-adf8dc91bd7e" providerId="ADAL" clId="{1A638FE9-6BBE-4D67-871B-26FA44E22A0D}" dt="2022-03-11T14:26:56.316" v="1001" actId="20577"/>
          <ac:spMkLst>
            <pc:docMk/>
            <pc:sldMk cId="397483623" sldId="297"/>
            <ac:spMk id="25" creationId="{FC325D86-3A1F-478C-A106-2A081407E7A4}"/>
          </ac:spMkLst>
        </pc:spChg>
        <pc:spChg chg="add mod">
          <ac:chgData name="Francesco" userId="f4b06c69-b125-4814-a67d-adf8dc91bd7e" providerId="ADAL" clId="{1A638FE9-6BBE-4D67-871B-26FA44E22A0D}" dt="2022-03-11T14:14:34.642" v="798" actId="1076"/>
          <ac:spMkLst>
            <pc:docMk/>
            <pc:sldMk cId="397483623" sldId="297"/>
            <ac:spMk id="26" creationId="{C2A5F7DE-D093-401D-B39E-6434D27BB02E}"/>
          </ac:spMkLst>
        </pc:spChg>
        <pc:spChg chg="add mod">
          <ac:chgData name="Francesco" userId="f4b06c69-b125-4814-a67d-adf8dc91bd7e" providerId="ADAL" clId="{1A638FE9-6BBE-4D67-871B-26FA44E22A0D}" dt="2022-03-11T14:15:41.089" v="821" actId="1076"/>
          <ac:spMkLst>
            <pc:docMk/>
            <pc:sldMk cId="397483623" sldId="297"/>
            <ac:spMk id="27" creationId="{FB9BF2B0-1AC7-49D6-B6A8-569FEC27B9BB}"/>
          </ac:spMkLst>
        </pc:spChg>
        <pc:spChg chg="add mod">
          <ac:chgData name="Francesco" userId="f4b06c69-b125-4814-a67d-adf8dc91bd7e" providerId="ADAL" clId="{1A638FE9-6BBE-4D67-871B-26FA44E22A0D}" dt="2022-03-11T14:14:58.013" v="812" actId="1076"/>
          <ac:spMkLst>
            <pc:docMk/>
            <pc:sldMk cId="397483623" sldId="297"/>
            <ac:spMk id="28" creationId="{1317B95D-E413-495A-81DF-1FA4E4581E22}"/>
          </ac:spMkLst>
        </pc:spChg>
        <pc:spChg chg="add mod">
          <ac:chgData name="Francesco" userId="f4b06c69-b125-4814-a67d-adf8dc91bd7e" providerId="ADAL" clId="{1A638FE9-6BBE-4D67-871B-26FA44E22A0D}" dt="2022-03-11T14:15:03.763" v="814" actId="1076"/>
          <ac:spMkLst>
            <pc:docMk/>
            <pc:sldMk cId="397483623" sldId="297"/>
            <ac:spMk id="29" creationId="{E02DFFA7-206F-4B06-A4CA-846B4D20339D}"/>
          </ac:spMkLst>
        </pc:spChg>
        <pc:spChg chg="add mod">
          <ac:chgData name="Francesco" userId="f4b06c69-b125-4814-a67d-adf8dc91bd7e" providerId="ADAL" clId="{1A638FE9-6BBE-4D67-871B-26FA44E22A0D}" dt="2022-03-11T15:27:03.570" v="2157"/>
          <ac:spMkLst>
            <pc:docMk/>
            <pc:sldMk cId="397483623" sldId="297"/>
            <ac:spMk id="42" creationId="{1FC84435-4899-48FA-89B3-56DE721453C9}"/>
          </ac:spMkLst>
        </pc:spChg>
        <pc:picChg chg="add del mod">
          <ac:chgData name="Francesco" userId="f4b06c69-b125-4814-a67d-adf8dc91bd7e" providerId="ADAL" clId="{1A638FE9-6BBE-4D67-871B-26FA44E22A0D}" dt="2022-03-11T14:07:12.332" v="777" actId="478"/>
          <ac:picMkLst>
            <pc:docMk/>
            <pc:sldMk cId="397483623" sldId="297"/>
            <ac:picMk id="7" creationId="{046B4619-23D7-4CDD-904B-BC9731D3666B}"/>
          </ac:picMkLst>
        </pc:picChg>
        <pc:picChg chg="del">
          <ac:chgData name="Francesco" userId="f4b06c69-b125-4814-a67d-adf8dc91bd7e" providerId="ADAL" clId="{1A638FE9-6BBE-4D67-871B-26FA44E22A0D}" dt="2022-03-11T13:53:20.322" v="100" actId="478"/>
          <ac:picMkLst>
            <pc:docMk/>
            <pc:sldMk cId="397483623" sldId="297"/>
            <ac:picMk id="13" creationId="{59F9A29A-A17A-4911-9CB6-86D5106E553D}"/>
          </ac:picMkLst>
        </pc:picChg>
        <pc:picChg chg="del">
          <ac:chgData name="Francesco" userId="f4b06c69-b125-4814-a67d-adf8dc91bd7e" providerId="ADAL" clId="{1A638FE9-6BBE-4D67-871B-26FA44E22A0D}" dt="2022-03-11T13:53:25.115" v="107" actId="478"/>
          <ac:picMkLst>
            <pc:docMk/>
            <pc:sldMk cId="397483623" sldId="297"/>
            <ac:picMk id="16" creationId="{9CBC36F2-78AC-47A8-B1C5-82F404575604}"/>
          </ac:picMkLst>
        </pc:picChg>
        <pc:picChg chg="add del mod">
          <ac:chgData name="Francesco" userId="f4b06c69-b125-4814-a67d-adf8dc91bd7e" providerId="ADAL" clId="{1A638FE9-6BBE-4D67-871B-26FA44E22A0D}" dt="2022-03-11T14:07:12.809" v="778" actId="478"/>
          <ac:picMkLst>
            <pc:docMk/>
            <pc:sldMk cId="397483623" sldId="297"/>
            <ac:picMk id="20" creationId="{0A0A6F2A-E0CC-4C02-842B-56F6F7365B86}"/>
          </ac:picMkLst>
        </pc:picChg>
        <pc:picChg chg="add mod">
          <ac:chgData name="Francesco" userId="f4b06c69-b125-4814-a67d-adf8dc91bd7e" providerId="ADAL" clId="{1A638FE9-6BBE-4D67-871B-26FA44E22A0D}" dt="2022-03-11T14:14:03.042" v="781" actId="1076"/>
          <ac:picMkLst>
            <pc:docMk/>
            <pc:sldMk cId="397483623" sldId="297"/>
            <ac:picMk id="24" creationId="{918B012A-CC51-4087-80F5-16F4B4F4FA5E}"/>
          </ac:picMkLst>
        </pc:picChg>
        <pc:cxnChg chg="del mod">
          <ac:chgData name="Francesco" userId="f4b06c69-b125-4814-a67d-adf8dc91bd7e" providerId="ADAL" clId="{1A638FE9-6BBE-4D67-871B-26FA44E22A0D}" dt="2022-03-11T13:53:22.690" v="104" actId="478"/>
          <ac:cxnSpMkLst>
            <pc:docMk/>
            <pc:sldMk cId="397483623" sldId="297"/>
            <ac:cxnSpMk id="15" creationId="{1980F0B0-54CE-4E13-87C6-FEE5970B7F93}"/>
          </ac:cxnSpMkLst>
        </pc:cxnChg>
        <pc:cxnChg chg="del mod">
          <ac:chgData name="Francesco" userId="f4b06c69-b125-4814-a67d-adf8dc91bd7e" providerId="ADAL" clId="{1A638FE9-6BBE-4D67-871B-26FA44E22A0D}" dt="2022-03-11T13:53:23.698" v="105" actId="478"/>
          <ac:cxnSpMkLst>
            <pc:docMk/>
            <pc:sldMk cId="397483623" sldId="297"/>
            <ac:cxnSpMk id="21" creationId="{AF0E8632-7072-4BC7-BDE1-938911338762}"/>
          </ac:cxnSpMkLst>
        </pc:cxnChg>
        <pc:cxnChg chg="del">
          <ac:chgData name="Francesco" userId="f4b06c69-b125-4814-a67d-adf8dc91bd7e" providerId="ADAL" clId="{1A638FE9-6BBE-4D67-871B-26FA44E22A0D}" dt="2022-03-11T13:53:24.601" v="106" actId="478"/>
          <ac:cxnSpMkLst>
            <pc:docMk/>
            <pc:sldMk cId="397483623" sldId="297"/>
            <ac:cxnSpMk id="22" creationId="{5E10F16E-6481-4D97-8CCB-6B07B7E8869D}"/>
          </ac:cxnSpMkLst>
        </pc:cxnChg>
        <pc:cxnChg chg="add mod">
          <ac:chgData name="Francesco" userId="f4b06c69-b125-4814-a67d-adf8dc91bd7e" providerId="ADAL" clId="{1A638FE9-6BBE-4D67-871B-26FA44E22A0D}" dt="2022-03-11T14:26:54.259" v="1000" actId="14100"/>
          <ac:cxnSpMkLst>
            <pc:docMk/>
            <pc:sldMk cId="397483623" sldId="297"/>
            <ac:cxnSpMk id="31" creationId="{8E99711C-878C-42FF-BD2C-47B58C67E120}"/>
          </ac:cxnSpMkLst>
        </pc:cxnChg>
        <pc:cxnChg chg="add mod">
          <ac:chgData name="Francesco" userId="f4b06c69-b125-4814-a67d-adf8dc91bd7e" providerId="ADAL" clId="{1A638FE9-6BBE-4D67-871B-26FA44E22A0D}" dt="2022-03-11T14:16:05.007" v="824" actId="1582"/>
          <ac:cxnSpMkLst>
            <pc:docMk/>
            <pc:sldMk cId="397483623" sldId="297"/>
            <ac:cxnSpMk id="33" creationId="{D9646593-F5B0-4134-A019-95619F389064}"/>
          </ac:cxnSpMkLst>
        </pc:cxnChg>
        <pc:cxnChg chg="add mod">
          <ac:chgData name="Francesco" userId="f4b06c69-b125-4814-a67d-adf8dc91bd7e" providerId="ADAL" clId="{1A638FE9-6BBE-4D67-871B-26FA44E22A0D}" dt="2022-03-11T14:16:05.007" v="824" actId="1582"/>
          <ac:cxnSpMkLst>
            <pc:docMk/>
            <pc:sldMk cId="397483623" sldId="297"/>
            <ac:cxnSpMk id="35" creationId="{46767DE4-848F-4989-B0D8-91BCEA041D9C}"/>
          </ac:cxnSpMkLst>
        </pc:cxnChg>
        <pc:cxnChg chg="add mod">
          <ac:chgData name="Francesco" userId="f4b06c69-b125-4814-a67d-adf8dc91bd7e" providerId="ADAL" clId="{1A638FE9-6BBE-4D67-871B-26FA44E22A0D}" dt="2022-03-11T14:16:05.007" v="824" actId="1582"/>
          <ac:cxnSpMkLst>
            <pc:docMk/>
            <pc:sldMk cId="397483623" sldId="297"/>
            <ac:cxnSpMk id="37" creationId="{6609A788-2DF1-4596-8EDE-C63D00F5BE2D}"/>
          </ac:cxnSpMkLst>
        </pc:cxnChg>
        <pc:cxnChg chg="add mod">
          <ac:chgData name="Francesco" userId="f4b06c69-b125-4814-a67d-adf8dc91bd7e" providerId="ADAL" clId="{1A638FE9-6BBE-4D67-871B-26FA44E22A0D}" dt="2022-03-11T14:16:05.007" v="824" actId="1582"/>
          <ac:cxnSpMkLst>
            <pc:docMk/>
            <pc:sldMk cId="397483623" sldId="297"/>
            <ac:cxnSpMk id="39" creationId="{2AE4EAB2-192F-43D1-8871-ACBFA1408155}"/>
          </ac:cxnSpMkLst>
        </pc:cxnChg>
      </pc:sldChg>
      <pc:sldChg chg="del">
        <pc:chgData name="Francesco" userId="f4b06c69-b125-4814-a67d-adf8dc91bd7e" providerId="ADAL" clId="{1A638FE9-6BBE-4D67-871B-26FA44E22A0D}" dt="2022-03-11T13:53:35.945" v="110" actId="47"/>
        <pc:sldMkLst>
          <pc:docMk/>
          <pc:sldMk cId="4145894092" sldId="298"/>
        </pc:sldMkLst>
      </pc:sldChg>
      <pc:sldChg chg="del">
        <pc:chgData name="Francesco" userId="f4b06c69-b125-4814-a67d-adf8dc91bd7e" providerId="ADAL" clId="{1A638FE9-6BBE-4D67-871B-26FA44E22A0D}" dt="2022-03-11T13:53:05.477" v="97" actId="47"/>
        <pc:sldMkLst>
          <pc:docMk/>
          <pc:sldMk cId="1993491934" sldId="299"/>
        </pc:sldMkLst>
      </pc:sldChg>
      <pc:sldChg chg="del">
        <pc:chgData name="Francesco" userId="f4b06c69-b125-4814-a67d-adf8dc91bd7e" providerId="ADAL" clId="{1A638FE9-6BBE-4D67-871B-26FA44E22A0D}" dt="2022-03-11T13:54:11.189" v="113" actId="47"/>
        <pc:sldMkLst>
          <pc:docMk/>
          <pc:sldMk cId="3003243823" sldId="300"/>
        </pc:sldMkLst>
      </pc:sldChg>
      <pc:sldChg chg="del">
        <pc:chgData name="Francesco" userId="f4b06c69-b125-4814-a67d-adf8dc91bd7e" providerId="ADAL" clId="{1A638FE9-6BBE-4D67-871B-26FA44E22A0D}" dt="2022-03-11T13:53:01.143" v="96" actId="47"/>
        <pc:sldMkLst>
          <pc:docMk/>
          <pc:sldMk cId="2602642373" sldId="303"/>
        </pc:sldMkLst>
      </pc:sldChg>
      <pc:sldChg chg="del">
        <pc:chgData name="Francesco" userId="f4b06c69-b125-4814-a67d-adf8dc91bd7e" providerId="ADAL" clId="{1A638FE9-6BBE-4D67-871B-26FA44E22A0D}" dt="2022-03-11T15:22:56.656" v="1722" actId="47"/>
        <pc:sldMkLst>
          <pc:docMk/>
          <pc:sldMk cId="3662986856" sldId="305"/>
        </pc:sldMkLst>
      </pc:sldChg>
      <pc:sldChg chg="del">
        <pc:chgData name="Francesco" userId="f4b06c69-b125-4814-a67d-adf8dc91bd7e" providerId="ADAL" clId="{1A638FE9-6BBE-4D67-871B-26FA44E22A0D}" dt="2022-03-11T13:54:07.051" v="112" actId="47"/>
        <pc:sldMkLst>
          <pc:docMk/>
          <pc:sldMk cId="1321837203" sldId="306"/>
        </pc:sldMkLst>
      </pc:sldChg>
      <pc:sldChg chg="addSp delSp modSp mod">
        <pc:chgData name="Francesco" userId="f4b06c69-b125-4814-a67d-adf8dc91bd7e" providerId="ADAL" clId="{1A638FE9-6BBE-4D67-871B-26FA44E22A0D}" dt="2022-03-11T15:27:19.842" v="2167"/>
        <pc:sldMkLst>
          <pc:docMk/>
          <pc:sldMk cId="2056906155" sldId="307"/>
        </pc:sldMkLst>
        <pc:spChg chg="mod">
          <ac:chgData name="Francesco" userId="f4b06c69-b125-4814-a67d-adf8dc91bd7e" providerId="ADAL" clId="{1A638FE9-6BBE-4D67-871B-26FA44E22A0D}" dt="2022-03-11T15:23:02.678" v="1734" actId="20577"/>
          <ac:spMkLst>
            <pc:docMk/>
            <pc:sldMk cId="2056906155" sldId="307"/>
            <ac:spMk id="2" creationId="{E2805501-A3F8-4B6C-AF8D-DE993157D659}"/>
          </ac:spMkLst>
        </pc:spChg>
        <pc:spChg chg="mod">
          <ac:chgData name="Francesco" userId="f4b06c69-b125-4814-a67d-adf8dc91bd7e" providerId="ADAL" clId="{1A638FE9-6BBE-4D67-871B-26FA44E22A0D}" dt="2022-03-11T15:26:39.235" v="2151" actId="1076"/>
          <ac:spMkLst>
            <pc:docMk/>
            <pc:sldMk cId="2056906155" sldId="307"/>
            <ac:spMk id="5" creationId="{A60CC384-3B58-48A8-AA21-505B600F3D25}"/>
          </ac:spMkLst>
        </pc:spChg>
        <pc:spChg chg="del">
          <ac:chgData name="Francesco" userId="f4b06c69-b125-4814-a67d-adf8dc91bd7e" providerId="ADAL" clId="{1A638FE9-6BBE-4D67-871B-26FA44E22A0D}" dt="2022-03-11T15:27:19.612" v="2166" actId="478"/>
          <ac:spMkLst>
            <pc:docMk/>
            <pc:sldMk cId="2056906155" sldId="307"/>
            <ac:spMk id="10" creationId="{66B6EA02-8D64-43ED-BBF9-39AF8AA102C3}"/>
          </ac:spMkLst>
        </pc:spChg>
        <pc:spChg chg="add mod">
          <ac:chgData name="Francesco" userId="f4b06c69-b125-4814-a67d-adf8dc91bd7e" providerId="ADAL" clId="{1A638FE9-6BBE-4D67-871B-26FA44E22A0D}" dt="2022-03-11T15:27:19.842" v="2167"/>
          <ac:spMkLst>
            <pc:docMk/>
            <pc:sldMk cId="2056906155" sldId="307"/>
            <ac:spMk id="13" creationId="{C1AACD06-4EF8-48D8-89F3-1CAFD83C72DB}"/>
          </ac:spMkLst>
        </pc:spChg>
      </pc:sldChg>
      <pc:sldChg chg="addSp delSp modSp add mod">
        <pc:chgData name="Francesco" userId="f4b06c69-b125-4814-a67d-adf8dc91bd7e" providerId="ADAL" clId="{1A638FE9-6BBE-4D67-871B-26FA44E22A0D}" dt="2022-03-11T15:46:58.323" v="2369" actId="1076"/>
        <pc:sldMkLst>
          <pc:docMk/>
          <pc:sldMk cId="3783807114" sldId="308"/>
        </pc:sldMkLst>
        <pc:spChg chg="add mod">
          <ac:chgData name="Francesco" userId="f4b06c69-b125-4814-a67d-adf8dc91bd7e" providerId="ADAL" clId="{1A638FE9-6BBE-4D67-871B-26FA44E22A0D}" dt="2022-03-11T15:06:11.658" v="1492" actId="1076"/>
          <ac:spMkLst>
            <pc:docMk/>
            <pc:sldMk cId="3783807114" sldId="308"/>
            <ac:spMk id="6" creationId="{52AED985-5658-406D-907D-885DD609C215}"/>
          </ac:spMkLst>
        </pc:spChg>
        <pc:spChg chg="del">
          <ac:chgData name="Francesco" userId="f4b06c69-b125-4814-a67d-adf8dc91bd7e" providerId="ADAL" clId="{1A638FE9-6BBE-4D67-871B-26FA44E22A0D}" dt="2022-03-11T15:00:30.508" v="1452" actId="478"/>
          <ac:spMkLst>
            <pc:docMk/>
            <pc:sldMk cId="3783807114" sldId="308"/>
            <ac:spMk id="8" creationId="{3F6F2137-6CC7-4B59-8090-358936B024C0}"/>
          </ac:spMkLst>
        </pc:spChg>
        <pc:spChg chg="del">
          <ac:chgData name="Francesco" userId="f4b06c69-b125-4814-a67d-adf8dc91bd7e" providerId="ADAL" clId="{1A638FE9-6BBE-4D67-871B-26FA44E22A0D}" dt="2022-03-11T15:27:13.397" v="2162" actId="478"/>
          <ac:spMkLst>
            <pc:docMk/>
            <pc:sldMk cId="3783807114" sldId="308"/>
            <ac:spMk id="9" creationId="{AE3A09C7-82DB-4328-BE56-021C431D52F0}"/>
          </ac:spMkLst>
        </pc:spChg>
        <pc:spChg chg="add mod topLvl">
          <ac:chgData name="Francesco" userId="f4b06c69-b125-4814-a67d-adf8dc91bd7e" providerId="ADAL" clId="{1A638FE9-6BBE-4D67-871B-26FA44E22A0D}" dt="2022-03-11T15:45:25.928" v="2353" actId="165"/>
          <ac:spMkLst>
            <pc:docMk/>
            <pc:sldMk cId="3783807114" sldId="308"/>
            <ac:spMk id="13" creationId="{F7C74083-569C-49E8-B43F-E0BBFC207185}"/>
          </ac:spMkLst>
        </pc:spChg>
        <pc:spChg chg="add mod topLvl">
          <ac:chgData name="Francesco" userId="f4b06c69-b125-4814-a67d-adf8dc91bd7e" providerId="ADAL" clId="{1A638FE9-6BBE-4D67-871B-26FA44E22A0D}" dt="2022-03-11T15:45:25.928" v="2353" actId="165"/>
          <ac:spMkLst>
            <pc:docMk/>
            <pc:sldMk cId="3783807114" sldId="308"/>
            <ac:spMk id="15" creationId="{32CE4286-31CA-45B3-9E68-D68D1BCF19D1}"/>
          </ac:spMkLst>
        </pc:spChg>
        <pc:spChg chg="add mod topLvl">
          <ac:chgData name="Francesco" userId="f4b06c69-b125-4814-a67d-adf8dc91bd7e" providerId="ADAL" clId="{1A638FE9-6BBE-4D67-871B-26FA44E22A0D}" dt="2022-03-11T15:45:25.928" v="2353" actId="165"/>
          <ac:spMkLst>
            <pc:docMk/>
            <pc:sldMk cId="3783807114" sldId="308"/>
            <ac:spMk id="16" creationId="{3FFB3792-2876-4740-9BFA-B69DF34BC919}"/>
          </ac:spMkLst>
        </pc:spChg>
        <pc:spChg chg="add mod topLvl">
          <ac:chgData name="Francesco" userId="f4b06c69-b125-4814-a67d-adf8dc91bd7e" providerId="ADAL" clId="{1A638FE9-6BBE-4D67-871B-26FA44E22A0D}" dt="2022-03-11T15:45:25.928" v="2353" actId="165"/>
          <ac:spMkLst>
            <pc:docMk/>
            <pc:sldMk cId="3783807114" sldId="308"/>
            <ac:spMk id="17" creationId="{D6EEB00E-1F76-4D35-B582-186CA641BB9A}"/>
          </ac:spMkLst>
        </pc:spChg>
        <pc:spChg chg="add mod topLvl">
          <ac:chgData name="Francesco" userId="f4b06c69-b125-4814-a67d-adf8dc91bd7e" providerId="ADAL" clId="{1A638FE9-6BBE-4D67-871B-26FA44E22A0D}" dt="2022-03-11T15:45:25.928" v="2353" actId="165"/>
          <ac:spMkLst>
            <pc:docMk/>
            <pc:sldMk cId="3783807114" sldId="308"/>
            <ac:spMk id="18" creationId="{FD551814-4640-40AD-895C-0114CB8EBF74}"/>
          </ac:spMkLst>
        </pc:spChg>
        <pc:spChg chg="add mod topLvl">
          <ac:chgData name="Francesco" userId="f4b06c69-b125-4814-a67d-adf8dc91bd7e" providerId="ADAL" clId="{1A638FE9-6BBE-4D67-871B-26FA44E22A0D}" dt="2022-03-11T15:45:25.928" v="2353" actId="165"/>
          <ac:spMkLst>
            <pc:docMk/>
            <pc:sldMk cId="3783807114" sldId="308"/>
            <ac:spMk id="19" creationId="{6D974A12-74BB-41B1-89D7-0C619721436B}"/>
          </ac:spMkLst>
        </pc:spChg>
        <pc:spChg chg="add mod topLvl">
          <ac:chgData name="Francesco" userId="f4b06c69-b125-4814-a67d-adf8dc91bd7e" providerId="ADAL" clId="{1A638FE9-6BBE-4D67-871B-26FA44E22A0D}" dt="2022-03-11T15:45:25.928" v="2353" actId="165"/>
          <ac:spMkLst>
            <pc:docMk/>
            <pc:sldMk cId="3783807114" sldId="308"/>
            <ac:spMk id="20" creationId="{B1D90826-5B30-4DFE-A7CB-30A746F4F8F4}"/>
          </ac:spMkLst>
        </pc:spChg>
        <pc:spChg chg="add mod topLvl">
          <ac:chgData name="Francesco" userId="f4b06c69-b125-4814-a67d-adf8dc91bd7e" providerId="ADAL" clId="{1A638FE9-6BBE-4D67-871B-26FA44E22A0D}" dt="2022-03-11T15:45:25.928" v="2353" actId="165"/>
          <ac:spMkLst>
            <pc:docMk/>
            <pc:sldMk cId="3783807114" sldId="308"/>
            <ac:spMk id="21" creationId="{DCC422C3-BED9-48D9-B0D4-6C782DF6A38F}"/>
          </ac:spMkLst>
        </pc:spChg>
        <pc:spChg chg="add mod topLvl">
          <ac:chgData name="Francesco" userId="f4b06c69-b125-4814-a67d-adf8dc91bd7e" providerId="ADAL" clId="{1A638FE9-6BBE-4D67-871B-26FA44E22A0D}" dt="2022-03-11T15:45:25.928" v="2353" actId="165"/>
          <ac:spMkLst>
            <pc:docMk/>
            <pc:sldMk cId="3783807114" sldId="308"/>
            <ac:spMk id="22" creationId="{879FE96E-BA85-40EE-A23E-988881DEF39B}"/>
          </ac:spMkLst>
        </pc:spChg>
        <pc:spChg chg="add mod topLvl">
          <ac:chgData name="Francesco" userId="f4b06c69-b125-4814-a67d-adf8dc91bd7e" providerId="ADAL" clId="{1A638FE9-6BBE-4D67-871B-26FA44E22A0D}" dt="2022-03-11T15:45:25.928" v="2353" actId="165"/>
          <ac:spMkLst>
            <pc:docMk/>
            <pc:sldMk cId="3783807114" sldId="308"/>
            <ac:spMk id="23" creationId="{C13366B8-F962-4BFD-867B-A50129A464E5}"/>
          </ac:spMkLst>
        </pc:spChg>
        <pc:spChg chg="add mod topLvl">
          <ac:chgData name="Francesco" userId="f4b06c69-b125-4814-a67d-adf8dc91bd7e" providerId="ADAL" clId="{1A638FE9-6BBE-4D67-871B-26FA44E22A0D}" dt="2022-03-11T15:45:25.928" v="2353" actId="165"/>
          <ac:spMkLst>
            <pc:docMk/>
            <pc:sldMk cId="3783807114" sldId="308"/>
            <ac:spMk id="24" creationId="{0B3B4856-D6EB-496A-B1C8-CF6C3A83517D}"/>
          </ac:spMkLst>
        </pc:spChg>
        <pc:spChg chg="add mod topLvl">
          <ac:chgData name="Francesco" userId="f4b06c69-b125-4814-a67d-adf8dc91bd7e" providerId="ADAL" clId="{1A638FE9-6BBE-4D67-871B-26FA44E22A0D}" dt="2022-03-11T15:45:25.928" v="2353" actId="165"/>
          <ac:spMkLst>
            <pc:docMk/>
            <pc:sldMk cId="3783807114" sldId="308"/>
            <ac:spMk id="25" creationId="{13A61383-475B-466D-A482-79AF7177A4F7}"/>
          </ac:spMkLst>
        </pc:spChg>
        <pc:spChg chg="add mod">
          <ac:chgData name="Francesco" userId="f4b06c69-b125-4814-a67d-adf8dc91bd7e" providerId="ADAL" clId="{1A638FE9-6BBE-4D67-871B-26FA44E22A0D}" dt="2022-03-11T15:06:18.922" v="1495" actId="1076"/>
          <ac:spMkLst>
            <pc:docMk/>
            <pc:sldMk cId="3783807114" sldId="308"/>
            <ac:spMk id="28" creationId="{6DEB51FE-799C-4D5D-A3F5-BC01178D44A4}"/>
          </ac:spMkLst>
        </pc:spChg>
        <pc:spChg chg="add mod">
          <ac:chgData name="Francesco" userId="f4b06c69-b125-4814-a67d-adf8dc91bd7e" providerId="ADAL" clId="{1A638FE9-6BBE-4D67-871B-26FA44E22A0D}" dt="2022-03-11T15:46:58.323" v="2369" actId="1076"/>
          <ac:spMkLst>
            <pc:docMk/>
            <pc:sldMk cId="3783807114" sldId="308"/>
            <ac:spMk id="34" creationId="{2B2FFED9-331D-44CB-97EF-13959C16A569}"/>
          </ac:spMkLst>
        </pc:spChg>
        <pc:spChg chg="add mod">
          <ac:chgData name="Francesco" userId="f4b06c69-b125-4814-a67d-adf8dc91bd7e" providerId="ADAL" clId="{1A638FE9-6BBE-4D67-871B-26FA44E22A0D}" dt="2022-03-11T15:27:13.625" v="2163"/>
          <ac:spMkLst>
            <pc:docMk/>
            <pc:sldMk cId="3783807114" sldId="308"/>
            <ac:spMk id="35" creationId="{C5D79D64-9087-468D-AE2D-5A9F0630BDB9}"/>
          </ac:spMkLst>
        </pc:spChg>
        <pc:grpChg chg="add del mod">
          <ac:chgData name="Francesco" userId="f4b06c69-b125-4814-a67d-adf8dc91bd7e" providerId="ADAL" clId="{1A638FE9-6BBE-4D67-871B-26FA44E22A0D}" dt="2022-03-11T15:45:25.928" v="2353" actId="165"/>
          <ac:grpSpMkLst>
            <pc:docMk/>
            <pc:sldMk cId="3783807114" sldId="308"/>
            <ac:grpSpMk id="4" creationId="{23A4866A-E54C-427D-88F0-E90A3DA68905}"/>
          </ac:grpSpMkLst>
        </pc:grpChg>
        <pc:picChg chg="add del mod topLvl">
          <ac:chgData name="Francesco" userId="f4b06c69-b125-4814-a67d-adf8dc91bd7e" providerId="ADAL" clId="{1A638FE9-6BBE-4D67-871B-26FA44E22A0D}" dt="2022-03-11T15:45:28.373" v="2354" actId="478"/>
          <ac:picMkLst>
            <pc:docMk/>
            <pc:sldMk cId="3783807114" sldId="308"/>
            <ac:picMk id="3" creationId="{15E8CAA0-F5F0-4960-AA19-B1929DF5C319}"/>
          </ac:picMkLst>
        </pc:picChg>
        <pc:picChg chg="add mod">
          <ac:chgData name="Francesco" userId="f4b06c69-b125-4814-a67d-adf8dc91bd7e" providerId="ADAL" clId="{1A638FE9-6BBE-4D67-871B-26FA44E22A0D}" dt="2022-03-11T15:05:57.722" v="1488" actId="1076"/>
          <ac:picMkLst>
            <pc:docMk/>
            <pc:sldMk cId="3783807114" sldId="308"/>
            <ac:picMk id="26" creationId="{F5F86883-4865-4C85-B237-DCB51F7FEE9F}"/>
          </ac:picMkLst>
        </pc:picChg>
        <pc:picChg chg="add del mod">
          <ac:chgData name="Francesco" userId="f4b06c69-b125-4814-a67d-adf8dc91bd7e" providerId="ADAL" clId="{1A638FE9-6BBE-4D67-871B-26FA44E22A0D}" dt="2022-03-11T15:46:39.109" v="2364" actId="478"/>
          <ac:picMkLst>
            <pc:docMk/>
            <pc:sldMk cId="3783807114" sldId="308"/>
            <ac:picMk id="30" creationId="{88190806-5B58-4254-BF10-6F7ACED5F7B1}"/>
          </ac:picMkLst>
        </pc:picChg>
        <pc:picChg chg="add mod ord modCrop">
          <ac:chgData name="Francesco" userId="f4b06c69-b125-4814-a67d-adf8dc91bd7e" providerId="ADAL" clId="{1A638FE9-6BBE-4D67-871B-26FA44E22A0D}" dt="2022-03-11T15:46:03.099" v="2363" actId="732"/>
          <ac:picMkLst>
            <pc:docMk/>
            <pc:sldMk cId="3783807114" sldId="308"/>
            <ac:picMk id="37" creationId="{6FBB8F66-B638-4784-876F-D7951125C021}"/>
          </ac:picMkLst>
        </pc:picChg>
        <pc:picChg chg="add mod">
          <ac:chgData name="Francesco" userId="f4b06c69-b125-4814-a67d-adf8dc91bd7e" providerId="ADAL" clId="{1A638FE9-6BBE-4D67-871B-26FA44E22A0D}" dt="2022-03-11T15:46:55.899" v="2368" actId="14100"/>
          <ac:picMkLst>
            <pc:docMk/>
            <pc:sldMk cId="3783807114" sldId="308"/>
            <ac:picMk id="39" creationId="{D50AFE11-71CA-47CE-9B74-1C8B027313B7}"/>
          </ac:picMkLst>
        </pc:picChg>
        <pc:cxnChg chg="add mod">
          <ac:chgData name="Francesco" userId="f4b06c69-b125-4814-a67d-adf8dc91bd7e" providerId="ADAL" clId="{1A638FE9-6BBE-4D67-871B-26FA44E22A0D}" dt="2022-03-11T15:09:23.139" v="1502" actId="14100"/>
          <ac:cxnSpMkLst>
            <pc:docMk/>
            <pc:sldMk cId="3783807114" sldId="308"/>
            <ac:cxnSpMk id="27" creationId="{3E3B2D1F-4E84-4AA7-901A-14D8FF127E8F}"/>
          </ac:cxnSpMkLst>
        </pc:cxnChg>
        <pc:cxnChg chg="add mod">
          <ac:chgData name="Francesco" userId="f4b06c69-b125-4814-a67d-adf8dc91bd7e" providerId="ADAL" clId="{1A638FE9-6BBE-4D67-871B-26FA44E22A0D}" dt="2022-03-11T15:09:39.106" v="1505" actId="14100"/>
          <ac:cxnSpMkLst>
            <pc:docMk/>
            <pc:sldMk cId="3783807114" sldId="308"/>
            <ac:cxnSpMk id="32" creationId="{1B185D4E-CF74-4E35-ADBC-C622706AFA76}"/>
          </ac:cxnSpMkLst>
        </pc:cxnChg>
      </pc:sldChg>
      <pc:sldChg chg="del">
        <pc:chgData name="Francesco" userId="f4b06c69-b125-4814-a67d-adf8dc91bd7e" providerId="ADAL" clId="{1A638FE9-6BBE-4D67-871B-26FA44E22A0D}" dt="2022-03-11T13:54:04.291" v="111" actId="47"/>
        <pc:sldMkLst>
          <pc:docMk/>
          <pc:sldMk cId="3817098424" sldId="308"/>
        </pc:sldMkLst>
      </pc:sldChg>
      <pc:sldChg chg="new del">
        <pc:chgData name="Francesco" userId="f4b06c69-b125-4814-a67d-adf8dc91bd7e" providerId="ADAL" clId="{1A638FE9-6BBE-4D67-871B-26FA44E22A0D}" dt="2022-03-11T11:15:48.901" v="77" actId="47"/>
        <pc:sldMkLst>
          <pc:docMk/>
          <pc:sldMk cId="928048184" sldId="309"/>
        </pc:sldMkLst>
      </pc:sldChg>
      <pc:sldChg chg="addSp delSp modSp add mod">
        <pc:chgData name="Francesco" userId="f4b06c69-b125-4814-a67d-adf8dc91bd7e" providerId="ADAL" clId="{1A638FE9-6BBE-4D67-871B-26FA44E22A0D}" dt="2022-03-11T15:42:21.844" v="2351" actId="14100"/>
        <pc:sldMkLst>
          <pc:docMk/>
          <pc:sldMk cId="1408661603" sldId="309"/>
        </pc:sldMkLst>
        <pc:spChg chg="add mod">
          <ac:chgData name="Francesco" userId="f4b06c69-b125-4814-a67d-adf8dc91bd7e" providerId="ADAL" clId="{1A638FE9-6BBE-4D67-871B-26FA44E22A0D}" dt="2022-03-11T14:30:43.690" v="1076" actId="1076"/>
          <ac:spMkLst>
            <pc:docMk/>
            <pc:sldMk cId="1408661603" sldId="309"/>
            <ac:spMk id="4" creationId="{EE34491B-789A-4F63-A250-ABE5FCDE64A9}"/>
          </ac:spMkLst>
        </pc:spChg>
        <pc:spChg chg="mod">
          <ac:chgData name="Francesco" userId="f4b06c69-b125-4814-a67d-adf8dc91bd7e" providerId="ADAL" clId="{1A638FE9-6BBE-4D67-871B-26FA44E22A0D}" dt="2022-03-11T14:29:17.018" v="1040" actId="1076"/>
          <ac:spMkLst>
            <pc:docMk/>
            <pc:sldMk cId="1408661603" sldId="309"/>
            <ac:spMk id="8" creationId="{3F6F2137-6CC7-4B59-8090-358936B024C0}"/>
          </ac:spMkLst>
        </pc:spChg>
        <pc:spChg chg="del">
          <ac:chgData name="Francesco" userId="f4b06c69-b125-4814-a67d-adf8dc91bd7e" providerId="ADAL" clId="{1A638FE9-6BBE-4D67-871B-26FA44E22A0D}" dt="2022-03-11T15:27:07.125" v="2158" actId="478"/>
          <ac:spMkLst>
            <pc:docMk/>
            <pc:sldMk cId="1408661603" sldId="309"/>
            <ac:spMk id="9" creationId="{AE3A09C7-82DB-4328-BE56-021C431D52F0}"/>
          </ac:spMkLst>
        </pc:spChg>
        <pc:spChg chg="mod">
          <ac:chgData name="Francesco" userId="f4b06c69-b125-4814-a67d-adf8dc91bd7e" providerId="ADAL" clId="{1A638FE9-6BBE-4D67-871B-26FA44E22A0D}" dt="2022-03-11T14:27:02.250" v="1002" actId="1076"/>
          <ac:spMkLst>
            <pc:docMk/>
            <pc:sldMk cId="1408661603" sldId="309"/>
            <ac:spMk id="10" creationId="{27C53D40-47F3-47DF-8582-66D1036985DD}"/>
          </ac:spMkLst>
        </pc:spChg>
        <pc:spChg chg="add mod">
          <ac:chgData name="Francesco" userId="f4b06c69-b125-4814-a67d-adf8dc91bd7e" providerId="ADAL" clId="{1A638FE9-6BBE-4D67-871B-26FA44E22A0D}" dt="2022-03-11T15:42:14.075" v="2348" actId="1076"/>
          <ac:spMkLst>
            <pc:docMk/>
            <pc:sldMk cId="1408661603" sldId="309"/>
            <ac:spMk id="15" creationId="{2A17957A-BA41-4282-BE14-2CC0C10A731F}"/>
          </ac:spMkLst>
        </pc:spChg>
        <pc:spChg chg="add del mod">
          <ac:chgData name="Francesco" userId="f4b06c69-b125-4814-a67d-adf8dc91bd7e" providerId="ADAL" clId="{1A638FE9-6BBE-4D67-871B-26FA44E22A0D}" dt="2022-03-11T14:30:04.756" v="1059" actId="478"/>
          <ac:spMkLst>
            <pc:docMk/>
            <pc:sldMk cId="1408661603" sldId="309"/>
            <ac:spMk id="16" creationId="{58D6BF0E-1E70-4A10-BE88-BA773F985148}"/>
          </ac:spMkLst>
        </pc:spChg>
        <pc:spChg chg="add mod">
          <ac:chgData name="Francesco" userId="f4b06c69-b125-4814-a67d-adf8dc91bd7e" providerId="ADAL" clId="{1A638FE9-6BBE-4D67-871B-26FA44E22A0D}" dt="2022-03-11T14:30:32.243" v="1073" actId="14100"/>
          <ac:spMkLst>
            <pc:docMk/>
            <pc:sldMk cId="1408661603" sldId="309"/>
            <ac:spMk id="23" creationId="{FFF3C323-8781-4993-8ACE-7842967A6359}"/>
          </ac:spMkLst>
        </pc:spChg>
        <pc:spChg chg="add mod">
          <ac:chgData name="Francesco" userId="f4b06c69-b125-4814-a67d-adf8dc91bd7e" providerId="ADAL" clId="{1A638FE9-6BBE-4D67-871B-26FA44E22A0D}" dt="2022-03-11T14:30:14.499" v="1062" actId="14100"/>
          <ac:spMkLst>
            <pc:docMk/>
            <pc:sldMk cId="1408661603" sldId="309"/>
            <ac:spMk id="24" creationId="{67E987E0-DCB0-4FD6-9751-BC6CC4D96B0A}"/>
          </ac:spMkLst>
        </pc:spChg>
        <pc:spChg chg="add mod">
          <ac:chgData name="Francesco" userId="f4b06c69-b125-4814-a67d-adf8dc91bd7e" providerId="ADAL" clId="{1A638FE9-6BBE-4D67-871B-26FA44E22A0D}" dt="2022-03-11T15:27:07.321" v="2159"/>
          <ac:spMkLst>
            <pc:docMk/>
            <pc:sldMk cId="1408661603" sldId="309"/>
            <ac:spMk id="25" creationId="{B754444E-8C2E-4945-A95D-C154E63171CD}"/>
          </ac:spMkLst>
        </pc:spChg>
        <pc:picChg chg="mod modCrop">
          <ac:chgData name="Francesco" userId="f4b06c69-b125-4814-a67d-adf8dc91bd7e" providerId="ADAL" clId="{1A638FE9-6BBE-4D67-871B-26FA44E22A0D}" dt="2022-03-11T14:29:44.090" v="1052" actId="1076"/>
          <ac:picMkLst>
            <pc:docMk/>
            <pc:sldMk cId="1408661603" sldId="309"/>
            <ac:picMk id="7" creationId="{046B4619-23D7-4CDD-904B-BC9731D3666B}"/>
          </ac:picMkLst>
        </pc:picChg>
        <pc:picChg chg="mod">
          <ac:chgData name="Francesco" userId="f4b06c69-b125-4814-a67d-adf8dc91bd7e" providerId="ADAL" clId="{1A638FE9-6BBE-4D67-871B-26FA44E22A0D}" dt="2022-03-11T14:30:39.986" v="1074" actId="1076"/>
          <ac:picMkLst>
            <pc:docMk/>
            <pc:sldMk cId="1408661603" sldId="309"/>
            <ac:picMk id="20" creationId="{0A0A6F2A-E0CC-4C02-842B-56F6F7365B86}"/>
          </ac:picMkLst>
        </pc:picChg>
        <pc:picChg chg="add mod">
          <ac:chgData name="Francesco" userId="f4b06c69-b125-4814-a67d-adf8dc91bd7e" providerId="ADAL" clId="{1A638FE9-6BBE-4D67-871B-26FA44E22A0D}" dt="2022-03-11T14:29:49.170" v="1054" actId="14100"/>
          <ac:picMkLst>
            <pc:docMk/>
            <pc:sldMk cId="1408661603" sldId="309"/>
            <ac:picMk id="22" creationId="{39D701DA-FF4F-4008-B82F-2C4D13C4B8F6}"/>
          </ac:picMkLst>
        </pc:picChg>
        <pc:cxnChg chg="add mod">
          <ac:chgData name="Francesco" userId="f4b06c69-b125-4814-a67d-adf8dc91bd7e" providerId="ADAL" clId="{1A638FE9-6BBE-4D67-871B-26FA44E22A0D}" dt="2022-03-11T14:30:45.106" v="1077" actId="1076"/>
          <ac:cxnSpMkLst>
            <pc:docMk/>
            <pc:sldMk cId="1408661603" sldId="309"/>
            <ac:cxnSpMk id="3" creationId="{2B880DA9-89D8-4C01-97FD-29A5C71863FF}"/>
          </ac:cxnSpMkLst>
        </pc:cxnChg>
        <pc:cxnChg chg="add mod">
          <ac:chgData name="Francesco" userId="f4b06c69-b125-4814-a67d-adf8dc91bd7e" providerId="ADAL" clId="{1A638FE9-6BBE-4D67-871B-26FA44E22A0D}" dt="2022-03-11T15:42:18.755" v="2349" actId="14100"/>
          <ac:cxnSpMkLst>
            <pc:docMk/>
            <pc:sldMk cId="1408661603" sldId="309"/>
            <ac:cxnSpMk id="18" creationId="{F79F502C-4C11-488E-B82E-006A21EE6724}"/>
          </ac:cxnSpMkLst>
        </pc:cxnChg>
        <pc:cxnChg chg="add mod">
          <ac:chgData name="Francesco" userId="f4b06c69-b125-4814-a67d-adf8dc91bd7e" providerId="ADAL" clId="{1A638FE9-6BBE-4D67-871B-26FA44E22A0D}" dt="2022-03-11T15:42:21.844" v="2351" actId="14100"/>
          <ac:cxnSpMkLst>
            <pc:docMk/>
            <pc:sldMk cId="1408661603" sldId="309"/>
            <ac:cxnSpMk id="21" creationId="{2E331ABC-8634-4499-B943-B85FF194234F}"/>
          </ac:cxnSpMkLst>
        </pc:cxnChg>
      </pc:sldChg>
      <pc:sldChg chg="addSp delSp modSp add del mod">
        <pc:chgData name="Francesco" userId="f4b06c69-b125-4814-a67d-adf8dc91bd7e" providerId="ADAL" clId="{1A638FE9-6BBE-4D67-871B-26FA44E22A0D}" dt="2022-03-11T13:52:34.950" v="92" actId="47"/>
        <pc:sldMkLst>
          <pc:docMk/>
          <pc:sldMk cId="2688544092" sldId="309"/>
        </pc:sldMkLst>
        <pc:spChg chg="add mod">
          <ac:chgData name="Francesco" userId="f4b06c69-b125-4814-a67d-adf8dc91bd7e" providerId="ADAL" clId="{1A638FE9-6BBE-4D67-871B-26FA44E22A0D}" dt="2022-03-11T13:52:33.034" v="91" actId="1076"/>
          <ac:spMkLst>
            <pc:docMk/>
            <pc:sldMk cId="2688544092" sldId="309"/>
            <ac:spMk id="10" creationId="{C182F4B2-5295-474D-BB14-B8AE627A3424}"/>
          </ac:spMkLst>
        </pc:spChg>
        <pc:spChg chg="del">
          <ac:chgData name="Francesco" userId="f4b06c69-b125-4814-a67d-adf8dc91bd7e" providerId="ADAL" clId="{1A638FE9-6BBE-4D67-871B-26FA44E22A0D}" dt="2022-03-11T13:52:30.171" v="89" actId="478"/>
          <ac:spMkLst>
            <pc:docMk/>
            <pc:sldMk cId="2688544092" sldId="309"/>
            <ac:spMk id="13" creationId="{B2026B79-D11C-4806-A372-61CADDFAA06D}"/>
          </ac:spMkLst>
        </pc:spChg>
      </pc:sldChg>
      <pc:sldChg chg="addSp delSp modSp add mod">
        <pc:chgData name="Francesco" userId="f4b06c69-b125-4814-a67d-adf8dc91bd7e" providerId="ADAL" clId="{1A638FE9-6BBE-4D67-871B-26FA44E22A0D}" dt="2022-03-11T15:42:36.597" v="2352" actId="20577"/>
        <pc:sldMkLst>
          <pc:docMk/>
          <pc:sldMk cId="2088072660" sldId="310"/>
        </pc:sldMkLst>
        <pc:spChg chg="del">
          <ac:chgData name="Francesco" userId="f4b06c69-b125-4814-a67d-adf8dc91bd7e" providerId="ADAL" clId="{1A638FE9-6BBE-4D67-871B-26FA44E22A0D}" dt="2022-03-11T14:27:54.571" v="1029" actId="478"/>
          <ac:spMkLst>
            <pc:docMk/>
            <pc:sldMk cId="2088072660" sldId="310"/>
            <ac:spMk id="4" creationId="{EE34491B-789A-4F63-A250-ABE5FCDE64A9}"/>
          </ac:spMkLst>
        </pc:spChg>
        <pc:spChg chg="del mod">
          <ac:chgData name="Francesco" userId="f4b06c69-b125-4814-a67d-adf8dc91bd7e" providerId="ADAL" clId="{1A638FE9-6BBE-4D67-871B-26FA44E22A0D}" dt="2022-03-11T14:30:58.299" v="1081" actId="478"/>
          <ac:spMkLst>
            <pc:docMk/>
            <pc:sldMk cId="2088072660" sldId="310"/>
            <ac:spMk id="8" creationId="{3F6F2137-6CC7-4B59-8090-358936B024C0}"/>
          </ac:spMkLst>
        </pc:spChg>
        <pc:spChg chg="del">
          <ac:chgData name="Francesco" userId="f4b06c69-b125-4814-a67d-adf8dc91bd7e" providerId="ADAL" clId="{1A638FE9-6BBE-4D67-871B-26FA44E22A0D}" dt="2022-03-11T15:27:10.333" v="2160" actId="478"/>
          <ac:spMkLst>
            <pc:docMk/>
            <pc:sldMk cId="2088072660" sldId="310"/>
            <ac:spMk id="9" creationId="{AE3A09C7-82DB-4328-BE56-021C431D52F0}"/>
          </ac:spMkLst>
        </pc:spChg>
        <pc:spChg chg="del mod">
          <ac:chgData name="Francesco" userId="f4b06c69-b125-4814-a67d-adf8dc91bd7e" providerId="ADAL" clId="{1A638FE9-6BBE-4D67-871B-26FA44E22A0D}" dt="2022-03-11T14:27:53.348" v="1028" actId="478"/>
          <ac:spMkLst>
            <pc:docMk/>
            <pc:sldMk cId="2088072660" sldId="310"/>
            <ac:spMk id="15" creationId="{2A17957A-BA41-4282-BE14-2CC0C10A731F}"/>
          </ac:spMkLst>
        </pc:spChg>
        <pc:spChg chg="del mod">
          <ac:chgData name="Francesco" userId="f4b06c69-b125-4814-a67d-adf8dc91bd7e" providerId="ADAL" clId="{1A638FE9-6BBE-4D67-871B-26FA44E22A0D}" dt="2022-03-11T14:30:56.803" v="1080" actId="478"/>
          <ac:spMkLst>
            <pc:docMk/>
            <pc:sldMk cId="2088072660" sldId="310"/>
            <ac:spMk id="16" creationId="{58D6BF0E-1E70-4A10-BE88-BA773F985148}"/>
          </ac:spMkLst>
        </pc:spChg>
        <pc:spChg chg="add del mod">
          <ac:chgData name="Francesco" userId="f4b06c69-b125-4814-a67d-adf8dc91bd7e" providerId="ADAL" clId="{1A638FE9-6BBE-4D67-871B-26FA44E22A0D}" dt="2022-03-11T14:31:50.875" v="1090" actId="478"/>
          <ac:spMkLst>
            <pc:docMk/>
            <pc:sldMk cId="2088072660" sldId="310"/>
            <ac:spMk id="19" creationId="{7B178CBC-D984-4ADE-9D3E-E811DBF984F8}"/>
          </ac:spMkLst>
        </pc:spChg>
        <pc:spChg chg="add del mod">
          <ac:chgData name="Francesco" userId="f4b06c69-b125-4814-a67d-adf8dc91bd7e" providerId="ADAL" clId="{1A638FE9-6BBE-4D67-871B-26FA44E22A0D}" dt="2022-03-11T14:31:49.659" v="1089" actId="478"/>
          <ac:spMkLst>
            <pc:docMk/>
            <pc:sldMk cId="2088072660" sldId="310"/>
            <ac:spMk id="22" creationId="{7B56ABE3-A459-4BA1-B8C7-59607F7FC735}"/>
          </ac:spMkLst>
        </pc:spChg>
        <pc:spChg chg="add mod">
          <ac:chgData name="Francesco" userId="f4b06c69-b125-4814-a67d-adf8dc91bd7e" providerId="ADAL" clId="{1A638FE9-6BBE-4D67-871B-26FA44E22A0D}" dt="2022-03-11T14:36:02.658" v="1126" actId="1076"/>
          <ac:spMkLst>
            <pc:docMk/>
            <pc:sldMk cId="2088072660" sldId="310"/>
            <ac:spMk id="29" creationId="{963E9DFD-3285-462C-982D-BA60838A8E85}"/>
          </ac:spMkLst>
        </pc:spChg>
        <pc:spChg chg="add">
          <ac:chgData name="Francesco" userId="f4b06c69-b125-4814-a67d-adf8dc91bd7e" providerId="ADAL" clId="{1A638FE9-6BBE-4D67-871B-26FA44E22A0D}" dt="2022-03-11T14:50:10.780" v="1148" actId="11529"/>
          <ac:spMkLst>
            <pc:docMk/>
            <pc:sldMk cId="2088072660" sldId="310"/>
            <ac:spMk id="34" creationId="{6B7133E3-5B73-4E0A-BD05-E0BB45AF0EED}"/>
          </ac:spMkLst>
        </pc:spChg>
        <pc:spChg chg="add mod">
          <ac:chgData name="Francesco" userId="f4b06c69-b125-4814-a67d-adf8dc91bd7e" providerId="ADAL" clId="{1A638FE9-6BBE-4D67-871B-26FA44E22A0D}" dt="2022-03-11T14:53:13.051" v="1332" actId="1076"/>
          <ac:spMkLst>
            <pc:docMk/>
            <pc:sldMk cId="2088072660" sldId="310"/>
            <ac:spMk id="35" creationId="{707A381F-F780-441C-93F5-4CE69854CF5E}"/>
          </ac:spMkLst>
        </pc:spChg>
        <pc:spChg chg="add mod">
          <ac:chgData name="Francesco" userId="f4b06c69-b125-4814-a67d-adf8dc91bd7e" providerId="ADAL" clId="{1A638FE9-6BBE-4D67-871B-26FA44E22A0D}" dt="2022-03-11T15:42:36.597" v="2352" actId="20577"/>
          <ac:spMkLst>
            <pc:docMk/>
            <pc:sldMk cId="2088072660" sldId="310"/>
            <ac:spMk id="36" creationId="{CF8CA9DD-57F1-4DED-A15F-9EF930617406}"/>
          </ac:spMkLst>
        </pc:spChg>
        <pc:spChg chg="add mod">
          <ac:chgData name="Francesco" userId="f4b06c69-b125-4814-a67d-adf8dc91bd7e" providerId="ADAL" clId="{1A638FE9-6BBE-4D67-871B-26FA44E22A0D}" dt="2022-03-11T15:27:10.553" v="2161"/>
          <ac:spMkLst>
            <pc:docMk/>
            <pc:sldMk cId="2088072660" sldId="310"/>
            <ac:spMk id="37" creationId="{1D5C29F6-59A3-4633-ACDE-700AB8704FCA}"/>
          </ac:spMkLst>
        </pc:spChg>
        <pc:picChg chg="add del mod">
          <ac:chgData name="Francesco" userId="f4b06c69-b125-4814-a67d-adf8dc91bd7e" providerId="ADAL" clId="{1A638FE9-6BBE-4D67-871B-26FA44E22A0D}" dt="2022-03-11T14:30:55.723" v="1079" actId="478"/>
          <ac:picMkLst>
            <pc:docMk/>
            <pc:sldMk cId="2088072660" sldId="310"/>
            <ac:picMk id="6" creationId="{A665E14C-7D36-481B-93DD-73C6CE44953B}"/>
          </ac:picMkLst>
        </pc:picChg>
        <pc:picChg chg="del">
          <ac:chgData name="Francesco" userId="f4b06c69-b125-4814-a67d-adf8dc91bd7e" providerId="ADAL" clId="{1A638FE9-6BBE-4D67-871B-26FA44E22A0D}" dt="2022-03-11T14:27:55.132" v="1030" actId="478"/>
          <ac:picMkLst>
            <pc:docMk/>
            <pc:sldMk cId="2088072660" sldId="310"/>
            <ac:picMk id="7" creationId="{046B4619-23D7-4CDD-904B-BC9731D3666B}"/>
          </ac:picMkLst>
        </pc:picChg>
        <pc:picChg chg="add del mod">
          <ac:chgData name="Francesco" userId="f4b06c69-b125-4814-a67d-adf8dc91bd7e" providerId="ADAL" clId="{1A638FE9-6BBE-4D67-871B-26FA44E22A0D}" dt="2022-03-11T14:34:34.444" v="1108" actId="478"/>
          <ac:picMkLst>
            <pc:docMk/>
            <pc:sldMk cId="2088072660" sldId="310"/>
            <ac:picMk id="17" creationId="{8ED4D3B6-6C18-4EBA-8DF1-47CDC5233EE3}"/>
          </ac:picMkLst>
        </pc:picChg>
        <pc:picChg chg="del">
          <ac:chgData name="Francesco" userId="f4b06c69-b125-4814-a67d-adf8dc91bd7e" providerId="ADAL" clId="{1A638FE9-6BBE-4D67-871B-26FA44E22A0D}" dt="2022-03-11T14:27:49.756" v="1024" actId="478"/>
          <ac:picMkLst>
            <pc:docMk/>
            <pc:sldMk cId="2088072660" sldId="310"/>
            <ac:picMk id="20" creationId="{0A0A6F2A-E0CC-4C02-842B-56F6F7365B86}"/>
          </ac:picMkLst>
        </pc:picChg>
        <pc:picChg chg="add del mod">
          <ac:chgData name="Francesco" userId="f4b06c69-b125-4814-a67d-adf8dc91bd7e" providerId="ADAL" clId="{1A638FE9-6BBE-4D67-871B-26FA44E22A0D}" dt="2022-03-11T14:33:24.451" v="1098" actId="478"/>
          <ac:picMkLst>
            <pc:docMk/>
            <pc:sldMk cId="2088072660" sldId="310"/>
            <ac:picMk id="24" creationId="{7A7DD8E7-340F-44C8-8CC7-AA1DA4C6F9E7}"/>
          </ac:picMkLst>
        </pc:picChg>
        <pc:picChg chg="add mod modCrop">
          <ac:chgData name="Francesco" userId="f4b06c69-b125-4814-a67d-adf8dc91bd7e" providerId="ADAL" clId="{1A638FE9-6BBE-4D67-871B-26FA44E22A0D}" dt="2022-03-11T14:34:06.387" v="1107" actId="1076"/>
          <ac:picMkLst>
            <pc:docMk/>
            <pc:sldMk cId="2088072660" sldId="310"/>
            <ac:picMk id="26" creationId="{58B02D66-34B7-43B6-B2CA-635444F732C9}"/>
          </ac:picMkLst>
        </pc:picChg>
        <pc:picChg chg="add mod modCrop">
          <ac:chgData name="Francesco" userId="f4b06c69-b125-4814-a67d-adf8dc91bd7e" providerId="ADAL" clId="{1A638FE9-6BBE-4D67-871B-26FA44E22A0D}" dt="2022-03-11T14:35:43.858" v="1124" actId="732"/>
          <ac:picMkLst>
            <pc:docMk/>
            <pc:sldMk cId="2088072660" sldId="310"/>
            <ac:picMk id="28" creationId="{69D51797-E1FC-4D02-8022-C487F2FB881A}"/>
          </ac:picMkLst>
        </pc:picChg>
        <pc:picChg chg="add mod">
          <ac:chgData name="Francesco" userId="f4b06c69-b125-4814-a67d-adf8dc91bd7e" providerId="ADAL" clId="{1A638FE9-6BBE-4D67-871B-26FA44E22A0D}" dt="2022-03-11T14:50:06.442" v="1147" actId="1076"/>
          <ac:picMkLst>
            <pc:docMk/>
            <pc:sldMk cId="2088072660" sldId="310"/>
            <ac:picMk id="31" creationId="{CE01D7C6-3809-4C73-81C5-AAD0727435A0}"/>
          </ac:picMkLst>
        </pc:picChg>
        <pc:picChg chg="add mod modCrop">
          <ac:chgData name="Francesco" userId="f4b06c69-b125-4814-a67d-adf8dc91bd7e" providerId="ADAL" clId="{1A638FE9-6BBE-4D67-871B-26FA44E22A0D}" dt="2022-03-11T14:51:29.835" v="1199" actId="14100"/>
          <ac:picMkLst>
            <pc:docMk/>
            <pc:sldMk cId="2088072660" sldId="310"/>
            <ac:picMk id="33" creationId="{F978C3F7-5F94-4C86-90B7-934196427AD3}"/>
          </ac:picMkLst>
        </pc:picChg>
        <pc:cxnChg chg="del">
          <ac:chgData name="Francesco" userId="f4b06c69-b125-4814-a67d-adf8dc91bd7e" providerId="ADAL" clId="{1A638FE9-6BBE-4D67-871B-26FA44E22A0D}" dt="2022-03-11T14:27:55.818" v="1031" actId="478"/>
          <ac:cxnSpMkLst>
            <pc:docMk/>
            <pc:sldMk cId="2088072660" sldId="310"/>
            <ac:cxnSpMk id="3" creationId="{2B880DA9-89D8-4C01-97FD-29A5C71863FF}"/>
          </ac:cxnSpMkLst>
        </pc:cxnChg>
        <pc:cxnChg chg="del">
          <ac:chgData name="Francesco" userId="f4b06c69-b125-4814-a67d-adf8dc91bd7e" providerId="ADAL" clId="{1A638FE9-6BBE-4D67-871B-26FA44E22A0D}" dt="2022-03-11T14:27:51.220" v="1025" actId="478"/>
          <ac:cxnSpMkLst>
            <pc:docMk/>
            <pc:sldMk cId="2088072660" sldId="310"/>
            <ac:cxnSpMk id="18" creationId="{F79F502C-4C11-488E-B82E-006A21EE6724}"/>
          </ac:cxnSpMkLst>
        </pc:cxnChg>
        <pc:cxnChg chg="del">
          <ac:chgData name="Francesco" userId="f4b06c69-b125-4814-a67d-adf8dc91bd7e" providerId="ADAL" clId="{1A638FE9-6BBE-4D67-871B-26FA44E22A0D}" dt="2022-03-11T14:27:52.051" v="1026" actId="478"/>
          <ac:cxnSpMkLst>
            <pc:docMk/>
            <pc:sldMk cId="2088072660" sldId="310"/>
            <ac:cxnSpMk id="21" creationId="{2E331ABC-8634-4499-B943-B85FF194234F}"/>
          </ac:cxnSpMkLst>
        </pc:cxnChg>
      </pc:sldChg>
      <pc:sldChg chg="addSp delSp modSp add mod">
        <pc:chgData name="Francesco" userId="f4b06c69-b125-4814-a67d-adf8dc91bd7e" providerId="ADAL" clId="{1A638FE9-6BBE-4D67-871B-26FA44E22A0D}" dt="2022-03-11T15:27:16.873" v="2165"/>
        <pc:sldMkLst>
          <pc:docMk/>
          <pc:sldMk cId="3481906723" sldId="311"/>
        </pc:sldMkLst>
        <pc:spChg chg="del">
          <ac:chgData name="Francesco" userId="f4b06c69-b125-4814-a67d-adf8dc91bd7e" providerId="ADAL" clId="{1A638FE9-6BBE-4D67-871B-26FA44E22A0D}" dt="2022-03-11T15:27:16.589" v="2164" actId="478"/>
          <ac:spMkLst>
            <pc:docMk/>
            <pc:sldMk cId="3481906723" sldId="311"/>
            <ac:spMk id="9" creationId="{AE3A09C7-82DB-4328-BE56-021C431D52F0}"/>
          </ac:spMkLst>
        </pc:spChg>
        <pc:spChg chg="add mod">
          <ac:chgData name="Francesco" userId="f4b06c69-b125-4814-a67d-adf8dc91bd7e" providerId="ADAL" clId="{1A638FE9-6BBE-4D67-871B-26FA44E22A0D}" dt="2022-03-11T15:27:16.873" v="2165"/>
          <ac:spMkLst>
            <pc:docMk/>
            <pc:sldMk cId="3481906723" sldId="311"/>
            <ac:spMk id="29" creationId="{61EFEA1D-1EAF-42AA-9779-92BC6B8024DF}"/>
          </ac:spMkLst>
        </pc:spChg>
      </pc:sldChg>
      <pc:sldChg chg="addSp delSp modSp add mod">
        <pc:chgData name="Francesco" userId="f4b06c69-b125-4814-a67d-adf8dc91bd7e" providerId="ADAL" clId="{1A638FE9-6BBE-4D67-871B-26FA44E22A0D}" dt="2022-03-11T18:37:18.634" v="2481" actId="208"/>
        <pc:sldMkLst>
          <pc:docMk/>
          <pc:sldMk cId="168333168" sldId="312"/>
        </pc:sldMkLst>
        <pc:spChg chg="add mod">
          <ac:chgData name="Francesco" userId="f4b06c69-b125-4814-a67d-adf8dc91bd7e" providerId="ADAL" clId="{1A638FE9-6BBE-4D67-871B-26FA44E22A0D}" dt="2022-03-11T15:41:17.620" v="2343" actId="20577"/>
          <ac:spMkLst>
            <pc:docMk/>
            <pc:sldMk cId="168333168" sldId="312"/>
            <ac:spMk id="2" creationId="{0ECEC948-15AB-489A-A4CA-670BD65352FC}"/>
          </ac:spMkLst>
        </pc:spChg>
        <pc:spChg chg="del">
          <ac:chgData name="Francesco" userId="f4b06c69-b125-4814-a67d-adf8dc91bd7e" providerId="ADAL" clId="{1A638FE9-6BBE-4D67-871B-26FA44E22A0D}" dt="2022-03-11T15:27:43.899" v="2186" actId="478"/>
          <ac:spMkLst>
            <pc:docMk/>
            <pc:sldMk cId="168333168" sldId="312"/>
            <ac:spMk id="6" creationId="{52AED985-5658-406D-907D-885DD609C215}"/>
          </ac:spMkLst>
        </pc:spChg>
        <pc:spChg chg="mod">
          <ac:chgData name="Francesco" userId="f4b06c69-b125-4814-a67d-adf8dc91bd7e" providerId="ADAL" clId="{1A638FE9-6BBE-4D67-871B-26FA44E22A0D}" dt="2022-03-11T15:27:39.615" v="2182" actId="20577"/>
          <ac:spMkLst>
            <pc:docMk/>
            <pc:sldMk cId="168333168" sldId="312"/>
            <ac:spMk id="10" creationId="{27C53D40-47F3-47DF-8582-66D1036985DD}"/>
          </ac:spMkLst>
        </pc:spChg>
        <pc:spChg chg="del">
          <ac:chgData name="Francesco" userId="f4b06c69-b125-4814-a67d-adf8dc91bd7e" providerId="ADAL" clId="{1A638FE9-6BBE-4D67-871B-26FA44E22A0D}" dt="2022-03-11T15:27:45.469" v="2187" actId="478"/>
          <ac:spMkLst>
            <pc:docMk/>
            <pc:sldMk cId="168333168" sldId="312"/>
            <ac:spMk id="28" creationId="{6DEB51FE-799C-4D5D-A3F5-BC01178D44A4}"/>
          </ac:spMkLst>
        </pc:spChg>
        <pc:spChg chg="del mod">
          <ac:chgData name="Francesco" userId="f4b06c69-b125-4814-a67d-adf8dc91bd7e" providerId="ADAL" clId="{1A638FE9-6BBE-4D67-871B-26FA44E22A0D}" dt="2022-03-11T15:27:48.724" v="2191" actId="478"/>
          <ac:spMkLst>
            <pc:docMk/>
            <pc:sldMk cId="168333168" sldId="312"/>
            <ac:spMk id="34" creationId="{2B2FFED9-331D-44CB-97EF-13959C16A569}"/>
          </ac:spMkLst>
        </pc:spChg>
        <pc:spChg chg="add mod">
          <ac:chgData name="Francesco" userId="f4b06c69-b125-4814-a67d-adf8dc91bd7e" providerId="ADAL" clId="{1A638FE9-6BBE-4D67-871B-26FA44E22A0D}" dt="2022-03-11T18:36:35.072" v="2466" actId="1076"/>
          <ac:spMkLst>
            <pc:docMk/>
            <pc:sldMk cId="168333168" sldId="312"/>
            <ac:spMk id="36" creationId="{FB0E0C85-9090-4630-AE58-1F99358F12D4}"/>
          </ac:spMkLst>
        </pc:spChg>
        <pc:spChg chg="add mod">
          <ac:chgData name="Francesco" userId="f4b06c69-b125-4814-a67d-adf8dc91bd7e" providerId="ADAL" clId="{1A638FE9-6BBE-4D67-871B-26FA44E22A0D}" dt="2022-03-11T18:36:53.328" v="2472" actId="1076"/>
          <ac:spMkLst>
            <pc:docMk/>
            <pc:sldMk cId="168333168" sldId="312"/>
            <ac:spMk id="37" creationId="{46C407ED-488E-4B4E-8525-714843333C1E}"/>
          </ac:spMkLst>
        </pc:spChg>
        <pc:spChg chg="add mod">
          <ac:chgData name="Francesco" userId="f4b06c69-b125-4814-a67d-adf8dc91bd7e" providerId="ADAL" clId="{1A638FE9-6BBE-4D67-871B-26FA44E22A0D}" dt="2022-03-11T18:36:13.744" v="2425" actId="1076"/>
          <ac:spMkLst>
            <pc:docMk/>
            <pc:sldMk cId="168333168" sldId="312"/>
            <ac:spMk id="38" creationId="{C0C3D886-8E75-445F-8506-A1F47D2BE481}"/>
          </ac:spMkLst>
        </pc:spChg>
        <pc:spChg chg="add del mod">
          <ac:chgData name="Francesco" userId="f4b06c69-b125-4814-a67d-adf8dc91bd7e" providerId="ADAL" clId="{1A638FE9-6BBE-4D67-871B-26FA44E22A0D}" dt="2022-03-11T18:35:51.633" v="2416" actId="478"/>
          <ac:spMkLst>
            <pc:docMk/>
            <pc:sldMk cId="168333168" sldId="312"/>
            <ac:spMk id="40" creationId="{E219E206-35F5-454A-B343-7C6C920F6A4B}"/>
          </ac:spMkLst>
        </pc:spChg>
        <pc:spChg chg="add mod">
          <ac:chgData name="Francesco" userId="f4b06c69-b125-4814-a67d-adf8dc91bd7e" providerId="ADAL" clId="{1A638FE9-6BBE-4D67-871B-26FA44E22A0D}" dt="2022-03-11T18:36:40.512" v="2468" actId="1076"/>
          <ac:spMkLst>
            <pc:docMk/>
            <pc:sldMk cId="168333168" sldId="312"/>
            <ac:spMk id="41" creationId="{EA5E6329-CA04-49C4-A0E7-FB318C49C48A}"/>
          </ac:spMkLst>
        </pc:spChg>
        <pc:grpChg chg="del">
          <ac:chgData name="Francesco" userId="f4b06c69-b125-4814-a67d-adf8dc91bd7e" providerId="ADAL" clId="{1A638FE9-6BBE-4D67-871B-26FA44E22A0D}" dt="2022-03-11T15:27:42.237" v="2183" actId="478"/>
          <ac:grpSpMkLst>
            <pc:docMk/>
            <pc:sldMk cId="168333168" sldId="312"/>
            <ac:grpSpMk id="4" creationId="{23A4866A-E54C-427D-88F0-E90A3DA68905}"/>
          </ac:grpSpMkLst>
        </pc:grpChg>
        <pc:picChg chg="add del mod">
          <ac:chgData name="Francesco" userId="f4b06c69-b125-4814-a67d-adf8dc91bd7e" providerId="ADAL" clId="{1A638FE9-6BBE-4D67-871B-26FA44E22A0D}" dt="2022-03-11T18:34:55.394" v="2382" actId="478"/>
          <ac:picMkLst>
            <pc:docMk/>
            <pc:sldMk cId="168333168" sldId="312"/>
            <ac:picMk id="8" creationId="{6344667E-275F-4FAF-8B11-9D46BEA8FA32}"/>
          </ac:picMkLst>
        </pc:picChg>
        <pc:picChg chg="del">
          <ac:chgData name="Francesco" userId="f4b06c69-b125-4814-a67d-adf8dc91bd7e" providerId="ADAL" clId="{1A638FE9-6BBE-4D67-871B-26FA44E22A0D}" dt="2022-03-11T15:27:42.840" v="2184" actId="478"/>
          <ac:picMkLst>
            <pc:docMk/>
            <pc:sldMk cId="168333168" sldId="312"/>
            <ac:picMk id="26" creationId="{F5F86883-4865-4C85-B237-DCB51F7FEE9F}"/>
          </ac:picMkLst>
        </pc:picChg>
        <pc:picChg chg="del">
          <ac:chgData name="Francesco" userId="f4b06c69-b125-4814-a67d-adf8dc91bd7e" providerId="ADAL" clId="{1A638FE9-6BBE-4D67-871B-26FA44E22A0D}" dt="2022-03-11T15:27:46.652" v="2189" actId="478"/>
          <ac:picMkLst>
            <pc:docMk/>
            <pc:sldMk cId="168333168" sldId="312"/>
            <ac:picMk id="30" creationId="{88190806-5B58-4254-BF10-6F7ACED5F7B1}"/>
          </ac:picMkLst>
        </pc:picChg>
        <pc:picChg chg="add del mod">
          <ac:chgData name="Francesco" userId="f4b06c69-b125-4814-a67d-adf8dc91bd7e" providerId="ADAL" clId="{1A638FE9-6BBE-4D67-871B-26FA44E22A0D}" dt="2022-03-11T18:31:13.849" v="2381" actId="478"/>
          <ac:picMkLst>
            <pc:docMk/>
            <pc:sldMk cId="168333168" sldId="312"/>
            <ac:picMk id="31" creationId="{5AE5C703-025B-47BC-A243-01A7CA9BF67A}"/>
          </ac:picMkLst>
        </pc:picChg>
        <pc:picChg chg="add mod">
          <ac:chgData name="Francesco" userId="f4b06c69-b125-4814-a67d-adf8dc91bd7e" providerId="ADAL" clId="{1A638FE9-6BBE-4D67-871B-26FA44E22A0D}" dt="2022-03-11T18:35:04.440" v="2387" actId="1076"/>
          <ac:picMkLst>
            <pc:docMk/>
            <pc:sldMk cId="168333168" sldId="312"/>
            <ac:picMk id="35" creationId="{B1BFDC7F-9FE3-470F-ADFE-65705466F98A}"/>
          </ac:picMkLst>
        </pc:picChg>
        <pc:cxnChg chg="del">
          <ac:chgData name="Francesco" userId="f4b06c69-b125-4814-a67d-adf8dc91bd7e" providerId="ADAL" clId="{1A638FE9-6BBE-4D67-871B-26FA44E22A0D}" dt="2022-03-11T15:27:43.467" v="2185" actId="478"/>
          <ac:cxnSpMkLst>
            <pc:docMk/>
            <pc:sldMk cId="168333168" sldId="312"/>
            <ac:cxnSpMk id="27" creationId="{3E3B2D1F-4E84-4AA7-901A-14D8FF127E8F}"/>
          </ac:cxnSpMkLst>
        </pc:cxnChg>
        <pc:cxnChg chg="del">
          <ac:chgData name="Francesco" userId="f4b06c69-b125-4814-a67d-adf8dc91bd7e" providerId="ADAL" clId="{1A638FE9-6BBE-4D67-871B-26FA44E22A0D}" dt="2022-03-11T15:27:46.205" v="2188" actId="478"/>
          <ac:cxnSpMkLst>
            <pc:docMk/>
            <pc:sldMk cId="168333168" sldId="312"/>
            <ac:cxnSpMk id="32" creationId="{1B185D4E-CF74-4E35-ADBC-C622706AFA76}"/>
          </ac:cxnSpMkLst>
        </pc:cxnChg>
        <pc:cxnChg chg="add mod">
          <ac:chgData name="Francesco" userId="f4b06c69-b125-4814-a67d-adf8dc91bd7e" providerId="ADAL" clId="{1A638FE9-6BBE-4D67-871B-26FA44E22A0D}" dt="2022-03-11T18:37:18.634" v="2481" actId="208"/>
          <ac:cxnSpMkLst>
            <pc:docMk/>
            <pc:sldMk cId="168333168" sldId="312"/>
            <ac:cxnSpMk id="43" creationId="{F93183AB-4242-490C-8A1F-CBECC173068B}"/>
          </ac:cxnSpMkLst>
        </pc:cxnChg>
        <pc:cxnChg chg="add mod">
          <ac:chgData name="Francesco" userId="f4b06c69-b125-4814-a67d-adf8dc91bd7e" providerId="ADAL" clId="{1A638FE9-6BBE-4D67-871B-26FA44E22A0D}" dt="2022-03-11T18:37:18.634" v="2481" actId="208"/>
          <ac:cxnSpMkLst>
            <pc:docMk/>
            <pc:sldMk cId="168333168" sldId="312"/>
            <ac:cxnSpMk id="44" creationId="{43889138-3AF8-4C9C-984D-AF527ABB3044}"/>
          </ac:cxnSpMkLst>
        </pc:cxnChg>
        <pc:cxnChg chg="add mod">
          <ac:chgData name="Francesco" userId="f4b06c69-b125-4814-a67d-adf8dc91bd7e" providerId="ADAL" clId="{1A638FE9-6BBE-4D67-871B-26FA44E22A0D}" dt="2022-03-11T18:37:18.634" v="2481" actId="208"/>
          <ac:cxnSpMkLst>
            <pc:docMk/>
            <pc:sldMk cId="168333168" sldId="312"/>
            <ac:cxnSpMk id="47" creationId="{36D33C27-B518-469E-8516-D037D3BA13CB}"/>
          </ac:cxnSpMkLst>
        </pc:cxnChg>
        <pc:cxnChg chg="add mod">
          <ac:chgData name="Francesco" userId="f4b06c69-b125-4814-a67d-adf8dc91bd7e" providerId="ADAL" clId="{1A638FE9-6BBE-4D67-871B-26FA44E22A0D}" dt="2022-03-11T18:37:18.634" v="2481" actId="208"/>
          <ac:cxnSpMkLst>
            <pc:docMk/>
            <pc:sldMk cId="168333168" sldId="312"/>
            <ac:cxnSpMk id="49" creationId="{BE7D278D-E9E0-423B-8413-0850ECA08B10}"/>
          </ac:cxnSpMkLst>
        </pc:cxnChg>
      </pc:sldChg>
      <pc:sldChg chg="addSp delSp modSp add mod">
        <pc:chgData name="Francesco" userId="f4b06c69-b125-4814-a67d-adf8dc91bd7e" providerId="ADAL" clId="{1A638FE9-6BBE-4D67-871B-26FA44E22A0D}" dt="2022-03-11T18:44:13.880" v="2546" actId="113"/>
        <pc:sldMkLst>
          <pc:docMk/>
          <pc:sldMk cId="1905134188" sldId="313"/>
        </pc:sldMkLst>
        <pc:spChg chg="del">
          <ac:chgData name="Francesco" userId="f4b06c69-b125-4814-a67d-adf8dc91bd7e" providerId="ADAL" clId="{1A638FE9-6BBE-4D67-871B-26FA44E22A0D}" dt="2022-03-11T18:37:34.467" v="2483" actId="478"/>
          <ac:spMkLst>
            <pc:docMk/>
            <pc:sldMk cId="1905134188" sldId="313"/>
            <ac:spMk id="2" creationId="{0ECEC948-15AB-489A-A4CA-670BD65352FC}"/>
          </ac:spMkLst>
        </pc:spChg>
        <pc:spChg chg="add mod">
          <ac:chgData name="Francesco" userId="f4b06c69-b125-4814-a67d-adf8dc91bd7e" providerId="ADAL" clId="{1A638FE9-6BBE-4D67-871B-26FA44E22A0D}" dt="2022-03-11T18:42:42.888" v="2526" actId="1076"/>
          <ac:spMkLst>
            <pc:docMk/>
            <pc:sldMk cId="1905134188" sldId="313"/>
            <ac:spMk id="21" creationId="{8FCAEB98-3D1E-43C7-ADAF-E6FEBC98DE32}"/>
          </ac:spMkLst>
        </pc:spChg>
        <pc:spChg chg="add mod">
          <ac:chgData name="Francesco" userId="f4b06c69-b125-4814-a67d-adf8dc91bd7e" providerId="ADAL" clId="{1A638FE9-6BBE-4D67-871B-26FA44E22A0D}" dt="2022-03-11T18:43:51.188" v="2540" actId="1582"/>
          <ac:spMkLst>
            <pc:docMk/>
            <pc:sldMk cId="1905134188" sldId="313"/>
            <ac:spMk id="28" creationId="{DEE21823-B24A-471A-866E-1036A0A4980B}"/>
          </ac:spMkLst>
        </pc:spChg>
        <pc:spChg chg="add mod">
          <ac:chgData name="Francesco" userId="f4b06c69-b125-4814-a67d-adf8dc91bd7e" providerId="ADAL" clId="{1A638FE9-6BBE-4D67-871B-26FA44E22A0D}" dt="2022-03-11T18:43:42.892" v="2539" actId="1582"/>
          <ac:spMkLst>
            <pc:docMk/>
            <pc:sldMk cId="1905134188" sldId="313"/>
            <ac:spMk id="30" creationId="{0F5F2B38-6E83-4CC4-88BC-1B076EC4245D}"/>
          </ac:spMkLst>
        </pc:spChg>
        <pc:spChg chg="add mod">
          <ac:chgData name="Francesco" userId="f4b06c69-b125-4814-a67d-adf8dc91bd7e" providerId="ADAL" clId="{1A638FE9-6BBE-4D67-871B-26FA44E22A0D}" dt="2022-03-11T18:44:13.880" v="2546" actId="113"/>
          <ac:spMkLst>
            <pc:docMk/>
            <pc:sldMk cId="1905134188" sldId="313"/>
            <ac:spMk id="32" creationId="{29ED836A-485D-452D-AEC5-A9E13DD6C8B3}"/>
          </ac:spMkLst>
        </pc:spChg>
        <pc:spChg chg="del">
          <ac:chgData name="Francesco" userId="f4b06c69-b125-4814-a67d-adf8dc91bd7e" providerId="ADAL" clId="{1A638FE9-6BBE-4D67-871B-26FA44E22A0D}" dt="2022-03-11T18:37:37.970" v="2486" actId="478"/>
          <ac:spMkLst>
            <pc:docMk/>
            <pc:sldMk cId="1905134188" sldId="313"/>
            <ac:spMk id="36" creationId="{FB0E0C85-9090-4630-AE58-1F99358F12D4}"/>
          </ac:spMkLst>
        </pc:spChg>
        <pc:spChg chg="del">
          <ac:chgData name="Francesco" userId="f4b06c69-b125-4814-a67d-adf8dc91bd7e" providerId="ADAL" clId="{1A638FE9-6BBE-4D67-871B-26FA44E22A0D}" dt="2022-03-11T18:37:37.970" v="2486" actId="478"/>
          <ac:spMkLst>
            <pc:docMk/>
            <pc:sldMk cId="1905134188" sldId="313"/>
            <ac:spMk id="37" creationId="{46C407ED-488E-4B4E-8525-714843333C1E}"/>
          </ac:spMkLst>
        </pc:spChg>
        <pc:spChg chg="del">
          <ac:chgData name="Francesco" userId="f4b06c69-b125-4814-a67d-adf8dc91bd7e" providerId="ADAL" clId="{1A638FE9-6BBE-4D67-871B-26FA44E22A0D}" dt="2022-03-11T18:37:37.970" v="2486" actId="478"/>
          <ac:spMkLst>
            <pc:docMk/>
            <pc:sldMk cId="1905134188" sldId="313"/>
            <ac:spMk id="38" creationId="{C0C3D886-8E75-445F-8506-A1F47D2BE481}"/>
          </ac:spMkLst>
        </pc:spChg>
        <pc:spChg chg="add mod">
          <ac:chgData name="Francesco" userId="f4b06c69-b125-4814-a67d-adf8dc91bd7e" providerId="ADAL" clId="{1A638FE9-6BBE-4D67-871B-26FA44E22A0D}" dt="2022-03-11T18:42:56.168" v="2532" actId="1076"/>
          <ac:spMkLst>
            <pc:docMk/>
            <pc:sldMk cId="1905134188" sldId="313"/>
            <ac:spMk id="39" creationId="{8C07B8B5-1F25-4BEF-B852-47623EF883A1}"/>
          </ac:spMkLst>
        </pc:spChg>
        <pc:spChg chg="del">
          <ac:chgData name="Francesco" userId="f4b06c69-b125-4814-a67d-adf8dc91bd7e" providerId="ADAL" clId="{1A638FE9-6BBE-4D67-871B-26FA44E22A0D}" dt="2022-03-11T18:37:37.970" v="2486" actId="478"/>
          <ac:spMkLst>
            <pc:docMk/>
            <pc:sldMk cId="1905134188" sldId="313"/>
            <ac:spMk id="41" creationId="{EA5E6329-CA04-49C4-A0E7-FB318C49C48A}"/>
          </ac:spMkLst>
        </pc:spChg>
        <pc:picChg chg="add del mod">
          <ac:chgData name="Francesco" userId="f4b06c69-b125-4814-a67d-adf8dc91bd7e" providerId="ADAL" clId="{1A638FE9-6BBE-4D67-871B-26FA44E22A0D}" dt="2022-03-11T18:42:14.426" v="2516" actId="478"/>
          <ac:picMkLst>
            <pc:docMk/>
            <pc:sldMk cId="1905134188" sldId="313"/>
            <ac:picMk id="4" creationId="{C3DB3FAE-641D-4C6E-BB25-837CB5CB3B9B}"/>
          </ac:picMkLst>
        </pc:picChg>
        <pc:picChg chg="add mod ord">
          <ac:chgData name="Francesco" userId="f4b06c69-b125-4814-a67d-adf8dc91bd7e" providerId="ADAL" clId="{1A638FE9-6BBE-4D67-871B-26FA44E22A0D}" dt="2022-03-11T18:42:40.224" v="2525" actId="1076"/>
          <ac:picMkLst>
            <pc:docMk/>
            <pc:sldMk cId="1905134188" sldId="313"/>
            <ac:picMk id="22" creationId="{28F67021-9459-4B88-98B2-CA6F2BB865FC}"/>
          </ac:picMkLst>
        </pc:picChg>
        <pc:picChg chg="del mod">
          <ac:chgData name="Francesco" userId="f4b06c69-b125-4814-a67d-adf8dc91bd7e" providerId="ADAL" clId="{1A638FE9-6BBE-4D67-871B-26FA44E22A0D}" dt="2022-03-11T18:37:36.097" v="2485" actId="478"/>
          <ac:picMkLst>
            <pc:docMk/>
            <pc:sldMk cId="1905134188" sldId="313"/>
            <ac:picMk id="35" creationId="{B1BFDC7F-9FE3-470F-ADFE-65705466F98A}"/>
          </ac:picMkLst>
        </pc:picChg>
        <pc:cxnChg chg="add del mod">
          <ac:chgData name="Francesco" userId="f4b06c69-b125-4814-a67d-adf8dc91bd7e" providerId="ADAL" clId="{1A638FE9-6BBE-4D67-871B-26FA44E22A0D}" dt="2022-03-11T18:42:49.114" v="2529" actId="478"/>
          <ac:cxnSpMkLst>
            <pc:docMk/>
            <pc:sldMk cId="1905134188" sldId="313"/>
            <ac:cxnSpMk id="8" creationId="{E83C4DCC-66B9-49E0-9E1C-F78458D5F918}"/>
          </ac:cxnSpMkLst>
        </pc:cxnChg>
        <pc:cxnChg chg="add mod">
          <ac:chgData name="Francesco" userId="f4b06c69-b125-4814-a67d-adf8dc91bd7e" providerId="ADAL" clId="{1A638FE9-6BBE-4D67-871B-26FA44E22A0D}" dt="2022-03-11T18:42:46.817" v="2528" actId="14100"/>
          <ac:cxnSpMkLst>
            <pc:docMk/>
            <pc:sldMk cId="1905134188" sldId="313"/>
            <ac:cxnSpMk id="13" creationId="{BE77BA9C-D51C-414E-B596-6B9DC4E3C9F4}"/>
          </ac:cxnSpMkLst>
        </pc:cxnChg>
        <pc:cxnChg chg="add mod">
          <ac:chgData name="Francesco" userId="f4b06c69-b125-4814-a67d-adf8dc91bd7e" providerId="ADAL" clId="{1A638FE9-6BBE-4D67-871B-26FA44E22A0D}" dt="2022-03-11T18:44:04.752" v="2543" actId="14100"/>
          <ac:cxnSpMkLst>
            <pc:docMk/>
            <pc:sldMk cId="1905134188" sldId="313"/>
            <ac:cxnSpMk id="19" creationId="{04F57D7E-E54C-4708-993F-F79B14331F29}"/>
          </ac:cxnSpMkLst>
        </pc:cxnChg>
        <pc:cxnChg chg="add mod">
          <ac:chgData name="Francesco" userId="f4b06c69-b125-4814-a67d-adf8dc91bd7e" providerId="ADAL" clId="{1A638FE9-6BBE-4D67-871B-26FA44E22A0D}" dt="2022-03-11T18:43:02.825" v="2534" actId="14100"/>
          <ac:cxnSpMkLst>
            <pc:docMk/>
            <pc:sldMk cId="1905134188" sldId="313"/>
            <ac:cxnSpMk id="40" creationId="{D02212FB-1DED-4FD4-9AEF-CE3BF93FB089}"/>
          </ac:cxnSpMkLst>
        </pc:cxnChg>
        <pc:cxnChg chg="del mod">
          <ac:chgData name="Francesco" userId="f4b06c69-b125-4814-a67d-adf8dc91bd7e" providerId="ADAL" clId="{1A638FE9-6BBE-4D67-871B-26FA44E22A0D}" dt="2022-03-11T18:37:37.970" v="2486" actId="478"/>
          <ac:cxnSpMkLst>
            <pc:docMk/>
            <pc:sldMk cId="1905134188" sldId="313"/>
            <ac:cxnSpMk id="43" creationId="{F93183AB-4242-490C-8A1F-CBECC173068B}"/>
          </ac:cxnSpMkLst>
        </pc:cxnChg>
        <pc:cxnChg chg="del">
          <ac:chgData name="Francesco" userId="f4b06c69-b125-4814-a67d-adf8dc91bd7e" providerId="ADAL" clId="{1A638FE9-6BBE-4D67-871B-26FA44E22A0D}" dt="2022-03-11T18:37:37.970" v="2486" actId="478"/>
          <ac:cxnSpMkLst>
            <pc:docMk/>
            <pc:sldMk cId="1905134188" sldId="313"/>
            <ac:cxnSpMk id="44" creationId="{43889138-3AF8-4C9C-984D-AF527ABB3044}"/>
          </ac:cxnSpMkLst>
        </pc:cxnChg>
        <pc:cxnChg chg="del">
          <ac:chgData name="Francesco" userId="f4b06c69-b125-4814-a67d-adf8dc91bd7e" providerId="ADAL" clId="{1A638FE9-6BBE-4D67-871B-26FA44E22A0D}" dt="2022-03-11T18:37:37.970" v="2486" actId="478"/>
          <ac:cxnSpMkLst>
            <pc:docMk/>
            <pc:sldMk cId="1905134188" sldId="313"/>
            <ac:cxnSpMk id="47" creationId="{36D33C27-B518-469E-8516-D037D3BA13CB}"/>
          </ac:cxnSpMkLst>
        </pc:cxnChg>
        <pc:cxnChg chg="del">
          <ac:chgData name="Francesco" userId="f4b06c69-b125-4814-a67d-adf8dc91bd7e" providerId="ADAL" clId="{1A638FE9-6BBE-4D67-871B-26FA44E22A0D}" dt="2022-03-11T18:37:37.970" v="2486" actId="478"/>
          <ac:cxnSpMkLst>
            <pc:docMk/>
            <pc:sldMk cId="1905134188" sldId="313"/>
            <ac:cxnSpMk id="49" creationId="{BE7D278D-E9E0-423B-8413-0850ECA08B10}"/>
          </ac:cxnSpMkLst>
        </pc:cxnChg>
      </pc:sldChg>
    </pc:docChg>
  </pc:docChgLst>
  <pc:docChgLst>
    <pc:chgData name="Francesco Fransesini" userId="f4b06c69-b125-4814-a67d-adf8dc91bd7e" providerId="ADAL" clId="{7794D44E-D819-443D-8C5F-19F78DB9D20B}"/>
    <pc:docChg chg="undo custSel addSld delSld modSld sldOrd modMainMaster">
      <pc:chgData name="Francesco Fransesini" userId="f4b06c69-b125-4814-a67d-adf8dc91bd7e" providerId="ADAL" clId="{7794D44E-D819-443D-8C5F-19F78DB9D20B}" dt="2023-05-31T06:49:02.060" v="1074" actId="1076"/>
      <pc:docMkLst>
        <pc:docMk/>
      </pc:docMkLst>
      <pc:sldChg chg="modSp mod">
        <pc:chgData name="Francesco Fransesini" userId="f4b06c69-b125-4814-a67d-adf8dc91bd7e" providerId="ADAL" clId="{7794D44E-D819-443D-8C5F-19F78DB9D20B}" dt="2023-05-30T14:43:24.756" v="912" actId="242"/>
        <pc:sldMkLst>
          <pc:docMk/>
          <pc:sldMk cId="1361820754" sldId="344"/>
        </pc:sldMkLst>
        <pc:spChg chg="mod">
          <ac:chgData name="Francesco Fransesini" userId="f4b06c69-b125-4814-a67d-adf8dc91bd7e" providerId="ADAL" clId="{7794D44E-D819-443D-8C5F-19F78DB9D20B}" dt="2023-05-30T14:43:24.756" v="912" actId="242"/>
          <ac:spMkLst>
            <pc:docMk/>
            <pc:sldMk cId="1361820754" sldId="344"/>
            <ac:spMk id="2" creationId="{757E9BD6-7CF7-C32E-4F96-AD9B50AC4AC2}"/>
          </ac:spMkLst>
        </pc:spChg>
      </pc:sldChg>
      <pc:sldChg chg="addSp delSp modSp del mod">
        <pc:chgData name="Francesco Fransesini" userId="f4b06c69-b125-4814-a67d-adf8dc91bd7e" providerId="ADAL" clId="{7794D44E-D819-443D-8C5F-19F78DB9D20B}" dt="2023-05-30T14:04:52.781" v="862" actId="47"/>
        <pc:sldMkLst>
          <pc:docMk/>
          <pc:sldMk cId="3115896112" sldId="345"/>
        </pc:sldMkLst>
        <pc:spChg chg="del">
          <ac:chgData name="Francesco Fransesini" userId="f4b06c69-b125-4814-a67d-adf8dc91bd7e" providerId="ADAL" clId="{7794D44E-D819-443D-8C5F-19F78DB9D20B}" dt="2023-05-30T13:22:37.964" v="135" actId="478"/>
          <ac:spMkLst>
            <pc:docMk/>
            <pc:sldMk cId="3115896112" sldId="345"/>
            <ac:spMk id="3" creationId="{3664FAB0-B1BC-96A6-21CA-982B62AC4C1B}"/>
          </ac:spMkLst>
        </pc:spChg>
        <pc:spChg chg="del">
          <ac:chgData name="Francesco Fransesini" userId="f4b06c69-b125-4814-a67d-adf8dc91bd7e" providerId="ADAL" clId="{7794D44E-D819-443D-8C5F-19F78DB9D20B}" dt="2023-05-30T13:22:39.236" v="136" actId="478"/>
          <ac:spMkLst>
            <pc:docMk/>
            <pc:sldMk cId="3115896112" sldId="345"/>
            <ac:spMk id="4" creationId="{F44A120C-68C1-7B5C-CBDB-A6D62652C8C0}"/>
          </ac:spMkLst>
        </pc:spChg>
        <pc:spChg chg="del">
          <ac:chgData name="Francesco Fransesini" userId="f4b06c69-b125-4814-a67d-adf8dc91bd7e" providerId="ADAL" clId="{7794D44E-D819-443D-8C5F-19F78DB9D20B}" dt="2023-05-30T13:22:35.541" v="134" actId="478"/>
          <ac:spMkLst>
            <pc:docMk/>
            <pc:sldMk cId="3115896112" sldId="345"/>
            <ac:spMk id="5" creationId="{B3A4A1A5-5B0D-8950-DAD0-A32C4277ECAC}"/>
          </ac:spMkLst>
        </pc:spChg>
        <pc:spChg chg="add del mod">
          <ac:chgData name="Francesco Fransesini" userId="f4b06c69-b125-4814-a67d-adf8dc91bd7e" providerId="ADAL" clId="{7794D44E-D819-443D-8C5F-19F78DB9D20B}" dt="2023-05-30T13:22:56.761" v="140"/>
          <ac:spMkLst>
            <pc:docMk/>
            <pc:sldMk cId="3115896112" sldId="345"/>
            <ac:spMk id="6" creationId="{5B1C8E4E-A404-DF52-AE9E-00360C1D30E6}"/>
          </ac:spMkLst>
        </pc:spChg>
        <pc:spChg chg="add del mod">
          <ac:chgData name="Francesco Fransesini" userId="f4b06c69-b125-4814-a67d-adf8dc91bd7e" providerId="ADAL" clId="{7794D44E-D819-443D-8C5F-19F78DB9D20B}" dt="2023-05-30T13:22:56.761" v="140"/>
          <ac:spMkLst>
            <pc:docMk/>
            <pc:sldMk cId="3115896112" sldId="345"/>
            <ac:spMk id="7" creationId="{A2616734-880D-45DD-6638-E981DD58D83D}"/>
          </ac:spMkLst>
        </pc:spChg>
        <pc:spChg chg="add mod">
          <ac:chgData name="Francesco Fransesini" userId="f4b06c69-b125-4814-a67d-adf8dc91bd7e" providerId="ADAL" clId="{7794D44E-D819-443D-8C5F-19F78DB9D20B}" dt="2023-05-30T13:23:29.651" v="151" actId="14100"/>
          <ac:spMkLst>
            <pc:docMk/>
            <pc:sldMk cId="3115896112" sldId="345"/>
            <ac:spMk id="8" creationId="{2358AEB6-F476-7B9F-22BD-67F12EEE16FE}"/>
          </ac:spMkLst>
        </pc:spChg>
        <pc:spChg chg="add mod">
          <ac:chgData name="Francesco Fransesini" userId="f4b06c69-b125-4814-a67d-adf8dc91bd7e" providerId="ADAL" clId="{7794D44E-D819-443D-8C5F-19F78DB9D20B}" dt="2023-05-30T13:23:00.888" v="141"/>
          <ac:spMkLst>
            <pc:docMk/>
            <pc:sldMk cId="3115896112" sldId="345"/>
            <ac:spMk id="9" creationId="{5AE9DF75-251B-A422-3DF8-0AA9D8CBABF3}"/>
          </ac:spMkLst>
        </pc:spChg>
      </pc:sldChg>
      <pc:sldChg chg="del">
        <pc:chgData name="Francesco Fransesini" userId="f4b06c69-b125-4814-a67d-adf8dc91bd7e" providerId="ADAL" clId="{7794D44E-D819-443D-8C5F-19F78DB9D20B}" dt="2023-05-30T14:33:04.995" v="874" actId="47"/>
        <pc:sldMkLst>
          <pc:docMk/>
          <pc:sldMk cId="1909636077" sldId="348"/>
        </pc:sldMkLst>
      </pc:sldChg>
      <pc:sldChg chg="add">
        <pc:chgData name="Francesco Fransesini" userId="f4b06c69-b125-4814-a67d-adf8dc91bd7e" providerId="ADAL" clId="{7794D44E-D819-443D-8C5F-19F78DB9D20B}" dt="2023-05-30T12:27:48.882" v="133"/>
        <pc:sldMkLst>
          <pc:docMk/>
          <pc:sldMk cId="1108027539" sldId="349"/>
        </pc:sldMkLst>
      </pc:sldChg>
      <pc:sldChg chg="addSp delSp modSp add mod">
        <pc:chgData name="Francesco Fransesini" userId="f4b06c69-b125-4814-a67d-adf8dc91bd7e" providerId="ADAL" clId="{7794D44E-D819-443D-8C5F-19F78DB9D20B}" dt="2023-05-30T14:58:37.929" v="1033" actId="1076"/>
        <pc:sldMkLst>
          <pc:docMk/>
          <pc:sldMk cId="575001096" sldId="350"/>
        </pc:sldMkLst>
        <pc:spChg chg="del">
          <ac:chgData name="Francesco Fransesini" userId="f4b06c69-b125-4814-a67d-adf8dc91bd7e" providerId="ADAL" clId="{7794D44E-D819-443D-8C5F-19F78DB9D20B}" dt="2023-05-30T14:58:35.106" v="1031" actId="478"/>
          <ac:spMkLst>
            <pc:docMk/>
            <pc:sldMk cId="575001096" sldId="350"/>
            <ac:spMk id="4" creationId="{7BFF9438-D3E1-0611-C6F9-052706509182}"/>
          </ac:spMkLst>
        </pc:spChg>
        <pc:picChg chg="add mod">
          <ac:chgData name="Francesco Fransesini" userId="f4b06c69-b125-4814-a67d-adf8dc91bd7e" providerId="ADAL" clId="{7794D44E-D819-443D-8C5F-19F78DB9D20B}" dt="2023-05-30T14:58:37.929" v="1033" actId="1076"/>
          <ac:picMkLst>
            <pc:docMk/>
            <pc:sldMk cId="575001096" sldId="350"/>
            <ac:picMk id="5" creationId="{CD9058A5-4581-8CDF-DD94-AD14490E31DA}"/>
          </ac:picMkLst>
        </pc:picChg>
        <pc:picChg chg="add mod">
          <ac:chgData name="Francesco Fransesini" userId="f4b06c69-b125-4814-a67d-adf8dc91bd7e" providerId="ADAL" clId="{7794D44E-D819-443D-8C5F-19F78DB9D20B}" dt="2023-05-30T14:58:36.593" v="1032" actId="1076"/>
          <ac:picMkLst>
            <pc:docMk/>
            <pc:sldMk cId="575001096" sldId="350"/>
            <ac:picMk id="6" creationId="{4DCB8E06-B94A-8E60-3954-B3B8AA6C76E1}"/>
          </ac:picMkLst>
        </pc:picChg>
        <pc:picChg chg="del">
          <ac:chgData name="Francesco Fransesini" userId="f4b06c69-b125-4814-a67d-adf8dc91bd7e" providerId="ADAL" clId="{7794D44E-D819-443D-8C5F-19F78DB9D20B}" dt="2023-05-30T14:58:11.050" v="1021" actId="478"/>
          <ac:picMkLst>
            <pc:docMk/>
            <pc:sldMk cId="575001096" sldId="350"/>
            <ac:picMk id="16" creationId="{4F7D2D12-7FB1-5BDB-F74F-8A93C655E74D}"/>
          </ac:picMkLst>
        </pc:picChg>
        <pc:picChg chg="del">
          <ac:chgData name="Francesco Fransesini" userId="f4b06c69-b125-4814-a67d-adf8dc91bd7e" providerId="ADAL" clId="{7794D44E-D819-443D-8C5F-19F78DB9D20B}" dt="2023-05-30T14:58:32.851" v="1030" actId="478"/>
          <ac:picMkLst>
            <pc:docMk/>
            <pc:sldMk cId="575001096" sldId="350"/>
            <ac:picMk id="18" creationId="{AF7009D5-3747-3DFA-2A7B-D5AB8162AF61}"/>
          </ac:picMkLst>
        </pc:picChg>
        <pc:picChg chg="del">
          <ac:chgData name="Francesco Fransesini" userId="f4b06c69-b125-4814-a67d-adf8dc91bd7e" providerId="ADAL" clId="{7794D44E-D819-443D-8C5F-19F78DB9D20B}" dt="2023-05-30T14:57:59.635" v="1017" actId="478"/>
          <ac:picMkLst>
            <pc:docMk/>
            <pc:sldMk cId="575001096" sldId="350"/>
            <ac:picMk id="21" creationId="{AE1CE1D9-F709-8D83-EA9C-9128EFE3A0B1}"/>
          </ac:picMkLst>
        </pc:picChg>
      </pc:sldChg>
      <pc:sldChg chg="addSp modSp add mod">
        <pc:chgData name="Francesco Fransesini" userId="f4b06c69-b125-4814-a67d-adf8dc91bd7e" providerId="ADAL" clId="{7794D44E-D819-443D-8C5F-19F78DB9D20B}" dt="2023-05-30T14:42:31.256" v="893" actId="1076"/>
        <pc:sldMkLst>
          <pc:docMk/>
          <pc:sldMk cId="457043364" sldId="351"/>
        </pc:sldMkLst>
        <pc:spChg chg="mod">
          <ac:chgData name="Francesco Fransesini" userId="f4b06c69-b125-4814-a67d-adf8dc91bd7e" providerId="ADAL" clId="{7794D44E-D819-443D-8C5F-19F78DB9D20B}" dt="2023-05-30T14:41:17.245" v="881" actId="164"/>
          <ac:spMkLst>
            <pc:docMk/>
            <pc:sldMk cId="457043364" sldId="351"/>
            <ac:spMk id="7" creationId="{2464FEFB-7127-4E7B-CD0F-B21FF0EAD47C}"/>
          </ac:spMkLst>
        </pc:spChg>
        <pc:spChg chg="mod">
          <ac:chgData name="Francesco Fransesini" userId="f4b06c69-b125-4814-a67d-adf8dc91bd7e" providerId="ADAL" clId="{7794D44E-D819-443D-8C5F-19F78DB9D20B}" dt="2023-05-30T14:41:17.245" v="881" actId="164"/>
          <ac:spMkLst>
            <pc:docMk/>
            <pc:sldMk cId="457043364" sldId="351"/>
            <ac:spMk id="8" creationId="{DDC272CD-C793-ACBD-1F08-01ABD81B316F}"/>
          </ac:spMkLst>
        </pc:spChg>
        <pc:spChg chg="mod">
          <ac:chgData name="Francesco Fransesini" userId="f4b06c69-b125-4814-a67d-adf8dc91bd7e" providerId="ADAL" clId="{7794D44E-D819-443D-8C5F-19F78DB9D20B}" dt="2023-05-30T14:41:17.245" v="881" actId="164"/>
          <ac:spMkLst>
            <pc:docMk/>
            <pc:sldMk cId="457043364" sldId="351"/>
            <ac:spMk id="9" creationId="{393B7776-573C-7439-6031-29EB47F42166}"/>
          </ac:spMkLst>
        </pc:spChg>
        <pc:spChg chg="mod">
          <ac:chgData name="Francesco Fransesini" userId="f4b06c69-b125-4814-a67d-adf8dc91bd7e" providerId="ADAL" clId="{7794D44E-D819-443D-8C5F-19F78DB9D20B}" dt="2023-05-30T14:41:29.114" v="883" actId="1076"/>
          <ac:spMkLst>
            <pc:docMk/>
            <pc:sldMk cId="457043364" sldId="351"/>
            <ac:spMk id="15" creationId="{53F86D86-3978-E6D0-C17E-AF0ABC5A2C30}"/>
          </ac:spMkLst>
        </pc:spChg>
        <pc:grpChg chg="add mod">
          <ac:chgData name="Francesco Fransesini" userId="f4b06c69-b125-4814-a67d-adf8dc91bd7e" providerId="ADAL" clId="{7794D44E-D819-443D-8C5F-19F78DB9D20B}" dt="2023-05-30T14:42:16.128" v="889" actId="1076"/>
          <ac:grpSpMkLst>
            <pc:docMk/>
            <pc:sldMk cId="457043364" sldId="351"/>
            <ac:grpSpMk id="19" creationId="{6C2746BD-455D-E32C-9742-9318B00B233C}"/>
          </ac:grpSpMkLst>
        </pc:grpChg>
        <pc:picChg chg="mod">
          <ac:chgData name="Francesco Fransesini" userId="f4b06c69-b125-4814-a67d-adf8dc91bd7e" providerId="ADAL" clId="{7794D44E-D819-443D-8C5F-19F78DB9D20B}" dt="2023-05-30T14:41:17.245" v="881" actId="164"/>
          <ac:picMkLst>
            <pc:docMk/>
            <pc:sldMk cId="457043364" sldId="351"/>
            <ac:picMk id="5" creationId="{AD8FEAF0-5C12-376C-07B4-82B5D0D1EE6E}"/>
          </ac:picMkLst>
        </pc:picChg>
        <pc:picChg chg="mod">
          <ac:chgData name="Francesco Fransesini" userId="f4b06c69-b125-4814-a67d-adf8dc91bd7e" providerId="ADAL" clId="{7794D44E-D819-443D-8C5F-19F78DB9D20B}" dt="2023-05-30T14:41:29.114" v="883" actId="1076"/>
          <ac:picMkLst>
            <pc:docMk/>
            <pc:sldMk cId="457043364" sldId="351"/>
            <ac:picMk id="6" creationId="{9B8FC7F9-2255-0E71-E34B-BA16D251B55E}"/>
          </ac:picMkLst>
        </pc:picChg>
        <pc:picChg chg="add mod modCrop">
          <ac:chgData name="Francesco Fransesini" userId="f4b06c69-b125-4814-a67d-adf8dc91bd7e" providerId="ADAL" clId="{7794D44E-D819-443D-8C5F-19F78DB9D20B}" dt="2023-05-30T14:42:31.256" v="893" actId="1076"/>
          <ac:picMkLst>
            <pc:docMk/>
            <pc:sldMk cId="457043364" sldId="351"/>
            <ac:picMk id="16" creationId="{D51E37B3-C905-D46A-E1E6-8863E5E4FE71}"/>
          </ac:picMkLst>
        </pc:picChg>
        <pc:cxnChg chg="mod">
          <ac:chgData name="Francesco Fransesini" userId="f4b06c69-b125-4814-a67d-adf8dc91bd7e" providerId="ADAL" clId="{7794D44E-D819-443D-8C5F-19F78DB9D20B}" dt="2023-05-30T14:41:17.245" v="881" actId="164"/>
          <ac:cxnSpMkLst>
            <pc:docMk/>
            <pc:sldMk cId="457043364" sldId="351"/>
            <ac:cxnSpMk id="10" creationId="{D359D381-107A-3D83-0E31-DA35918EB8DB}"/>
          </ac:cxnSpMkLst>
        </pc:cxnChg>
        <pc:cxnChg chg="mod">
          <ac:chgData name="Francesco Fransesini" userId="f4b06c69-b125-4814-a67d-adf8dc91bd7e" providerId="ADAL" clId="{7794D44E-D819-443D-8C5F-19F78DB9D20B}" dt="2023-05-30T14:41:17.245" v="881" actId="164"/>
          <ac:cxnSpMkLst>
            <pc:docMk/>
            <pc:sldMk cId="457043364" sldId="351"/>
            <ac:cxnSpMk id="11" creationId="{20EE5E92-8924-1FB6-A202-88B82B306122}"/>
          </ac:cxnSpMkLst>
        </pc:cxnChg>
        <pc:cxnChg chg="mod">
          <ac:chgData name="Francesco Fransesini" userId="f4b06c69-b125-4814-a67d-adf8dc91bd7e" providerId="ADAL" clId="{7794D44E-D819-443D-8C5F-19F78DB9D20B}" dt="2023-05-30T14:41:17.245" v="881" actId="164"/>
          <ac:cxnSpMkLst>
            <pc:docMk/>
            <pc:sldMk cId="457043364" sldId="351"/>
            <ac:cxnSpMk id="12" creationId="{FB1D0D6C-C32F-652A-033E-B05BE4972E28}"/>
          </ac:cxnSpMkLst>
        </pc:cxnChg>
        <pc:cxnChg chg="mod">
          <ac:chgData name="Francesco Fransesini" userId="f4b06c69-b125-4814-a67d-adf8dc91bd7e" providerId="ADAL" clId="{7794D44E-D819-443D-8C5F-19F78DB9D20B}" dt="2023-05-30T14:41:17.245" v="881" actId="164"/>
          <ac:cxnSpMkLst>
            <pc:docMk/>
            <pc:sldMk cId="457043364" sldId="351"/>
            <ac:cxnSpMk id="13" creationId="{30855D1C-F44A-D07D-1AFF-0FBBEEE3EB1E}"/>
          </ac:cxnSpMkLst>
        </pc:cxnChg>
        <pc:cxnChg chg="mod">
          <ac:chgData name="Francesco Fransesini" userId="f4b06c69-b125-4814-a67d-adf8dc91bd7e" providerId="ADAL" clId="{7794D44E-D819-443D-8C5F-19F78DB9D20B}" dt="2023-05-30T14:41:17.245" v="881" actId="164"/>
          <ac:cxnSpMkLst>
            <pc:docMk/>
            <pc:sldMk cId="457043364" sldId="351"/>
            <ac:cxnSpMk id="14" creationId="{A3D278A6-26DD-41CF-6FD8-8044CE44921E}"/>
          </ac:cxnSpMkLst>
        </pc:cxnChg>
        <pc:cxnChg chg="mod">
          <ac:chgData name="Francesco Fransesini" userId="f4b06c69-b125-4814-a67d-adf8dc91bd7e" providerId="ADAL" clId="{7794D44E-D819-443D-8C5F-19F78DB9D20B}" dt="2023-05-30T14:41:29.114" v="883" actId="1076"/>
          <ac:cxnSpMkLst>
            <pc:docMk/>
            <pc:sldMk cId="457043364" sldId="351"/>
            <ac:cxnSpMk id="17" creationId="{84FAD1B9-78AC-EF40-5365-FE114DA5B0C3}"/>
          </ac:cxnSpMkLst>
        </pc:cxnChg>
        <pc:cxnChg chg="mod">
          <ac:chgData name="Francesco Fransesini" userId="f4b06c69-b125-4814-a67d-adf8dc91bd7e" providerId="ADAL" clId="{7794D44E-D819-443D-8C5F-19F78DB9D20B}" dt="2023-05-30T14:41:29.114" v="883" actId="1076"/>
          <ac:cxnSpMkLst>
            <pc:docMk/>
            <pc:sldMk cId="457043364" sldId="351"/>
            <ac:cxnSpMk id="18" creationId="{33778454-F254-171C-8D93-36037327EEE7}"/>
          </ac:cxnSpMkLst>
        </pc:cxnChg>
        <pc:cxnChg chg="mod">
          <ac:chgData name="Francesco Fransesini" userId="f4b06c69-b125-4814-a67d-adf8dc91bd7e" providerId="ADAL" clId="{7794D44E-D819-443D-8C5F-19F78DB9D20B}" dt="2023-05-30T14:41:29.114" v="883" actId="1076"/>
          <ac:cxnSpMkLst>
            <pc:docMk/>
            <pc:sldMk cId="457043364" sldId="351"/>
            <ac:cxnSpMk id="20" creationId="{40F0F511-2ADD-7ADA-5E12-E5D97AF8F07B}"/>
          </ac:cxnSpMkLst>
        </pc:cxnChg>
      </pc:sldChg>
      <pc:sldChg chg="addSp delSp modSp add mod">
        <pc:chgData name="Francesco Fransesini" userId="f4b06c69-b125-4814-a67d-adf8dc91bd7e" providerId="ADAL" clId="{7794D44E-D819-443D-8C5F-19F78DB9D20B}" dt="2023-05-30T14:52:48.130" v="948" actId="478"/>
        <pc:sldMkLst>
          <pc:docMk/>
          <pc:sldMk cId="849452573" sldId="352"/>
        </pc:sldMkLst>
        <pc:spChg chg="add mod">
          <ac:chgData name="Francesco Fransesini" userId="f4b06c69-b125-4814-a67d-adf8dc91bd7e" providerId="ADAL" clId="{7794D44E-D819-443D-8C5F-19F78DB9D20B}" dt="2023-05-30T14:52:18.025" v="938" actId="1076"/>
          <ac:spMkLst>
            <pc:docMk/>
            <pc:sldMk cId="849452573" sldId="352"/>
            <ac:spMk id="19" creationId="{AA27474B-C8EE-0681-C4BA-475AFE542909}"/>
          </ac:spMkLst>
        </pc:spChg>
        <pc:spChg chg="add mod">
          <ac:chgData name="Francesco Fransesini" userId="f4b06c69-b125-4814-a67d-adf8dc91bd7e" providerId="ADAL" clId="{7794D44E-D819-443D-8C5F-19F78DB9D20B}" dt="2023-05-30T14:52:21.713" v="940" actId="1076"/>
          <ac:spMkLst>
            <pc:docMk/>
            <pc:sldMk cId="849452573" sldId="352"/>
            <ac:spMk id="22" creationId="{80B7D673-7CB3-4F94-4EB3-2E9DAE7A2BC5}"/>
          </ac:spMkLst>
        </pc:spChg>
        <pc:spChg chg="add mod">
          <ac:chgData name="Francesco Fransesini" userId="f4b06c69-b125-4814-a67d-adf8dc91bd7e" providerId="ADAL" clId="{7794D44E-D819-443D-8C5F-19F78DB9D20B}" dt="2023-05-30T14:52:34.953" v="945" actId="1076"/>
          <ac:spMkLst>
            <pc:docMk/>
            <pc:sldMk cId="849452573" sldId="352"/>
            <ac:spMk id="23" creationId="{6A720963-EB37-8BF7-6C1B-F83F30F4625B}"/>
          </ac:spMkLst>
        </pc:spChg>
        <pc:picChg chg="add mod">
          <ac:chgData name="Francesco Fransesini" userId="f4b06c69-b125-4814-a67d-adf8dc91bd7e" providerId="ADAL" clId="{7794D44E-D819-443D-8C5F-19F78DB9D20B}" dt="2023-05-30T14:50:53.778" v="919" actId="1076"/>
          <ac:picMkLst>
            <pc:docMk/>
            <pc:sldMk cId="849452573" sldId="352"/>
            <ac:picMk id="9" creationId="{6DAAB1AA-DDF0-7BBD-156C-3624903580FA}"/>
          </ac:picMkLst>
        </pc:picChg>
        <pc:cxnChg chg="add del mod">
          <ac:chgData name="Francesco Fransesini" userId="f4b06c69-b125-4814-a67d-adf8dc91bd7e" providerId="ADAL" clId="{7794D44E-D819-443D-8C5F-19F78DB9D20B}" dt="2023-05-30T14:52:48.130" v="948" actId="478"/>
          <ac:cxnSpMkLst>
            <pc:docMk/>
            <pc:sldMk cId="849452573" sldId="352"/>
            <ac:cxnSpMk id="10" creationId="{34B9BB8F-E504-CD00-470E-B4029E371CB0}"/>
          </ac:cxnSpMkLst>
        </pc:cxnChg>
        <pc:cxnChg chg="add mod">
          <ac:chgData name="Francesco Fransesini" userId="f4b06c69-b125-4814-a67d-adf8dc91bd7e" providerId="ADAL" clId="{7794D44E-D819-443D-8C5F-19F78DB9D20B}" dt="2023-05-30T14:51:41.559" v="926" actId="693"/>
          <ac:cxnSpMkLst>
            <pc:docMk/>
            <pc:sldMk cId="849452573" sldId="352"/>
            <ac:cxnSpMk id="16" creationId="{522E3DC6-8D65-11B6-EA67-1061AAA2D998}"/>
          </ac:cxnSpMkLst>
        </pc:cxnChg>
      </pc:sldChg>
      <pc:sldChg chg="add ord">
        <pc:chgData name="Francesco Fransesini" userId="f4b06c69-b125-4814-a67d-adf8dc91bd7e" providerId="ADAL" clId="{7794D44E-D819-443D-8C5F-19F78DB9D20B}" dt="2023-05-30T14:05:14.186" v="865"/>
        <pc:sldMkLst>
          <pc:docMk/>
          <pc:sldMk cId="1800424258" sldId="355"/>
        </pc:sldMkLst>
      </pc:sldChg>
      <pc:sldChg chg="add">
        <pc:chgData name="Francesco Fransesini" userId="f4b06c69-b125-4814-a67d-adf8dc91bd7e" providerId="ADAL" clId="{7794D44E-D819-443D-8C5F-19F78DB9D20B}" dt="2023-05-30T14:27:16.902" v="870"/>
        <pc:sldMkLst>
          <pc:docMk/>
          <pc:sldMk cId="2164735212" sldId="356"/>
        </pc:sldMkLst>
      </pc:sldChg>
      <pc:sldChg chg="delSp add mod ord">
        <pc:chgData name="Francesco Fransesini" userId="f4b06c69-b125-4814-a67d-adf8dc91bd7e" providerId="ADAL" clId="{7794D44E-D819-443D-8C5F-19F78DB9D20B}" dt="2023-05-30T14:42:42.461" v="895"/>
        <pc:sldMkLst>
          <pc:docMk/>
          <pc:sldMk cId="4194440769" sldId="359"/>
        </pc:sldMkLst>
        <pc:graphicFrameChg chg="del">
          <ac:chgData name="Francesco Fransesini" userId="f4b06c69-b125-4814-a67d-adf8dc91bd7e" providerId="ADAL" clId="{7794D44E-D819-443D-8C5F-19F78DB9D20B}" dt="2023-05-30T14:25:36.744" v="867" actId="478"/>
          <ac:graphicFrameMkLst>
            <pc:docMk/>
            <pc:sldMk cId="4194440769" sldId="359"/>
            <ac:graphicFrameMk id="5" creationId="{72CB7E7C-C465-199C-C899-9B5247449BD7}"/>
          </ac:graphicFrameMkLst>
        </pc:graphicFrameChg>
      </pc:sldChg>
      <pc:sldChg chg="add">
        <pc:chgData name="Francesco Fransesini" userId="f4b06c69-b125-4814-a67d-adf8dc91bd7e" providerId="ADAL" clId="{7794D44E-D819-443D-8C5F-19F78DB9D20B}" dt="2023-05-30T12:27:48.882" v="133"/>
        <pc:sldMkLst>
          <pc:docMk/>
          <pc:sldMk cId="354413455" sldId="360"/>
        </pc:sldMkLst>
      </pc:sldChg>
      <pc:sldChg chg="add">
        <pc:chgData name="Francesco Fransesini" userId="f4b06c69-b125-4814-a67d-adf8dc91bd7e" providerId="ADAL" clId="{7794D44E-D819-443D-8C5F-19F78DB9D20B}" dt="2023-05-30T12:27:48.882" v="133"/>
        <pc:sldMkLst>
          <pc:docMk/>
          <pc:sldMk cId="3341462760" sldId="361"/>
        </pc:sldMkLst>
      </pc:sldChg>
      <pc:sldChg chg="add del">
        <pc:chgData name="Francesco Fransesini" userId="f4b06c69-b125-4814-a67d-adf8dc91bd7e" providerId="ADAL" clId="{7794D44E-D819-443D-8C5F-19F78DB9D20B}" dt="2023-05-30T14:27:08.668" v="869" actId="47"/>
        <pc:sldMkLst>
          <pc:docMk/>
          <pc:sldMk cId="2233068851" sldId="362"/>
        </pc:sldMkLst>
      </pc:sldChg>
      <pc:sldChg chg="add del">
        <pc:chgData name="Francesco Fransesini" userId="f4b06c69-b125-4814-a67d-adf8dc91bd7e" providerId="ADAL" clId="{7794D44E-D819-443D-8C5F-19F78DB9D20B}" dt="2023-05-30T14:27:08.668" v="869" actId="47"/>
        <pc:sldMkLst>
          <pc:docMk/>
          <pc:sldMk cId="1221047343" sldId="363"/>
        </pc:sldMkLst>
      </pc:sldChg>
      <pc:sldChg chg="add del">
        <pc:chgData name="Francesco Fransesini" userId="f4b06c69-b125-4814-a67d-adf8dc91bd7e" providerId="ADAL" clId="{7794D44E-D819-443D-8C5F-19F78DB9D20B}" dt="2023-05-30T14:27:08.668" v="869" actId="47"/>
        <pc:sldMkLst>
          <pc:docMk/>
          <pc:sldMk cId="468496285" sldId="364"/>
        </pc:sldMkLst>
      </pc:sldChg>
      <pc:sldChg chg="add ord">
        <pc:chgData name="Francesco Fransesini" userId="f4b06c69-b125-4814-a67d-adf8dc91bd7e" providerId="ADAL" clId="{7794D44E-D819-443D-8C5F-19F78DB9D20B}" dt="2023-05-30T14:44:15.485" v="914"/>
        <pc:sldMkLst>
          <pc:docMk/>
          <pc:sldMk cId="2699327255" sldId="367"/>
        </pc:sldMkLst>
      </pc:sldChg>
      <pc:sldChg chg="addSp delSp modSp add mod">
        <pc:chgData name="Francesco Fransesini" userId="f4b06c69-b125-4814-a67d-adf8dc91bd7e" providerId="ADAL" clId="{7794D44E-D819-443D-8C5F-19F78DB9D20B}" dt="2023-05-30T14:55:50.580" v="985" actId="20577"/>
        <pc:sldMkLst>
          <pc:docMk/>
          <pc:sldMk cId="2544041190" sldId="370"/>
        </pc:sldMkLst>
        <pc:spChg chg="mod">
          <ac:chgData name="Francesco Fransesini" userId="f4b06c69-b125-4814-a67d-adf8dc91bd7e" providerId="ADAL" clId="{7794D44E-D819-443D-8C5F-19F78DB9D20B}" dt="2023-05-30T14:55:50.580" v="985" actId="20577"/>
          <ac:spMkLst>
            <pc:docMk/>
            <pc:sldMk cId="2544041190" sldId="370"/>
            <ac:spMk id="3" creationId="{E6722106-92AB-7263-1DB6-C3689F9138BA}"/>
          </ac:spMkLst>
        </pc:spChg>
        <pc:spChg chg="del">
          <ac:chgData name="Francesco Fransesini" userId="f4b06c69-b125-4814-a67d-adf8dc91bd7e" providerId="ADAL" clId="{7794D44E-D819-443D-8C5F-19F78DB9D20B}" dt="2023-05-30T14:54:16.266" v="953" actId="478"/>
          <ac:spMkLst>
            <pc:docMk/>
            <pc:sldMk cId="2544041190" sldId="370"/>
            <ac:spMk id="23" creationId="{FBBE428F-A0EB-F1F5-B491-15EBF25D036C}"/>
          </ac:spMkLst>
        </pc:spChg>
        <pc:spChg chg="mod">
          <ac:chgData name="Francesco Fransesini" userId="f4b06c69-b125-4814-a67d-adf8dc91bd7e" providerId="ADAL" clId="{7794D44E-D819-443D-8C5F-19F78DB9D20B}" dt="2023-05-30T14:55:34.545" v="975" actId="1076"/>
          <ac:spMkLst>
            <pc:docMk/>
            <pc:sldMk cId="2544041190" sldId="370"/>
            <ac:spMk id="26" creationId="{6A0115B9-2502-4C08-A5F9-DD64AA82E8A6}"/>
          </ac:spMkLst>
        </pc:spChg>
        <pc:picChg chg="add mod ord">
          <ac:chgData name="Francesco Fransesini" userId="f4b06c69-b125-4814-a67d-adf8dc91bd7e" providerId="ADAL" clId="{7794D44E-D819-443D-8C5F-19F78DB9D20B}" dt="2023-05-30T14:55:45.513" v="982" actId="1076"/>
          <ac:picMkLst>
            <pc:docMk/>
            <pc:sldMk cId="2544041190" sldId="370"/>
            <ac:picMk id="4" creationId="{9B696EC3-7024-0184-2017-AB4CDE778504}"/>
          </ac:picMkLst>
        </pc:picChg>
        <pc:picChg chg="add mod">
          <ac:chgData name="Francesco Fransesini" userId="f4b06c69-b125-4814-a67d-adf8dc91bd7e" providerId="ADAL" clId="{7794D44E-D819-443D-8C5F-19F78DB9D20B}" dt="2023-05-30T14:55:36.913" v="977" actId="1076"/>
          <ac:picMkLst>
            <pc:docMk/>
            <pc:sldMk cId="2544041190" sldId="370"/>
            <ac:picMk id="9" creationId="{3678FB3D-AC4C-F42C-0D15-7AD0A7354C9D}"/>
          </ac:picMkLst>
        </pc:picChg>
        <pc:picChg chg="del">
          <ac:chgData name="Francesco Fransesini" userId="f4b06c69-b125-4814-a67d-adf8dc91bd7e" providerId="ADAL" clId="{7794D44E-D819-443D-8C5F-19F78DB9D20B}" dt="2023-05-30T14:54:15.043" v="952" actId="478"/>
          <ac:picMkLst>
            <pc:docMk/>
            <pc:sldMk cId="2544041190" sldId="370"/>
            <ac:picMk id="21" creationId="{C5BEFC3A-513D-91AB-2E55-1DA9778B8191}"/>
          </ac:picMkLst>
        </pc:picChg>
        <pc:picChg chg="mod">
          <ac:chgData name="Francesco Fransesini" userId="f4b06c69-b125-4814-a67d-adf8dc91bd7e" providerId="ADAL" clId="{7794D44E-D819-443D-8C5F-19F78DB9D20B}" dt="2023-05-30T14:55:35.801" v="976" actId="1076"/>
          <ac:picMkLst>
            <pc:docMk/>
            <pc:sldMk cId="2544041190" sldId="370"/>
            <ac:picMk id="1026" creationId="{3641723C-4C99-3A8D-95FF-0EBE22B9703E}"/>
          </ac:picMkLst>
        </pc:picChg>
      </pc:sldChg>
      <pc:sldChg chg="add">
        <pc:chgData name="Francesco Fransesini" userId="f4b06c69-b125-4814-a67d-adf8dc91bd7e" providerId="ADAL" clId="{7794D44E-D819-443D-8C5F-19F78DB9D20B}" dt="2023-05-30T12:27:48.882" v="133"/>
        <pc:sldMkLst>
          <pc:docMk/>
          <pc:sldMk cId="3873837253" sldId="371"/>
        </pc:sldMkLst>
      </pc:sldChg>
      <pc:sldChg chg="add ord">
        <pc:chgData name="Francesco Fransesini" userId="f4b06c69-b125-4814-a67d-adf8dc91bd7e" providerId="ADAL" clId="{7794D44E-D819-443D-8C5F-19F78DB9D20B}" dt="2023-05-30T14:28:17.446" v="872"/>
        <pc:sldMkLst>
          <pc:docMk/>
          <pc:sldMk cId="226603482" sldId="373"/>
        </pc:sldMkLst>
      </pc:sldChg>
      <pc:sldChg chg="add ord">
        <pc:chgData name="Francesco Fransesini" userId="f4b06c69-b125-4814-a67d-adf8dc91bd7e" providerId="ADAL" clId="{7794D44E-D819-443D-8C5F-19F78DB9D20B}" dt="2023-05-30T14:28:17.446" v="872"/>
        <pc:sldMkLst>
          <pc:docMk/>
          <pc:sldMk cId="4171279595" sldId="374"/>
        </pc:sldMkLst>
      </pc:sldChg>
      <pc:sldChg chg="add ord">
        <pc:chgData name="Francesco Fransesini" userId="f4b06c69-b125-4814-a67d-adf8dc91bd7e" providerId="ADAL" clId="{7794D44E-D819-443D-8C5F-19F78DB9D20B}" dt="2023-05-30T14:28:17.446" v="872"/>
        <pc:sldMkLst>
          <pc:docMk/>
          <pc:sldMk cId="889791508" sldId="378"/>
        </pc:sldMkLst>
      </pc:sldChg>
      <pc:sldChg chg="add ord">
        <pc:chgData name="Francesco Fransesini" userId="f4b06c69-b125-4814-a67d-adf8dc91bd7e" providerId="ADAL" clId="{7794D44E-D819-443D-8C5F-19F78DB9D20B}" dt="2023-05-30T14:28:17.446" v="872"/>
        <pc:sldMkLst>
          <pc:docMk/>
          <pc:sldMk cId="2574722414" sldId="380"/>
        </pc:sldMkLst>
      </pc:sldChg>
      <pc:sldChg chg="addSp delSp modSp add mod">
        <pc:chgData name="Francesco Fransesini" userId="f4b06c69-b125-4814-a67d-adf8dc91bd7e" providerId="ADAL" clId="{7794D44E-D819-443D-8C5F-19F78DB9D20B}" dt="2023-05-31T06:49:02.060" v="1074" actId="1076"/>
        <pc:sldMkLst>
          <pc:docMk/>
          <pc:sldMk cId="2665996803" sldId="381"/>
        </pc:sldMkLst>
        <pc:spChg chg="mod">
          <ac:chgData name="Francesco Fransesini" userId="f4b06c69-b125-4814-a67d-adf8dc91bd7e" providerId="ADAL" clId="{7794D44E-D819-443D-8C5F-19F78DB9D20B}" dt="2023-05-31T06:47:40.396" v="1039" actId="1076"/>
          <ac:spMkLst>
            <pc:docMk/>
            <pc:sldMk cId="2665996803" sldId="381"/>
            <ac:spMk id="4" creationId="{11C4E26E-7DE2-4D0B-0E57-D36F248C0F33}"/>
          </ac:spMkLst>
        </pc:spChg>
        <pc:spChg chg="mod">
          <ac:chgData name="Francesco Fransesini" userId="f4b06c69-b125-4814-a67d-adf8dc91bd7e" providerId="ADAL" clId="{7794D44E-D819-443D-8C5F-19F78DB9D20B}" dt="2023-05-31T06:48:02.004" v="1048" actId="1076"/>
          <ac:spMkLst>
            <pc:docMk/>
            <pc:sldMk cId="2665996803" sldId="381"/>
            <ac:spMk id="5" creationId="{142F8ED2-AD10-AB5A-68D4-B201B4E54D38}"/>
          </ac:spMkLst>
        </pc:spChg>
        <pc:spChg chg="mod">
          <ac:chgData name="Francesco Fransesini" userId="f4b06c69-b125-4814-a67d-adf8dc91bd7e" providerId="ADAL" clId="{7794D44E-D819-443D-8C5F-19F78DB9D20B}" dt="2023-05-31T06:48:19.764" v="1059" actId="1076"/>
          <ac:spMkLst>
            <pc:docMk/>
            <pc:sldMk cId="2665996803" sldId="381"/>
            <ac:spMk id="6" creationId="{93E15B79-9A88-58D9-3050-FC8182D3C305}"/>
          </ac:spMkLst>
        </pc:spChg>
        <pc:spChg chg="mod ord">
          <ac:chgData name="Francesco Fransesini" userId="f4b06c69-b125-4814-a67d-adf8dc91bd7e" providerId="ADAL" clId="{7794D44E-D819-443D-8C5F-19F78DB9D20B}" dt="2023-05-31T06:48:56.796" v="1071" actId="1076"/>
          <ac:spMkLst>
            <pc:docMk/>
            <pc:sldMk cId="2665996803" sldId="381"/>
            <ac:spMk id="7" creationId="{DEA4C350-AF28-B33F-EFD8-8B2E0BF70AA3}"/>
          </ac:spMkLst>
        </pc:spChg>
        <pc:spChg chg="mod">
          <ac:chgData name="Francesco Fransesini" userId="f4b06c69-b125-4814-a67d-adf8dc91bd7e" providerId="ADAL" clId="{7794D44E-D819-443D-8C5F-19F78DB9D20B}" dt="2023-05-31T06:48:53.532" v="1070" actId="1076"/>
          <ac:spMkLst>
            <pc:docMk/>
            <pc:sldMk cId="2665996803" sldId="381"/>
            <ac:spMk id="9" creationId="{B43BB59E-FEA9-BB55-B75E-09E0556E6E52}"/>
          </ac:spMkLst>
        </pc:spChg>
        <pc:picChg chg="del">
          <ac:chgData name="Francesco Fransesini" userId="f4b06c69-b125-4814-a67d-adf8dc91bd7e" providerId="ADAL" clId="{7794D44E-D819-443D-8C5F-19F78DB9D20B}" dt="2023-05-30T14:58:25.049" v="1026" actId="478"/>
          <ac:picMkLst>
            <pc:docMk/>
            <pc:sldMk cId="2665996803" sldId="381"/>
            <ac:picMk id="8" creationId="{51A94DD1-8837-AA79-8680-6A375C0184A9}"/>
          </ac:picMkLst>
        </pc:picChg>
        <pc:picChg chg="del">
          <ac:chgData name="Francesco Fransesini" userId="f4b06c69-b125-4814-a67d-adf8dc91bd7e" providerId="ADAL" clId="{7794D44E-D819-443D-8C5F-19F78DB9D20B}" dt="2023-05-30T14:57:18.787" v="1004" actId="478"/>
          <ac:picMkLst>
            <pc:docMk/>
            <pc:sldMk cId="2665996803" sldId="381"/>
            <ac:picMk id="10" creationId="{2BB5B3B2-36A7-3101-B9F1-FBCDD849DAB3}"/>
          </ac:picMkLst>
        </pc:picChg>
        <pc:picChg chg="add mod">
          <ac:chgData name="Francesco Fransesini" userId="f4b06c69-b125-4814-a67d-adf8dc91bd7e" providerId="ADAL" clId="{7794D44E-D819-443D-8C5F-19F78DB9D20B}" dt="2023-05-31T06:49:02.060" v="1074" actId="1076"/>
          <ac:picMkLst>
            <pc:docMk/>
            <pc:sldMk cId="2665996803" sldId="381"/>
            <ac:picMk id="11" creationId="{DB9058E7-1B6D-D1E0-E962-B22356250D2C}"/>
          </ac:picMkLst>
        </pc:picChg>
        <pc:picChg chg="del">
          <ac:chgData name="Francesco Fransesini" userId="f4b06c69-b125-4814-a67d-adf8dc91bd7e" providerId="ADAL" clId="{7794D44E-D819-443D-8C5F-19F78DB9D20B}" dt="2023-05-30T14:57:48.154" v="1013" actId="478"/>
          <ac:picMkLst>
            <pc:docMk/>
            <pc:sldMk cId="2665996803" sldId="381"/>
            <ac:picMk id="12" creationId="{15E37C60-673F-F898-EBC9-C08A4666FE55}"/>
          </ac:picMkLst>
        </pc:picChg>
        <pc:picChg chg="add del mod">
          <ac:chgData name="Francesco Fransesini" userId="f4b06c69-b125-4814-a67d-adf8dc91bd7e" providerId="ADAL" clId="{7794D44E-D819-443D-8C5F-19F78DB9D20B}" dt="2023-05-30T14:57:37.634" v="1009" actId="478"/>
          <ac:picMkLst>
            <pc:docMk/>
            <pc:sldMk cId="2665996803" sldId="381"/>
            <ac:picMk id="13" creationId="{AD9F387F-0ECC-7002-D45F-E58654F169EB}"/>
          </ac:picMkLst>
        </pc:picChg>
        <pc:picChg chg="add mod">
          <ac:chgData name="Francesco Fransesini" userId="f4b06c69-b125-4814-a67d-adf8dc91bd7e" providerId="ADAL" clId="{7794D44E-D819-443D-8C5F-19F78DB9D20B}" dt="2023-05-31T06:47:37.988" v="1038" actId="14100"/>
          <ac:picMkLst>
            <pc:docMk/>
            <pc:sldMk cId="2665996803" sldId="381"/>
            <ac:picMk id="14" creationId="{93BCD64D-44F2-A379-86FC-1A536A2E80A8}"/>
          </ac:picMkLst>
        </pc:picChg>
        <pc:picChg chg="add mod">
          <ac:chgData name="Francesco Fransesini" userId="f4b06c69-b125-4814-a67d-adf8dc91bd7e" providerId="ADAL" clId="{7794D44E-D819-443D-8C5F-19F78DB9D20B}" dt="2023-05-31T06:48:15.260" v="1058" actId="1076"/>
          <ac:picMkLst>
            <pc:docMk/>
            <pc:sldMk cId="2665996803" sldId="381"/>
            <ac:picMk id="15" creationId="{6CC7F2C3-1EBC-C385-41F2-7317F5DD10FF}"/>
          </ac:picMkLst>
        </pc:picChg>
      </pc:sldChg>
      <pc:sldChg chg="delSp modSp add del mod">
        <pc:chgData name="Francesco Fransesini" userId="f4b06c69-b125-4814-a67d-adf8dc91bd7e" providerId="ADAL" clId="{7794D44E-D819-443D-8C5F-19F78DB9D20B}" dt="2023-05-30T14:55:24.252" v="974" actId="47"/>
        <pc:sldMkLst>
          <pc:docMk/>
          <pc:sldMk cId="2890834501" sldId="382"/>
        </pc:sldMkLst>
        <pc:picChg chg="del mod modCrop">
          <ac:chgData name="Francesco Fransesini" userId="f4b06c69-b125-4814-a67d-adf8dc91bd7e" providerId="ADAL" clId="{7794D44E-D819-443D-8C5F-19F78DB9D20B}" dt="2023-05-30T14:54:44.933" v="960" actId="21"/>
          <ac:picMkLst>
            <pc:docMk/>
            <pc:sldMk cId="2890834501" sldId="382"/>
            <ac:picMk id="5" creationId="{F94F30DB-8CDE-300F-E2AC-DCCB6776419B}"/>
          </ac:picMkLst>
        </pc:picChg>
        <pc:picChg chg="del">
          <ac:chgData name="Francesco Fransesini" userId="f4b06c69-b125-4814-a67d-adf8dc91bd7e" providerId="ADAL" clId="{7794D44E-D819-443D-8C5F-19F78DB9D20B}" dt="2023-05-30T14:55:11.071" v="970" actId="21"/>
          <ac:picMkLst>
            <pc:docMk/>
            <pc:sldMk cId="2890834501" sldId="382"/>
            <ac:picMk id="6" creationId="{F9C7D472-019C-1FB5-AE2F-9B4E7D52221D}"/>
          </ac:picMkLst>
        </pc:picChg>
      </pc:sldChg>
      <pc:sldChg chg="add ord">
        <pc:chgData name="Francesco Fransesini" userId="f4b06c69-b125-4814-a67d-adf8dc91bd7e" providerId="ADAL" clId="{7794D44E-D819-443D-8C5F-19F78DB9D20B}" dt="2023-05-30T14:33:44.973" v="876"/>
        <pc:sldMkLst>
          <pc:docMk/>
          <pc:sldMk cId="3709646743" sldId="397"/>
        </pc:sldMkLst>
      </pc:sldChg>
      <pc:sldChg chg="add ord">
        <pc:chgData name="Francesco Fransesini" userId="f4b06c69-b125-4814-a67d-adf8dc91bd7e" providerId="ADAL" clId="{7794D44E-D819-443D-8C5F-19F78DB9D20B}" dt="2023-05-30T14:33:44.973" v="876"/>
        <pc:sldMkLst>
          <pc:docMk/>
          <pc:sldMk cId="2411316292" sldId="398"/>
        </pc:sldMkLst>
      </pc:sldChg>
      <pc:sldChg chg="add">
        <pc:chgData name="Francesco Fransesini" userId="f4b06c69-b125-4814-a67d-adf8dc91bd7e" providerId="ADAL" clId="{7794D44E-D819-443D-8C5F-19F78DB9D20B}" dt="2023-05-30T12:08:43.937" v="132"/>
        <pc:sldMkLst>
          <pc:docMk/>
          <pc:sldMk cId="3778688739" sldId="399"/>
        </pc:sldMkLst>
      </pc:sldChg>
      <pc:sldChg chg="add del">
        <pc:chgData name="Francesco Fransesini" userId="f4b06c69-b125-4814-a67d-adf8dc91bd7e" providerId="ADAL" clId="{7794D44E-D819-443D-8C5F-19F78DB9D20B}" dt="2023-05-30T14:33:00.706" v="873" actId="47"/>
        <pc:sldMkLst>
          <pc:docMk/>
          <pc:sldMk cId="2485243063" sldId="400"/>
        </pc:sldMkLst>
      </pc:sldChg>
      <pc:sldChg chg="new del">
        <pc:chgData name="Francesco Fransesini" userId="f4b06c69-b125-4814-a67d-adf8dc91bd7e" providerId="ADAL" clId="{7794D44E-D819-443D-8C5F-19F78DB9D20B}" dt="2023-05-30T13:23:55.541" v="153" actId="47"/>
        <pc:sldMkLst>
          <pc:docMk/>
          <pc:sldMk cId="1005703957" sldId="401"/>
        </pc:sldMkLst>
      </pc:sldChg>
      <pc:sldChg chg="modSp new mod">
        <pc:chgData name="Francesco Fransesini" userId="f4b06c69-b125-4814-a67d-adf8dc91bd7e" providerId="ADAL" clId="{7794D44E-D819-443D-8C5F-19F78DB9D20B}" dt="2023-05-30T13:24:08.716" v="170" actId="20577"/>
        <pc:sldMkLst>
          <pc:docMk/>
          <pc:sldMk cId="1278474033" sldId="401"/>
        </pc:sldMkLst>
        <pc:spChg chg="mod">
          <ac:chgData name="Francesco Fransesini" userId="f4b06c69-b125-4814-a67d-adf8dc91bd7e" providerId="ADAL" clId="{7794D44E-D819-443D-8C5F-19F78DB9D20B}" dt="2023-05-30T13:24:08.716" v="170" actId="20577"/>
          <ac:spMkLst>
            <pc:docMk/>
            <pc:sldMk cId="1278474033" sldId="401"/>
            <ac:spMk id="5" creationId="{721FB4EA-861E-DB87-9493-4AE15C940C50}"/>
          </ac:spMkLst>
        </pc:spChg>
      </pc:sldChg>
      <pc:sldChg chg="new del">
        <pc:chgData name="Francesco Fransesini" userId="f4b06c69-b125-4814-a67d-adf8dc91bd7e" providerId="ADAL" clId="{7794D44E-D819-443D-8C5F-19F78DB9D20B}" dt="2023-05-30T13:24:20.777" v="172" actId="47"/>
        <pc:sldMkLst>
          <pc:docMk/>
          <pc:sldMk cId="41884098" sldId="402"/>
        </pc:sldMkLst>
      </pc:sldChg>
      <pc:sldChg chg="modSp new mod">
        <pc:chgData name="Francesco Fransesini" userId="f4b06c69-b125-4814-a67d-adf8dc91bd7e" providerId="ADAL" clId="{7794D44E-D819-443D-8C5F-19F78DB9D20B}" dt="2023-05-30T13:59:03.693" v="855" actId="113"/>
        <pc:sldMkLst>
          <pc:docMk/>
          <pc:sldMk cId="3193787484" sldId="402"/>
        </pc:sldMkLst>
        <pc:spChg chg="mod">
          <ac:chgData name="Francesco Fransesini" userId="f4b06c69-b125-4814-a67d-adf8dc91bd7e" providerId="ADAL" clId="{7794D44E-D819-443D-8C5F-19F78DB9D20B}" dt="2023-05-30T13:57:58.366" v="841" actId="1076"/>
          <ac:spMkLst>
            <pc:docMk/>
            <pc:sldMk cId="3193787484" sldId="402"/>
            <ac:spMk id="3" creationId="{F9CC42DA-3976-1533-DA9D-B5F7107366F5}"/>
          </ac:spMkLst>
        </pc:spChg>
        <pc:spChg chg="mod">
          <ac:chgData name="Francesco Fransesini" userId="f4b06c69-b125-4814-a67d-adf8dc91bd7e" providerId="ADAL" clId="{7794D44E-D819-443D-8C5F-19F78DB9D20B}" dt="2023-05-30T13:59:03.693" v="855" actId="113"/>
          <ac:spMkLst>
            <pc:docMk/>
            <pc:sldMk cId="3193787484" sldId="402"/>
            <ac:spMk id="4" creationId="{0BA0FC18-428F-DD3A-E7B8-C0282EDE896B}"/>
          </ac:spMkLst>
        </pc:spChg>
      </pc:sldChg>
      <pc:sldChg chg="add">
        <pc:chgData name="Francesco Fransesini" userId="f4b06c69-b125-4814-a67d-adf8dc91bd7e" providerId="ADAL" clId="{7794D44E-D819-443D-8C5F-19F78DB9D20B}" dt="2023-05-30T14:25:24.074" v="866"/>
        <pc:sldMkLst>
          <pc:docMk/>
          <pc:sldMk cId="1984668695" sldId="403"/>
        </pc:sldMkLst>
      </pc:sldChg>
      <pc:sldChg chg="add del">
        <pc:chgData name="Francesco Fransesini" userId="f4b06c69-b125-4814-a67d-adf8dc91bd7e" providerId="ADAL" clId="{7794D44E-D819-443D-8C5F-19F78DB9D20B}" dt="2023-05-30T14:27:02.068" v="868" actId="47"/>
        <pc:sldMkLst>
          <pc:docMk/>
          <pc:sldMk cId="369018599" sldId="404"/>
        </pc:sldMkLst>
      </pc:sldChg>
      <pc:sldChg chg="add">
        <pc:chgData name="Francesco Fransesini" userId="f4b06c69-b125-4814-a67d-adf8dc91bd7e" providerId="ADAL" clId="{7794D44E-D819-443D-8C5F-19F78DB9D20B}" dt="2023-05-30T14:27:16.902" v="870"/>
        <pc:sldMkLst>
          <pc:docMk/>
          <pc:sldMk cId="2885089445" sldId="404"/>
        </pc:sldMkLst>
      </pc:sldChg>
      <pc:sldChg chg="add ord">
        <pc:chgData name="Francesco Fransesini" userId="f4b06c69-b125-4814-a67d-adf8dc91bd7e" providerId="ADAL" clId="{7794D44E-D819-443D-8C5F-19F78DB9D20B}" dt="2023-05-30T14:54:06.329" v="951"/>
        <pc:sldMkLst>
          <pc:docMk/>
          <pc:sldMk cId="2641941682" sldId="405"/>
        </pc:sldMkLst>
      </pc:sldChg>
      <pc:sldChg chg="add ord">
        <pc:chgData name="Francesco Fransesini" userId="f4b06c69-b125-4814-a67d-adf8dc91bd7e" providerId="ADAL" clId="{7794D44E-D819-443D-8C5F-19F78DB9D20B}" dt="2023-05-30T14:54:06.329" v="951"/>
        <pc:sldMkLst>
          <pc:docMk/>
          <pc:sldMk cId="4055228278" sldId="406"/>
        </pc:sldMkLst>
      </pc:sldChg>
      <pc:sldChg chg="add ord">
        <pc:chgData name="Francesco Fransesini" userId="f4b06c69-b125-4814-a67d-adf8dc91bd7e" providerId="ADAL" clId="{7794D44E-D819-443D-8C5F-19F78DB9D20B}" dt="2023-05-30T14:54:06.329" v="951"/>
        <pc:sldMkLst>
          <pc:docMk/>
          <pc:sldMk cId="1496441684" sldId="407"/>
        </pc:sldMkLst>
      </pc:sldChg>
      <pc:sldChg chg="addSp delSp modSp new del mod">
        <pc:chgData name="Francesco Fransesini" userId="f4b06c69-b125-4814-a67d-adf8dc91bd7e" providerId="ADAL" clId="{7794D44E-D819-443D-8C5F-19F78DB9D20B}" dt="2023-05-30T14:58:43.133" v="1034" actId="47"/>
        <pc:sldMkLst>
          <pc:docMk/>
          <pc:sldMk cId="53122949" sldId="408"/>
        </pc:sldMkLst>
        <pc:spChg chg="del">
          <ac:chgData name="Francesco Fransesini" userId="f4b06c69-b125-4814-a67d-adf8dc91bd7e" providerId="ADAL" clId="{7794D44E-D819-443D-8C5F-19F78DB9D20B}" dt="2023-05-30T14:57:05.375" v="987"/>
          <ac:spMkLst>
            <pc:docMk/>
            <pc:sldMk cId="53122949" sldId="408"/>
            <ac:spMk id="4" creationId="{7D50753E-A19C-F002-9F48-96F1F77E0C8B}"/>
          </ac:spMkLst>
        </pc:spChg>
        <pc:spChg chg="add mod">
          <ac:chgData name="Francesco Fransesini" userId="f4b06c69-b125-4814-a67d-adf8dc91bd7e" providerId="ADAL" clId="{7794D44E-D819-443D-8C5F-19F78DB9D20B}" dt="2023-05-30T14:58:22.629" v="1025" actId="21"/>
          <ac:spMkLst>
            <pc:docMk/>
            <pc:sldMk cId="53122949" sldId="408"/>
            <ac:spMk id="18" creationId="{0B0A54A8-FA52-F502-F92B-C1691EFD8134}"/>
          </ac:spMkLst>
        </pc:spChg>
        <pc:picChg chg="add del mod">
          <ac:chgData name="Francesco Fransesini" userId="f4b06c69-b125-4814-a67d-adf8dc91bd7e" providerId="ADAL" clId="{7794D44E-D819-443D-8C5F-19F78DB9D20B}" dt="2023-05-30T14:58:22.629" v="1025" actId="21"/>
          <ac:picMkLst>
            <pc:docMk/>
            <pc:sldMk cId="53122949" sldId="408"/>
            <ac:picMk id="6" creationId="{81AA0D9F-B6D1-21AA-3186-E202BEC02109}"/>
          </ac:picMkLst>
        </pc:picChg>
        <pc:picChg chg="add del mod">
          <ac:chgData name="Francesco Fransesini" userId="f4b06c69-b125-4814-a67d-adf8dc91bd7e" providerId="ADAL" clId="{7794D44E-D819-443D-8C5F-19F78DB9D20B}" dt="2023-05-30T14:58:07.360" v="1020" actId="21"/>
          <ac:picMkLst>
            <pc:docMk/>
            <pc:sldMk cId="53122949" sldId="408"/>
            <ac:picMk id="8" creationId="{718C36ED-2C4F-D311-75DB-10E62D2C2721}"/>
          </ac:picMkLst>
        </pc:picChg>
        <pc:picChg chg="add del mod">
          <ac:chgData name="Francesco Fransesini" userId="f4b06c69-b125-4814-a67d-adf8dc91bd7e" providerId="ADAL" clId="{7794D44E-D819-443D-8C5F-19F78DB9D20B}" dt="2023-05-30T14:57:57.086" v="1016" actId="21"/>
          <ac:picMkLst>
            <pc:docMk/>
            <pc:sldMk cId="53122949" sldId="408"/>
            <ac:picMk id="10" creationId="{55A35E67-A8DE-EA38-AE42-E1AD70A882BE}"/>
          </ac:picMkLst>
        </pc:picChg>
        <pc:picChg chg="add del mod">
          <ac:chgData name="Francesco Fransesini" userId="f4b06c69-b125-4814-a67d-adf8dc91bd7e" providerId="ADAL" clId="{7794D44E-D819-443D-8C5F-19F78DB9D20B}" dt="2023-05-30T14:57:42.273" v="1010" actId="21"/>
          <ac:picMkLst>
            <pc:docMk/>
            <pc:sldMk cId="53122949" sldId="408"/>
            <ac:picMk id="12" creationId="{3EB8EF7C-8462-9A5D-9FB6-620D5A566459}"/>
          </ac:picMkLst>
        </pc:picChg>
        <pc:picChg chg="add del mod">
          <ac:chgData name="Francesco Fransesini" userId="f4b06c69-b125-4814-a67d-adf8dc91bd7e" providerId="ADAL" clId="{7794D44E-D819-443D-8C5F-19F78DB9D20B}" dt="2023-05-30T14:57:30.733" v="1007" actId="21"/>
          <ac:picMkLst>
            <pc:docMk/>
            <pc:sldMk cId="53122949" sldId="408"/>
            <ac:picMk id="14" creationId="{D9A78582-AFB8-C7F0-2FEF-9A738E544761}"/>
          </ac:picMkLst>
        </pc:picChg>
        <pc:picChg chg="add del mod">
          <ac:chgData name="Francesco Fransesini" userId="f4b06c69-b125-4814-a67d-adf8dc91bd7e" providerId="ADAL" clId="{7794D44E-D819-443D-8C5F-19F78DB9D20B}" dt="2023-05-30T14:57:12.780" v="1002" actId="21"/>
          <ac:picMkLst>
            <pc:docMk/>
            <pc:sldMk cId="53122949" sldId="408"/>
            <ac:picMk id="16" creationId="{F89F8DF1-8CDE-8043-F757-738955479A23}"/>
          </ac:picMkLst>
        </pc:picChg>
      </pc:sldChg>
      <pc:sldMasterChg chg="modSp mod modSldLayout">
        <pc:chgData name="Francesco Fransesini" userId="f4b06c69-b125-4814-a67d-adf8dc91bd7e" providerId="ADAL" clId="{7794D44E-D819-443D-8C5F-19F78DB9D20B}" dt="2023-05-30T14:43:11.948" v="910" actId="20577"/>
        <pc:sldMasterMkLst>
          <pc:docMk/>
          <pc:sldMasterMk cId="3684260606" sldId="2147483650"/>
        </pc:sldMasterMkLst>
        <pc:spChg chg="mod">
          <ac:chgData name="Francesco Fransesini" userId="f4b06c69-b125-4814-a67d-adf8dc91bd7e" providerId="ADAL" clId="{7794D44E-D819-443D-8C5F-19F78DB9D20B}" dt="2023-05-30T10:14:57.355" v="9" actId="20577"/>
          <ac:spMkLst>
            <pc:docMk/>
            <pc:sldMasterMk cId="3684260606" sldId="2147483650"/>
            <ac:spMk id="5" creationId="{090EDCED-2A71-B284-CEEF-977787D497A1}"/>
          </ac:spMkLst>
        </pc:spChg>
        <pc:spChg chg="mod">
          <ac:chgData name="Francesco Fransesini" userId="f4b06c69-b125-4814-a67d-adf8dc91bd7e" providerId="ADAL" clId="{7794D44E-D819-443D-8C5F-19F78DB9D20B}" dt="2023-05-30T10:16:24.595" v="91" actId="20577"/>
          <ac:spMkLst>
            <pc:docMk/>
            <pc:sldMasterMk cId="3684260606" sldId="2147483650"/>
            <ac:spMk id="13" creationId="{0E900C5D-EAF9-C869-EFC7-859C5616C52B}"/>
          </ac:spMkLst>
        </pc:spChg>
        <pc:sldLayoutChg chg="modSp mod">
          <pc:chgData name="Francesco Fransesini" userId="f4b06c69-b125-4814-a67d-adf8dc91bd7e" providerId="ADAL" clId="{7794D44E-D819-443D-8C5F-19F78DB9D20B}" dt="2023-05-30T14:43:11.948" v="910" actId="20577"/>
          <pc:sldLayoutMkLst>
            <pc:docMk/>
            <pc:sldMasterMk cId="3684260606" sldId="2147483650"/>
            <pc:sldLayoutMk cId="1647798049" sldId="2147483651"/>
          </pc:sldLayoutMkLst>
          <pc:spChg chg="mod">
            <ac:chgData name="Francesco Fransesini" userId="f4b06c69-b125-4814-a67d-adf8dc91bd7e" providerId="ADAL" clId="{7794D44E-D819-443D-8C5F-19F78DB9D20B}" dt="2023-05-30T14:43:11.948" v="910" actId="20577"/>
            <ac:spMkLst>
              <pc:docMk/>
              <pc:sldMasterMk cId="3684260606" sldId="2147483650"/>
              <pc:sldLayoutMk cId="1647798049" sldId="2147483651"/>
              <ac:spMk id="2" creationId="{78FDEAC5-CB05-410E-9C13-A3BB95AA2B9C}"/>
            </ac:spMkLst>
          </pc:spChg>
          <pc:spChg chg="mod">
            <ac:chgData name="Francesco Fransesini" userId="f4b06c69-b125-4814-a67d-adf8dc91bd7e" providerId="ADAL" clId="{7794D44E-D819-443D-8C5F-19F78DB9D20B}" dt="2023-05-30T14:04:33.465" v="861" actId="20577"/>
            <ac:spMkLst>
              <pc:docMk/>
              <pc:sldMasterMk cId="3684260606" sldId="2147483650"/>
              <pc:sldLayoutMk cId="1647798049" sldId="2147483651"/>
              <ac:spMk id="5" creationId="{CCF5DAC8-7DA6-330C-CD3C-098891C27EC5}"/>
            </ac:spMkLst>
          </pc:spChg>
        </pc:sldLayoutChg>
      </pc:sldMasterChg>
    </pc:docChg>
  </pc:docChgLst>
  <pc:docChgLst>
    <pc:chgData name="Francesco Fransesini" userId="f4b06c69-b125-4814-a67d-adf8dc91bd7e" providerId="ADAL" clId="{2D414CEC-CEC5-44AC-B1C2-7A79C12DB2B1}"/>
    <pc:docChg chg="undo custSel addSld delSld modSld">
      <pc:chgData name="Francesco Fransesini" userId="f4b06c69-b125-4814-a67d-adf8dc91bd7e" providerId="ADAL" clId="{2D414CEC-CEC5-44AC-B1C2-7A79C12DB2B1}" dt="2022-07-11T13:49:29.776" v="2678"/>
      <pc:docMkLst>
        <pc:docMk/>
      </pc:docMkLst>
      <pc:sldChg chg="modSp mod">
        <pc:chgData name="Francesco Fransesini" userId="f4b06c69-b125-4814-a67d-adf8dc91bd7e" providerId="ADAL" clId="{2D414CEC-CEC5-44AC-B1C2-7A79C12DB2B1}" dt="2022-07-11T12:18:19.644" v="2275"/>
        <pc:sldMkLst>
          <pc:docMk/>
          <pc:sldMk cId="3110927197" sldId="283"/>
        </pc:sldMkLst>
        <pc:spChg chg="mod">
          <ac:chgData name="Francesco Fransesini" userId="f4b06c69-b125-4814-a67d-adf8dc91bd7e" providerId="ADAL" clId="{2D414CEC-CEC5-44AC-B1C2-7A79C12DB2B1}" dt="2022-07-11T12:18:19.644" v="2275"/>
          <ac:spMkLst>
            <pc:docMk/>
            <pc:sldMk cId="3110927197" sldId="283"/>
            <ac:spMk id="48" creationId="{EA777D94-B97F-4FEC-8873-BB959D9332F5}"/>
          </ac:spMkLst>
        </pc:spChg>
      </pc:sldChg>
      <pc:sldChg chg="addSp delSp modSp add mod">
        <pc:chgData name="Francesco Fransesini" userId="f4b06c69-b125-4814-a67d-adf8dc91bd7e" providerId="ADAL" clId="{2D414CEC-CEC5-44AC-B1C2-7A79C12DB2B1}" dt="2022-07-11T12:29:09.030" v="2393" actId="6549"/>
        <pc:sldMkLst>
          <pc:docMk/>
          <pc:sldMk cId="2228359365" sldId="284"/>
        </pc:sldMkLst>
        <pc:spChg chg="del">
          <ac:chgData name="Francesco Fransesini" userId="f4b06c69-b125-4814-a67d-adf8dc91bd7e" providerId="ADAL" clId="{2D414CEC-CEC5-44AC-B1C2-7A79C12DB2B1}" dt="2022-07-09T10:15:50.862" v="968" actId="478"/>
          <ac:spMkLst>
            <pc:docMk/>
            <pc:sldMk cId="2228359365" sldId="284"/>
            <ac:spMk id="2" creationId="{9A33B05A-ECC6-4AD4-8603-270C969F2EEC}"/>
          </ac:spMkLst>
        </pc:spChg>
        <pc:spChg chg="add del mod">
          <ac:chgData name="Francesco Fransesini" userId="f4b06c69-b125-4814-a67d-adf8dc91bd7e" providerId="ADAL" clId="{2D414CEC-CEC5-44AC-B1C2-7A79C12DB2B1}" dt="2022-07-09T10:15:54.486" v="970" actId="478"/>
          <ac:spMkLst>
            <pc:docMk/>
            <pc:sldMk cId="2228359365" sldId="284"/>
            <ac:spMk id="5" creationId="{AEB51057-975D-09DB-9460-C8238D435DD5}"/>
          </ac:spMkLst>
        </pc:spChg>
        <pc:spChg chg="del mod">
          <ac:chgData name="Francesco Fransesini" userId="f4b06c69-b125-4814-a67d-adf8dc91bd7e" providerId="ADAL" clId="{2D414CEC-CEC5-44AC-B1C2-7A79C12DB2B1}" dt="2022-07-09T10:15:59.071" v="974" actId="478"/>
          <ac:spMkLst>
            <pc:docMk/>
            <pc:sldMk cId="2228359365" sldId="284"/>
            <ac:spMk id="6" creationId="{FE784CCB-7A51-C84C-D948-EEB5186B4C3B}"/>
          </ac:spMkLst>
        </pc:spChg>
        <pc:spChg chg="del">
          <ac:chgData name="Francesco Fransesini" userId="f4b06c69-b125-4814-a67d-adf8dc91bd7e" providerId="ADAL" clId="{2D414CEC-CEC5-44AC-B1C2-7A79C12DB2B1}" dt="2022-07-09T11:05:33.219" v="1109" actId="478"/>
          <ac:spMkLst>
            <pc:docMk/>
            <pc:sldMk cId="2228359365" sldId="284"/>
            <ac:spMk id="17" creationId="{E97878A2-55E5-5546-A045-CCC248DB1D4F}"/>
          </ac:spMkLst>
        </pc:spChg>
        <pc:spChg chg="add del mod">
          <ac:chgData name="Francesco Fransesini" userId="f4b06c69-b125-4814-a67d-adf8dc91bd7e" providerId="ADAL" clId="{2D414CEC-CEC5-44AC-B1C2-7A79C12DB2B1}" dt="2022-07-09T10:45:23.376" v="1059"/>
          <ac:spMkLst>
            <pc:docMk/>
            <pc:sldMk cId="2228359365" sldId="284"/>
            <ac:spMk id="20" creationId="{7FA0EB45-995E-25F5-387C-FF142762229D}"/>
          </ac:spMkLst>
        </pc:spChg>
        <pc:spChg chg="mod">
          <ac:chgData name="Francesco Fransesini" userId="f4b06c69-b125-4814-a67d-adf8dc91bd7e" providerId="ADAL" clId="{2D414CEC-CEC5-44AC-B1C2-7A79C12DB2B1}" dt="2022-07-09T16:54:05.567" v="2180" actId="1076"/>
          <ac:spMkLst>
            <pc:docMk/>
            <pc:sldMk cId="2228359365" sldId="284"/>
            <ac:spMk id="21" creationId="{ABCB7E7C-A9C1-94A2-5C22-27945C7DF00A}"/>
          </ac:spMkLst>
        </pc:spChg>
        <pc:spChg chg="mod">
          <ac:chgData name="Francesco Fransesini" userId="f4b06c69-b125-4814-a67d-adf8dc91bd7e" providerId="ADAL" clId="{2D414CEC-CEC5-44AC-B1C2-7A79C12DB2B1}" dt="2022-07-09T10:16:05.062" v="976" actId="1076"/>
          <ac:spMkLst>
            <pc:docMk/>
            <pc:sldMk cId="2228359365" sldId="284"/>
            <ac:spMk id="23" creationId="{EA03BE35-EE84-648C-C5A4-253845E03D99}"/>
          </ac:spMkLst>
        </pc:spChg>
        <pc:spChg chg="del">
          <ac:chgData name="Francesco Fransesini" userId="f4b06c69-b125-4814-a67d-adf8dc91bd7e" providerId="ADAL" clId="{2D414CEC-CEC5-44AC-B1C2-7A79C12DB2B1}" dt="2022-07-09T10:15:53.605" v="969" actId="478"/>
          <ac:spMkLst>
            <pc:docMk/>
            <pc:sldMk cId="2228359365" sldId="284"/>
            <ac:spMk id="24" creationId="{E2C947C5-0147-5F0E-A659-D0B992872843}"/>
          </ac:spMkLst>
        </pc:spChg>
        <pc:spChg chg="add del mod">
          <ac:chgData name="Francesco Fransesini" userId="f4b06c69-b125-4814-a67d-adf8dc91bd7e" providerId="ADAL" clId="{2D414CEC-CEC5-44AC-B1C2-7A79C12DB2B1}" dt="2022-07-09T10:45:23.376" v="1059"/>
          <ac:spMkLst>
            <pc:docMk/>
            <pc:sldMk cId="2228359365" sldId="284"/>
            <ac:spMk id="25" creationId="{F6F0A245-F7D9-C274-AC34-D1F3BB7047F7}"/>
          </ac:spMkLst>
        </pc:spChg>
        <pc:spChg chg="del">
          <ac:chgData name="Francesco Fransesini" userId="f4b06c69-b125-4814-a67d-adf8dc91bd7e" providerId="ADAL" clId="{2D414CEC-CEC5-44AC-B1C2-7A79C12DB2B1}" dt="2022-07-09T10:15:56.145" v="971" actId="478"/>
          <ac:spMkLst>
            <pc:docMk/>
            <pc:sldMk cId="2228359365" sldId="284"/>
            <ac:spMk id="27" creationId="{CF3766C4-5534-BF29-B2DE-F9EAAD6E9F3F}"/>
          </ac:spMkLst>
        </pc:spChg>
        <pc:spChg chg="add del mod">
          <ac:chgData name="Francesco Fransesini" userId="f4b06c69-b125-4814-a67d-adf8dc91bd7e" providerId="ADAL" clId="{2D414CEC-CEC5-44AC-B1C2-7A79C12DB2B1}" dt="2022-07-09T10:45:23.376" v="1059"/>
          <ac:spMkLst>
            <pc:docMk/>
            <pc:sldMk cId="2228359365" sldId="284"/>
            <ac:spMk id="28" creationId="{16F9D954-2574-41A9-2C96-32794BD5D090}"/>
          </ac:spMkLst>
        </pc:spChg>
        <pc:spChg chg="add del mod">
          <ac:chgData name="Francesco Fransesini" userId="f4b06c69-b125-4814-a67d-adf8dc91bd7e" providerId="ADAL" clId="{2D414CEC-CEC5-44AC-B1C2-7A79C12DB2B1}" dt="2022-07-09T10:46:20.605" v="1061"/>
          <ac:spMkLst>
            <pc:docMk/>
            <pc:sldMk cId="2228359365" sldId="284"/>
            <ac:spMk id="30" creationId="{A9F94688-AA81-923F-D12E-AD60BDB78A42}"/>
          </ac:spMkLst>
        </pc:spChg>
        <pc:spChg chg="add del mod">
          <ac:chgData name="Francesco Fransesini" userId="f4b06c69-b125-4814-a67d-adf8dc91bd7e" providerId="ADAL" clId="{2D414CEC-CEC5-44AC-B1C2-7A79C12DB2B1}" dt="2022-07-09T10:46:20.605" v="1061"/>
          <ac:spMkLst>
            <pc:docMk/>
            <pc:sldMk cId="2228359365" sldId="284"/>
            <ac:spMk id="31" creationId="{E686E9E9-3A63-BB5F-E53B-8AEA1F55135E}"/>
          </ac:spMkLst>
        </pc:spChg>
        <pc:spChg chg="add del mod">
          <ac:chgData name="Francesco Fransesini" userId="f4b06c69-b125-4814-a67d-adf8dc91bd7e" providerId="ADAL" clId="{2D414CEC-CEC5-44AC-B1C2-7A79C12DB2B1}" dt="2022-07-09T10:46:20.605" v="1061"/>
          <ac:spMkLst>
            <pc:docMk/>
            <pc:sldMk cId="2228359365" sldId="284"/>
            <ac:spMk id="33" creationId="{16EE5444-E39A-DB5E-0A54-F62F232E1C7B}"/>
          </ac:spMkLst>
        </pc:spChg>
        <pc:spChg chg="add mod">
          <ac:chgData name="Francesco Fransesini" userId="f4b06c69-b125-4814-a67d-adf8dc91bd7e" providerId="ADAL" clId="{2D414CEC-CEC5-44AC-B1C2-7A79C12DB2B1}" dt="2022-07-09T11:05:38.347" v="1111" actId="1076"/>
          <ac:spMkLst>
            <pc:docMk/>
            <pc:sldMk cId="2228359365" sldId="284"/>
            <ac:spMk id="34" creationId="{60371E02-62DA-CF70-DD58-4795E41D9640}"/>
          </ac:spMkLst>
        </pc:spChg>
        <pc:graphicFrameChg chg="mod modGraphic">
          <ac:chgData name="Francesco Fransesini" userId="f4b06c69-b125-4814-a67d-adf8dc91bd7e" providerId="ADAL" clId="{2D414CEC-CEC5-44AC-B1C2-7A79C12DB2B1}" dt="2022-07-11T12:29:09.030" v="2393" actId="6549"/>
          <ac:graphicFrameMkLst>
            <pc:docMk/>
            <pc:sldMk cId="2228359365" sldId="284"/>
            <ac:graphicFrameMk id="22" creationId="{BE51825F-5501-F6F6-BB9B-44EA1FC77347}"/>
          </ac:graphicFrameMkLst>
        </pc:graphicFrameChg>
        <pc:picChg chg="del">
          <ac:chgData name="Francesco Fransesini" userId="f4b06c69-b125-4814-a67d-adf8dc91bd7e" providerId="ADAL" clId="{2D414CEC-CEC5-44AC-B1C2-7A79C12DB2B1}" dt="2022-07-09T10:15:59.673" v="975" actId="478"/>
          <ac:picMkLst>
            <pc:docMk/>
            <pc:sldMk cId="2228359365" sldId="284"/>
            <ac:picMk id="4" creationId="{57D343C5-8ED5-87B9-A795-10B631F9B36C}"/>
          </ac:picMkLst>
        </pc:picChg>
        <pc:picChg chg="del">
          <ac:chgData name="Francesco Fransesini" userId="f4b06c69-b125-4814-a67d-adf8dc91bd7e" providerId="ADAL" clId="{2D414CEC-CEC5-44AC-B1C2-7A79C12DB2B1}" dt="2022-07-09T10:47:57.851" v="1067" actId="478"/>
          <ac:picMkLst>
            <pc:docMk/>
            <pc:sldMk cId="2228359365" sldId="284"/>
            <ac:picMk id="8" creationId="{D5B4BD57-60B3-052F-4C26-6B92BB804DA0}"/>
          </ac:picMkLst>
        </pc:picChg>
        <pc:picChg chg="add mod modCrop">
          <ac:chgData name="Francesco Fransesini" userId="f4b06c69-b125-4814-a67d-adf8dc91bd7e" providerId="ADAL" clId="{2D414CEC-CEC5-44AC-B1C2-7A79C12DB2B1}" dt="2022-07-09T10:57:52.381" v="1094" actId="14100"/>
          <ac:picMkLst>
            <pc:docMk/>
            <pc:sldMk cId="2228359365" sldId="284"/>
            <ac:picMk id="9" creationId="{DBC9E2AD-AB63-225F-92F8-37402EFA8092}"/>
          </ac:picMkLst>
        </pc:picChg>
        <pc:picChg chg="add mod">
          <ac:chgData name="Francesco Fransesini" userId="f4b06c69-b125-4814-a67d-adf8dc91bd7e" providerId="ADAL" clId="{2D414CEC-CEC5-44AC-B1C2-7A79C12DB2B1}" dt="2022-07-09T10:57:04.701" v="1084" actId="1076"/>
          <ac:picMkLst>
            <pc:docMk/>
            <pc:sldMk cId="2228359365" sldId="284"/>
            <ac:picMk id="11" creationId="{C8EE86F3-E085-2E2A-8FC7-A92BC03A7E8D}"/>
          </ac:picMkLst>
        </pc:picChg>
        <pc:picChg chg="del">
          <ac:chgData name="Francesco Fransesini" userId="f4b06c69-b125-4814-a67d-adf8dc91bd7e" providerId="ADAL" clId="{2D414CEC-CEC5-44AC-B1C2-7A79C12DB2B1}" dt="2022-07-09T10:45:21.027" v="1057" actId="478"/>
          <ac:picMkLst>
            <pc:docMk/>
            <pc:sldMk cId="2228359365" sldId="284"/>
            <ac:picMk id="19" creationId="{E0B59FD3-4D64-5E90-4D12-88BE6CBAD078}"/>
          </ac:picMkLst>
        </pc:picChg>
        <pc:picChg chg="add del mod">
          <ac:chgData name="Francesco Fransesini" userId="f4b06c69-b125-4814-a67d-adf8dc91bd7e" providerId="ADAL" clId="{2D414CEC-CEC5-44AC-B1C2-7A79C12DB2B1}" dt="2022-07-09T10:45:23.376" v="1059"/>
          <ac:picMkLst>
            <pc:docMk/>
            <pc:sldMk cId="2228359365" sldId="284"/>
            <ac:picMk id="26" creationId="{74113562-A856-1C0F-540B-F9DC9665CF80}"/>
          </ac:picMkLst>
        </pc:picChg>
        <pc:picChg chg="add del mod">
          <ac:chgData name="Francesco Fransesini" userId="f4b06c69-b125-4814-a67d-adf8dc91bd7e" providerId="ADAL" clId="{2D414CEC-CEC5-44AC-B1C2-7A79C12DB2B1}" dt="2022-07-09T10:46:20.605" v="1061"/>
          <ac:picMkLst>
            <pc:docMk/>
            <pc:sldMk cId="2228359365" sldId="284"/>
            <ac:picMk id="32" creationId="{C9EB798F-76A0-997E-FE60-8058F1E2C153}"/>
          </ac:picMkLst>
        </pc:picChg>
        <pc:cxnChg chg="del">
          <ac:chgData name="Francesco Fransesini" userId="f4b06c69-b125-4814-a67d-adf8dc91bd7e" providerId="ADAL" clId="{2D414CEC-CEC5-44AC-B1C2-7A79C12DB2B1}" dt="2022-07-09T10:15:56.924" v="972" actId="478"/>
          <ac:cxnSpMkLst>
            <pc:docMk/>
            <pc:sldMk cId="2228359365" sldId="284"/>
            <ac:cxnSpMk id="29" creationId="{52E903BF-F2A8-5314-11FA-0D4F583F2027}"/>
          </ac:cxnSpMkLst>
        </pc:cxnChg>
      </pc:sldChg>
      <pc:sldChg chg="addSp delSp modSp add mod">
        <pc:chgData name="Francesco Fransesini" userId="f4b06c69-b125-4814-a67d-adf8dc91bd7e" providerId="ADAL" clId="{2D414CEC-CEC5-44AC-B1C2-7A79C12DB2B1}" dt="2022-07-11T13:26:39.305" v="2668" actId="14100"/>
        <pc:sldMkLst>
          <pc:docMk/>
          <pc:sldMk cId="3097175895" sldId="285"/>
        </pc:sldMkLst>
        <pc:spChg chg="add del mod">
          <ac:chgData name="Francesco Fransesini" userId="f4b06c69-b125-4814-a67d-adf8dc91bd7e" providerId="ADAL" clId="{2D414CEC-CEC5-44AC-B1C2-7A79C12DB2B1}" dt="2022-07-11T12:30:28.781" v="2399" actId="478"/>
          <ac:spMkLst>
            <pc:docMk/>
            <pc:sldMk cId="3097175895" sldId="285"/>
            <ac:spMk id="2" creationId="{8C38FD21-5233-3F00-4B75-B16BB9F6492F}"/>
          </ac:spMkLst>
        </pc:spChg>
        <pc:spChg chg="del">
          <ac:chgData name="Francesco Fransesini" userId="f4b06c69-b125-4814-a67d-adf8dc91bd7e" providerId="ADAL" clId="{2D414CEC-CEC5-44AC-B1C2-7A79C12DB2B1}" dt="2022-07-09T14:17:10.162" v="1126" actId="478"/>
          <ac:spMkLst>
            <pc:docMk/>
            <pc:sldMk cId="3097175895" sldId="285"/>
            <ac:spMk id="2" creationId="{9A33B05A-ECC6-4AD4-8603-270C969F2EEC}"/>
          </ac:spMkLst>
        </pc:spChg>
        <pc:spChg chg="del">
          <ac:chgData name="Francesco Fransesini" userId="f4b06c69-b125-4814-a67d-adf8dc91bd7e" providerId="ADAL" clId="{2D414CEC-CEC5-44AC-B1C2-7A79C12DB2B1}" dt="2022-07-09T14:17:11.674" v="1127" actId="478"/>
          <ac:spMkLst>
            <pc:docMk/>
            <pc:sldMk cId="3097175895" sldId="285"/>
            <ac:spMk id="3" creationId="{406EE158-6217-3223-0D16-2167BD281996}"/>
          </ac:spMkLst>
        </pc:spChg>
        <pc:spChg chg="add del mod">
          <ac:chgData name="Francesco Fransesini" userId="f4b06c69-b125-4814-a67d-adf8dc91bd7e" providerId="ADAL" clId="{2D414CEC-CEC5-44AC-B1C2-7A79C12DB2B1}" dt="2022-07-09T14:17:13.310" v="1128" actId="478"/>
          <ac:spMkLst>
            <pc:docMk/>
            <pc:sldMk cId="3097175895" sldId="285"/>
            <ac:spMk id="8" creationId="{507DBC60-EDED-D695-1288-4DDEA961BFF6}"/>
          </ac:spMkLst>
        </pc:spChg>
        <pc:spChg chg="add mod">
          <ac:chgData name="Francesco Fransesini" userId="f4b06c69-b125-4814-a67d-adf8dc91bd7e" providerId="ADAL" clId="{2D414CEC-CEC5-44AC-B1C2-7A79C12DB2B1}" dt="2022-07-09T11:05:52.769" v="1115" actId="1076"/>
          <ac:spMkLst>
            <pc:docMk/>
            <pc:sldMk cId="3097175895" sldId="285"/>
            <ac:spMk id="12" creationId="{6FF60713-D96F-8080-08EC-6F490A418205}"/>
          </ac:spMkLst>
        </pc:spChg>
        <pc:spChg chg="del">
          <ac:chgData name="Francesco Fransesini" userId="f4b06c69-b125-4814-a67d-adf8dc91bd7e" providerId="ADAL" clId="{2D414CEC-CEC5-44AC-B1C2-7A79C12DB2B1}" dt="2022-07-09T11:05:46.515" v="1112" actId="478"/>
          <ac:spMkLst>
            <pc:docMk/>
            <pc:sldMk cId="3097175895" sldId="285"/>
            <ac:spMk id="17" creationId="{E97878A2-55E5-5546-A045-CCC248DB1D4F}"/>
          </ac:spMkLst>
        </pc:spChg>
        <pc:spChg chg="del">
          <ac:chgData name="Francesco Fransesini" userId="f4b06c69-b125-4814-a67d-adf8dc91bd7e" providerId="ADAL" clId="{2D414CEC-CEC5-44AC-B1C2-7A79C12DB2B1}" dt="2022-07-09T14:13:30.634" v="1116" actId="478"/>
          <ac:spMkLst>
            <pc:docMk/>
            <pc:sldMk cId="3097175895" sldId="285"/>
            <ac:spMk id="20" creationId="{03744561-2A5E-1E9E-C885-DA0FBED58438}"/>
          </ac:spMkLst>
        </pc:spChg>
        <pc:spChg chg="del">
          <ac:chgData name="Francesco Fransesini" userId="f4b06c69-b125-4814-a67d-adf8dc91bd7e" providerId="ADAL" clId="{2D414CEC-CEC5-44AC-B1C2-7A79C12DB2B1}" dt="2022-07-09T14:13:33.587" v="1118" actId="478"/>
          <ac:spMkLst>
            <pc:docMk/>
            <pc:sldMk cId="3097175895" sldId="285"/>
            <ac:spMk id="25" creationId="{50C5C8F4-A2EE-022C-6689-11213F3912FC}"/>
          </ac:spMkLst>
        </pc:spChg>
        <pc:spChg chg="add mod">
          <ac:chgData name="Francesco Fransesini" userId="f4b06c69-b125-4814-a67d-adf8dc91bd7e" providerId="ADAL" clId="{2D414CEC-CEC5-44AC-B1C2-7A79C12DB2B1}" dt="2022-07-09T15:36:39.424" v="1203" actId="164"/>
          <ac:spMkLst>
            <pc:docMk/>
            <pc:sldMk cId="3097175895" sldId="285"/>
            <ac:spMk id="67" creationId="{682C3C22-4158-561E-66F1-32744AFB5C5E}"/>
          </ac:spMkLst>
        </pc:spChg>
        <pc:spChg chg="add mod">
          <ac:chgData name="Francesco Fransesini" userId="f4b06c69-b125-4814-a67d-adf8dc91bd7e" providerId="ADAL" clId="{2D414CEC-CEC5-44AC-B1C2-7A79C12DB2B1}" dt="2022-07-09T15:36:39.424" v="1203" actId="164"/>
          <ac:spMkLst>
            <pc:docMk/>
            <pc:sldMk cId="3097175895" sldId="285"/>
            <ac:spMk id="68" creationId="{14ABE1CE-769E-EE86-1A5F-4BF606FD4C2F}"/>
          </ac:spMkLst>
        </pc:spChg>
        <pc:spChg chg="add mod">
          <ac:chgData name="Francesco Fransesini" userId="f4b06c69-b125-4814-a67d-adf8dc91bd7e" providerId="ADAL" clId="{2D414CEC-CEC5-44AC-B1C2-7A79C12DB2B1}" dt="2022-07-09T15:36:39.424" v="1203" actId="164"/>
          <ac:spMkLst>
            <pc:docMk/>
            <pc:sldMk cId="3097175895" sldId="285"/>
            <ac:spMk id="69" creationId="{D50EB2CE-A329-F3C1-D7CA-C3A68B621999}"/>
          </ac:spMkLst>
        </pc:spChg>
        <pc:spChg chg="add mod">
          <ac:chgData name="Francesco Fransesini" userId="f4b06c69-b125-4814-a67d-adf8dc91bd7e" providerId="ADAL" clId="{2D414CEC-CEC5-44AC-B1C2-7A79C12DB2B1}" dt="2022-07-09T15:37:52.701" v="1223" actId="1076"/>
          <ac:spMkLst>
            <pc:docMk/>
            <pc:sldMk cId="3097175895" sldId="285"/>
            <ac:spMk id="74" creationId="{5EE4DF14-4B6A-D759-0D7A-3EA51B2091CF}"/>
          </ac:spMkLst>
        </pc:spChg>
        <pc:spChg chg="add mod">
          <ac:chgData name="Francesco Fransesini" userId="f4b06c69-b125-4814-a67d-adf8dc91bd7e" providerId="ADAL" clId="{2D414CEC-CEC5-44AC-B1C2-7A79C12DB2B1}" dt="2022-07-09T16:00:28.286" v="1368" actId="1076"/>
          <ac:spMkLst>
            <pc:docMk/>
            <pc:sldMk cId="3097175895" sldId="285"/>
            <ac:spMk id="75" creationId="{AD261A86-1993-01F5-7F73-C09E288DF750}"/>
          </ac:spMkLst>
        </pc:spChg>
        <pc:spChg chg="add mod">
          <ac:chgData name="Francesco Fransesini" userId="f4b06c69-b125-4814-a67d-adf8dc91bd7e" providerId="ADAL" clId="{2D414CEC-CEC5-44AC-B1C2-7A79C12DB2B1}" dt="2022-07-09T16:06:23.957" v="1610" actId="113"/>
          <ac:spMkLst>
            <pc:docMk/>
            <pc:sldMk cId="3097175895" sldId="285"/>
            <ac:spMk id="83" creationId="{EA665A04-AB07-EA94-B16C-D759EE002B46}"/>
          </ac:spMkLst>
        </pc:spChg>
        <pc:grpChg chg="add mod">
          <ac:chgData name="Francesco Fransesini" userId="f4b06c69-b125-4814-a67d-adf8dc91bd7e" providerId="ADAL" clId="{2D414CEC-CEC5-44AC-B1C2-7A79C12DB2B1}" dt="2022-07-09T15:36:32.460" v="1202" actId="164"/>
          <ac:grpSpMkLst>
            <pc:docMk/>
            <pc:sldMk cId="3097175895" sldId="285"/>
            <ac:grpSpMk id="32" creationId="{016281C6-9DB0-AB18-3936-AE6A0BA00E13}"/>
          </ac:grpSpMkLst>
        </pc:grpChg>
        <pc:grpChg chg="add mod">
          <ac:chgData name="Francesco Fransesini" userId="f4b06c69-b125-4814-a67d-adf8dc91bd7e" providerId="ADAL" clId="{2D414CEC-CEC5-44AC-B1C2-7A79C12DB2B1}" dt="2022-07-09T15:36:32.460" v="1202" actId="164"/>
          <ac:grpSpMkLst>
            <pc:docMk/>
            <pc:sldMk cId="3097175895" sldId="285"/>
            <ac:grpSpMk id="34" creationId="{561F3D7A-266E-DB19-D8D3-A043DA61CC72}"/>
          </ac:grpSpMkLst>
        </pc:grpChg>
        <pc:grpChg chg="add mod">
          <ac:chgData name="Francesco Fransesini" userId="f4b06c69-b125-4814-a67d-adf8dc91bd7e" providerId="ADAL" clId="{2D414CEC-CEC5-44AC-B1C2-7A79C12DB2B1}" dt="2022-07-09T15:36:39.424" v="1203" actId="164"/>
          <ac:grpSpMkLst>
            <pc:docMk/>
            <pc:sldMk cId="3097175895" sldId="285"/>
            <ac:grpSpMk id="46" creationId="{A20155B5-65A8-06B0-0C70-03187F16EA29}"/>
          </ac:grpSpMkLst>
        </pc:grpChg>
        <pc:grpChg chg="add del mod">
          <ac:chgData name="Francesco Fransesini" userId="f4b06c69-b125-4814-a67d-adf8dc91bd7e" providerId="ADAL" clId="{2D414CEC-CEC5-44AC-B1C2-7A79C12DB2B1}" dt="2022-07-09T15:29:17.576" v="1186" actId="478"/>
          <ac:grpSpMkLst>
            <pc:docMk/>
            <pc:sldMk cId="3097175895" sldId="285"/>
            <ac:grpSpMk id="56" creationId="{3A197303-B746-2F03-BA5F-EBB2E3BFF661}"/>
          </ac:grpSpMkLst>
        </pc:grpChg>
        <pc:grpChg chg="add mod">
          <ac:chgData name="Francesco Fransesini" userId="f4b06c69-b125-4814-a67d-adf8dc91bd7e" providerId="ADAL" clId="{2D414CEC-CEC5-44AC-B1C2-7A79C12DB2B1}" dt="2022-07-09T15:36:44.714" v="1204" actId="1076"/>
          <ac:grpSpMkLst>
            <pc:docMk/>
            <pc:sldMk cId="3097175895" sldId="285"/>
            <ac:grpSpMk id="72" creationId="{20D7748A-CAF6-F214-A2FF-9E378E0C11C8}"/>
          </ac:grpSpMkLst>
        </pc:grpChg>
        <pc:grpChg chg="add mod">
          <ac:chgData name="Francesco Fransesini" userId="f4b06c69-b125-4814-a67d-adf8dc91bd7e" providerId="ADAL" clId="{2D414CEC-CEC5-44AC-B1C2-7A79C12DB2B1}" dt="2022-07-09T15:36:47.496" v="1205" actId="1076"/>
          <ac:grpSpMkLst>
            <pc:docMk/>
            <pc:sldMk cId="3097175895" sldId="285"/>
            <ac:grpSpMk id="73" creationId="{DEC31A0E-2307-BC9D-0B56-36FDD5824724}"/>
          </ac:grpSpMkLst>
        </pc:grpChg>
        <pc:graphicFrameChg chg="add mod modGraphic">
          <ac:chgData name="Francesco Fransesini" userId="f4b06c69-b125-4814-a67d-adf8dc91bd7e" providerId="ADAL" clId="{2D414CEC-CEC5-44AC-B1C2-7A79C12DB2B1}" dt="2022-07-09T16:04:12.774" v="1438" actId="1076"/>
          <ac:graphicFrameMkLst>
            <pc:docMk/>
            <pc:sldMk cId="3097175895" sldId="285"/>
            <ac:graphicFrameMk id="82" creationId="{951A8997-B8CF-D919-3654-C9E1E90E1EB9}"/>
          </ac:graphicFrameMkLst>
        </pc:graphicFrameChg>
        <pc:picChg chg="add del mod modCrop">
          <ac:chgData name="Francesco Fransesini" userId="f4b06c69-b125-4814-a67d-adf8dc91bd7e" providerId="ADAL" clId="{2D414CEC-CEC5-44AC-B1C2-7A79C12DB2B1}" dt="2022-07-11T13:25:41.562" v="2653" actId="478"/>
          <ac:picMkLst>
            <pc:docMk/>
            <pc:sldMk cId="3097175895" sldId="285"/>
            <ac:picMk id="5" creationId="{07C7DAA4-9233-4FD7-BEEE-639F445BC92B}"/>
          </ac:picMkLst>
        </pc:picChg>
        <pc:picChg chg="del">
          <ac:chgData name="Francesco Fransesini" userId="f4b06c69-b125-4814-a67d-adf8dc91bd7e" providerId="ADAL" clId="{2D414CEC-CEC5-44AC-B1C2-7A79C12DB2B1}" dt="2022-07-09T14:13:31.590" v="1117" actId="478"/>
          <ac:picMkLst>
            <pc:docMk/>
            <pc:sldMk cId="3097175895" sldId="285"/>
            <ac:picMk id="6" creationId="{06722339-E995-9D6D-6823-A0A19982E861}"/>
          </ac:picMkLst>
        </pc:picChg>
        <pc:picChg chg="add mod">
          <ac:chgData name="Francesco Fransesini" userId="f4b06c69-b125-4814-a67d-adf8dc91bd7e" providerId="ADAL" clId="{2D414CEC-CEC5-44AC-B1C2-7A79C12DB2B1}" dt="2022-07-11T13:25:54.954" v="2660" actId="1076"/>
          <ac:picMkLst>
            <pc:docMk/>
            <pc:sldMk cId="3097175895" sldId="285"/>
            <ac:picMk id="7" creationId="{E50B8E22-3EC0-4EAC-63E2-8BB8870F4749}"/>
          </ac:picMkLst>
        </pc:picChg>
        <pc:picChg chg="add mod">
          <ac:chgData name="Francesco Fransesini" userId="f4b06c69-b125-4814-a67d-adf8dc91bd7e" providerId="ADAL" clId="{2D414CEC-CEC5-44AC-B1C2-7A79C12DB2B1}" dt="2022-07-11T13:26:39.305" v="2668" actId="14100"/>
          <ac:picMkLst>
            <pc:docMk/>
            <pc:sldMk cId="3097175895" sldId="285"/>
            <ac:picMk id="9" creationId="{F20A9D29-1ED1-56A7-0109-3C0B7F7E1FB5}"/>
          </ac:picMkLst>
        </pc:picChg>
        <pc:picChg chg="add del mod modCrop">
          <ac:chgData name="Francesco Fransesini" userId="f4b06c69-b125-4814-a67d-adf8dc91bd7e" providerId="ADAL" clId="{2D414CEC-CEC5-44AC-B1C2-7A79C12DB2B1}" dt="2022-07-11T13:26:28.666" v="2661" actId="478"/>
          <ac:picMkLst>
            <pc:docMk/>
            <pc:sldMk cId="3097175895" sldId="285"/>
            <ac:picMk id="10" creationId="{8C35C533-F0E5-2264-D162-CA73A80FAF8E}"/>
          </ac:picMkLst>
        </pc:picChg>
        <pc:picChg chg="add del mod">
          <ac:chgData name="Francesco Fransesini" userId="f4b06c69-b125-4814-a67d-adf8dc91bd7e" providerId="ADAL" clId="{2D414CEC-CEC5-44AC-B1C2-7A79C12DB2B1}" dt="2022-07-09T15:53:57.108" v="1288" actId="478"/>
          <ac:picMkLst>
            <pc:docMk/>
            <pc:sldMk cId="3097175895" sldId="285"/>
            <ac:picMk id="77" creationId="{7BF99DC7-E94E-7F94-76B5-E523AD22A2D3}"/>
          </ac:picMkLst>
        </pc:picChg>
        <pc:picChg chg="add mod">
          <ac:chgData name="Francesco Fransesini" userId="f4b06c69-b125-4814-a67d-adf8dc91bd7e" providerId="ADAL" clId="{2D414CEC-CEC5-44AC-B1C2-7A79C12DB2B1}" dt="2022-07-09T16:00:46.946" v="1373" actId="1076"/>
          <ac:picMkLst>
            <pc:docMk/>
            <pc:sldMk cId="3097175895" sldId="285"/>
            <ac:picMk id="79" creationId="{10115A57-A2E2-3630-DDB1-1646C9CC220D}"/>
          </ac:picMkLst>
        </pc:picChg>
        <pc:picChg chg="add mod">
          <ac:chgData name="Francesco Fransesini" userId="f4b06c69-b125-4814-a67d-adf8dc91bd7e" providerId="ADAL" clId="{2D414CEC-CEC5-44AC-B1C2-7A79C12DB2B1}" dt="2022-07-09T16:00:44.658" v="1372" actId="1076"/>
          <ac:picMkLst>
            <pc:docMk/>
            <pc:sldMk cId="3097175895" sldId="285"/>
            <ac:picMk id="81" creationId="{AC44980E-4A6A-7E47-94C9-B46F97560D16}"/>
          </ac:picMkLst>
        </pc:picChg>
        <pc:cxnChg chg="add mod">
          <ac:chgData name="Francesco Fransesini" userId="f4b06c69-b125-4814-a67d-adf8dc91bd7e" providerId="ADAL" clId="{2D414CEC-CEC5-44AC-B1C2-7A79C12DB2B1}" dt="2022-07-11T12:30:49.696" v="2403" actId="1582"/>
          <ac:cxnSpMkLst>
            <pc:docMk/>
            <pc:sldMk cId="3097175895" sldId="285"/>
            <ac:cxnSpMk id="4" creationId="{79EB50D9-21B8-5D55-2853-FBF8EA121FD1}"/>
          </ac:cxnSpMkLst>
        </pc:cxnChg>
        <pc:cxnChg chg="add mod">
          <ac:chgData name="Francesco Fransesini" userId="f4b06c69-b125-4814-a67d-adf8dc91bd7e" providerId="ADAL" clId="{2D414CEC-CEC5-44AC-B1C2-7A79C12DB2B1}" dt="2022-07-09T15:36:23.214" v="1201" actId="1582"/>
          <ac:cxnSpMkLst>
            <pc:docMk/>
            <pc:sldMk cId="3097175895" sldId="285"/>
            <ac:cxnSpMk id="15" creationId="{D57B726E-3C7B-96BC-8D5C-767D31C6C170}"/>
          </ac:cxnSpMkLst>
        </pc:cxnChg>
        <pc:cxnChg chg="add mod">
          <ac:chgData name="Francesco Fransesini" userId="f4b06c69-b125-4814-a67d-adf8dc91bd7e" providerId="ADAL" clId="{2D414CEC-CEC5-44AC-B1C2-7A79C12DB2B1}" dt="2022-07-09T15:36:23.214" v="1201" actId="1582"/>
          <ac:cxnSpMkLst>
            <pc:docMk/>
            <pc:sldMk cId="3097175895" sldId="285"/>
            <ac:cxnSpMk id="21" creationId="{5942D8C4-E359-F123-3E86-5D62F290DBA5}"/>
          </ac:cxnSpMkLst>
        </pc:cxnChg>
        <pc:cxnChg chg="add mod">
          <ac:chgData name="Francesco Fransesini" userId="f4b06c69-b125-4814-a67d-adf8dc91bd7e" providerId="ADAL" clId="{2D414CEC-CEC5-44AC-B1C2-7A79C12DB2B1}" dt="2022-07-09T15:36:23.214" v="1201" actId="1582"/>
          <ac:cxnSpMkLst>
            <pc:docMk/>
            <pc:sldMk cId="3097175895" sldId="285"/>
            <ac:cxnSpMk id="24" creationId="{D5A258DB-018E-708B-9FF5-A88A414BBE96}"/>
          </ac:cxnSpMkLst>
        </pc:cxnChg>
        <pc:cxnChg chg="add mod">
          <ac:chgData name="Francesco Fransesini" userId="f4b06c69-b125-4814-a67d-adf8dc91bd7e" providerId="ADAL" clId="{2D414CEC-CEC5-44AC-B1C2-7A79C12DB2B1}" dt="2022-07-09T15:36:23.214" v="1201" actId="1582"/>
          <ac:cxnSpMkLst>
            <pc:docMk/>
            <pc:sldMk cId="3097175895" sldId="285"/>
            <ac:cxnSpMk id="26" creationId="{5E24EF00-1BBD-A890-7DA4-B93F793F24AE}"/>
          </ac:cxnSpMkLst>
        </pc:cxnChg>
        <pc:cxnChg chg="add mod">
          <ac:chgData name="Francesco Fransesini" userId="f4b06c69-b125-4814-a67d-adf8dc91bd7e" providerId="ADAL" clId="{2D414CEC-CEC5-44AC-B1C2-7A79C12DB2B1}" dt="2022-07-09T15:36:23.214" v="1201" actId="1582"/>
          <ac:cxnSpMkLst>
            <pc:docMk/>
            <pc:sldMk cId="3097175895" sldId="285"/>
            <ac:cxnSpMk id="27" creationId="{65750C88-692A-8CDF-3212-A3FC33F6BCEA}"/>
          </ac:cxnSpMkLst>
        </pc:cxnChg>
        <pc:cxnChg chg="add mod">
          <ac:chgData name="Francesco Fransesini" userId="f4b06c69-b125-4814-a67d-adf8dc91bd7e" providerId="ADAL" clId="{2D414CEC-CEC5-44AC-B1C2-7A79C12DB2B1}" dt="2022-07-09T15:36:23.214" v="1201" actId="1582"/>
          <ac:cxnSpMkLst>
            <pc:docMk/>
            <pc:sldMk cId="3097175895" sldId="285"/>
            <ac:cxnSpMk id="28" creationId="{EE28187F-7067-646D-5430-4C15D0BBD61C}"/>
          </ac:cxnSpMkLst>
        </pc:cxnChg>
        <pc:cxnChg chg="add mod">
          <ac:chgData name="Francesco Fransesini" userId="f4b06c69-b125-4814-a67d-adf8dc91bd7e" providerId="ADAL" clId="{2D414CEC-CEC5-44AC-B1C2-7A79C12DB2B1}" dt="2022-07-09T15:36:23.214" v="1201" actId="1582"/>
          <ac:cxnSpMkLst>
            <pc:docMk/>
            <pc:sldMk cId="3097175895" sldId="285"/>
            <ac:cxnSpMk id="29" creationId="{810452FA-3687-B9E7-D2C9-98A7DDE606CD}"/>
          </ac:cxnSpMkLst>
        </pc:cxnChg>
        <pc:cxnChg chg="add mod">
          <ac:chgData name="Francesco Fransesini" userId="f4b06c69-b125-4814-a67d-adf8dc91bd7e" providerId="ADAL" clId="{2D414CEC-CEC5-44AC-B1C2-7A79C12DB2B1}" dt="2022-07-09T15:36:23.214" v="1201" actId="1582"/>
          <ac:cxnSpMkLst>
            <pc:docMk/>
            <pc:sldMk cId="3097175895" sldId="285"/>
            <ac:cxnSpMk id="30" creationId="{523E4760-1F52-F0BF-6212-A901461B5503}"/>
          </ac:cxnSpMkLst>
        </pc:cxnChg>
        <pc:cxnChg chg="add mod">
          <ac:chgData name="Francesco Fransesini" userId="f4b06c69-b125-4814-a67d-adf8dc91bd7e" providerId="ADAL" clId="{2D414CEC-CEC5-44AC-B1C2-7A79C12DB2B1}" dt="2022-07-09T15:36:23.214" v="1201" actId="1582"/>
          <ac:cxnSpMkLst>
            <pc:docMk/>
            <pc:sldMk cId="3097175895" sldId="285"/>
            <ac:cxnSpMk id="31" creationId="{7B23E975-527E-076E-1059-535FEB215E49}"/>
          </ac:cxnSpMkLst>
        </pc:cxnChg>
        <pc:cxnChg chg="add del mod">
          <ac:chgData name="Francesco Fransesini" userId="f4b06c69-b125-4814-a67d-adf8dc91bd7e" providerId="ADAL" clId="{2D414CEC-CEC5-44AC-B1C2-7A79C12DB2B1}" dt="2022-07-09T15:27:06.814" v="1169" actId="478"/>
          <ac:cxnSpMkLst>
            <pc:docMk/>
            <pc:sldMk cId="3097175895" sldId="285"/>
            <ac:cxnSpMk id="33" creationId="{E0D7A08B-6681-AA9E-2DA5-B2CD32D724B6}"/>
          </ac:cxnSpMkLst>
        </pc:cxnChg>
        <pc:cxnChg chg="mod">
          <ac:chgData name="Francesco Fransesini" userId="f4b06c69-b125-4814-a67d-adf8dc91bd7e" providerId="ADAL" clId="{2D414CEC-CEC5-44AC-B1C2-7A79C12DB2B1}" dt="2022-07-09T15:36:23.214" v="1201" actId="1582"/>
          <ac:cxnSpMkLst>
            <pc:docMk/>
            <pc:sldMk cId="3097175895" sldId="285"/>
            <ac:cxnSpMk id="35" creationId="{851A8BAD-BED0-E3E8-E097-5425B010BC99}"/>
          </ac:cxnSpMkLst>
        </pc:cxnChg>
        <pc:cxnChg chg="mod">
          <ac:chgData name="Francesco Fransesini" userId="f4b06c69-b125-4814-a67d-adf8dc91bd7e" providerId="ADAL" clId="{2D414CEC-CEC5-44AC-B1C2-7A79C12DB2B1}" dt="2022-07-09T15:36:23.214" v="1201" actId="1582"/>
          <ac:cxnSpMkLst>
            <pc:docMk/>
            <pc:sldMk cId="3097175895" sldId="285"/>
            <ac:cxnSpMk id="36" creationId="{FB507DBA-C32E-A89D-3316-913DAF652E10}"/>
          </ac:cxnSpMkLst>
        </pc:cxnChg>
        <pc:cxnChg chg="mod">
          <ac:chgData name="Francesco Fransesini" userId="f4b06c69-b125-4814-a67d-adf8dc91bd7e" providerId="ADAL" clId="{2D414CEC-CEC5-44AC-B1C2-7A79C12DB2B1}" dt="2022-07-09T15:36:23.214" v="1201" actId="1582"/>
          <ac:cxnSpMkLst>
            <pc:docMk/>
            <pc:sldMk cId="3097175895" sldId="285"/>
            <ac:cxnSpMk id="37" creationId="{EFFD4106-CB10-BD91-F37D-4C20EEB3E6FE}"/>
          </ac:cxnSpMkLst>
        </pc:cxnChg>
        <pc:cxnChg chg="mod">
          <ac:chgData name="Francesco Fransesini" userId="f4b06c69-b125-4814-a67d-adf8dc91bd7e" providerId="ADAL" clId="{2D414CEC-CEC5-44AC-B1C2-7A79C12DB2B1}" dt="2022-07-09T15:36:23.214" v="1201" actId="1582"/>
          <ac:cxnSpMkLst>
            <pc:docMk/>
            <pc:sldMk cId="3097175895" sldId="285"/>
            <ac:cxnSpMk id="38" creationId="{CAA3D8ED-0D76-21DA-5550-0E36D7051133}"/>
          </ac:cxnSpMkLst>
        </pc:cxnChg>
        <pc:cxnChg chg="mod">
          <ac:chgData name="Francesco Fransesini" userId="f4b06c69-b125-4814-a67d-adf8dc91bd7e" providerId="ADAL" clId="{2D414CEC-CEC5-44AC-B1C2-7A79C12DB2B1}" dt="2022-07-09T15:36:23.214" v="1201" actId="1582"/>
          <ac:cxnSpMkLst>
            <pc:docMk/>
            <pc:sldMk cId="3097175895" sldId="285"/>
            <ac:cxnSpMk id="39" creationId="{8C31E372-8CB3-E212-B7A8-73ACC2D106DF}"/>
          </ac:cxnSpMkLst>
        </pc:cxnChg>
        <pc:cxnChg chg="mod">
          <ac:chgData name="Francesco Fransesini" userId="f4b06c69-b125-4814-a67d-adf8dc91bd7e" providerId="ADAL" clId="{2D414CEC-CEC5-44AC-B1C2-7A79C12DB2B1}" dt="2022-07-09T15:36:23.214" v="1201" actId="1582"/>
          <ac:cxnSpMkLst>
            <pc:docMk/>
            <pc:sldMk cId="3097175895" sldId="285"/>
            <ac:cxnSpMk id="40" creationId="{6BD2E70D-0765-637F-DBB0-80496BE5F07E}"/>
          </ac:cxnSpMkLst>
        </pc:cxnChg>
        <pc:cxnChg chg="mod">
          <ac:chgData name="Francesco Fransesini" userId="f4b06c69-b125-4814-a67d-adf8dc91bd7e" providerId="ADAL" clId="{2D414CEC-CEC5-44AC-B1C2-7A79C12DB2B1}" dt="2022-07-09T15:36:23.214" v="1201" actId="1582"/>
          <ac:cxnSpMkLst>
            <pc:docMk/>
            <pc:sldMk cId="3097175895" sldId="285"/>
            <ac:cxnSpMk id="41" creationId="{C3EBD8A7-9622-2F67-835A-A44FCEB40B71}"/>
          </ac:cxnSpMkLst>
        </pc:cxnChg>
        <pc:cxnChg chg="mod">
          <ac:chgData name="Francesco Fransesini" userId="f4b06c69-b125-4814-a67d-adf8dc91bd7e" providerId="ADAL" clId="{2D414CEC-CEC5-44AC-B1C2-7A79C12DB2B1}" dt="2022-07-09T15:36:23.214" v="1201" actId="1582"/>
          <ac:cxnSpMkLst>
            <pc:docMk/>
            <pc:sldMk cId="3097175895" sldId="285"/>
            <ac:cxnSpMk id="42" creationId="{76053296-1D83-C5D7-B804-42F2DDC0B852}"/>
          </ac:cxnSpMkLst>
        </pc:cxnChg>
        <pc:cxnChg chg="mod">
          <ac:chgData name="Francesco Fransesini" userId="f4b06c69-b125-4814-a67d-adf8dc91bd7e" providerId="ADAL" clId="{2D414CEC-CEC5-44AC-B1C2-7A79C12DB2B1}" dt="2022-07-09T15:36:23.214" v="1201" actId="1582"/>
          <ac:cxnSpMkLst>
            <pc:docMk/>
            <pc:sldMk cId="3097175895" sldId="285"/>
            <ac:cxnSpMk id="43" creationId="{E8DF069F-A122-EE3A-E763-A3BA7F1E8D4D}"/>
          </ac:cxnSpMkLst>
        </pc:cxnChg>
        <pc:cxnChg chg="add mod">
          <ac:chgData name="Francesco Fransesini" userId="f4b06c69-b125-4814-a67d-adf8dc91bd7e" providerId="ADAL" clId="{2D414CEC-CEC5-44AC-B1C2-7A79C12DB2B1}" dt="2022-07-09T15:36:32.460" v="1202" actId="164"/>
          <ac:cxnSpMkLst>
            <pc:docMk/>
            <pc:sldMk cId="3097175895" sldId="285"/>
            <ac:cxnSpMk id="45" creationId="{E5C6E48A-8AB1-66D5-D5DD-89B62E66CDB3}"/>
          </ac:cxnSpMkLst>
        </pc:cxnChg>
        <pc:cxnChg chg="mod">
          <ac:chgData name="Francesco Fransesini" userId="f4b06c69-b125-4814-a67d-adf8dc91bd7e" providerId="ADAL" clId="{2D414CEC-CEC5-44AC-B1C2-7A79C12DB2B1}" dt="2022-07-09T15:36:23.214" v="1201" actId="1582"/>
          <ac:cxnSpMkLst>
            <pc:docMk/>
            <pc:sldMk cId="3097175895" sldId="285"/>
            <ac:cxnSpMk id="47" creationId="{34777109-E61D-44C3-392E-39091B561E02}"/>
          </ac:cxnSpMkLst>
        </pc:cxnChg>
        <pc:cxnChg chg="mod">
          <ac:chgData name="Francesco Fransesini" userId="f4b06c69-b125-4814-a67d-adf8dc91bd7e" providerId="ADAL" clId="{2D414CEC-CEC5-44AC-B1C2-7A79C12DB2B1}" dt="2022-07-09T15:36:23.214" v="1201" actId="1582"/>
          <ac:cxnSpMkLst>
            <pc:docMk/>
            <pc:sldMk cId="3097175895" sldId="285"/>
            <ac:cxnSpMk id="48" creationId="{08450AE2-DD39-666F-09C3-4C1C5F688BE9}"/>
          </ac:cxnSpMkLst>
        </pc:cxnChg>
        <pc:cxnChg chg="mod">
          <ac:chgData name="Francesco Fransesini" userId="f4b06c69-b125-4814-a67d-adf8dc91bd7e" providerId="ADAL" clId="{2D414CEC-CEC5-44AC-B1C2-7A79C12DB2B1}" dt="2022-07-09T15:36:23.214" v="1201" actId="1582"/>
          <ac:cxnSpMkLst>
            <pc:docMk/>
            <pc:sldMk cId="3097175895" sldId="285"/>
            <ac:cxnSpMk id="49" creationId="{39592002-DCC7-EA76-1D88-923EF50CDD07}"/>
          </ac:cxnSpMkLst>
        </pc:cxnChg>
        <pc:cxnChg chg="mod">
          <ac:chgData name="Francesco Fransesini" userId="f4b06c69-b125-4814-a67d-adf8dc91bd7e" providerId="ADAL" clId="{2D414CEC-CEC5-44AC-B1C2-7A79C12DB2B1}" dt="2022-07-09T15:36:23.214" v="1201" actId="1582"/>
          <ac:cxnSpMkLst>
            <pc:docMk/>
            <pc:sldMk cId="3097175895" sldId="285"/>
            <ac:cxnSpMk id="50" creationId="{46962075-6691-F603-4920-8B0AA5586AA8}"/>
          </ac:cxnSpMkLst>
        </pc:cxnChg>
        <pc:cxnChg chg="mod">
          <ac:chgData name="Francesco Fransesini" userId="f4b06c69-b125-4814-a67d-adf8dc91bd7e" providerId="ADAL" clId="{2D414CEC-CEC5-44AC-B1C2-7A79C12DB2B1}" dt="2022-07-09T15:36:23.214" v="1201" actId="1582"/>
          <ac:cxnSpMkLst>
            <pc:docMk/>
            <pc:sldMk cId="3097175895" sldId="285"/>
            <ac:cxnSpMk id="51" creationId="{C0526A4E-2CC9-D511-A60A-CE40D1687CDF}"/>
          </ac:cxnSpMkLst>
        </pc:cxnChg>
        <pc:cxnChg chg="mod">
          <ac:chgData name="Francesco Fransesini" userId="f4b06c69-b125-4814-a67d-adf8dc91bd7e" providerId="ADAL" clId="{2D414CEC-CEC5-44AC-B1C2-7A79C12DB2B1}" dt="2022-07-09T15:36:23.214" v="1201" actId="1582"/>
          <ac:cxnSpMkLst>
            <pc:docMk/>
            <pc:sldMk cId="3097175895" sldId="285"/>
            <ac:cxnSpMk id="52" creationId="{C7C1EB85-E008-EC11-3999-FF26232EC7C9}"/>
          </ac:cxnSpMkLst>
        </pc:cxnChg>
        <pc:cxnChg chg="mod">
          <ac:chgData name="Francesco Fransesini" userId="f4b06c69-b125-4814-a67d-adf8dc91bd7e" providerId="ADAL" clId="{2D414CEC-CEC5-44AC-B1C2-7A79C12DB2B1}" dt="2022-07-09T15:36:23.214" v="1201" actId="1582"/>
          <ac:cxnSpMkLst>
            <pc:docMk/>
            <pc:sldMk cId="3097175895" sldId="285"/>
            <ac:cxnSpMk id="53" creationId="{1381B214-C5C2-C0EA-557C-E2D5049B841B}"/>
          </ac:cxnSpMkLst>
        </pc:cxnChg>
        <pc:cxnChg chg="mod">
          <ac:chgData name="Francesco Fransesini" userId="f4b06c69-b125-4814-a67d-adf8dc91bd7e" providerId="ADAL" clId="{2D414CEC-CEC5-44AC-B1C2-7A79C12DB2B1}" dt="2022-07-09T15:36:23.214" v="1201" actId="1582"/>
          <ac:cxnSpMkLst>
            <pc:docMk/>
            <pc:sldMk cId="3097175895" sldId="285"/>
            <ac:cxnSpMk id="54" creationId="{84AA86C6-63AE-64A5-C001-1FFC78B89C8A}"/>
          </ac:cxnSpMkLst>
        </pc:cxnChg>
        <pc:cxnChg chg="mod">
          <ac:chgData name="Francesco Fransesini" userId="f4b06c69-b125-4814-a67d-adf8dc91bd7e" providerId="ADAL" clId="{2D414CEC-CEC5-44AC-B1C2-7A79C12DB2B1}" dt="2022-07-09T15:36:23.214" v="1201" actId="1582"/>
          <ac:cxnSpMkLst>
            <pc:docMk/>
            <pc:sldMk cId="3097175895" sldId="285"/>
            <ac:cxnSpMk id="55" creationId="{31768171-6219-095D-9D99-B069E869DDD6}"/>
          </ac:cxnSpMkLst>
        </pc:cxnChg>
        <pc:cxnChg chg="mod">
          <ac:chgData name="Francesco Fransesini" userId="f4b06c69-b125-4814-a67d-adf8dc91bd7e" providerId="ADAL" clId="{2D414CEC-CEC5-44AC-B1C2-7A79C12DB2B1}" dt="2022-07-09T15:27:48.317" v="1177"/>
          <ac:cxnSpMkLst>
            <pc:docMk/>
            <pc:sldMk cId="3097175895" sldId="285"/>
            <ac:cxnSpMk id="57" creationId="{9193DF54-D2E1-505C-C6B4-D0CE2406075E}"/>
          </ac:cxnSpMkLst>
        </pc:cxnChg>
        <pc:cxnChg chg="mod">
          <ac:chgData name="Francesco Fransesini" userId="f4b06c69-b125-4814-a67d-adf8dc91bd7e" providerId="ADAL" clId="{2D414CEC-CEC5-44AC-B1C2-7A79C12DB2B1}" dt="2022-07-09T15:27:48.317" v="1177"/>
          <ac:cxnSpMkLst>
            <pc:docMk/>
            <pc:sldMk cId="3097175895" sldId="285"/>
            <ac:cxnSpMk id="58" creationId="{437A8215-55D3-B125-DFBC-B78E0460B698}"/>
          </ac:cxnSpMkLst>
        </pc:cxnChg>
        <pc:cxnChg chg="mod">
          <ac:chgData name="Francesco Fransesini" userId="f4b06c69-b125-4814-a67d-adf8dc91bd7e" providerId="ADAL" clId="{2D414CEC-CEC5-44AC-B1C2-7A79C12DB2B1}" dt="2022-07-09T15:27:48.317" v="1177"/>
          <ac:cxnSpMkLst>
            <pc:docMk/>
            <pc:sldMk cId="3097175895" sldId="285"/>
            <ac:cxnSpMk id="59" creationId="{C81BA34D-0552-A37D-2F41-AAF3537ADE6F}"/>
          </ac:cxnSpMkLst>
        </pc:cxnChg>
        <pc:cxnChg chg="mod">
          <ac:chgData name="Francesco Fransesini" userId="f4b06c69-b125-4814-a67d-adf8dc91bd7e" providerId="ADAL" clId="{2D414CEC-CEC5-44AC-B1C2-7A79C12DB2B1}" dt="2022-07-09T15:27:48.317" v="1177"/>
          <ac:cxnSpMkLst>
            <pc:docMk/>
            <pc:sldMk cId="3097175895" sldId="285"/>
            <ac:cxnSpMk id="60" creationId="{159E46B8-96E2-0B99-57AE-E76345E23108}"/>
          </ac:cxnSpMkLst>
        </pc:cxnChg>
        <pc:cxnChg chg="mod">
          <ac:chgData name="Francesco Fransesini" userId="f4b06c69-b125-4814-a67d-adf8dc91bd7e" providerId="ADAL" clId="{2D414CEC-CEC5-44AC-B1C2-7A79C12DB2B1}" dt="2022-07-09T15:27:48.317" v="1177"/>
          <ac:cxnSpMkLst>
            <pc:docMk/>
            <pc:sldMk cId="3097175895" sldId="285"/>
            <ac:cxnSpMk id="61" creationId="{E7A25DFB-46C7-749F-B90D-5854F6658BFF}"/>
          </ac:cxnSpMkLst>
        </pc:cxnChg>
        <pc:cxnChg chg="mod">
          <ac:chgData name="Francesco Fransesini" userId="f4b06c69-b125-4814-a67d-adf8dc91bd7e" providerId="ADAL" clId="{2D414CEC-CEC5-44AC-B1C2-7A79C12DB2B1}" dt="2022-07-09T15:27:48.317" v="1177"/>
          <ac:cxnSpMkLst>
            <pc:docMk/>
            <pc:sldMk cId="3097175895" sldId="285"/>
            <ac:cxnSpMk id="62" creationId="{DAB24427-8ABF-9FA0-DA12-DAF0409B5F04}"/>
          </ac:cxnSpMkLst>
        </pc:cxnChg>
        <pc:cxnChg chg="mod">
          <ac:chgData name="Francesco Fransesini" userId="f4b06c69-b125-4814-a67d-adf8dc91bd7e" providerId="ADAL" clId="{2D414CEC-CEC5-44AC-B1C2-7A79C12DB2B1}" dt="2022-07-09T15:27:48.317" v="1177"/>
          <ac:cxnSpMkLst>
            <pc:docMk/>
            <pc:sldMk cId="3097175895" sldId="285"/>
            <ac:cxnSpMk id="63" creationId="{4EA10319-BE1D-ED44-1E3A-B2AF1CA64E69}"/>
          </ac:cxnSpMkLst>
        </pc:cxnChg>
        <pc:cxnChg chg="mod">
          <ac:chgData name="Francesco Fransesini" userId="f4b06c69-b125-4814-a67d-adf8dc91bd7e" providerId="ADAL" clId="{2D414CEC-CEC5-44AC-B1C2-7A79C12DB2B1}" dt="2022-07-09T15:27:48.317" v="1177"/>
          <ac:cxnSpMkLst>
            <pc:docMk/>
            <pc:sldMk cId="3097175895" sldId="285"/>
            <ac:cxnSpMk id="64" creationId="{CBDBA3F9-1E32-6F73-AD9B-FADBFCF784CD}"/>
          </ac:cxnSpMkLst>
        </pc:cxnChg>
        <pc:cxnChg chg="mod">
          <ac:chgData name="Francesco Fransesini" userId="f4b06c69-b125-4814-a67d-adf8dc91bd7e" providerId="ADAL" clId="{2D414CEC-CEC5-44AC-B1C2-7A79C12DB2B1}" dt="2022-07-09T15:27:48.317" v="1177"/>
          <ac:cxnSpMkLst>
            <pc:docMk/>
            <pc:sldMk cId="3097175895" sldId="285"/>
            <ac:cxnSpMk id="65" creationId="{3E024AB0-2A13-B678-754A-6F9B43AC8F4C}"/>
          </ac:cxnSpMkLst>
        </pc:cxnChg>
        <pc:cxnChg chg="add mod">
          <ac:chgData name="Francesco Fransesini" userId="f4b06c69-b125-4814-a67d-adf8dc91bd7e" providerId="ADAL" clId="{2D414CEC-CEC5-44AC-B1C2-7A79C12DB2B1}" dt="2022-07-09T15:36:39.424" v="1203" actId="164"/>
          <ac:cxnSpMkLst>
            <pc:docMk/>
            <pc:sldMk cId="3097175895" sldId="285"/>
            <ac:cxnSpMk id="66" creationId="{99886945-A27B-2AF8-D1FB-60705B5F8A93}"/>
          </ac:cxnSpMkLst>
        </pc:cxnChg>
      </pc:sldChg>
      <pc:sldChg chg="modSp mod">
        <pc:chgData name="Francesco Fransesini" userId="f4b06c69-b125-4814-a67d-adf8dc91bd7e" providerId="ADAL" clId="{2D414CEC-CEC5-44AC-B1C2-7A79C12DB2B1}" dt="2022-07-11T09:32:29.674" v="2262" actId="20577"/>
        <pc:sldMkLst>
          <pc:docMk/>
          <pc:sldMk cId="3660757301" sldId="289"/>
        </pc:sldMkLst>
        <pc:spChg chg="mod">
          <ac:chgData name="Francesco Fransesini" userId="f4b06c69-b125-4814-a67d-adf8dc91bd7e" providerId="ADAL" clId="{2D414CEC-CEC5-44AC-B1C2-7A79C12DB2B1}" dt="2022-07-11T09:32:29.674" v="2262" actId="20577"/>
          <ac:spMkLst>
            <pc:docMk/>
            <pc:sldMk cId="3660757301" sldId="289"/>
            <ac:spMk id="10" creationId="{36A41B5E-E69E-470C-8DC9-31497BD77849}"/>
          </ac:spMkLst>
        </pc:spChg>
      </pc:sldChg>
      <pc:sldChg chg="modSp mod">
        <pc:chgData name="Francesco Fransesini" userId="f4b06c69-b125-4814-a67d-adf8dc91bd7e" providerId="ADAL" clId="{2D414CEC-CEC5-44AC-B1C2-7A79C12DB2B1}" dt="2022-07-11T13:49:29.776" v="2678"/>
        <pc:sldMkLst>
          <pc:docMk/>
          <pc:sldMk cId="2300865899" sldId="291"/>
        </pc:sldMkLst>
        <pc:spChg chg="mod">
          <ac:chgData name="Francesco Fransesini" userId="f4b06c69-b125-4814-a67d-adf8dc91bd7e" providerId="ADAL" clId="{2D414CEC-CEC5-44AC-B1C2-7A79C12DB2B1}" dt="2022-07-11T13:49:29.776" v="2678"/>
          <ac:spMkLst>
            <pc:docMk/>
            <pc:sldMk cId="2300865899" sldId="291"/>
            <ac:spMk id="8" creationId="{57263C81-41F3-02F7-A77C-846BCC771A06}"/>
          </ac:spMkLst>
        </pc:spChg>
        <pc:spChg chg="mod">
          <ac:chgData name="Francesco Fransesini" userId="f4b06c69-b125-4814-a67d-adf8dc91bd7e" providerId="ADAL" clId="{2D414CEC-CEC5-44AC-B1C2-7A79C12DB2B1}" dt="2022-07-11T09:32:10.578" v="2261" actId="20577"/>
          <ac:spMkLst>
            <pc:docMk/>
            <pc:sldMk cId="2300865899" sldId="291"/>
            <ac:spMk id="9" creationId="{88A7F84E-79FE-449B-BF2C-3A819BED9E35}"/>
          </ac:spMkLst>
        </pc:spChg>
      </pc:sldChg>
      <pc:sldChg chg="modSp mod">
        <pc:chgData name="Francesco Fransesini" userId="f4b06c69-b125-4814-a67d-adf8dc91bd7e" providerId="ADAL" clId="{2D414CEC-CEC5-44AC-B1C2-7A79C12DB2B1}" dt="2022-07-11T13:48:50.607" v="2675" actId="20577"/>
        <pc:sldMkLst>
          <pc:docMk/>
          <pc:sldMk cId="4162778142" sldId="321"/>
        </pc:sldMkLst>
        <pc:spChg chg="mod">
          <ac:chgData name="Francesco Fransesini" userId="f4b06c69-b125-4814-a67d-adf8dc91bd7e" providerId="ADAL" clId="{2D414CEC-CEC5-44AC-B1C2-7A79C12DB2B1}" dt="2022-07-11T13:48:50.607" v="2675" actId="20577"/>
          <ac:spMkLst>
            <pc:docMk/>
            <pc:sldMk cId="4162778142" sldId="321"/>
            <ac:spMk id="22" creationId="{2140E1AB-6F53-24BA-1762-8BCBA11B14F8}"/>
          </ac:spMkLst>
        </pc:spChg>
      </pc:sldChg>
      <pc:sldChg chg="addSp delSp modSp mod modAnim">
        <pc:chgData name="Francesco Fransesini" userId="f4b06c69-b125-4814-a67d-adf8dc91bd7e" providerId="ADAL" clId="{2D414CEC-CEC5-44AC-B1C2-7A79C12DB2B1}" dt="2022-07-11T07:10:13.388" v="2248"/>
        <pc:sldMkLst>
          <pc:docMk/>
          <pc:sldMk cId="3443271767" sldId="322"/>
        </pc:sldMkLst>
        <pc:spChg chg="add mod">
          <ac:chgData name="Francesco Fransesini" userId="f4b06c69-b125-4814-a67d-adf8dc91bd7e" providerId="ADAL" clId="{2D414CEC-CEC5-44AC-B1C2-7A79C12DB2B1}" dt="2022-07-11T06:45:56.872" v="2185" actId="14100"/>
          <ac:spMkLst>
            <pc:docMk/>
            <pc:sldMk cId="3443271767" sldId="322"/>
            <ac:spMk id="9" creationId="{B394D629-A147-4059-63EF-973707218437}"/>
          </ac:spMkLst>
        </pc:spChg>
        <pc:spChg chg="add mod">
          <ac:chgData name="Francesco Fransesini" userId="f4b06c69-b125-4814-a67d-adf8dc91bd7e" providerId="ADAL" clId="{2D414CEC-CEC5-44AC-B1C2-7A79C12DB2B1}" dt="2022-07-11T06:46:08.544" v="2186" actId="164"/>
          <ac:spMkLst>
            <pc:docMk/>
            <pc:sldMk cId="3443271767" sldId="322"/>
            <ac:spMk id="11" creationId="{94BBAC97-F137-2777-B9A6-6320EAA82810}"/>
          </ac:spMkLst>
        </pc:spChg>
        <pc:spChg chg="add mod">
          <ac:chgData name="Francesco Fransesini" userId="f4b06c69-b125-4814-a67d-adf8dc91bd7e" providerId="ADAL" clId="{2D414CEC-CEC5-44AC-B1C2-7A79C12DB2B1}" dt="2022-07-11T06:46:45.232" v="2197" actId="1076"/>
          <ac:spMkLst>
            <pc:docMk/>
            <pc:sldMk cId="3443271767" sldId="322"/>
            <ac:spMk id="18" creationId="{57B4AD26-5A79-B610-4C81-79AA7AADCB26}"/>
          </ac:spMkLst>
        </pc:spChg>
        <pc:spChg chg="add mod">
          <ac:chgData name="Francesco Fransesini" userId="f4b06c69-b125-4814-a67d-adf8dc91bd7e" providerId="ADAL" clId="{2D414CEC-CEC5-44AC-B1C2-7A79C12DB2B1}" dt="2022-07-09T16:46:48.195" v="2154" actId="1076"/>
          <ac:spMkLst>
            <pc:docMk/>
            <pc:sldMk cId="3443271767" sldId="322"/>
            <ac:spMk id="19" creationId="{337D849C-6A35-7A52-25DB-43012BFA6885}"/>
          </ac:spMkLst>
        </pc:spChg>
        <pc:spChg chg="add mod">
          <ac:chgData name="Francesco Fransesini" userId="f4b06c69-b125-4814-a67d-adf8dc91bd7e" providerId="ADAL" clId="{2D414CEC-CEC5-44AC-B1C2-7A79C12DB2B1}" dt="2022-07-11T06:47:27.032" v="2209" actId="688"/>
          <ac:spMkLst>
            <pc:docMk/>
            <pc:sldMk cId="3443271767" sldId="322"/>
            <ac:spMk id="21" creationId="{0081AE4A-6310-1E91-6017-A0E1BA74A7C8}"/>
          </ac:spMkLst>
        </pc:spChg>
        <pc:spChg chg="add mod">
          <ac:chgData name="Francesco Fransesini" userId="f4b06c69-b125-4814-a67d-adf8dc91bd7e" providerId="ADAL" clId="{2D414CEC-CEC5-44AC-B1C2-7A79C12DB2B1}" dt="2022-07-09T16:43:18.480" v="2054" actId="14100"/>
          <ac:spMkLst>
            <pc:docMk/>
            <pc:sldMk cId="3443271767" sldId="322"/>
            <ac:spMk id="25" creationId="{A9D3C1A8-2E04-8F91-3156-C1A7DB034066}"/>
          </ac:spMkLst>
        </pc:spChg>
        <pc:spChg chg="add mod">
          <ac:chgData name="Francesco Fransesini" userId="f4b06c69-b125-4814-a67d-adf8dc91bd7e" providerId="ADAL" clId="{2D414CEC-CEC5-44AC-B1C2-7A79C12DB2B1}" dt="2022-07-09T16:46:04.409" v="2148" actId="1076"/>
          <ac:spMkLst>
            <pc:docMk/>
            <pc:sldMk cId="3443271767" sldId="322"/>
            <ac:spMk id="28" creationId="{E9F9A67E-FC7F-798E-21D6-13171553B2D3}"/>
          </ac:spMkLst>
        </pc:spChg>
        <pc:spChg chg="add mod">
          <ac:chgData name="Francesco Fransesini" userId="f4b06c69-b125-4814-a67d-adf8dc91bd7e" providerId="ADAL" clId="{2D414CEC-CEC5-44AC-B1C2-7A79C12DB2B1}" dt="2022-07-09T16:44:54.612" v="2143" actId="1076"/>
          <ac:spMkLst>
            <pc:docMk/>
            <pc:sldMk cId="3443271767" sldId="322"/>
            <ac:spMk id="31" creationId="{6D2CC8D9-9AC8-1C80-AE0E-8390CFF7EF14}"/>
          </ac:spMkLst>
        </pc:spChg>
        <pc:spChg chg="add mod">
          <ac:chgData name="Francesco Fransesini" userId="f4b06c69-b125-4814-a67d-adf8dc91bd7e" providerId="ADAL" clId="{2D414CEC-CEC5-44AC-B1C2-7A79C12DB2B1}" dt="2022-07-09T16:46:33.819" v="2153" actId="571"/>
          <ac:spMkLst>
            <pc:docMk/>
            <pc:sldMk cId="3443271767" sldId="322"/>
            <ac:spMk id="34" creationId="{743D2351-3207-532B-CE34-EEA9A8E398C3}"/>
          </ac:spMkLst>
        </pc:spChg>
        <pc:grpChg chg="add mod">
          <ac:chgData name="Francesco Fransesini" userId="f4b06c69-b125-4814-a67d-adf8dc91bd7e" providerId="ADAL" clId="{2D414CEC-CEC5-44AC-B1C2-7A79C12DB2B1}" dt="2022-07-11T06:47:18.845" v="2208" actId="1076"/>
          <ac:grpSpMkLst>
            <pc:docMk/>
            <pc:sldMk cId="3443271767" sldId="322"/>
            <ac:grpSpMk id="3" creationId="{CE1B518D-DE5F-19D4-0177-0D17F8FA19B1}"/>
          </ac:grpSpMkLst>
        </pc:grpChg>
        <pc:picChg chg="add mod">
          <ac:chgData name="Francesco Fransesini" userId="f4b06c69-b125-4814-a67d-adf8dc91bd7e" providerId="ADAL" clId="{2D414CEC-CEC5-44AC-B1C2-7A79C12DB2B1}" dt="2022-07-09T16:43:06.044" v="2051" actId="1076"/>
          <ac:picMkLst>
            <pc:docMk/>
            <pc:sldMk cId="3443271767" sldId="322"/>
            <ac:picMk id="4" creationId="{29496EB7-32D1-2AB4-AF1F-11979942BBEB}"/>
          </ac:picMkLst>
        </pc:picChg>
        <pc:picChg chg="add del mod">
          <ac:chgData name="Francesco Fransesini" userId="f4b06c69-b125-4814-a67d-adf8dc91bd7e" providerId="ADAL" clId="{2D414CEC-CEC5-44AC-B1C2-7A79C12DB2B1}" dt="2022-07-09T16:34:03.753" v="1911" actId="478"/>
          <ac:picMkLst>
            <pc:docMk/>
            <pc:sldMk cId="3443271767" sldId="322"/>
            <ac:picMk id="6" creationId="{D093ADEE-3674-F41B-9B6C-E174CEF5D5BF}"/>
          </ac:picMkLst>
        </pc:picChg>
        <pc:picChg chg="add mod modCrop">
          <ac:chgData name="Francesco Fransesini" userId="f4b06c69-b125-4814-a67d-adf8dc91bd7e" providerId="ADAL" clId="{2D414CEC-CEC5-44AC-B1C2-7A79C12DB2B1}" dt="2022-07-11T06:47:14.498" v="2206" actId="1076"/>
          <ac:picMkLst>
            <pc:docMk/>
            <pc:sldMk cId="3443271767" sldId="322"/>
            <ac:picMk id="8" creationId="{5C0F7094-C7F4-EABF-A489-FE8C815CB954}"/>
          </ac:picMkLst>
        </pc:picChg>
        <pc:picChg chg="add mod">
          <ac:chgData name="Francesco Fransesini" userId="f4b06c69-b125-4814-a67d-adf8dc91bd7e" providerId="ADAL" clId="{2D414CEC-CEC5-44AC-B1C2-7A79C12DB2B1}" dt="2022-07-09T16:43:29.601" v="2057" actId="1076"/>
          <ac:picMkLst>
            <pc:docMk/>
            <pc:sldMk cId="3443271767" sldId="322"/>
            <ac:picMk id="24" creationId="{02E466A7-13C5-2361-FCB1-809BBE03CD20}"/>
          </ac:picMkLst>
        </pc:picChg>
        <pc:picChg chg="add mod">
          <ac:chgData name="Francesco Fransesini" userId="f4b06c69-b125-4814-a67d-adf8dc91bd7e" providerId="ADAL" clId="{2D414CEC-CEC5-44AC-B1C2-7A79C12DB2B1}" dt="2022-07-09T16:46:33.819" v="2153" actId="571"/>
          <ac:picMkLst>
            <pc:docMk/>
            <pc:sldMk cId="3443271767" sldId="322"/>
            <ac:picMk id="33" creationId="{5FD5D0C7-B896-6965-4354-77168F3754B9}"/>
          </ac:picMkLst>
        </pc:picChg>
        <pc:cxnChg chg="add mod">
          <ac:chgData name="Francesco Fransesini" userId="f4b06c69-b125-4814-a67d-adf8dc91bd7e" providerId="ADAL" clId="{2D414CEC-CEC5-44AC-B1C2-7A79C12DB2B1}" dt="2022-07-09T16:46:48.195" v="2154" actId="1076"/>
          <ac:cxnSpMkLst>
            <pc:docMk/>
            <pc:sldMk cId="3443271767" sldId="322"/>
            <ac:cxnSpMk id="15" creationId="{84F8C232-6A3E-0D18-66F1-C18098198D68}"/>
          </ac:cxnSpMkLst>
        </pc:cxnChg>
        <pc:cxnChg chg="add mod">
          <ac:chgData name="Francesco Fransesini" userId="f4b06c69-b125-4814-a67d-adf8dc91bd7e" providerId="ADAL" clId="{2D414CEC-CEC5-44AC-B1C2-7A79C12DB2B1}" dt="2022-07-11T06:46:08.544" v="2186" actId="164"/>
          <ac:cxnSpMkLst>
            <pc:docMk/>
            <pc:sldMk cId="3443271767" sldId="322"/>
            <ac:cxnSpMk id="22" creationId="{595C6876-23A7-5879-8AF8-2EAD535DE078}"/>
          </ac:cxnSpMkLst>
        </pc:cxnChg>
        <pc:cxnChg chg="add mod">
          <ac:chgData name="Francesco Fransesini" userId="f4b06c69-b125-4814-a67d-adf8dc91bd7e" providerId="ADAL" clId="{2D414CEC-CEC5-44AC-B1C2-7A79C12DB2B1}" dt="2022-07-09T16:43:44.429" v="2061" actId="14100"/>
          <ac:cxnSpMkLst>
            <pc:docMk/>
            <pc:sldMk cId="3443271767" sldId="322"/>
            <ac:cxnSpMk id="26" creationId="{550FA6AE-438A-8A6B-8619-635B99C138E5}"/>
          </ac:cxnSpMkLst>
        </pc:cxnChg>
        <pc:cxnChg chg="add del mod">
          <ac:chgData name="Francesco Fransesini" userId="f4b06c69-b125-4814-a67d-adf8dc91bd7e" providerId="ADAL" clId="{2D414CEC-CEC5-44AC-B1C2-7A79C12DB2B1}" dt="2022-07-09T16:44:38.752" v="2139" actId="478"/>
          <ac:cxnSpMkLst>
            <pc:docMk/>
            <pc:sldMk cId="3443271767" sldId="322"/>
            <ac:cxnSpMk id="30" creationId="{8B146614-D824-BCAD-1269-B8ECA1032FC1}"/>
          </ac:cxnSpMkLst>
        </pc:cxnChg>
      </pc:sldChg>
      <pc:sldChg chg="addSp modSp mod">
        <pc:chgData name="Francesco Fransesini" userId="f4b06c69-b125-4814-a67d-adf8dc91bd7e" providerId="ADAL" clId="{2D414CEC-CEC5-44AC-B1C2-7A79C12DB2B1}" dt="2022-07-09T10:15:05.277" v="966" actId="1076"/>
        <pc:sldMkLst>
          <pc:docMk/>
          <pc:sldMk cId="4018901915" sldId="323"/>
        </pc:sldMkLst>
        <pc:spChg chg="add mod">
          <ac:chgData name="Francesco Fransesini" userId="f4b06c69-b125-4814-a67d-adf8dc91bd7e" providerId="ADAL" clId="{2D414CEC-CEC5-44AC-B1C2-7A79C12DB2B1}" dt="2022-07-09T10:08:50.866" v="933"/>
          <ac:spMkLst>
            <pc:docMk/>
            <pc:sldMk cId="4018901915" sldId="323"/>
            <ac:spMk id="8" creationId="{BA487A4C-2975-6CE4-BEA7-7A6D3DC99DC7}"/>
          </ac:spMkLst>
        </pc:spChg>
        <pc:spChg chg="add mod">
          <ac:chgData name="Francesco Fransesini" userId="f4b06c69-b125-4814-a67d-adf8dc91bd7e" providerId="ADAL" clId="{2D414CEC-CEC5-44AC-B1C2-7A79C12DB2B1}" dt="2022-07-09T10:08:50.866" v="933"/>
          <ac:spMkLst>
            <pc:docMk/>
            <pc:sldMk cId="4018901915" sldId="323"/>
            <ac:spMk id="9" creationId="{EC1A7A0F-9014-5859-406D-2890C74EEDB6}"/>
          </ac:spMkLst>
        </pc:spChg>
        <pc:spChg chg="add mod">
          <ac:chgData name="Francesco Fransesini" userId="f4b06c69-b125-4814-a67d-adf8dc91bd7e" providerId="ADAL" clId="{2D414CEC-CEC5-44AC-B1C2-7A79C12DB2B1}" dt="2022-07-09T10:08:50.866" v="933"/>
          <ac:spMkLst>
            <pc:docMk/>
            <pc:sldMk cId="4018901915" sldId="323"/>
            <ac:spMk id="11" creationId="{7FE54C4F-FCDE-94E4-FA1E-79060DF55FDE}"/>
          </ac:spMkLst>
        </pc:spChg>
        <pc:spChg chg="add mod">
          <ac:chgData name="Francesco Fransesini" userId="f4b06c69-b125-4814-a67d-adf8dc91bd7e" providerId="ADAL" clId="{2D414CEC-CEC5-44AC-B1C2-7A79C12DB2B1}" dt="2022-07-09T10:09:04.875" v="934"/>
          <ac:spMkLst>
            <pc:docMk/>
            <pc:sldMk cId="4018901915" sldId="323"/>
            <ac:spMk id="12" creationId="{E043E4EC-BC6A-1600-6E25-B21CF9A9AF21}"/>
          </ac:spMkLst>
        </pc:spChg>
        <pc:spChg chg="add mod">
          <ac:chgData name="Francesco Fransesini" userId="f4b06c69-b125-4814-a67d-adf8dc91bd7e" providerId="ADAL" clId="{2D414CEC-CEC5-44AC-B1C2-7A79C12DB2B1}" dt="2022-07-09T10:09:04.875" v="934"/>
          <ac:spMkLst>
            <pc:docMk/>
            <pc:sldMk cId="4018901915" sldId="323"/>
            <ac:spMk id="15" creationId="{6A0E9862-36CC-BC59-9DE2-77C17320BAD1}"/>
          </ac:spMkLst>
        </pc:spChg>
        <pc:spChg chg="add mod">
          <ac:chgData name="Francesco Fransesini" userId="f4b06c69-b125-4814-a67d-adf8dc91bd7e" providerId="ADAL" clId="{2D414CEC-CEC5-44AC-B1C2-7A79C12DB2B1}" dt="2022-07-09T10:11:35.764" v="945" actId="20577"/>
          <ac:spMkLst>
            <pc:docMk/>
            <pc:sldMk cId="4018901915" sldId="323"/>
            <ac:spMk id="16" creationId="{8E167FD2-00AC-E19B-3007-C2044220239A}"/>
          </ac:spMkLst>
        </pc:spChg>
        <pc:spChg chg="add mod">
          <ac:chgData name="Francesco Fransesini" userId="f4b06c69-b125-4814-a67d-adf8dc91bd7e" providerId="ADAL" clId="{2D414CEC-CEC5-44AC-B1C2-7A79C12DB2B1}" dt="2022-07-09T10:14:12.981" v="954" actId="1076"/>
          <ac:spMkLst>
            <pc:docMk/>
            <pc:sldMk cId="4018901915" sldId="323"/>
            <ac:spMk id="18" creationId="{73EFFCBC-F48D-7ED3-54D8-E7648DC5ED4F}"/>
          </ac:spMkLst>
        </pc:spChg>
        <pc:spChg chg="add mod">
          <ac:chgData name="Francesco Fransesini" userId="f4b06c69-b125-4814-a67d-adf8dc91bd7e" providerId="ADAL" clId="{2D414CEC-CEC5-44AC-B1C2-7A79C12DB2B1}" dt="2022-07-09T10:14:49.596" v="962" actId="1076"/>
          <ac:spMkLst>
            <pc:docMk/>
            <pc:sldMk cId="4018901915" sldId="323"/>
            <ac:spMk id="19" creationId="{2E28528F-D8A4-9A43-48C0-C21F4D3D9F9C}"/>
          </ac:spMkLst>
        </pc:spChg>
        <pc:spChg chg="add mod">
          <ac:chgData name="Francesco Fransesini" userId="f4b06c69-b125-4814-a67d-adf8dc91bd7e" providerId="ADAL" clId="{2D414CEC-CEC5-44AC-B1C2-7A79C12DB2B1}" dt="2022-07-09T10:15:05.277" v="966" actId="1076"/>
          <ac:spMkLst>
            <pc:docMk/>
            <pc:sldMk cId="4018901915" sldId="323"/>
            <ac:spMk id="21" creationId="{D631FD60-1E4E-889D-B3E1-DBB6299A6206}"/>
          </ac:spMkLst>
        </pc:spChg>
        <pc:grpChg chg="add mod">
          <ac:chgData name="Francesco Fransesini" userId="f4b06c69-b125-4814-a67d-adf8dc91bd7e" providerId="ADAL" clId="{2D414CEC-CEC5-44AC-B1C2-7A79C12DB2B1}" dt="2022-07-09T10:14:51.781" v="963" actId="1076"/>
          <ac:grpSpMkLst>
            <pc:docMk/>
            <pc:sldMk cId="4018901915" sldId="323"/>
            <ac:grpSpMk id="3" creationId="{D4297915-83F8-3B66-47FE-853ECD3EF8B7}"/>
          </ac:grpSpMkLst>
        </pc:grpChg>
        <pc:picChg chg="add mod">
          <ac:chgData name="Francesco Fransesini" userId="f4b06c69-b125-4814-a67d-adf8dc91bd7e" providerId="ADAL" clId="{2D414CEC-CEC5-44AC-B1C2-7A79C12DB2B1}" dt="2022-07-09T10:14:30.712" v="956" actId="164"/>
          <ac:picMkLst>
            <pc:docMk/>
            <pc:sldMk cId="4018901915" sldId="323"/>
            <ac:picMk id="20" creationId="{E668B82A-1447-A0B5-9044-ADF65AF5F006}"/>
          </ac:picMkLst>
        </pc:picChg>
      </pc:sldChg>
      <pc:sldChg chg="modSp mod">
        <pc:chgData name="Francesco Fransesini" userId="f4b06c69-b125-4814-a67d-adf8dc91bd7e" providerId="ADAL" clId="{2D414CEC-CEC5-44AC-B1C2-7A79C12DB2B1}" dt="2022-07-11T12:34:47.991" v="2405" actId="20577"/>
        <pc:sldMkLst>
          <pc:docMk/>
          <pc:sldMk cId="1645952745" sldId="324"/>
        </pc:sldMkLst>
        <pc:spChg chg="mod">
          <ac:chgData name="Francesco Fransesini" userId="f4b06c69-b125-4814-a67d-adf8dc91bd7e" providerId="ADAL" clId="{2D414CEC-CEC5-44AC-B1C2-7A79C12DB2B1}" dt="2022-07-11T12:34:47.991" v="2405" actId="20577"/>
          <ac:spMkLst>
            <pc:docMk/>
            <pc:sldMk cId="1645952745" sldId="324"/>
            <ac:spMk id="11" creationId="{5F06D633-208A-0F49-4813-8A47F191827F}"/>
          </ac:spMkLst>
        </pc:spChg>
        <pc:spChg chg="mod">
          <ac:chgData name="Francesco Fransesini" userId="f4b06c69-b125-4814-a67d-adf8dc91bd7e" providerId="ADAL" clId="{2D414CEC-CEC5-44AC-B1C2-7A79C12DB2B1}" dt="2022-07-11T09:31:16.556" v="2249"/>
          <ac:spMkLst>
            <pc:docMk/>
            <pc:sldMk cId="1645952745" sldId="324"/>
            <ac:spMk id="13" creationId="{E06DF78F-9D72-66E3-B39F-B5D8171B5E1E}"/>
          </ac:spMkLst>
        </pc:spChg>
      </pc:sldChg>
      <pc:sldChg chg="addSp delSp modSp mod">
        <pc:chgData name="Francesco Fransesini" userId="f4b06c69-b125-4814-a67d-adf8dc91bd7e" providerId="ADAL" clId="{2D414CEC-CEC5-44AC-B1C2-7A79C12DB2B1}" dt="2022-07-11T13:40:15.348" v="2674" actId="1076"/>
        <pc:sldMkLst>
          <pc:docMk/>
          <pc:sldMk cId="4131138683" sldId="325"/>
        </pc:sldMkLst>
        <pc:spChg chg="add mod">
          <ac:chgData name="Francesco Fransesini" userId="f4b06c69-b125-4814-a67d-adf8dc91bd7e" providerId="ADAL" clId="{2D414CEC-CEC5-44AC-B1C2-7A79C12DB2B1}" dt="2022-07-11T13:36:27.756" v="2673" actId="20577"/>
          <ac:spMkLst>
            <pc:docMk/>
            <pc:sldMk cId="4131138683" sldId="325"/>
            <ac:spMk id="3" creationId="{E723A631-27FF-5310-6AAF-C4192E06D96E}"/>
          </ac:spMkLst>
        </pc:spChg>
        <pc:spChg chg="add mod">
          <ac:chgData name="Francesco Fransesini" userId="f4b06c69-b125-4814-a67d-adf8dc91bd7e" providerId="ADAL" clId="{2D414CEC-CEC5-44AC-B1C2-7A79C12DB2B1}" dt="2022-07-09T16:52:03.085" v="2167" actId="1076"/>
          <ac:spMkLst>
            <pc:docMk/>
            <pc:sldMk cId="4131138683" sldId="325"/>
            <ac:spMk id="7" creationId="{2191BB99-A7B8-9386-8275-B4DF9F1ADE3F}"/>
          </ac:spMkLst>
        </pc:spChg>
        <pc:spChg chg="add mod">
          <ac:chgData name="Francesco Fransesini" userId="f4b06c69-b125-4814-a67d-adf8dc91bd7e" providerId="ADAL" clId="{2D414CEC-CEC5-44AC-B1C2-7A79C12DB2B1}" dt="2022-07-09T16:24:38.291" v="1821" actId="1076"/>
          <ac:spMkLst>
            <pc:docMk/>
            <pc:sldMk cId="4131138683" sldId="325"/>
            <ac:spMk id="20" creationId="{5152A403-6619-6CA2-1647-E744EB3D0BA8}"/>
          </ac:spMkLst>
        </pc:spChg>
        <pc:spChg chg="add mod">
          <ac:chgData name="Francesco Fransesini" userId="f4b06c69-b125-4814-a67d-adf8dc91bd7e" providerId="ADAL" clId="{2D414CEC-CEC5-44AC-B1C2-7A79C12DB2B1}" dt="2022-07-09T16:25:10.938" v="1838" actId="1076"/>
          <ac:spMkLst>
            <pc:docMk/>
            <pc:sldMk cId="4131138683" sldId="325"/>
            <ac:spMk id="23" creationId="{FDB45586-8DBE-D609-7292-1B84F17E44A0}"/>
          </ac:spMkLst>
        </pc:spChg>
        <pc:picChg chg="mod ord modCrop">
          <ac:chgData name="Francesco Fransesini" userId="f4b06c69-b125-4814-a67d-adf8dc91bd7e" providerId="ADAL" clId="{2D414CEC-CEC5-44AC-B1C2-7A79C12DB2B1}" dt="2022-07-11T13:40:15.348" v="2674" actId="1076"/>
          <ac:picMkLst>
            <pc:docMk/>
            <pc:sldMk cId="4131138683" sldId="325"/>
            <ac:picMk id="4" creationId="{B66D589A-6F73-E9A2-514B-692F86674E0F}"/>
          </ac:picMkLst>
        </pc:picChg>
        <pc:picChg chg="add mod">
          <ac:chgData name="Francesco Fransesini" userId="f4b06c69-b125-4814-a67d-adf8dc91bd7e" providerId="ADAL" clId="{2D414CEC-CEC5-44AC-B1C2-7A79C12DB2B1}" dt="2022-07-09T16:52:03.085" v="2167" actId="1076"/>
          <ac:picMkLst>
            <pc:docMk/>
            <pc:sldMk cId="4131138683" sldId="325"/>
            <ac:picMk id="6" creationId="{5CA769FF-73C6-74A2-FF89-C9164F48DF31}"/>
          </ac:picMkLst>
        </pc:picChg>
        <pc:picChg chg="add del mod">
          <ac:chgData name="Francesco Fransesini" userId="f4b06c69-b125-4814-a67d-adf8dc91bd7e" providerId="ADAL" clId="{2D414CEC-CEC5-44AC-B1C2-7A79C12DB2B1}" dt="2022-07-09T16:21:26.411" v="1647"/>
          <ac:picMkLst>
            <pc:docMk/>
            <pc:sldMk cId="4131138683" sldId="325"/>
            <ac:picMk id="16" creationId="{8D191058-CA52-4A6B-37EC-7DDB78A907C5}"/>
          </ac:picMkLst>
        </pc:picChg>
        <pc:picChg chg="add mod ord modCrop">
          <ac:chgData name="Francesco Fransesini" userId="f4b06c69-b125-4814-a67d-adf8dc91bd7e" providerId="ADAL" clId="{2D414CEC-CEC5-44AC-B1C2-7A79C12DB2B1}" dt="2022-07-09T16:53:14.634" v="2179" actId="1076"/>
          <ac:picMkLst>
            <pc:docMk/>
            <pc:sldMk cId="4131138683" sldId="325"/>
            <ac:picMk id="25" creationId="{A1E4508F-66BC-46A2-F9FF-DF6E284EEEC6}"/>
          </ac:picMkLst>
        </pc:picChg>
        <pc:cxnChg chg="add mod">
          <ac:chgData name="Francesco Fransesini" userId="f4b06c69-b125-4814-a67d-adf8dc91bd7e" providerId="ADAL" clId="{2D414CEC-CEC5-44AC-B1C2-7A79C12DB2B1}" dt="2022-07-09T16:52:03.085" v="2167" actId="1076"/>
          <ac:cxnSpMkLst>
            <pc:docMk/>
            <pc:sldMk cId="4131138683" sldId="325"/>
            <ac:cxnSpMk id="9" creationId="{3AE4B752-1416-A2B6-ED02-16BD2D1236DB}"/>
          </ac:cxnSpMkLst>
        </pc:cxnChg>
        <pc:cxnChg chg="add mod">
          <ac:chgData name="Francesco Fransesini" userId="f4b06c69-b125-4814-a67d-adf8dc91bd7e" providerId="ADAL" clId="{2D414CEC-CEC5-44AC-B1C2-7A79C12DB2B1}" dt="2022-07-09T16:52:03.085" v="2167" actId="1076"/>
          <ac:cxnSpMkLst>
            <pc:docMk/>
            <pc:sldMk cId="4131138683" sldId="325"/>
            <ac:cxnSpMk id="18" creationId="{8CA264A8-0AB0-BA0E-E623-1B28D8064550}"/>
          </ac:cxnSpMkLst>
        </pc:cxnChg>
        <pc:cxnChg chg="add mod">
          <ac:chgData name="Francesco Fransesini" userId="f4b06c69-b125-4814-a67d-adf8dc91bd7e" providerId="ADAL" clId="{2D414CEC-CEC5-44AC-B1C2-7A79C12DB2B1}" dt="2022-07-09T16:52:03.085" v="2167" actId="1076"/>
          <ac:cxnSpMkLst>
            <pc:docMk/>
            <pc:sldMk cId="4131138683" sldId="325"/>
            <ac:cxnSpMk id="19" creationId="{3ABD0C2C-6BCD-9F3A-A8A8-AEFBE22EFAA1}"/>
          </ac:cxnSpMkLst>
        </pc:cxnChg>
        <pc:cxnChg chg="add mod">
          <ac:chgData name="Francesco Fransesini" userId="f4b06c69-b125-4814-a67d-adf8dc91bd7e" providerId="ADAL" clId="{2D414CEC-CEC5-44AC-B1C2-7A79C12DB2B1}" dt="2022-07-09T16:24:55.220" v="1824" actId="1582"/>
          <ac:cxnSpMkLst>
            <pc:docMk/>
            <pc:sldMk cId="4131138683" sldId="325"/>
            <ac:cxnSpMk id="22" creationId="{8A863268-B3A2-10E6-EDBF-4DD27FB28F73}"/>
          </ac:cxnSpMkLst>
        </pc:cxnChg>
      </pc:sldChg>
      <pc:sldChg chg="addSp delSp modSp add mod modAnim">
        <pc:chgData name="Francesco Fransesini" userId="f4b06c69-b125-4814-a67d-adf8dc91bd7e" providerId="ADAL" clId="{2D414CEC-CEC5-44AC-B1C2-7A79C12DB2B1}" dt="2022-07-11T12:24:55.826" v="2376" actId="20577"/>
        <pc:sldMkLst>
          <pc:docMk/>
          <pc:sldMk cId="611459877" sldId="326"/>
        </pc:sldMkLst>
        <pc:spChg chg="mod ord">
          <ac:chgData name="Francesco Fransesini" userId="f4b06c69-b125-4814-a67d-adf8dc91bd7e" providerId="ADAL" clId="{2D414CEC-CEC5-44AC-B1C2-7A79C12DB2B1}" dt="2022-07-11T12:24:55.826" v="2376" actId="20577"/>
          <ac:spMkLst>
            <pc:docMk/>
            <pc:sldMk cId="611459877" sldId="326"/>
            <ac:spMk id="3" creationId="{E723A631-27FF-5310-6AAF-C4192E06D96E}"/>
          </ac:spMkLst>
        </pc:spChg>
        <pc:picChg chg="del">
          <ac:chgData name="Francesco Fransesini" userId="f4b06c69-b125-4814-a67d-adf8dc91bd7e" providerId="ADAL" clId="{2D414CEC-CEC5-44AC-B1C2-7A79C12DB2B1}" dt="2022-07-08T15:19:17.657" v="621" actId="478"/>
          <ac:picMkLst>
            <pc:docMk/>
            <pc:sldMk cId="611459877" sldId="326"/>
            <ac:picMk id="4" creationId="{B66D589A-6F73-E9A2-514B-692F86674E0F}"/>
          </ac:picMkLst>
        </pc:picChg>
        <pc:picChg chg="add mod modCrop">
          <ac:chgData name="Francesco Fransesini" userId="f4b06c69-b125-4814-a67d-adf8dc91bd7e" providerId="ADAL" clId="{2D414CEC-CEC5-44AC-B1C2-7A79C12DB2B1}" dt="2022-07-11T06:44:43.911" v="2183" actId="1076"/>
          <ac:picMkLst>
            <pc:docMk/>
            <pc:sldMk cId="611459877" sldId="326"/>
            <ac:picMk id="5" creationId="{B97696D1-0205-040B-4050-7E44ABB72A04}"/>
          </ac:picMkLst>
        </pc:picChg>
      </pc:sldChg>
      <pc:sldChg chg="modSp mod">
        <pc:chgData name="Francesco Fransesini" userId="f4b06c69-b125-4814-a67d-adf8dc91bd7e" providerId="ADAL" clId="{2D414CEC-CEC5-44AC-B1C2-7A79C12DB2B1}" dt="2022-07-11T12:36:26.750" v="2421" actId="20577"/>
        <pc:sldMkLst>
          <pc:docMk/>
          <pc:sldMk cId="601455540" sldId="327"/>
        </pc:sldMkLst>
        <pc:spChg chg="mod">
          <ac:chgData name="Francesco Fransesini" userId="f4b06c69-b125-4814-a67d-adf8dc91bd7e" providerId="ADAL" clId="{2D414CEC-CEC5-44AC-B1C2-7A79C12DB2B1}" dt="2022-07-11T12:36:26.750" v="2421" actId="20577"/>
          <ac:spMkLst>
            <pc:docMk/>
            <pc:sldMk cId="601455540" sldId="327"/>
            <ac:spMk id="11" creationId="{5F06D633-208A-0F49-4813-8A47F191827F}"/>
          </ac:spMkLst>
        </pc:spChg>
      </pc:sldChg>
      <pc:sldChg chg="add del">
        <pc:chgData name="Francesco Fransesini" userId="f4b06c69-b125-4814-a67d-adf8dc91bd7e" providerId="ADAL" clId="{2D414CEC-CEC5-44AC-B1C2-7A79C12DB2B1}" dt="2022-07-09T10:15:15.608" v="967" actId="47"/>
        <pc:sldMkLst>
          <pc:docMk/>
          <pc:sldMk cId="2081426746" sldId="327"/>
        </pc:sldMkLst>
      </pc:sldChg>
      <pc:sldChg chg="modSp mod">
        <pc:chgData name="Francesco Fransesini" userId="f4b06c69-b125-4814-a67d-adf8dc91bd7e" providerId="ADAL" clId="{2D414CEC-CEC5-44AC-B1C2-7A79C12DB2B1}" dt="2022-07-11T12:49:25.105" v="2652" actId="14100"/>
        <pc:sldMkLst>
          <pc:docMk/>
          <pc:sldMk cId="340539807" sldId="328"/>
        </pc:sldMkLst>
        <pc:spChg chg="mod">
          <ac:chgData name="Francesco Fransesini" userId="f4b06c69-b125-4814-a67d-adf8dc91bd7e" providerId="ADAL" clId="{2D414CEC-CEC5-44AC-B1C2-7A79C12DB2B1}" dt="2022-07-11T12:41:33.696" v="2635" actId="14100"/>
          <ac:spMkLst>
            <pc:docMk/>
            <pc:sldMk cId="340539807" sldId="328"/>
            <ac:spMk id="11" creationId="{5F06D633-208A-0F49-4813-8A47F191827F}"/>
          </ac:spMkLst>
        </pc:spChg>
        <pc:spChg chg="mod">
          <ac:chgData name="Francesco Fransesini" userId="f4b06c69-b125-4814-a67d-adf8dc91bd7e" providerId="ADAL" clId="{2D414CEC-CEC5-44AC-B1C2-7A79C12DB2B1}" dt="2022-07-11T12:37:33.824" v="2424" actId="207"/>
          <ac:spMkLst>
            <pc:docMk/>
            <pc:sldMk cId="340539807" sldId="328"/>
            <ac:spMk id="30" creationId="{A02D9E6D-5002-C229-030E-F1232540B391}"/>
          </ac:spMkLst>
        </pc:spChg>
        <pc:picChg chg="mod">
          <ac:chgData name="Francesco Fransesini" userId="f4b06c69-b125-4814-a67d-adf8dc91bd7e" providerId="ADAL" clId="{2D414CEC-CEC5-44AC-B1C2-7A79C12DB2B1}" dt="2022-07-11T12:49:25.105" v="2652" actId="14100"/>
          <ac:picMkLst>
            <pc:docMk/>
            <pc:sldMk cId="340539807" sldId="328"/>
            <ac:picMk id="23" creationId="{B048C9BE-7FD1-0A1D-00CF-8DBA60BBCB2E}"/>
          </ac:picMkLst>
        </pc:picChg>
      </pc:sldChg>
      <pc:sldChg chg="modSp mod">
        <pc:chgData name="Francesco Fransesini" userId="f4b06c69-b125-4814-a67d-adf8dc91bd7e" providerId="ADAL" clId="{2D414CEC-CEC5-44AC-B1C2-7A79C12DB2B1}" dt="2022-07-11T12:44:55.258" v="2651" actId="20577"/>
        <pc:sldMkLst>
          <pc:docMk/>
          <pc:sldMk cId="3702044487" sldId="329"/>
        </pc:sldMkLst>
        <pc:spChg chg="mod">
          <ac:chgData name="Francesco Fransesini" userId="f4b06c69-b125-4814-a67d-adf8dc91bd7e" providerId="ADAL" clId="{2D414CEC-CEC5-44AC-B1C2-7A79C12DB2B1}" dt="2022-07-11T12:44:55.258" v="2651" actId="20577"/>
          <ac:spMkLst>
            <pc:docMk/>
            <pc:sldMk cId="3702044487" sldId="329"/>
            <ac:spMk id="11" creationId="{5F06D633-208A-0F49-4813-8A47F191827F}"/>
          </ac:spMkLst>
        </pc:spChg>
      </pc:sldChg>
    </pc:docChg>
  </pc:docChgLst>
  <pc:docChgLst>
    <pc:chgData name="Francesco Fransesini" userId="f4b06c69-b125-4814-a67d-adf8dc91bd7e" providerId="ADAL" clId="{61C8CED4-AC64-4961-9132-52218DF548E9}"/>
    <pc:docChg chg="undo custSel addSld delSld modSld sldOrd">
      <pc:chgData name="Francesco Fransesini" userId="f4b06c69-b125-4814-a67d-adf8dc91bd7e" providerId="ADAL" clId="{61C8CED4-AC64-4961-9132-52218DF548E9}" dt="2021-11-25T16:46:01.290" v="4355" actId="1076"/>
      <pc:docMkLst>
        <pc:docMk/>
      </pc:docMkLst>
      <pc:sldChg chg="addSp delSp modSp mod setBg">
        <pc:chgData name="Francesco Fransesini" userId="f4b06c69-b125-4814-a67d-adf8dc91bd7e" providerId="ADAL" clId="{61C8CED4-AC64-4961-9132-52218DF548E9}" dt="2021-11-25T16:29:46.591" v="4262"/>
        <pc:sldMkLst>
          <pc:docMk/>
          <pc:sldMk cId="344444313" sldId="279"/>
        </pc:sldMkLst>
        <pc:spChg chg="mod">
          <ac:chgData name="Francesco Fransesini" userId="f4b06c69-b125-4814-a67d-adf8dc91bd7e" providerId="ADAL" clId="{61C8CED4-AC64-4961-9132-52218DF548E9}" dt="2021-11-22T12:52:46.329" v="93"/>
          <ac:spMkLst>
            <pc:docMk/>
            <pc:sldMk cId="344444313" sldId="279"/>
            <ac:spMk id="10" creationId="{0E4BCE43-57FD-4E80-BAC0-153BD4A5E2C9}"/>
          </ac:spMkLst>
        </pc:spChg>
        <pc:spChg chg="mod">
          <ac:chgData name="Francesco Fransesini" userId="f4b06c69-b125-4814-a67d-adf8dc91bd7e" providerId="ADAL" clId="{61C8CED4-AC64-4961-9132-52218DF548E9}" dt="2021-11-25T12:38:44.637" v="2638" actId="20577"/>
          <ac:spMkLst>
            <pc:docMk/>
            <pc:sldMk cId="344444313" sldId="279"/>
            <ac:spMk id="13" creationId="{FCC4BB43-EAC7-4FFB-AEB7-247B9C81646C}"/>
          </ac:spMkLst>
        </pc:spChg>
        <pc:graphicFrameChg chg="add del mod modGraphic">
          <ac:chgData name="Francesco Fransesini" userId="f4b06c69-b125-4814-a67d-adf8dc91bd7e" providerId="ADAL" clId="{61C8CED4-AC64-4961-9132-52218DF548E9}" dt="2021-11-22T14:46:51.571" v="1702" actId="207"/>
          <ac:graphicFrameMkLst>
            <pc:docMk/>
            <pc:sldMk cId="344444313" sldId="279"/>
            <ac:graphicFrameMk id="11" creationId="{1BFA9E2A-F035-4730-9DAB-5FEA497CAD99}"/>
          </ac:graphicFrameMkLst>
        </pc:graphicFrameChg>
      </pc:sldChg>
      <pc:sldChg chg="del">
        <pc:chgData name="Francesco Fransesini" userId="f4b06c69-b125-4814-a67d-adf8dc91bd7e" providerId="ADAL" clId="{61C8CED4-AC64-4961-9132-52218DF548E9}" dt="2021-11-22T12:51:37.477" v="77" actId="47"/>
        <pc:sldMkLst>
          <pc:docMk/>
          <pc:sldMk cId="2404336689" sldId="280"/>
        </pc:sldMkLst>
      </pc:sldChg>
      <pc:sldChg chg="modSp del mod">
        <pc:chgData name="Francesco Fransesini" userId="f4b06c69-b125-4814-a67d-adf8dc91bd7e" providerId="ADAL" clId="{61C8CED4-AC64-4961-9132-52218DF548E9}" dt="2021-11-22T12:55:02.969" v="118" actId="47"/>
        <pc:sldMkLst>
          <pc:docMk/>
          <pc:sldMk cId="3764038175" sldId="281"/>
        </pc:sldMkLst>
        <pc:spChg chg="mod">
          <ac:chgData name="Francesco Fransesini" userId="f4b06c69-b125-4814-a67d-adf8dc91bd7e" providerId="ADAL" clId="{61C8CED4-AC64-4961-9132-52218DF548E9}" dt="2021-11-22T12:51:27.302" v="76"/>
          <ac:spMkLst>
            <pc:docMk/>
            <pc:sldMk cId="3764038175" sldId="281"/>
            <ac:spMk id="16" creationId="{48C9E85C-5C79-4E23-AC58-920F0A5D78E7}"/>
          </ac:spMkLst>
        </pc:spChg>
      </pc:sldChg>
      <pc:sldChg chg="modSp del mod">
        <pc:chgData name="Francesco Fransesini" userId="f4b06c69-b125-4814-a67d-adf8dc91bd7e" providerId="ADAL" clId="{61C8CED4-AC64-4961-9132-52218DF548E9}" dt="2021-11-22T12:55:04.057" v="119" actId="47"/>
        <pc:sldMkLst>
          <pc:docMk/>
          <pc:sldMk cId="3200062148" sldId="282"/>
        </pc:sldMkLst>
        <pc:spChg chg="mod">
          <ac:chgData name="Francesco Fransesini" userId="f4b06c69-b125-4814-a67d-adf8dc91bd7e" providerId="ADAL" clId="{61C8CED4-AC64-4961-9132-52218DF548E9}" dt="2021-11-22T12:51:23.296" v="75"/>
          <ac:spMkLst>
            <pc:docMk/>
            <pc:sldMk cId="3200062148" sldId="282"/>
            <ac:spMk id="16" creationId="{4282E065-E40B-494B-91E5-A3265B13E16B}"/>
          </ac:spMkLst>
        </pc:spChg>
      </pc:sldChg>
      <pc:sldChg chg="modSp mod">
        <pc:chgData name="Francesco Fransesini" userId="f4b06c69-b125-4814-a67d-adf8dc91bd7e" providerId="ADAL" clId="{61C8CED4-AC64-4961-9132-52218DF548E9}" dt="2021-11-25T16:46:01.290" v="4355" actId="1076"/>
        <pc:sldMkLst>
          <pc:docMk/>
          <pc:sldMk cId="3110927197" sldId="283"/>
        </pc:sldMkLst>
        <pc:spChg chg="mod">
          <ac:chgData name="Francesco Fransesini" userId="f4b06c69-b125-4814-a67d-adf8dc91bd7e" providerId="ADAL" clId="{61C8CED4-AC64-4961-9132-52218DF548E9}" dt="2021-11-22T12:50:41.844" v="69"/>
          <ac:spMkLst>
            <pc:docMk/>
            <pc:sldMk cId="3110927197" sldId="283"/>
            <ac:spMk id="13" creationId="{B2026B79-D11C-4806-A372-61CADDFAA06D}"/>
          </ac:spMkLst>
        </pc:spChg>
        <pc:spChg chg="mod">
          <ac:chgData name="Francesco Fransesini" userId="f4b06c69-b125-4814-a67d-adf8dc91bd7e" providerId="ADAL" clId="{61C8CED4-AC64-4961-9132-52218DF548E9}" dt="2021-11-25T16:46:01.290" v="4355" actId="1076"/>
          <ac:spMkLst>
            <pc:docMk/>
            <pc:sldMk cId="3110927197" sldId="283"/>
            <ac:spMk id="48" creationId="{EA777D94-B97F-4FEC-8873-BB959D9332F5}"/>
          </ac:spMkLst>
        </pc:spChg>
        <pc:spChg chg="mod">
          <ac:chgData name="Francesco Fransesini" userId="f4b06c69-b125-4814-a67d-adf8dc91bd7e" providerId="ADAL" clId="{61C8CED4-AC64-4961-9132-52218DF548E9}" dt="2021-11-25T16:45:58.937" v="4354" actId="1076"/>
          <ac:spMkLst>
            <pc:docMk/>
            <pc:sldMk cId="3110927197" sldId="283"/>
            <ac:spMk id="49" creationId="{9C0437E8-F3C7-49BE-85BF-948370FA1007}"/>
          </ac:spMkLst>
        </pc:spChg>
      </pc:sldChg>
      <pc:sldChg chg="del">
        <pc:chgData name="Francesco Fransesini" userId="f4b06c69-b125-4814-a67d-adf8dc91bd7e" providerId="ADAL" clId="{61C8CED4-AC64-4961-9132-52218DF548E9}" dt="2021-11-22T12:54:47.849" v="116" actId="47"/>
        <pc:sldMkLst>
          <pc:docMk/>
          <pc:sldMk cId="2728386151" sldId="284"/>
        </pc:sldMkLst>
      </pc:sldChg>
      <pc:sldChg chg="del">
        <pc:chgData name="Francesco Fransesini" userId="f4b06c69-b125-4814-a67d-adf8dc91bd7e" providerId="ADAL" clId="{61C8CED4-AC64-4961-9132-52218DF548E9}" dt="2021-11-22T12:52:21.426" v="90" actId="47"/>
        <pc:sldMkLst>
          <pc:docMk/>
          <pc:sldMk cId="3209613870" sldId="285"/>
        </pc:sldMkLst>
      </pc:sldChg>
      <pc:sldChg chg="addSp delSp modSp mod ord">
        <pc:chgData name="Francesco Fransesini" userId="f4b06c69-b125-4814-a67d-adf8dc91bd7e" providerId="ADAL" clId="{61C8CED4-AC64-4961-9132-52218DF548E9}" dt="2021-11-25T13:59:49.375" v="3539" actId="1076"/>
        <pc:sldMkLst>
          <pc:docMk/>
          <pc:sldMk cId="2981217424" sldId="286"/>
        </pc:sldMkLst>
        <pc:spChg chg="add mod">
          <ac:chgData name="Francesco Fransesini" userId="f4b06c69-b125-4814-a67d-adf8dc91bd7e" providerId="ADAL" clId="{61C8CED4-AC64-4961-9132-52218DF548E9}" dt="2021-11-22T17:51:19.186" v="2340" actId="20577"/>
          <ac:spMkLst>
            <pc:docMk/>
            <pc:sldMk cId="2981217424" sldId="286"/>
            <ac:spMk id="4" creationId="{5BDF4D77-BD1B-4DFF-87AD-D89043EAC4B1}"/>
          </ac:spMkLst>
        </pc:spChg>
        <pc:spChg chg="del mod">
          <ac:chgData name="Francesco Fransesini" userId="f4b06c69-b125-4814-a67d-adf8dc91bd7e" providerId="ADAL" clId="{61C8CED4-AC64-4961-9132-52218DF548E9}" dt="2021-11-22T12:51:59.653" v="87" actId="478"/>
          <ac:spMkLst>
            <pc:docMk/>
            <pc:sldMk cId="2981217424" sldId="286"/>
            <ac:spMk id="5" creationId="{CD19D5F9-AAE1-4475-B5A1-F44E8BD997EB}"/>
          </ac:spMkLst>
        </pc:spChg>
        <pc:spChg chg="del">
          <ac:chgData name="Francesco Fransesini" userId="f4b06c69-b125-4814-a67d-adf8dc91bd7e" providerId="ADAL" clId="{61C8CED4-AC64-4961-9132-52218DF548E9}" dt="2021-11-25T13:59:46.824" v="3537" actId="478"/>
          <ac:spMkLst>
            <pc:docMk/>
            <pc:sldMk cId="2981217424" sldId="286"/>
            <ac:spMk id="9" creationId="{AE3A09C7-82DB-4328-BE56-021C431D52F0}"/>
          </ac:spMkLst>
        </pc:spChg>
        <pc:spChg chg="add mod">
          <ac:chgData name="Francesco Fransesini" userId="f4b06c69-b125-4814-a67d-adf8dc91bd7e" providerId="ADAL" clId="{61C8CED4-AC64-4961-9132-52218DF548E9}" dt="2021-11-25T13:59:49.375" v="3539" actId="1076"/>
          <ac:spMkLst>
            <pc:docMk/>
            <pc:sldMk cId="2981217424" sldId="286"/>
            <ac:spMk id="10" creationId="{66B6EA02-8D64-43ED-BBF9-39AF8AA102C3}"/>
          </ac:spMkLst>
        </pc:spChg>
      </pc:sldChg>
      <pc:sldChg chg="modSp mod">
        <pc:chgData name="Francesco Fransesini" userId="f4b06c69-b125-4814-a67d-adf8dc91bd7e" providerId="ADAL" clId="{61C8CED4-AC64-4961-9132-52218DF548E9}" dt="2021-11-22T12:49:14.790" v="68" actId="20577"/>
        <pc:sldMkLst>
          <pc:docMk/>
          <pc:sldMk cId="3660757301" sldId="289"/>
        </pc:sldMkLst>
        <pc:spChg chg="mod">
          <ac:chgData name="Francesco Fransesini" userId="f4b06c69-b125-4814-a67d-adf8dc91bd7e" providerId="ADAL" clId="{61C8CED4-AC64-4961-9132-52218DF548E9}" dt="2021-11-22T12:49:00.894" v="37" actId="1076"/>
          <ac:spMkLst>
            <pc:docMk/>
            <pc:sldMk cId="3660757301" sldId="289"/>
            <ac:spMk id="2" creationId="{B75C5EC8-F6BE-4EDD-8A1F-E7C4E339CEBA}"/>
          </ac:spMkLst>
        </pc:spChg>
        <pc:spChg chg="mod">
          <ac:chgData name="Francesco Fransesini" userId="f4b06c69-b125-4814-a67d-adf8dc91bd7e" providerId="ADAL" clId="{61C8CED4-AC64-4961-9132-52218DF548E9}" dt="2021-11-22T12:49:14.790" v="68" actId="20577"/>
          <ac:spMkLst>
            <pc:docMk/>
            <pc:sldMk cId="3660757301" sldId="289"/>
            <ac:spMk id="11" creationId="{0DB7142B-CE4C-41A3-8E93-B3DBBB0F1CAF}"/>
          </ac:spMkLst>
        </pc:spChg>
      </pc:sldChg>
      <pc:sldChg chg="addSp delSp modSp mod">
        <pc:chgData name="Francesco Fransesini" userId="f4b06c69-b125-4814-a67d-adf8dc91bd7e" providerId="ADAL" clId="{61C8CED4-AC64-4961-9132-52218DF548E9}" dt="2021-11-25T13:59:57.919" v="3542" actId="1076"/>
        <pc:sldMkLst>
          <pc:docMk/>
          <pc:sldMk cId="2016408543" sldId="290"/>
        </pc:sldMkLst>
        <pc:spChg chg="del">
          <ac:chgData name="Francesco Fransesini" userId="f4b06c69-b125-4814-a67d-adf8dc91bd7e" providerId="ADAL" clId="{61C8CED4-AC64-4961-9132-52218DF548E9}" dt="2021-11-25T13:59:55.112" v="3540" actId="478"/>
          <ac:spMkLst>
            <pc:docMk/>
            <pc:sldMk cId="2016408543" sldId="290"/>
            <ac:spMk id="2" creationId="{B75C5EC8-F6BE-4EDD-8A1F-E7C4E339CEBA}"/>
          </ac:spMkLst>
        </pc:spChg>
        <pc:spChg chg="add mod">
          <ac:chgData name="Francesco Fransesini" userId="f4b06c69-b125-4814-a67d-adf8dc91bd7e" providerId="ADAL" clId="{61C8CED4-AC64-4961-9132-52218DF548E9}" dt="2021-11-25T13:59:57.919" v="3542" actId="1076"/>
          <ac:spMkLst>
            <pc:docMk/>
            <pc:sldMk cId="2016408543" sldId="290"/>
            <ac:spMk id="7" creationId="{EE1AC5DF-EA15-4AE8-9713-D79F0E683BCC}"/>
          </ac:spMkLst>
        </pc:spChg>
      </pc:sldChg>
      <pc:sldChg chg="modSp mod">
        <pc:chgData name="Francesco Fransesini" userId="f4b06c69-b125-4814-a67d-adf8dc91bd7e" providerId="ADAL" clId="{61C8CED4-AC64-4961-9132-52218DF548E9}" dt="2021-11-22T12:51:42.684" v="78"/>
        <pc:sldMkLst>
          <pc:docMk/>
          <pc:sldMk cId="2300865899" sldId="291"/>
        </pc:sldMkLst>
        <pc:spChg chg="mod">
          <ac:chgData name="Francesco Fransesini" userId="f4b06c69-b125-4814-a67d-adf8dc91bd7e" providerId="ADAL" clId="{61C8CED4-AC64-4961-9132-52218DF548E9}" dt="2021-11-22T12:51:42.684" v="78"/>
          <ac:spMkLst>
            <pc:docMk/>
            <pc:sldMk cId="2300865899" sldId="291"/>
            <ac:spMk id="2" creationId="{B75C5EC8-F6BE-4EDD-8A1F-E7C4E339CEBA}"/>
          </ac:spMkLst>
        </pc:spChg>
      </pc:sldChg>
      <pc:sldChg chg="del">
        <pc:chgData name="Francesco Fransesini" userId="f4b06c69-b125-4814-a67d-adf8dc91bd7e" providerId="ADAL" clId="{61C8CED4-AC64-4961-9132-52218DF548E9}" dt="2021-11-22T12:52:42.361" v="92" actId="47"/>
        <pc:sldMkLst>
          <pc:docMk/>
          <pc:sldMk cId="1380210980" sldId="292"/>
        </pc:sldMkLst>
      </pc:sldChg>
      <pc:sldChg chg="del">
        <pc:chgData name="Francesco Fransesini" userId="f4b06c69-b125-4814-a67d-adf8dc91bd7e" providerId="ADAL" clId="{61C8CED4-AC64-4961-9132-52218DF548E9}" dt="2021-11-22T12:52:04.052" v="88" actId="47"/>
        <pc:sldMkLst>
          <pc:docMk/>
          <pc:sldMk cId="622357378" sldId="293"/>
        </pc:sldMkLst>
      </pc:sldChg>
      <pc:sldChg chg="addSp delSp modSp mod">
        <pc:chgData name="Francesco Fransesini" userId="f4b06c69-b125-4814-a67d-adf8dc91bd7e" providerId="ADAL" clId="{61C8CED4-AC64-4961-9132-52218DF548E9}" dt="2021-11-25T14:01:39.936" v="3549" actId="20577"/>
        <pc:sldMkLst>
          <pc:docMk/>
          <pc:sldMk cId="3193927938" sldId="294"/>
        </pc:sldMkLst>
        <pc:spChg chg="del mod">
          <ac:chgData name="Francesco Fransesini" userId="f4b06c69-b125-4814-a67d-adf8dc91bd7e" providerId="ADAL" clId="{61C8CED4-AC64-4961-9132-52218DF548E9}" dt="2021-11-22T13:41:32.446" v="658" actId="478"/>
          <ac:spMkLst>
            <pc:docMk/>
            <pc:sldMk cId="3193927938" sldId="294"/>
            <ac:spMk id="2" creationId="{A8282A1A-BD64-4375-8D5F-935484BA96CB}"/>
          </ac:spMkLst>
        </pc:spChg>
        <pc:spChg chg="del">
          <ac:chgData name="Francesco Fransesini" userId="f4b06c69-b125-4814-a67d-adf8dc91bd7e" providerId="ADAL" clId="{61C8CED4-AC64-4961-9132-52218DF548E9}" dt="2021-11-22T12:53:50.450" v="103" actId="478"/>
          <ac:spMkLst>
            <pc:docMk/>
            <pc:sldMk cId="3193927938" sldId="294"/>
            <ac:spMk id="6" creationId="{C093EA26-CAE4-4A49-9593-AC8D414886D3}"/>
          </ac:spMkLst>
        </pc:spChg>
        <pc:spChg chg="add mod">
          <ac:chgData name="Francesco Fransesini" userId="f4b06c69-b125-4814-a67d-adf8dc91bd7e" providerId="ADAL" clId="{61C8CED4-AC64-4961-9132-52218DF548E9}" dt="2021-11-25T14:01:39.936" v="3549" actId="20577"/>
          <ac:spMkLst>
            <pc:docMk/>
            <pc:sldMk cId="3193927938" sldId="294"/>
            <ac:spMk id="7" creationId="{6751067B-C086-4626-8889-2C0761C1CB1B}"/>
          </ac:spMkLst>
        </pc:spChg>
        <pc:spChg chg="add del mod">
          <ac:chgData name="Francesco Fransesini" userId="f4b06c69-b125-4814-a67d-adf8dc91bd7e" providerId="ADAL" clId="{61C8CED4-AC64-4961-9132-52218DF548E9}" dt="2021-11-25T13:04:37.273" v="2767" actId="478"/>
          <ac:spMkLst>
            <pc:docMk/>
            <pc:sldMk cId="3193927938" sldId="294"/>
            <ac:spMk id="8" creationId="{EB033CE0-1F5F-4D7B-ABE6-3FB2C308EB0E}"/>
          </ac:spMkLst>
        </pc:spChg>
        <pc:spChg chg="mod">
          <ac:chgData name="Francesco Fransesini" userId="f4b06c69-b125-4814-a67d-adf8dc91bd7e" providerId="ADAL" clId="{61C8CED4-AC64-4961-9132-52218DF548E9}" dt="2021-11-22T12:54:12.417" v="113"/>
          <ac:spMkLst>
            <pc:docMk/>
            <pc:sldMk cId="3193927938" sldId="294"/>
            <ac:spMk id="9" creationId="{AE3A09C7-82DB-4328-BE56-021C431D52F0}"/>
          </ac:spMkLst>
        </pc:spChg>
        <pc:spChg chg="del mod">
          <ac:chgData name="Francesco Fransesini" userId="f4b06c69-b125-4814-a67d-adf8dc91bd7e" providerId="ADAL" clId="{61C8CED4-AC64-4961-9132-52218DF548E9}" dt="2021-11-22T12:53:28.036" v="100"/>
          <ac:spMkLst>
            <pc:docMk/>
            <pc:sldMk cId="3193927938" sldId="294"/>
            <ac:spMk id="10" creationId="{838B1511-8793-4E2C-919F-00A44BF088F0}"/>
          </ac:spMkLst>
        </pc:spChg>
        <pc:spChg chg="add mod">
          <ac:chgData name="Francesco Fransesini" userId="f4b06c69-b125-4814-a67d-adf8dc91bd7e" providerId="ADAL" clId="{61C8CED4-AC64-4961-9132-52218DF548E9}" dt="2021-11-25T13:14:50.299" v="2859" actId="164"/>
          <ac:spMkLst>
            <pc:docMk/>
            <pc:sldMk cId="3193927938" sldId="294"/>
            <ac:spMk id="10" creationId="{C511A5BB-633C-4388-99E5-0CF7724F901E}"/>
          </ac:spMkLst>
        </pc:spChg>
        <pc:spChg chg="del">
          <ac:chgData name="Francesco Fransesini" userId="f4b06c69-b125-4814-a67d-adf8dc91bd7e" providerId="ADAL" clId="{61C8CED4-AC64-4961-9132-52218DF548E9}" dt="2021-11-22T12:53:51.222" v="104" actId="478"/>
          <ac:spMkLst>
            <pc:docMk/>
            <pc:sldMk cId="3193927938" sldId="294"/>
            <ac:spMk id="13" creationId="{1609AD0E-7C39-4A04-A50F-3293D462A5AE}"/>
          </ac:spMkLst>
        </pc:spChg>
        <pc:spChg chg="add mod">
          <ac:chgData name="Francesco Fransesini" userId="f4b06c69-b125-4814-a67d-adf8dc91bd7e" providerId="ADAL" clId="{61C8CED4-AC64-4961-9132-52218DF548E9}" dt="2021-11-25T13:14:50.299" v="2859" actId="164"/>
          <ac:spMkLst>
            <pc:docMk/>
            <pc:sldMk cId="3193927938" sldId="294"/>
            <ac:spMk id="13" creationId="{D396C382-F599-4359-828B-B80DEA2AFBA3}"/>
          </ac:spMkLst>
        </pc:spChg>
        <pc:spChg chg="add del mod">
          <ac:chgData name="Francesco Fransesini" userId="f4b06c69-b125-4814-a67d-adf8dc91bd7e" providerId="ADAL" clId="{61C8CED4-AC64-4961-9132-52218DF548E9}" dt="2021-11-25T12:57:45.233" v="2734" actId="478"/>
          <ac:spMkLst>
            <pc:docMk/>
            <pc:sldMk cId="3193927938" sldId="294"/>
            <ac:spMk id="15" creationId="{C6B7A3BF-FB12-4C9A-ACA9-6648D1100E4E}"/>
          </ac:spMkLst>
        </pc:spChg>
        <pc:spChg chg="add del mod">
          <ac:chgData name="Francesco Fransesini" userId="f4b06c69-b125-4814-a67d-adf8dc91bd7e" providerId="ADAL" clId="{61C8CED4-AC64-4961-9132-52218DF548E9}" dt="2021-11-22T13:41:33.558" v="659" actId="478"/>
          <ac:spMkLst>
            <pc:docMk/>
            <pc:sldMk cId="3193927938" sldId="294"/>
            <ac:spMk id="16" creationId="{7A1DF35A-3173-4175-AC47-DE7A99F54C91}"/>
          </ac:spMkLst>
        </pc:spChg>
        <pc:spChg chg="add mod">
          <ac:chgData name="Francesco Fransesini" userId="f4b06c69-b125-4814-a67d-adf8dc91bd7e" providerId="ADAL" clId="{61C8CED4-AC64-4961-9132-52218DF548E9}" dt="2021-11-25T13:14:50.299" v="2859" actId="164"/>
          <ac:spMkLst>
            <pc:docMk/>
            <pc:sldMk cId="3193927938" sldId="294"/>
            <ac:spMk id="16" creationId="{CAD52CF7-0989-4DD4-8893-1A8A29FDE3A2}"/>
          </ac:spMkLst>
        </pc:spChg>
        <pc:spChg chg="add mod">
          <ac:chgData name="Francesco Fransesini" userId="f4b06c69-b125-4814-a67d-adf8dc91bd7e" providerId="ADAL" clId="{61C8CED4-AC64-4961-9132-52218DF548E9}" dt="2021-11-25T13:14:50.299" v="2859" actId="164"/>
          <ac:spMkLst>
            <pc:docMk/>
            <pc:sldMk cId="3193927938" sldId="294"/>
            <ac:spMk id="17" creationId="{708ABDB4-05EC-490C-9ABE-114BB2186F6B}"/>
          </ac:spMkLst>
        </pc:spChg>
        <pc:spChg chg="add mod">
          <ac:chgData name="Francesco Fransesini" userId="f4b06c69-b125-4814-a67d-adf8dc91bd7e" providerId="ADAL" clId="{61C8CED4-AC64-4961-9132-52218DF548E9}" dt="2021-11-25T13:02:14.767" v="2744" actId="1076"/>
          <ac:spMkLst>
            <pc:docMk/>
            <pc:sldMk cId="3193927938" sldId="294"/>
            <ac:spMk id="18" creationId="{B9621F93-4C57-47B9-91C8-C3998B345532}"/>
          </ac:spMkLst>
        </pc:spChg>
        <pc:spChg chg="add mod">
          <ac:chgData name="Francesco Fransesini" userId="f4b06c69-b125-4814-a67d-adf8dc91bd7e" providerId="ADAL" clId="{61C8CED4-AC64-4961-9132-52218DF548E9}" dt="2021-11-25T13:14:50.299" v="2859" actId="164"/>
          <ac:spMkLst>
            <pc:docMk/>
            <pc:sldMk cId="3193927938" sldId="294"/>
            <ac:spMk id="19" creationId="{295E2DEB-B5B7-4454-8661-BDE3654AEF91}"/>
          </ac:spMkLst>
        </pc:spChg>
        <pc:spChg chg="add del mod">
          <ac:chgData name="Francesco Fransesini" userId="f4b06c69-b125-4814-a67d-adf8dc91bd7e" providerId="ADAL" clId="{61C8CED4-AC64-4961-9132-52218DF548E9}" dt="2021-11-22T13:49:16.852" v="719"/>
          <ac:spMkLst>
            <pc:docMk/>
            <pc:sldMk cId="3193927938" sldId="294"/>
            <ac:spMk id="20" creationId="{91AB244E-2668-4248-8470-5C44D2477726}"/>
          </ac:spMkLst>
        </pc:spChg>
        <pc:spChg chg="add del mod">
          <ac:chgData name="Francesco Fransesini" userId="f4b06c69-b125-4814-a67d-adf8dc91bd7e" providerId="ADAL" clId="{61C8CED4-AC64-4961-9132-52218DF548E9}" dt="2021-11-25T13:13:36.368" v="2846" actId="478"/>
          <ac:spMkLst>
            <pc:docMk/>
            <pc:sldMk cId="3193927938" sldId="294"/>
            <ac:spMk id="20" creationId="{F1BFE064-D7B0-4539-ADF1-AEDA7393855D}"/>
          </ac:spMkLst>
        </pc:spChg>
        <pc:spChg chg="add mod">
          <ac:chgData name="Francesco Fransesini" userId="f4b06c69-b125-4814-a67d-adf8dc91bd7e" providerId="ADAL" clId="{61C8CED4-AC64-4961-9132-52218DF548E9}" dt="2021-11-25T13:14:50.299" v="2859" actId="164"/>
          <ac:spMkLst>
            <pc:docMk/>
            <pc:sldMk cId="3193927938" sldId="294"/>
            <ac:spMk id="21" creationId="{D9A58505-98EC-4275-AD98-74E9A736C720}"/>
          </ac:spMkLst>
        </pc:spChg>
        <pc:spChg chg="add mod">
          <ac:chgData name="Francesco Fransesini" userId="f4b06c69-b125-4814-a67d-adf8dc91bd7e" providerId="ADAL" clId="{61C8CED4-AC64-4961-9132-52218DF548E9}" dt="2021-11-25T13:14:50.299" v="2859" actId="164"/>
          <ac:spMkLst>
            <pc:docMk/>
            <pc:sldMk cId="3193927938" sldId="294"/>
            <ac:spMk id="22" creationId="{41EA873A-1227-45D1-9B61-803E92BFDEC9}"/>
          </ac:spMkLst>
        </pc:spChg>
        <pc:spChg chg="add del mod">
          <ac:chgData name="Francesco Fransesini" userId="f4b06c69-b125-4814-a67d-adf8dc91bd7e" providerId="ADAL" clId="{61C8CED4-AC64-4961-9132-52218DF548E9}" dt="2021-11-25T13:13:37.529" v="2847" actId="478"/>
          <ac:spMkLst>
            <pc:docMk/>
            <pc:sldMk cId="3193927938" sldId="294"/>
            <ac:spMk id="23" creationId="{B025BA64-0AB2-4B1B-9508-31C69BE371AA}"/>
          </ac:spMkLst>
        </pc:spChg>
        <pc:spChg chg="add mod">
          <ac:chgData name="Francesco Fransesini" userId="f4b06c69-b125-4814-a67d-adf8dc91bd7e" providerId="ADAL" clId="{61C8CED4-AC64-4961-9132-52218DF548E9}" dt="2021-11-25T13:14:50.299" v="2859" actId="164"/>
          <ac:spMkLst>
            <pc:docMk/>
            <pc:sldMk cId="3193927938" sldId="294"/>
            <ac:spMk id="24" creationId="{9AF03934-FCB7-4175-B1E5-350D9E2FC3A2}"/>
          </ac:spMkLst>
        </pc:spChg>
        <pc:spChg chg="add mod">
          <ac:chgData name="Francesco Fransesini" userId="f4b06c69-b125-4814-a67d-adf8dc91bd7e" providerId="ADAL" clId="{61C8CED4-AC64-4961-9132-52218DF548E9}" dt="2021-11-25T13:14:50.299" v="2859" actId="164"/>
          <ac:spMkLst>
            <pc:docMk/>
            <pc:sldMk cId="3193927938" sldId="294"/>
            <ac:spMk id="25" creationId="{57EAC8E0-716A-45D1-BA3A-07378ED8E540}"/>
          </ac:spMkLst>
        </pc:spChg>
        <pc:spChg chg="add mod">
          <ac:chgData name="Francesco Fransesini" userId="f4b06c69-b125-4814-a67d-adf8dc91bd7e" providerId="ADAL" clId="{61C8CED4-AC64-4961-9132-52218DF548E9}" dt="2021-11-25T13:14:50.299" v="2859" actId="164"/>
          <ac:spMkLst>
            <pc:docMk/>
            <pc:sldMk cId="3193927938" sldId="294"/>
            <ac:spMk id="26" creationId="{D64B386B-69E5-407A-8073-B933F385E84C}"/>
          </ac:spMkLst>
        </pc:spChg>
        <pc:spChg chg="add mod">
          <ac:chgData name="Francesco Fransesini" userId="f4b06c69-b125-4814-a67d-adf8dc91bd7e" providerId="ADAL" clId="{61C8CED4-AC64-4961-9132-52218DF548E9}" dt="2021-11-25T13:14:50.299" v="2859" actId="164"/>
          <ac:spMkLst>
            <pc:docMk/>
            <pc:sldMk cId="3193927938" sldId="294"/>
            <ac:spMk id="27" creationId="{774291C8-FB69-4E64-9A0E-C9F89A1D5E71}"/>
          </ac:spMkLst>
        </pc:spChg>
        <pc:spChg chg="add mod">
          <ac:chgData name="Francesco Fransesini" userId="f4b06c69-b125-4814-a67d-adf8dc91bd7e" providerId="ADAL" clId="{61C8CED4-AC64-4961-9132-52218DF548E9}" dt="2021-11-25T13:14:50.299" v="2859" actId="164"/>
          <ac:spMkLst>
            <pc:docMk/>
            <pc:sldMk cId="3193927938" sldId="294"/>
            <ac:spMk id="28" creationId="{8CADA537-8C21-40A1-9F34-F4A60F3D8FFD}"/>
          </ac:spMkLst>
        </pc:spChg>
        <pc:spChg chg="add mod">
          <ac:chgData name="Francesco Fransesini" userId="f4b06c69-b125-4814-a67d-adf8dc91bd7e" providerId="ADAL" clId="{61C8CED4-AC64-4961-9132-52218DF548E9}" dt="2021-11-25T13:16:52.640" v="2989" actId="208"/>
          <ac:spMkLst>
            <pc:docMk/>
            <pc:sldMk cId="3193927938" sldId="294"/>
            <ac:spMk id="30" creationId="{8D652EA4-B28F-47E3-9AF3-8188676E64A8}"/>
          </ac:spMkLst>
        </pc:spChg>
        <pc:grpChg chg="add mod">
          <ac:chgData name="Francesco Fransesini" userId="f4b06c69-b125-4814-a67d-adf8dc91bd7e" providerId="ADAL" clId="{61C8CED4-AC64-4961-9132-52218DF548E9}" dt="2021-11-25T13:14:58.215" v="2862" actId="1076"/>
          <ac:grpSpMkLst>
            <pc:docMk/>
            <pc:sldMk cId="3193927938" sldId="294"/>
            <ac:grpSpMk id="29" creationId="{801A4A22-1188-4B27-8722-92FC02957C3A}"/>
          </ac:grpSpMkLst>
        </pc:grpChg>
        <pc:graphicFrameChg chg="del mod modGraphic">
          <ac:chgData name="Francesco Fransesini" userId="f4b06c69-b125-4814-a67d-adf8dc91bd7e" providerId="ADAL" clId="{61C8CED4-AC64-4961-9132-52218DF548E9}" dt="2021-11-22T12:53:49.216" v="102" actId="478"/>
          <ac:graphicFrameMkLst>
            <pc:docMk/>
            <pc:sldMk cId="3193927938" sldId="294"/>
            <ac:graphicFrameMk id="5" creationId="{DC44A613-D534-4106-BDFF-79504EDA51F2}"/>
          </ac:graphicFrameMkLst>
        </pc:graphicFrameChg>
        <pc:picChg chg="add mod modCrop">
          <ac:chgData name="Francesco Fransesini" userId="f4b06c69-b125-4814-a67d-adf8dc91bd7e" providerId="ADAL" clId="{61C8CED4-AC64-4961-9132-52218DF548E9}" dt="2021-11-25T13:14:54.743" v="2861" actId="1076"/>
          <ac:picMkLst>
            <pc:docMk/>
            <pc:sldMk cId="3193927938" sldId="294"/>
            <ac:picMk id="4" creationId="{22304AAE-C06A-4D46-92F9-56432C98D198}"/>
          </ac:picMkLst>
        </pc:picChg>
        <pc:picChg chg="add mod">
          <ac:chgData name="Francesco Fransesini" userId="f4b06c69-b125-4814-a67d-adf8dc91bd7e" providerId="ADAL" clId="{61C8CED4-AC64-4961-9132-52218DF548E9}" dt="2021-11-25T13:14:50.299" v="2859" actId="164"/>
          <ac:picMkLst>
            <pc:docMk/>
            <pc:sldMk cId="3193927938" sldId="294"/>
            <ac:picMk id="6" creationId="{D66E1817-111F-4FF7-8C25-E618176F62D6}"/>
          </ac:picMkLst>
        </pc:picChg>
        <pc:picChg chg="add del mod">
          <ac:chgData name="Francesco Fransesini" userId="f4b06c69-b125-4814-a67d-adf8dc91bd7e" providerId="ADAL" clId="{61C8CED4-AC64-4961-9132-52218DF548E9}" dt="2021-11-22T13:41:34.197" v="660" actId="478"/>
          <ac:picMkLst>
            <pc:docMk/>
            <pc:sldMk cId="3193927938" sldId="294"/>
            <ac:picMk id="8" creationId="{172F7728-FAFC-4A8D-96E1-7A8317E4FD8A}"/>
          </ac:picMkLst>
        </pc:picChg>
        <pc:picChg chg="del">
          <ac:chgData name="Francesco Fransesini" userId="f4b06c69-b125-4814-a67d-adf8dc91bd7e" providerId="ADAL" clId="{61C8CED4-AC64-4961-9132-52218DF548E9}" dt="2021-11-22T12:54:00.509" v="111" actId="478"/>
          <ac:picMkLst>
            <pc:docMk/>
            <pc:sldMk cId="3193927938" sldId="294"/>
            <ac:picMk id="17" creationId="{DE32E169-1FCC-463A-BDF1-A781EE1E752F}"/>
          </ac:picMkLst>
        </pc:picChg>
        <pc:picChg chg="del">
          <ac:chgData name="Francesco Fransesini" userId="f4b06c69-b125-4814-a67d-adf8dc91bd7e" providerId="ADAL" clId="{61C8CED4-AC64-4961-9132-52218DF548E9}" dt="2021-11-22T12:54:01.111" v="112" actId="478"/>
          <ac:picMkLst>
            <pc:docMk/>
            <pc:sldMk cId="3193927938" sldId="294"/>
            <ac:picMk id="19" creationId="{D931F49D-08CF-4DA5-ABCA-D4B494AA21B2}"/>
          </ac:picMkLst>
        </pc:picChg>
        <pc:cxnChg chg="add del">
          <ac:chgData name="Francesco Fransesini" userId="f4b06c69-b125-4814-a67d-adf8dc91bd7e" providerId="ADAL" clId="{61C8CED4-AC64-4961-9132-52218DF548E9}" dt="2021-11-25T13:16:12.792" v="2980" actId="478"/>
          <ac:cxnSpMkLst>
            <pc:docMk/>
            <pc:sldMk cId="3193927938" sldId="294"/>
            <ac:cxnSpMk id="32" creationId="{2EC5C26D-D8FF-4DC8-A0AD-97FE52A3F262}"/>
          </ac:cxnSpMkLst>
        </pc:cxnChg>
        <pc:cxnChg chg="add">
          <ac:chgData name="Francesco Fransesini" userId="f4b06c69-b125-4814-a67d-adf8dc91bd7e" providerId="ADAL" clId="{61C8CED4-AC64-4961-9132-52218DF548E9}" dt="2021-11-25T13:16:19.368" v="2981" actId="11529"/>
          <ac:cxnSpMkLst>
            <pc:docMk/>
            <pc:sldMk cId="3193927938" sldId="294"/>
            <ac:cxnSpMk id="34" creationId="{34DD5B31-E3AB-4BDB-B7BD-0DDB2B472227}"/>
          </ac:cxnSpMkLst>
        </pc:cxnChg>
        <pc:cxnChg chg="add mod">
          <ac:chgData name="Francesco Fransesini" userId="f4b06c69-b125-4814-a67d-adf8dc91bd7e" providerId="ADAL" clId="{61C8CED4-AC64-4961-9132-52218DF548E9}" dt="2021-11-25T13:16:40.888" v="2985" actId="208"/>
          <ac:cxnSpMkLst>
            <pc:docMk/>
            <pc:sldMk cId="3193927938" sldId="294"/>
            <ac:cxnSpMk id="35" creationId="{DAD80F09-B210-4319-A333-DBFB78440CCB}"/>
          </ac:cxnSpMkLst>
        </pc:cxnChg>
      </pc:sldChg>
      <pc:sldChg chg="addSp delSp modSp add mod ord setBg">
        <pc:chgData name="Francesco Fransesini" userId="f4b06c69-b125-4814-a67d-adf8dc91bd7e" providerId="ADAL" clId="{61C8CED4-AC64-4961-9132-52218DF548E9}" dt="2021-11-25T16:29:57.479" v="4264" actId="403"/>
        <pc:sldMkLst>
          <pc:docMk/>
          <pc:sldMk cId="2026972222" sldId="295"/>
        </pc:sldMkLst>
        <pc:spChg chg="del mod">
          <ac:chgData name="Francesco Fransesini" userId="f4b06c69-b125-4814-a67d-adf8dc91bd7e" providerId="ADAL" clId="{61C8CED4-AC64-4961-9132-52218DF548E9}" dt="2021-11-22T13:26:22.082" v="334"/>
          <ac:spMkLst>
            <pc:docMk/>
            <pc:sldMk cId="2026972222" sldId="295"/>
            <ac:spMk id="2" creationId="{E2805501-A3F8-4B6C-AF8D-DE993157D659}"/>
          </ac:spMkLst>
        </pc:spChg>
        <pc:spChg chg="add mod">
          <ac:chgData name="Francesco Fransesini" userId="f4b06c69-b125-4814-a67d-adf8dc91bd7e" providerId="ADAL" clId="{61C8CED4-AC64-4961-9132-52218DF548E9}" dt="2021-11-25T10:54:25.325" v="2391" actId="113"/>
          <ac:spMkLst>
            <pc:docMk/>
            <pc:sldMk cId="2026972222" sldId="295"/>
            <ac:spMk id="5" creationId="{553B7530-3358-4040-88FC-EC2263EE21B2}"/>
          </ac:spMkLst>
        </pc:spChg>
        <pc:spChg chg="add mod">
          <ac:chgData name="Francesco Fransesini" userId="f4b06c69-b125-4814-a67d-adf8dc91bd7e" providerId="ADAL" clId="{61C8CED4-AC64-4961-9132-52218DF548E9}" dt="2021-11-25T10:58:58.639" v="2424" actId="1076"/>
          <ac:spMkLst>
            <pc:docMk/>
            <pc:sldMk cId="2026972222" sldId="295"/>
            <ac:spMk id="6" creationId="{AC8094F5-3236-428A-8543-C016721F7AC1}"/>
          </ac:spMkLst>
        </pc:spChg>
        <pc:spChg chg="del">
          <ac:chgData name="Francesco Fransesini" userId="f4b06c69-b125-4814-a67d-adf8dc91bd7e" providerId="ADAL" clId="{61C8CED4-AC64-4961-9132-52218DF548E9}" dt="2021-11-25T13:59:20.761" v="3531" actId="478"/>
          <ac:spMkLst>
            <pc:docMk/>
            <pc:sldMk cId="2026972222" sldId="295"/>
            <ac:spMk id="9" creationId="{AE3A09C7-82DB-4328-BE56-021C431D52F0}"/>
          </ac:spMkLst>
        </pc:spChg>
        <pc:spChg chg="add mod">
          <ac:chgData name="Francesco Fransesini" userId="f4b06c69-b125-4814-a67d-adf8dc91bd7e" providerId="ADAL" clId="{61C8CED4-AC64-4961-9132-52218DF548E9}" dt="2021-11-25T16:29:57.479" v="4264" actId="403"/>
          <ac:spMkLst>
            <pc:docMk/>
            <pc:sldMk cId="2026972222" sldId="295"/>
            <ac:spMk id="10" creationId="{EB6CFF6C-8C92-4973-8431-307C22D65499}"/>
          </ac:spMkLst>
        </pc:spChg>
        <pc:spChg chg="add mod">
          <ac:chgData name="Francesco Fransesini" userId="f4b06c69-b125-4814-a67d-adf8dc91bd7e" providerId="ADAL" clId="{61C8CED4-AC64-4961-9132-52218DF548E9}" dt="2021-11-25T13:59:23.207" v="3533" actId="1076"/>
          <ac:spMkLst>
            <pc:docMk/>
            <pc:sldMk cId="2026972222" sldId="295"/>
            <ac:spMk id="15" creationId="{6BFE8498-E6F1-4F67-A705-956D794AC8C2}"/>
          </ac:spMkLst>
        </pc:spChg>
        <pc:picChg chg="add del mod modCrop">
          <ac:chgData name="Francesco Fransesini" userId="f4b06c69-b125-4814-a67d-adf8dc91bd7e" providerId="ADAL" clId="{61C8CED4-AC64-4961-9132-52218DF548E9}" dt="2021-11-25T10:43:38.535" v="2359" actId="478"/>
          <ac:picMkLst>
            <pc:docMk/>
            <pc:sldMk cId="2026972222" sldId="295"/>
            <ac:picMk id="4" creationId="{51CE0692-D652-499E-AEB3-647E0FB47B5B}"/>
          </ac:picMkLst>
        </pc:picChg>
        <pc:picChg chg="add del mod modCrop">
          <ac:chgData name="Francesco Fransesini" userId="f4b06c69-b125-4814-a67d-adf8dc91bd7e" providerId="ADAL" clId="{61C8CED4-AC64-4961-9132-52218DF548E9}" dt="2021-11-25T10:58:38.504" v="2418" actId="478"/>
          <ac:picMkLst>
            <pc:docMk/>
            <pc:sldMk cId="2026972222" sldId="295"/>
            <ac:picMk id="4" creationId="{9E1D881B-524B-43DE-A162-DB9AE42F11CA}"/>
          </ac:picMkLst>
        </pc:picChg>
        <pc:picChg chg="add del mod">
          <ac:chgData name="Francesco Fransesini" userId="f4b06c69-b125-4814-a67d-adf8dc91bd7e" providerId="ADAL" clId="{61C8CED4-AC64-4961-9132-52218DF548E9}" dt="2021-11-25T10:44:28.052" v="2364" actId="21"/>
          <ac:picMkLst>
            <pc:docMk/>
            <pc:sldMk cId="2026972222" sldId="295"/>
            <ac:picMk id="7" creationId="{D142C0DF-FA72-4BF8-959B-3F1070240FB2}"/>
          </ac:picMkLst>
        </pc:picChg>
        <pc:picChg chg="add mod">
          <ac:chgData name="Francesco Fransesini" userId="f4b06c69-b125-4814-a67d-adf8dc91bd7e" providerId="ADAL" clId="{61C8CED4-AC64-4961-9132-52218DF548E9}" dt="2021-11-25T10:58:53.307" v="2423" actId="1582"/>
          <ac:picMkLst>
            <pc:docMk/>
            <pc:sldMk cId="2026972222" sldId="295"/>
            <ac:picMk id="8" creationId="{A8AB2367-D52C-47D1-89E0-E9D71E91DA91}"/>
          </ac:picMkLst>
        </pc:picChg>
        <pc:picChg chg="add del mod">
          <ac:chgData name="Francesco Fransesini" userId="f4b06c69-b125-4814-a67d-adf8dc91bd7e" providerId="ADAL" clId="{61C8CED4-AC64-4961-9132-52218DF548E9}" dt="2021-11-25T10:44:28.052" v="2364" actId="21"/>
          <ac:picMkLst>
            <pc:docMk/>
            <pc:sldMk cId="2026972222" sldId="295"/>
            <ac:picMk id="13" creationId="{8EDBAD71-1324-4A0D-BE61-F42268CA7854}"/>
          </ac:picMkLst>
        </pc:picChg>
      </pc:sldChg>
      <pc:sldChg chg="del">
        <pc:chgData name="Francesco Fransesini" userId="f4b06c69-b125-4814-a67d-adf8dc91bd7e" providerId="ADAL" clId="{61C8CED4-AC64-4961-9132-52218DF548E9}" dt="2021-11-22T12:54:29.237" v="114" actId="47"/>
        <pc:sldMkLst>
          <pc:docMk/>
          <pc:sldMk cId="3437182509" sldId="295"/>
        </pc:sldMkLst>
      </pc:sldChg>
      <pc:sldChg chg="add del">
        <pc:chgData name="Francesco Fransesini" userId="f4b06c69-b125-4814-a67d-adf8dc91bd7e" providerId="ADAL" clId="{61C8CED4-AC64-4961-9132-52218DF548E9}" dt="2021-11-22T15:09:39.950" v="2145" actId="47"/>
        <pc:sldMkLst>
          <pc:docMk/>
          <pc:sldMk cId="69643475" sldId="296"/>
        </pc:sldMkLst>
      </pc:sldChg>
      <pc:sldChg chg="del">
        <pc:chgData name="Francesco Fransesini" userId="f4b06c69-b125-4814-a67d-adf8dc91bd7e" providerId="ADAL" clId="{61C8CED4-AC64-4961-9132-52218DF548E9}" dt="2021-11-22T12:54:44.794" v="115" actId="47"/>
        <pc:sldMkLst>
          <pc:docMk/>
          <pc:sldMk cId="739578750" sldId="296"/>
        </pc:sldMkLst>
      </pc:sldChg>
      <pc:sldChg chg="new del">
        <pc:chgData name="Francesco Fransesini" userId="f4b06c69-b125-4814-a67d-adf8dc91bd7e" providerId="ADAL" clId="{61C8CED4-AC64-4961-9132-52218DF548E9}" dt="2021-11-22T13:26:47.868" v="344" actId="47"/>
        <pc:sldMkLst>
          <pc:docMk/>
          <pc:sldMk cId="1669531860" sldId="296"/>
        </pc:sldMkLst>
      </pc:sldChg>
      <pc:sldChg chg="addSp delSp modSp add mod">
        <pc:chgData name="Francesco Fransesini" userId="f4b06c69-b125-4814-a67d-adf8dc91bd7e" providerId="ADAL" clId="{61C8CED4-AC64-4961-9132-52218DF548E9}" dt="2021-11-25T16:30:04.862" v="4265" actId="108"/>
        <pc:sldMkLst>
          <pc:docMk/>
          <pc:sldMk cId="397483623" sldId="297"/>
        </pc:sldMkLst>
        <pc:spChg chg="add mod">
          <ac:chgData name="Francesco Fransesini" userId="f4b06c69-b125-4814-a67d-adf8dc91bd7e" providerId="ADAL" clId="{61C8CED4-AC64-4961-9132-52218DF548E9}" dt="2021-11-25T13:48:31.369" v="3308" actId="20577"/>
          <ac:spMkLst>
            <pc:docMk/>
            <pc:sldMk cId="397483623" sldId="297"/>
            <ac:spMk id="2" creationId="{3EDAF09B-708F-48F0-8B4B-14116E556594}"/>
          </ac:spMkLst>
        </pc:spChg>
        <pc:spChg chg="add del mod">
          <ac:chgData name="Francesco Fransesini" userId="f4b06c69-b125-4814-a67d-adf8dc91bd7e" providerId="ADAL" clId="{61C8CED4-AC64-4961-9132-52218DF548E9}" dt="2021-11-25T13:27:53.752" v="2994" actId="478"/>
          <ac:spMkLst>
            <pc:docMk/>
            <pc:sldMk cId="397483623" sldId="297"/>
            <ac:spMk id="4" creationId="{FCD39CDD-95D0-44AF-B3E1-99459A91B032}"/>
          </ac:spMkLst>
        </pc:spChg>
        <pc:spChg chg="add mod">
          <ac:chgData name="Francesco Fransesini" userId="f4b06c69-b125-4814-a67d-adf8dc91bd7e" providerId="ADAL" clId="{61C8CED4-AC64-4961-9132-52218DF548E9}" dt="2021-11-25T13:27:48.999" v="2993" actId="1076"/>
          <ac:spMkLst>
            <pc:docMk/>
            <pc:sldMk cId="397483623" sldId="297"/>
            <ac:spMk id="8" creationId="{3F6F2137-6CC7-4B59-8090-358936B024C0}"/>
          </ac:spMkLst>
        </pc:spChg>
        <pc:spChg chg="add mod">
          <ac:chgData name="Francesco Fransesini" userId="f4b06c69-b125-4814-a67d-adf8dc91bd7e" providerId="ADAL" clId="{61C8CED4-AC64-4961-9132-52218DF548E9}" dt="2021-11-25T16:30:04.862" v="4265" actId="108"/>
          <ac:spMkLst>
            <pc:docMk/>
            <pc:sldMk cId="397483623" sldId="297"/>
            <ac:spMk id="10" creationId="{27C53D40-47F3-47DF-8582-66D1036985DD}"/>
          </ac:spMkLst>
        </pc:spChg>
        <pc:spChg chg="add mod">
          <ac:chgData name="Francesco Fransesini" userId="f4b06c69-b125-4814-a67d-adf8dc91bd7e" providerId="ADAL" clId="{61C8CED4-AC64-4961-9132-52218DF548E9}" dt="2021-11-25T13:40:14.354" v="3307" actId="207"/>
          <ac:spMkLst>
            <pc:docMk/>
            <pc:sldMk cId="397483623" sldId="297"/>
            <ac:spMk id="17" creationId="{CEF168F8-DE1B-4CC5-BD0F-8E67C6B6BADF}"/>
          </ac:spMkLst>
        </pc:spChg>
        <pc:spChg chg="add mod">
          <ac:chgData name="Francesco Fransesini" userId="f4b06c69-b125-4814-a67d-adf8dc91bd7e" providerId="ADAL" clId="{61C8CED4-AC64-4961-9132-52218DF548E9}" dt="2021-11-25T13:40:14.354" v="3307" actId="207"/>
          <ac:spMkLst>
            <pc:docMk/>
            <pc:sldMk cId="397483623" sldId="297"/>
            <ac:spMk id="18" creationId="{1F41C98D-B2CD-4C6F-8560-A96DF81F4664}"/>
          </ac:spMkLst>
        </pc:spChg>
        <pc:spChg chg="add mod">
          <ac:chgData name="Francesco Fransesini" userId="f4b06c69-b125-4814-a67d-adf8dc91bd7e" providerId="ADAL" clId="{61C8CED4-AC64-4961-9132-52218DF548E9}" dt="2021-11-25T13:58:32.799" v="3527" actId="113"/>
          <ac:spMkLst>
            <pc:docMk/>
            <pc:sldMk cId="397483623" sldId="297"/>
            <ac:spMk id="19" creationId="{7517BFF1-84F3-4F6E-A764-03B3BF4693C3}"/>
          </ac:spMkLst>
        </pc:spChg>
        <pc:picChg chg="add del mod">
          <ac:chgData name="Francesco Fransesini" userId="f4b06c69-b125-4814-a67d-adf8dc91bd7e" providerId="ADAL" clId="{61C8CED4-AC64-4961-9132-52218DF548E9}" dt="2021-11-25T13:38:27.112" v="3296" actId="478"/>
          <ac:picMkLst>
            <pc:docMk/>
            <pc:sldMk cId="397483623" sldId="297"/>
            <ac:picMk id="6" creationId="{C5D1CC7C-B44A-4550-8374-37DC46B18619}"/>
          </ac:picMkLst>
        </pc:picChg>
        <pc:picChg chg="add mod">
          <ac:chgData name="Francesco Fransesini" userId="f4b06c69-b125-4814-a67d-adf8dc91bd7e" providerId="ADAL" clId="{61C8CED4-AC64-4961-9132-52218DF548E9}" dt="2021-11-25T13:49:24.399" v="3309" actId="1076"/>
          <ac:picMkLst>
            <pc:docMk/>
            <pc:sldMk cId="397483623" sldId="297"/>
            <ac:picMk id="13" creationId="{59F9A29A-A17A-4911-9CB6-86D5106E553D}"/>
          </ac:picMkLst>
        </pc:picChg>
        <pc:picChg chg="add mod">
          <ac:chgData name="Francesco Fransesini" userId="f4b06c69-b125-4814-a67d-adf8dc91bd7e" providerId="ADAL" clId="{61C8CED4-AC64-4961-9132-52218DF548E9}" dt="2021-11-25T13:49:25.566" v="3310" actId="1076"/>
          <ac:picMkLst>
            <pc:docMk/>
            <pc:sldMk cId="397483623" sldId="297"/>
            <ac:picMk id="16" creationId="{9CBC36F2-78AC-47A8-B1C5-82F404575604}"/>
          </ac:picMkLst>
        </pc:picChg>
      </pc:sldChg>
      <pc:sldChg chg="add del">
        <pc:chgData name="Francesco Fransesini" userId="f4b06c69-b125-4814-a67d-adf8dc91bd7e" providerId="ADAL" clId="{61C8CED4-AC64-4961-9132-52218DF548E9}" dt="2021-11-22T13:41:47.817" v="663" actId="47"/>
        <pc:sldMkLst>
          <pc:docMk/>
          <pc:sldMk cId="522315084" sldId="297"/>
        </pc:sldMkLst>
      </pc:sldChg>
      <pc:sldChg chg="del">
        <pc:chgData name="Francesco Fransesini" userId="f4b06c69-b125-4814-a67d-adf8dc91bd7e" providerId="ADAL" clId="{61C8CED4-AC64-4961-9132-52218DF548E9}" dt="2021-11-22T12:54:51.061" v="117" actId="47"/>
        <pc:sldMkLst>
          <pc:docMk/>
          <pc:sldMk cId="2165082014" sldId="297"/>
        </pc:sldMkLst>
      </pc:sldChg>
      <pc:sldChg chg="add del replId">
        <pc:chgData name="Francesco Fransesini" userId="f4b06c69-b125-4814-a67d-adf8dc91bd7e" providerId="ADAL" clId="{61C8CED4-AC64-4961-9132-52218DF548E9}" dt="2021-11-22T13:41:47.817" v="663" actId="47"/>
        <pc:sldMkLst>
          <pc:docMk/>
          <pc:sldMk cId="677914847" sldId="298"/>
        </pc:sldMkLst>
      </pc:sldChg>
      <pc:sldChg chg="del">
        <pc:chgData name="Francesco Fransesini" userId="f4b06c69-b125-4814-a67d-adf8dc91bd7e" providerId="ADAL" clId="{61C8CED4-AC64-4961-9132-52218DF548E9}" dt="2021-11-22T12:52:09.023" v="89" actId="47"/>
        <pc:sldMkLst>
          <pc:docMk/>
          <pc:sldMk cId="870428124" sldId="298"/>
        </pc:sldMkLst>
      </pc:sldChg>
      <pc:sldChg chg="addSp delSp modSp add mod">
        <pc:chgData name="Francesco Fransesini" userId="f4b06c69-b125-4814-a67d-adf8dc91bd7e" providerId="ADAL" clId="{61C8CED4-AC64-4961-9132-52218DF548E9}" dt="2021-11-25T16:30:23.805" v="4267" actId="1076"/>
        <pc:sldMkLst>
          <pc:docMk/>
          <pc:sldMk cId="4145894092" sldId="298"/>
        </pc:sldMkLst>
        <pc:spChg chg="add del mod">
          <ac:chgData name="Francesco Fransesini" userId="f4b06c69-b125-4814-a67d-adf8dc91bd7e" providerId="ADAL" clId="{61C8CED4-AC64-4961-9132-52218DF548E9}" dt="2021-11-25T15:50:45.054" v="3865" actId="478"/>
          <ac:spMkLst>
            <pc:docMk/>
            <pc:sldMk cId="4145894092" sldId="298"/>
            <ac:spMk id="2" creationId="{06158327-256A-4595-93A8-DB953830E6A5}"/>
          </ac:spMkLst>
        </pc:spChg>
        <pc:spChg chg="add mod">
          <ac:chgData name="Francesco Fransesini" userId="f4b06c69-b125-4814-a67d-adf8dc91bd7e" providerId="ADAL" clId="{61C8CED4-AC64-4961-9132-52218DF548E9}" dt="2021-11-25T16:13:34.234" v="4201" actId="6549"/>
          <ac:spMkLst>
            <pc:docMk/>
            <pc:sldMk cId="4145894092" sldId="298"/>
            <ac:spMk id="7" creationId="{5D3320FB-7599-4F33-B3F4-8DA27435EEF0}"/>
          </ac:spMkLst>
        </pc:spChg>
        <pc:spChg chg="add mod">
          <ac:chgData name="Francesco Fransesini" userId="f4b06c69-b125-4814-a67d-adf8dc91bd7e" providerId="ADAL" clId="{61C8CED4-AC64-4961-9132-52218DF548E9}" dt="2021-11-25T16:30:23.805" v="4267" actId="1076"/>
          <ac:spMkLst>
            <pc:docMk/>
            <pc:sldMk cId="4145894092" sldId="298"/>
            <ac:spMk id="8" creationId="{0828976F-30B5-491D-B43B-EBA17BB4CBDC}"/>
          </ac:spMkLst>
        </pc:spChg>
        <pc:spChg chg="add mod">
          <ac:chgData name="Francesco Fransesini" userId="f4b06c69-b125-4814-a67d-adf8dc91bd7e" providerId="ADAL" clId="{61C8CED4-AC64-4961-9132-52218DF548E9}" dt="2021-11-25T16:14:43.920" v="4249" actId="207"/>
          <ac:spMkLst>
            <pc:docMk/>
            <pc:sldMk cId="4145894092" sldId="298"/>
            <ac:spMk id="10" creationId="{F9FFFAD0-2F5B-490E-857F-8BC1B1CE16E9}"/>
          </ac:spMkLst>
        </pc:spChg>
        <pc:picChg chg="add del mod">
          <ac:chgData name="Francesco Fransesini" userId="f4b06c69-b125-4814-a67d-adf8dc91bd7e" providerId="ADAL" clId="{61C8CED4-AC64-4961-9132-52218DF548E9}" dt="2021-11-25T16:01:00.789" v="3872" actId="478"/>
          <ac:picMkLst>
            <pc:docMk/>
            <pc:sldMk cId="4145894092" sldId="298"/>
            <ac:picMk id="5" creationId="{54F36DE0-8127-4337-BF50-BE9BCCA4E8FE}"/>
          </ac:picMkLst>
        </pc:picChg>
        <pc:picChg chg="add mod">
          <ac:chgData name="Francesco Fransesini" userId="f4b06c69-b125-4814-a67d-adf8dc91bd7e" providerId="ADAL" clId="{61C8CED4-AC64-4961-9132-52218DF548E9}" dt="2021-11-25T16:06:01.051" v="4190" actId="1076"/>
          <ac:picMkLst>
            <pc:docMk/>
            <pc:sldMk cId="4145894092" sldId="298"/>
            <ac:picMk id="6" creationId="{95EAA2AF-5DF4-4D5B-A60A-0077F747A2AC}"/>
          </ac:picMkLst>
        </pc:picChg>
      </pc:sldChg>
      <pc:sldChg chg="add del">
        <pc:chgData name="Francesco Fransesini" userId="f4b06c69-b125-4814-a67d-adf8dc91bd7e" providerId="ADAL" clId="{61C8CED4-AC64-4961-9132-52218DF548E9}" dt="2021-11-22T13:41:47.817" v="663" actId="47"/>
        <pc:sldMkLst>
          <pc:docMk/>
          <pc:sldMk cId="34795076" sldId="299"/>
        </pc:sldMkLst>
      </pc:sldChg>
      <pc:sldChg chg="addSp delSp modSp add mod ord replId">
        <pc:chgData name="Francesco Fransesini" userId="f4b06c69-b125-4814-a67d-adf8dc91bd7e" providerId="ADAL" clId="{61C8CED4-AC64-4961-9132-52218DF548E9}" dt="2021-11-25T12:57:23.256" v="2732" actId="208"/>
        <pc:sldMkLst>
          <pc:docMk/>
          <pc:sldMk cId="1993491934" sldId="299"/>
        </pc:sldMkLst>
        <pc:spChg chg="add del mod">
          <ac:chgData name="Francesco Fransesini" userId="f4b06c69-b125-4814-a67d-adf8dc91bd7e" providerId="ADAL" clId="{61C8CED4-AC64-4961-9132-52218DF548E9}" dt="2021-11-25T12:48:25.185" v="2646" actId="478"/>
          <ac:spMkLst>
            <pc:docMk/>
            <pc:sldMk cId="1993491934" sldId="299"/>
            <ac:spMk id="2" creationId="{9618ECDF-B20D-4A78-8795-BA5CFC46EE14}"/>
          </ac:spMkLst>
        </pc:spChg>
        <pc:spChg chg="add del mod">
          <ac:chgData name="Francesco Fransesini" userId="f4b06c69-b125-4814-a67d-adf8dc91bd7e" providerId="ADAL" clId="{61C8CED4-AC64-4961-9132-52218DF548E9}" dt="2021-11-25T12:48:17.560" v="2644" actId="478"/>
          <ac:spMkLst>
            <pc:docMk/>
            <pc:sldMk cId="1993491934" sldId="299"/>
            <ac:spMk id="6" creationId="{F80412D5-2C29-49DE-926A-C36B4E481846}"/>
          </ac:spMkLst>
        </pc:spChg>
        <pc:spChg chg="add mod">
          <ac:chgData name="Francesco Fransesini" userId="f4b06c69-b125-4814-a67d-adf8dc91bd7e" providerId="ADAL" clId="{61C8CED4-AC64-4961-9132-52218DF548E9}" dt="2021-11-25T12:56:41.063" v="2719" actId="1076"/>
          <ac:spMkLst>
            <pc:docMk/>
            <pc:sldMk cId="1993491934" sldId="299"/>
            <ac:spMk id="8" creationId="{9D10AA66-2457-49A0-A222-D8E8DD1672F8}"/>
          </ac:spMkLst>
        </pc:spChg>
        <pc:spChg chg="add mod">
          <ac:chgData name="Francesco Fransesini" userId="f4b06c69-b125-4814-a67d-adf8dc91bd7e" providerId="ADAL" clId="{61C8CED4-AC64-4961-9132-52218DF548E9}" dt="2021-11-25T12:56:49.494" v="2722" actId="1076"/>
          <ac:spMkLst>
            <pc:docMk/>
            <pc:sldMk cId="1993491934" sldId="299"/>
            <ac:spMk id="10" creationId="{6A54016E-C278-436B-9BB6-A4A9BAAFA9FF}"/>
          </ac:spMkLst>
        </pc:spChg>
        <pc:spChg chg="add mod">
          <ac:chgData name="Francesco Fransesini" userId="f4b06c69-b125-4814-a67d-adf8dc91bd7e" providerId="ADAL" clId="{61C8CED4-AC64-4961-9132-52218DF548E9}" dt="2021-11-25T12:56:44.199" v="2720" actId="1076"/>
          <ac:spMkLst>
            <pc:docMk/>
            <pc:sldMk cId="1993491934" sldId="299"/>
            <ac:spMk id="13" creationId="{D154FDA9-2BBB-41BD-9B61-A779DC48F2B0}"/>
          </ac:spMkLst>
        </pc:spChg>
        <pc:spChg chg="add mod">
          <ac:chgData name="Francesco Fransesini" userId="f4b06c69-b125-4814-a67d-adf8dc91bd7e" providerId="ADAL" clId="{61C8CED4-AC64-4961-9132-52218DF548E9}" dt="2021-11-25T12:57:09.704" v="2727" actId="1076"/>
          <ac:spMkLst>
            <pc:docMk/>
            <pc:sldMk cId="1993491934" sldId="299"/>
            <ac:spMk id="15" creationId="{511D0744-1A48-447B-B90F-086277007EC0}"/>
          </ac:spMkLst>
        </pc:spChg>
        <pc:spChg chg="add mod">
          <ac:chgData name="Francesco Fransesini" userId="f4b06c69-b125-4814-a67d-adf8dc91bd7e" providerId="ADAL" clId="{61C8CED4-AC64-4961-9132-52218DF548E9}" dt="2021-11-25T12:56:55.419" v="2725" actId="20577"/>
          <ac:spMkLst>
            <pc:docMk/>
            <pc:sldMk cId="1993491934" sldId="299"/>
            <ac:spMk id="16" creationId="{9EEBB131-E0E6-48BD-88D0-DA5C9E5AC1E6}"/>
          </ac:spMkLst>
        </pc:spChg>
        <pc:picChg chg="add del mod">
          <ac:chgData name="Francesco Fransesini" userId="f4b06c69-b125-4814-a67d-adf8dc91bd7e" providerId="ADAL" clId="{61C8CED4-AC64-4961-9132-52218DF548E9}" dt="2021-11-25T12:48:09.832" v="2640" actId="478"/>
          <ac:picMkLst>
            <pc:docMk/>
            <pc:sldMk cId="1993491934" sldId="299"/>
            <ac:picMk id="5" creationId="{012B3EBA-A2A2-48A2-904F-3CF75AE362F0}"/>
          </ac:picMkLst>
        </pc:picChg>
        <pc:picChg chg="add mod">
          <ac:chgData name="Francesco Fransesini" userId="f4b06c69-b125-4814-a67d-adf8dc91bd7e" providerId="ADAL" clId="{61C8CED4-AC64-4961-9132-52218DF548E9}" dt="2021-11-25T12:56:47.455" v="2721" actId="1076"/>
          <ac:picMkLst>
            <pc:docMk/>
            <pc:sldMk cId="1993491934" sldId="299"/>
            <ac:picMk id="7" creationId="{F41E04E1-3CCE-467E-8DAC-F1052BD037BB}"/>
          </ac:picMkLst>
        </pc:picChg>
        <pc:cxnChg chg="add mod">
          <ac:chgData name="Francesco Fransesini" userId="f4b06c69-b125-4814-a67d-adf8dc91bd7e" providerId="ADAL" clId="{61C8CED4-AC64-4961-9132-52218DF548E9}" dt="2021-11-25T12:57:23.256" v="2732" actId="208"/>
          <ac:cxnSpMkLst>
            <pc:docMk/>
            <pc:sldMk cId="1993491934" sldId="299"/>
            <ac:cxnSpMk id="18" creationId="{050F5DE4-AEE0-4B64-8028-278B5B7514EE}"/>
          </ac:cxnSpMkLst>
        </pc:cxnChg>
        <pc:cxnChg chg="add mod">
          <ac:chgData name="Francesco Fransesini" userId="f4b06c69-b125-4814-a67d-adf8dc91bd7e" providerId="ADAL" clId="{61C8CED4-AC64-4961-9132-52218DF548E9}" dt="2021-11-25T12:57:23.256" v="2732" actId="208"/>
          <ac:cxnSpMkLst>
            <pc:docMk/>
            <pc:sldMk cId="1993491934" sldId="299"/>
            <ac:cxnSpMk id="20" creationId="{1432EA29-5E62-4065-B478-3A4C89AEBCB1}"/>
          </ac:cxnSpMkLst>
        </pc:cxnChg>
      </pc:sldChg>
      <pc:sldChg chg="del">
        <pc:chgData name="Francesco Fransesini" userId="f4b06c69-b125-4814-a67d-adf8dc91bd7e" providerId="ADAL" clId="{61C8CED4-AC64-4961-9132-52218DF548E9}" dt="2021-11-22T12:52:35.705" v="91" actId="47"/>
        <pc:sldMkLst>
          <pc:docMk/>
          <pc:sldMk cId="3905888809" sldId="299"/>
        </pc:sldMkLst>
      </pc:sldChg>
      <pc:sldChg chg="addSp delSp modSp add mod">
        <pc:chgData name="Francesco Fransesini" userId="f4b06c69-b125-4814-a67d-adf8dc91bd7e" providerId="ADAL" clId="{61C8CED4-AC64-4961-9132-52218DF548E9}" dt="2021-11-25T16:43:08.321" v="4316" actId="1076"/>
        <pc:sldMkLst>
          <pc:docMk/>
          <pc:sldMk cId="3003243823" sldId="300"/>
        </pc:sldMkLst>
        <pc:spChg chg="add mod">
          <ac:chgData name="Francesco Fransesini" userId="f4b06c69-b125-4814-a67d-adf8dc91bd7e" providerId="ADAL" clId="{61C8CED4-AC64-4961-9132-52218DF548E9}" dt="2021-11-25T16:41:57.658" v="4313" actId="20577"/>
          <ac:spMkLst>
            <pc:docMk/>
            <pc:sldMk cId="3003243823" sldId="300"/>
            <ac:spMk id="6" creationId="{903AA5B5-452F-4BDD-B1C9-DD56FC909DD2}"/>
          </ac:spMkLst>
        </pc:spChg>
        <pc:spChg chg="add del mod">
          <ac:chgData name="Francesco Fransesini" userId="f4b06c69-b125-4814-a67d-adf8dc91bd7e" providerId="ADAL" clId="{61C8CED4-AC64-4961-9132-52218DF548E9}" dt="2021-11-25T16:43:05.263" v="4315" actId="478"/>
          <ac:spMkLst>
            <pc:docMk/>
            <pc:sldMk cId="3003243823" sldId="300"/>
            <ac:spMk id="8" creationId="{7668A51B-C04E-44E6-A82B-1207283BC6D1}"/>
          </ac:spMkLst>
        </pc:spChg>
        <pc:picChg chg="add mod">
          <ac:chgData name="Francesco Fransesini" userId="f4b06c69-b125-4814-a67d-adf8dc91bd7e" providerId="ADAL" clId="{61C8CED4-AC64-4961-9132-52218DF548E9}" dt="2021-11-25T16:43:08.321" v="4316" actId="1076"/>
          <ac:picMkLst>
            <pc:docMk/>
            <pc:sldMk cId="3003243823" sldId="300"/>
            <ac:picMk id="5" creationId="{12E97762-2AC6-4E60-8569-82491EF4F59A}"/>
          </ac:picMkLst>
        </pc:picChg>
      </pc:sldChg>
      <pc:sldChg chg="add del replId">
        <pc:chgData name="Francesco Fransesini" userId="f4b06c69-b125-4814-a67d-adf8dc91bd7e" providerId="ADAL" clId="{61C8CED4-AC64-4961-9132-52218DF548E9}" dt="2021-11-22T13:41:47.817" v="663" actId="47"/>
        <pc:sldMkLst>
          <pc:docMk/>
          <pc:sldMk cId="3148580092" sldId="300"/>
        </pc:sldMkLst>
      </pc:sldChg>
      <pc:sldChg chg="add del replId">
        <pc:chgData name="Francesco Fransesini" userId="f4b06c69-b125-4814-a67d-adf8dc91bd7e" providerId="ADAL" clId="{61C8CED4-AC64-4961-9132-52218DF548E9}" dt="2021-11-22T15:09:41.526" v="2146" actId="47"/>
        <pc:sldMkLst>
          <pc:docMk/>
          <pc:sldMk cId="3349351158" sldId="301"/>
        </pc:sldMkLst>
      </pc:sldChg>
      <pc:sldChg chg="add del replId">
        <pc:chgData name="Francesco Fransesini" userId="f4b06c69-b125-4814-a67d-adf8dc91bd7e" providerId="ADAL" clId="{61C8CED4-AC64-4961-9132-52218DF548E9}" dt="2021-11-22T13:41:47.817" v="663" actId="47"/>
        <pc:sldMkLst>
          <pc:docMk/>
          <pc:sldMk cId="3534785457" sldId="301"/>
        </pc:sldMkLst>
      </pc:sldChg>
      <pc:sldChg chg="addSp modSp add del mod ord replId">
        <pc:chgData name="Francesco Fransesini" userId="f4b06c69-b125-4814-a67d-adf8dc91bd7e" providerId="ADAL" clId="{61C8CED4-AC64-4961-9132-52218DF548E9}" dt="2021-11-25T13:24:19.213" v="2990" actId="47"/>
        <pc:sldMkLst>
          <pc:docMk/>
          <pc:sldMk cId="1244087186" sldId="302"/>
        </pc:sldMkLst>
        <pc:picChg chg="add mod">
          <ac:chgData name="Francesco Fransesini" userId="f4b06c69-b125-4814-a67d-adf8dc91bd7e" providerId="ADAL" clId="{61C8CED4-AC64-4961-9132-52218DF548E9}" dt="2021-11-22T15:25:48.672" v="2336" actId="1076"/>
          <ac:picMkLst>
            <pc:docMk/>
            <pc:sldMk cId="1244087186" sldId="302"/>
            <ac:picMk id="4" creationId="{AFD0946E-FDDF-41BB-9223-7A8C64033C02}"/>
          </ac:picMkLst>
        </pc:picChg>
      </pc:sldChg>
      <pc:sldChg chg="add del replId">
        <pc:chgData name="Francesco Fransesini" userId="f4b06c69-b125-4814-a67d-adf8dc91bd7e" providerId="ADAL" clId="{61C8CED4-AC64-4961-9132-52218DF548E9}" dt="2021-11-22T13:41:47.817" v="663" actId="47"/>
        <pc:sldMkLst>
          <pc:docMk/>
          <pc:sldMk cId="2092627617" sldId="302"/>
        </pc:sldMkLst>
      </pc:sldChg>
      <pc:sldChg chg="addSp delSp modSp add mod ord replId">
        <pc:chgData name="Francesco Fransesini" userId="f4b06c69-b125-4814-a67d-adf8dc91bd7e" providerId="ADAL" clId="{61C8CED4-AC64-4961-9132-52218DF548E9}" dt="2021-11-25T12:38:28.808" v="2636" actId="1076"/>
        <pc:sldMkLst>
          <pc:docMk/>
          <pc:sldMk cId="2602642373" sldId="303"/>
        </pc:sldMkLst>
        <pc:spChg chg="add mod ord">
          <ac:chgData name="Francesco Fransesini" userId="f4b06c69-b125-4814-a67d-adf8dc91bd7e" providerId="ADAL" clId="{61C8CED4-AC64-4961-9132-52218DF548E9}" dt="2021-11-25T12:38:28.808" v="2636" actId="1076"/>
          <ac:spMkLst>
            <pc:docMk/>
            <pc:sldMk cId="2602642373" sldId="303"/>
            <ac:spMk id="2" creationId="{635EEDDD-3F67-4743-AC06-1A6BD0C1BB25}"/>
          </ac:spMkLst>
        </pc:spChg>
        <pc:spChg chg="add mod">
          <ac:chgData name="Francesco Fransesini" userId="f4b06c69-b125-4814-a67d-adf8dc91bd7e" providerId="ADAL" clId="{61C8CED4-AC64-4961-9132-52218DF548E9}" dt="2021-11-25T11:05:28.347" v="2597" actId="164"/>
          <ac:spMkLst>
            <pc:docMk/>
            <pc:sldMk cId="2602642373" sldId="303"/>
            <ac:spMk id="4" creationId="{A8B2FC5E-C5EB-4557-B8F9-0E73638889E0}"/>
          </ac:spMkLst>
        </pc:spChg>
        <pc:spChg chg="add mod">
          <ac:chgData name="Francesco Fransesini" userId="f4b06c69-b125-4814-a67d-adf8dc91bd7e" providerId="ADAL" clId="{61C8CED4-AC64-4961-9132-52218DF548E9}" dt="2021-11-25T11:02:39.483" v="2574" actId="207"/>
          <ac:spMkLst>
            <pc:docMk/>
            <pc:sldMk cId="2602642373" sldId="303"/>
            <ac:spMk id="5" creationId="{4122B22C-9C64-4C96-9287-2C30B0F2C9B5}"/>
          </ac:spMkLst>
        </pc:spChg>
        <pc:spChg chg="add mod">
          <ac:chgData name="Francesco Fransesini" userId="f4b06c69-b125-4814-a67d-adf8dc91bd7e" providerId="ADAL" clId="{61C8CED4-AC64-4961-9132-52218DF548E9}" dt="2021-11-25T11:05:28.347" v="2597" actId="164"/>
          <ac:spMkLst>
            <pc:docMk/>
            <pc:sldMk cId="2602642373" sldId="303"/>
            <ac:spMk id="6" creationId="{4401288D-DEC7-4710-BD75-104B63CC4DCB}"/>
          </ac:spMkLst>
        </pc:spChg>
        <pc:spChg chg="add mod">
          <ac:chgData name="Francesco Fransesini" userId="f4b06c69-b125-4814-a67d-adf8dc91bd7e" providerId="ADAL" clId="{61C8CED4-AC64-4961-9132-52218DF548E9}" dt="2021-11-25T11:05:28.347" v="2597" actId="164"/>
          <ac:spMkLst>
            <pc:docMk/>
            <pc:sldMk cId="2602642373" sldId="303"/>
            <ac:spMk id="7" creationId="{5951AE45-39CC-48F0-9DBE-BE5FAF13D9AB}"/>
          </ac:spMkLst>
        </pc:spChg>
        <pc:spChg chg="add mod">
          <ac:chgData name="Francesco Fransesini" userId="f4b06c69-b125-4814-a67d-adf8dc91bd7e" providerId="ADAL" clId="{61C8CED4-AC64-4961-9132-52218DF548E9}" dt="2021-11-25T11:05:28.347" v="2597" actId="164"/>
          <ac:spMkLst>
            <pc:docMk/>
            <pc:sldMk cId="2602642373" sldId="303"/>
            <ac:spMk id="23" creationId="{E9A09FDF-1D16-46B8-84D5-CF228042CF17}"/>
          </ac:spMkLst>
        </pc:spChg>
        <pc:spChg chg="add del mod">
          <ac:chgData name="Francesco Fransesini" userId="f4b06c69-b125-4814-a67d-adf8dc91bd7e" providerId="ADAL" clId="{61C8CED4-AC64-4961-9132-52218DF548E9}" dt="2021-11-25T12:37:30.621" v="2628" actId="21"/>
          <ac:spMkLst>
            <pc:docMk/>
            <pc:sldMk cId="2602642373" sldId="303"/>
            <ac:spMk id="25" creationId="{2730F07C-0508-451E-B8D8-55D5F5BE7AD2}"/>
          </ac:spMkLst>
        </pc:spChg>
        <pc:spChg chg="add mod">
          <ac:chgData name="Francesco Fransesini" userId="f4b06c69-b125-4814-a67d-adf8dc91bd7e" providerId="ADAL" clId="{61C8CED4-AC64-4961-9132-52218DF548E9}" dt="2021-11-25T12:33:37.391" v="2623" actId="1076"/>
          <ac:spMkLst>
            <pc:docMk/>
            <pc:sldMk cId="2602642373" sldId="303"/>
            <ac:spMk id="26" creationId="{03664E57-DAD1-4FD8-A919-5BE46C060F8A}"/>
          </ac:spMkLst>
        </pc:spChg>
        <pc:spChg chg="add mod">
          <ac:chgData name="Francesco Fransesini" userId="f4b06c69-b125-4814-a67d-adf8dc91bd7e" providerId="ADAL" clId="{61C8CED4-AC64-4961-9132-52218DF548E9}" dt="2021-11-25T12:37:38.888" v="2630" actId="1076"/>
          <ac:spMkLst>
            <pc:docMk/>
            <pc:sldMk cId="2602642373" sldId="303"/>
            <ac:spMk id="27" creationId="{D3100680-2293-4124-9867-7472E1F587A0}"/>
          </ac:spMkLst>
        </pc:spChg>
        <pc:grpChg chg="add mod">
          <ac:chgData name="Francesco Fransesini" userId="f4b06c69-b125-4814-a67d-adf8dc91bd7e" providerId="ADAL" clId="{61C8CED4-AC64-4961-9132-52218DF548E9}" dt="2021-11-25T12:32:43.695" v="2603" actId="1076"/>
          <ac:grpSpMkLst>
            <pc:docMk/>
            <pc:sldMk cId="2602642373" sldId="303"/>
            <ac:grpSpMk id="24" creationId="{61DEA6FD-1439-444E-B500-9ACC64F21D90}"/>
          </ac:grpSpMkLst>
        </pc:grpChg>
        <pc:picChg chg="add del mod">
          <ac:chgData name="Francesco Fransesini" userId="f4b06c69-b125-4814-a67d-adf8dc91bd7e" providerId="ADAL" clId="{61C8CED4-AC64-4961-9132-52218DF548E9}" dt="2021-11-25T10:44:24.623" v="2363" actId="478"/>
          <ac:picMkLst>
            <pc:docMk/>
            <pc:sldMk cId="2602642373" sldId="303"/>
            <ac:picMk id="4" creationId="{696928E9-CE55-4DC3-95D3-F5FC83606C7A}"/>
          </ac:picMkLst>
        </pc:picChg>
        <pc:picChg chg="add mod ord">
          <ac:chgData name="Francesco Fransesini" userId="f4b06c69-b125-4814-a67d-adf8dc91bd7e" providerId="ADAL" clId="{61C8CED4-AC64-4961-9132-52218DF548E9}" dt="2021-11-25T11:05:39.234" v="2600" actId="170"/>
          <ac:picMkLst>
            <pc:docMk/>
            <pc:sldMk cId="2602642373" sldId="303"/>
            <ac:picMk id="10" creationId="{7B78E003-ACD9-4F26-A15C-5B32F3A804CB}"/>
          </ac:picMkLst>
        </pc:picChg>
        <pc:picChg chg="add mod">
          <ac:chgData name="Francesco Fransesini" userId="f4b06c69-b125-4814-a67d-adf8dc91bd7e" providerId="ADAL" clId="{61C8CED4-AC64-4961-9132-52218DF548E9}" dt="2021-11-25T12:37:24.499" v="2626" actId="1076"/>
          <ac:picMkLst>
            <pc:docMk/>
            <pc:sldMk cId="2602642373" sldId="303"/>
            <ac:picMk id="13" creationId="{373E971F-E9A4-4BB7-A665-BD0768B42BED}"/>
          </ac:picMkLst>
        </pc:picChg>
        <pc:cxnChg chg="add mod">
          <ac:chgData name="Francesco Fransesini" userId="f4b06c69-b125-4814-a67d-adf8dc91bd7e" providerId="ADAL" clId="{61C8CED4-AC64-4961-9132-52218DF548E9}" dt="2021-11-25T11:05:28.347" v="2597" actId="164"/>
          <ac:cxnSpMkLst>
            <pc:docMk/>
            <pc:sldMk cId="2602642373" sldId="303"/>
            <ac:cxnSpMk id="15" creationId="{61BD42D5-44CE-4253-BABF-137A274619D3}"/>
          </ac:cxnSpMkLst>
        </pc:cxnChg>
        <pc:cxnChg chg="add mod">
          <ac:chgData name="Francesco Fransesini" userId="f4b06c69-b125-4814-a67d-adf8dc91bd7e" providerId="ADAL" clId="{61C8CED4-AC64-4961-9132-52218DF548E9}" dt="2021-11-25T11:05:28.347" v="2597" actId="164"/>
          <ac:cxnSpMkLst>
            <pc:docMk/>
            <pc:sldMk cId="2602642373" sldId="303"/>
            <ac:cxnSpMk id="16" creationId="{391E1E31-5901-47E8-B5C9-4B6F99E6DF22}"/>
          </ac:cxnSpMkLst>
        </pc:cxnChg>
        <pc:cxnChg chg="add mod">
          <ac:chgData name="Francesco Fransesini" userId="f4b06c69-b125-4814-a67d-adf8dc91bd7e" providerId="ADAL" clId="{61C8CED4-AC64-4961-9132-52218DF548E9}" dt="2021-11-25T11:05:28.347" v="2597" actId="164"/>
          <ac:cxnSpMkLst>
            <pc:docMk/>
            <pc:sldMk cId="2602642373" sldId="303"/>
            <ac:cxnSpMk id="19" creationId="{D1F41A1C-8684-4813-9B81-3C3A539F249E}"/>
          </ac:cxnSpMkLst>
        </pc:cxnChg>
        <pc:cxnChg chg="add mod">
          <ac:chgData name="Francesco Fransesini" userId="f4b06c69-b125-4814-a67d-adf8dc91bd7e" providerId="ADAL" clId="{61C8CED4-AC64-4961-9132-52218DF548E9}" dt="2021-11-25T12:38:23.200" v="2635" actId="208"/>
          <ac:cxnSpMkLst>
            <pc:docMk/>
            <pc:sldMk cId="2602642373" sldId="303"/>
            <ac:cxnSpMk id="29" creationId="{A6FF4D01-B9FC-44CF-91B9-5DEB83DD9988}"/>
          </ac:cxnSpMkLst>
        </pc:cxnChg>
        <pc:cxnChg chg="add mod">
          <ac:chgData name="Francesco Fransesini" userId="f4b06c69-b125-4814-a67d-adf8dc91bd7e" providerId="ADAL" clId="{61C8CED4-AC64-4961-9132-52218DF548E9}" dt="2021-11-25T12:38:23.200" v="2635" actId="208"/>
          <ac:cxnSpMkLst>
            <pc:docMk/>
            <pc:sldMk cId="2602642373" sldId="303"/>
            <ac:cxnSpMk id="31" creationId="{AB2DD81D-C27E-4BD0-9207-2114A028402D}"/>
          </ac:cxnSpMkLst>
        </pc:cxnChg>
      </pc:sldChg>
      <pc:sldChg chg="addSp delSp modSp add del mod">
        <pc:chgData name="Francesco Fransesini" userId="f4b06c69-b125-4814-a67d-adf8dc91bd7e" providerId="ADAL" clId="{61C8CED4-AC64-4961-9132-52218DF548E9}" dt="2021-11-25T16:14:55.482" v="4250" actId="47"/>
        <pc:sldMkLst>
          <pc:docMk/>
          <pc:sldMk cId="3131663807" sldId="304"/>
        </pc:sldMkLst>
        <pc:spChg chg="del">
          <ac:chgData name="Francesco Fransesini" userId="f4b06c69-b125-4814-a67d-adf8dc91bd7e" providerId="ADAL" clId="{61C8CED4-AC64-4961-9132-52218DF548E9}" dt="2021-11-25T13:59:05.672" v="3530" actId="478"/>
          <ac:spMkLst>
            <pc:docMk/>
            <pc:sldMk cId="3131663807" sldId="304"/>
            <ac:spMk id="2" creationId="{E2805501-A3F8-4B6C-AF8D-DE993157D659}"/>
          </ac:spMkLst>
        </pc:spChg>
        <pc:spChg chg="del">
          <ac:chgData name="Francesco Fransesini" userId="f4b06c69-b125-4814-a67d-adf8dc91bd7e" providerId="ADAL" clId="{61C8CED4-AC64-4961-9132-52218DF548E9}" dt="2021-11-25T13:59:04.153" v="3529" actId="478"/>
          <ac:spMkLst>
            <pc:docMk/>
            <pc:sldMk cId="3131663807" sldId="304"/>
            <ac:spMk id="4" creationId="{5BDF4D77-BD1B-4DFF-87AD-D89043EAC4B1}"/>
          </ac:spMkLst>
        </pc:spChg>
        <pc:spChg chg="del">
          <ac:chgData name="Francesco Fransesini" userId="f4b06c69-b125-4814-a67d-adf8dc91bd7e" providerId="ADAL" clId="{61C8CED4-AC64-4961-9132-52218DF548E9}" dt="2021-11-25T13:59:33.792" v="3534" actId="478"/>
          <ac:spMkLst>
            <pc:docMk/>
            <pc:sldMk cId="3131663807" sldId="304"/>
            <ac:spMk id="9" creationId="{AE3A09C7-82DB-4328-BE56-021C431D52F0}"/>
          </ac:spMkLst>
        </pc:spChg>
        <pc:spChg chg="add mod">
          <ac:chgData name="Francesco Fransesini" userId="f4b06c69-b125-4814-a67d-adf8dc91bd7e" providerId="ADAL" clId="{61C8CED4-AC64-4961-9132-52218DF548E9}" dt="2021-11-25T13:59:35.784" v="3536" actId="1076"/>
          <ac:spMkLst>
            <pc:docMk/>
            <pc:sldMk cId="3131663807" sldId="304"/>
            <ac:spMk id="10" creationId="{6D2F14AC-C478-4311-80A7-4491322F4133}"/>
          </ac:spMkLst>
        </pc:spChg>
        <pc:picChg chg="add mod">
          <ac:chgData name="Francesco Fransesini" userId="f4b06c69-b125-4814-a67d-adf8dc91bd7e" providerId="ADAL" clId="{61C8CED4-AC64-4961-9132-52218DF548E9}" dt="2021-11-25T14:44:02.062" v="3567" actId="1076"/>
          <ac:picMkLst>
            <pc:docMk/>
            <pc:sldMk cId="3131663807" sldId="304"/>
            <ac:picMk id="6" creationId="{D4B63937-C2D7-49F1-B9FC-00FE39887B2D}"/>
          </ac:picMkLst>
        </pc:picChg>
        <pc:picChg chg="add mod modCrop">
          <ac:chgData name="Francesco Fransesini" userId="f4b06c69-b125-4814-a67d-adf8dc91bd7e" providerId="ADAL" clId="{61C8CED4-AC64-4961-9132-52218DF548E9}" dt="2021-11-25T14:44:02.846" v="3568" actId="1076"/>
          <ac:picMkLst>
            <pc:docMk/>
            <pc:sldMk cId="3131663807" sldId="304"/>
            <ac:picMk id="8" creationId="{60249E32-18A2-4C9B-85B7-A756C475CC9F}"/>
          </ac:picMkLst>
        </pc:picChg>
        <pc:picChg chg="add mod">
          <ac:chgData name="Francesco Fransesini" userId="f4b06c69-b125-4814-a67d-adf8dc91bd7e" providerId="ADAL" clId="{61C8CED4-AC64-4961-9132-52218DF548E9}" dt="2021-11-25T15:32:10.300" v="3615" actId="1076"/>
          <ac:picMkLst>
            <pc:docMk/>
            <pc:sldMk cId="3131663807" sldId="304"/>
            <ac:picMk id="15" creationId="{0C5FA2F9-504F-42A2-8642-57E3EADDB020}"/>
          </ac:picMkLst>
        </pc:picChg>
        <pc:picChg chg="add mod">
          <ac:chgData name="Francesco Fransesini" userId="f4b06c69-b125-4814-a67d-adf8dc91bd7e" providerId="ADAL" clId="{61C8CED4-AC64-4961-9132-52218DF548E9}" dt="2021-11-25T15:32:12.452" v="3616" actId="1076"/>
          <ac:picMkLst>
            <pc:docMk/>
            <pc:sldMk cId="3131663807" sldId="304"/>
            <ac:picMk id="17" creationId="{031380EB-F6CD-43CB-A1AA-75E2CE152307}"/>
          </ac:picMkLst>
        </pc:picChg>
        <pc:picChg chg="add mod">
          <ac:chgData name="Francesco Fransesini" userId="f4b06c69-b125-4814-a67d-adf8dc91bd7e" providerId="ADAL" clId="{61C8CED4-AC64-4961-9132-52218DF548E9}" dt="2021-11-25T14:48:20.349" v="3577" actId="14100"/>
          <ac:picMkLst>
            <pc:docMk/>
            <pc:sldMk cId="3131663807" sldId="304"/>
            <ac:picMk id="19" creationId="{BB242067-6B90-4E1E-8193-D3BE619F1B2D}"/>
          </ac:picMkLst>
        </pc:picChg>
        <pc:picChg chg="add mod">
          <ac:chgData name="Francesco Fransesini" userId="f4b06c69-b125-4814-a67d-adf8dc91bd7e" providerId="ADAL" clId="{61C8CED4-AC64-4961-9132-52218DF548E9}" dt="2021-11-25T15:37:40.700" v="3680" actId="1076"/>
          <ac:picMkLst>
            <pc:docMk/>
            <pc:sldMk cId="3131663807" sldId="304"/>
            <ac:picMk id="21" creationId="{B9A84F2C-8941-44EB-84C9-02305AB04393}"/>
          </ac:picMkLst>
        </pc:picChg>
      </pc:sldChg>
      <pc:sldChg chg="addSp delSp modSp new mod">
        <pc:chgData name="Francesco Fransesini" userId="f4b06c69-b125-4814-a67d-adf8dc91bd7e" providerId="ADAL" clId="{61C8CED4-AC64-4961-9132-52218DF548E9}" dt="2021-11-25T15:50:20.900" v="3864" actId="14100"/>
        <pc:sldMkLst>
          <pc:docMk/>
          <pc:sldMk cId="3662986856" sldId="305"/>
        </pc:sldMkLst>
        <pc:spChg chg="del">
          <ac:chgData name="Francesco Fransesini" userId="f4b06c69-b125-4814-a67d-adf8dc91bd7e" providerId="ADAL" clId="{61C8CED4-AC64-4961-9132-52218DF548E9}" dt="2021-11-25T15:19:18.286" v="3585" actId="478"/>
          <ac:spMkLst>
            <pc:docMk/>
            <pc:sldMk cId="3662986856" sldId="305"/>
            <ac:spMk id="3" creationId="{2B6DD9D2-8BD9-4965-BBD4-19CE9EB4AFC8}"/>
          </ac:spMkLst>
        </pc:spChg>
        <pc:spChg chg="del">
          <ac:chgData name="Francesco Fransesini" userId="f4b06c69-b125-4814-a67d-adf8dc91bd7e" providerId="ADAL" clId="{61C8CED4-AC64-4961-9132-52218DF548E9}" dt="2021-11-25T15:19:20.070" v="3586" actId="478"/>
          <ac:spMkLst>
            <pc:docMk/>
            <pc:sldMk cId="3662986856" sldId="305"/>
            <ac:spMk id="4" creationId="{7BE17458-410C-481A-B76B-F822674D4C06}"/>
          </ac:spMkLst>
        </pc:spChg>
        <pc:spChg chg="del">
          <ac:chgData name="Francesco Fransesini" userId="f4b06c69-b125-4814-a67d-adf8dc91bd7e" providerId="ADAL" clId="{61C8CED4-AC64-4961-9132-52218DF548E9}" dt="2021-11-25T15:19:17.160" v="3584" actId="478"/>
          <ac:spMkLst>
            <pc:docMk/>
            <pc:sldMk cId="3662986856" sldId="305"/>
            <ac:spMk id="5" creationId="{A06058B3-1300-448B-85A3-A6AC74AE796D}"/>
          </ac:spMkLst>
        </pc:spChg>
        <pc:spChg chg="add mod">
          <ac:chgData name="Francesco Fransesini" userId="f4b06c69-b125-4814-a67d-adf8dc91bd7e" providerId="ADAL" clId="{61C8CED4-AC64-4961-9132-52218DF548E9}" dt="2021-11-25T15:19:06.852" v="3583"/>
          <ac:spMkLst>
            <pc:docMk/>
            <pc:sldMk cId="3662986856" sldId="305"/>
            <ac:spMk id="8" creationId="{E2810E42-9B43-4CCE-A1F7-6052CB242C9B}"/>
          </ac:spMkLst>
        </pc:spChg>
        <pc:spChg chg="add mod">
          <ac:chgData name="Francesco Fransesini" userId="f4b06c69-b125-4814-a67d-adf8dc91bd7e" providerId="ADAL" clId="{61C8CED4-AC64-4961-9132-52218DF548E9}" dt="2021-11-25T15:19:06.852" v="3583"/>
          <ac:spMkLst>
            <pc:docMk/>
            <pc:sldMk cId="3662986856" sldId="305"/>
            <ac:spMk id="11" creationId="{0F97662B-907E-46A2-8294-9869616D23BA}"/>
          </ac:spMkLst>
        </pc:spChg>
        <pc:spChg chg="add mod">
          <ac:chgData name="Francesco Fransesini" userId="f4b06c69-b125-4814-a67d-adf8dc91bd7e" providerId="ADAL" clId="{61C8CED4-AC64-4961-9132-52218DF548E9}" dt="2021-11-25T15:49:00.692" v="3844" actId="1076"/>
          <ac:spMkLst>
            <pc:docMk/>
            <pc:sldMk cId="3662986856" sldId="305"/>
            <ac:spMk id="14" creationId="{3E7A429A-528E-430A-8EC6-6A28A1D5F313}"/>
          </ac:spMkLst>
        </pc:spChg>
        <pc:spChg chg="add mod">
          <ac:chgData name="Francesco Fransesini" userId="f4b06c69-b125-4814-a67d-adf8dc91bd7e" providerId="ADAL" clId="{61C8CED4-AC64-4961-9132-52218DF548E9}" dt="2021-11-25T15:39:47.832" v="3708" actId="164"/>
          <ac:spMkLst>
            <pc:docMk/>
            <pc:sldMk cId="3662986856" sldId="305"/>
            <ac:spMk id="20" creationId="{20F87BF8-0352-4FDD-9CF9-55D666F68CD8}"/>
          </ac:spMkLst>
        </pc:spChg>
        <pc:spChg chg="add mod">
          <ac:chgData name="Francesco Fransesini" userId="f4b06c69-b125-4814-a67d-adf8dc91bd7e" providerId="ADAL" clId="{61C8CED4-AC64-4961-9132-52218DF548E9}" dt="2021-11-25T15:35:09.196" v="3668" actId="1076"/>
          <ac:spMkLst>
            <pc:docMk/>
            <pc:sldMk cId="3662986856" sldId="305"/>
            <ac:spMk id="21" creationId="{FB259BEC-0DBB-4742-82DE-C11CD269875F}"/>
          </ac:spMkLst>
        </pc:spChg>
        <pc:spChg chg="add mod">
          <ac:chgData name="Francesco Fransesini" userId="f4b06c69-b125-4814-a67d-adf8dc91bd7e" providerId="ADAL" clId="{61C8CED4-AC64-4961-9132-52218DF548E9}" dt="2021-11-25T15:42:15.396" v="3801" actId="1076"/>
          <ac:spMkLst>
            <pc:docMk/>
            <pc:sldMk cId="3662986856" sldId="305"/>
            <ac:spMk id="22" creationId="{1D487F73-7B56-4717-A666-185D49AA866A}"/>
          </ac:spMkLst>
        </pc:spChg>
        <pc:spChg chg="add mod">
          <ac:chgData name="Francesco Fransesini" userId="f4b06c69-b125-4814-a67d-adf8dc91bd7e" providerId="ADAL" clId="{61C8CED4-AC64-4961-9132-52218DF548E9}" dt="2021-11-25T15:42:17.348" v="3802" actId="1076"/>
          <ac:spMkLst>
            <pc:docMk/>
            <pc:sldMk cId="3662986856" sldId="305"/>
            <ac:spMk id="23" creationId="{19A2308A-92F9-420F-91D4-746381B16824}"/>
          </ac:spMkLst>
        </pc:spChg>
        <pc:spChg chg="add mod">
          <ac:chgData name="Francesco Fransesini" userId="f4b06c69-b125-4814-a67d-adf8dc91bd7e" providerId="ADAL" clId="{61C8CED4-AC64-4961-9132-52218DF548E9}" dt="2021-11-25T15:41:57.500" v="3797" actId="1076"/>
          <ac:spMkLst>
            <pc:docMk/>
            <pc:sldMk cId="3662986856" sldId="305"/>
            <ac:spMk id="24" creationId="{D9BA2E43-E487-4C4E-8C82-DAC4E41A759D}"/>
          </ac:spMkLst>
        </pc:spChg>
        <pc:spChg chg="add mod">
          <ac:chgData name="Francesco Fransesini" userId="f4b06c69-b125-4814-a67d-adf8dc91bd7e" providerId="ADAL" clId="{61C8CED4-AC64-4961-9132-52218DF548E9}" dt="2021-11-25T15:41:59.580" v="3798" actId="1076"/>
          <ac:spMkLst>
            <pc:docMk/>
            <pc:sldMk cId="3662986856" sldId="305"/>
            <ac:spMk id="25" creationId="{152C236F-F0BA-478C-9E95-411F8BA119E0}"/>
          </ac:spMkLst>
        </pc:spChg>
        <pc:spChg chg="del mod">
          <ac:chgData name="Francesco Fransesini" userId="f4b06c69-b125-4814-a67d-adf8dc91bd7e" providerId="ADAL" clId="{61C8CED4-AC64-4961-9132-52218DF548E9}" dt="2021-11-25T15:38:24.397" v="3693" actId="478"/>
          <ac:spMkLst>
            <pc:docMk/>
            <pc:sldMk cId="3662986856" sldId="305"/>
            <ac:spMk id="28" creationId="{4B9DD99A-B80E-41BE-A482-ADCBDB5BD477}"/>
          </ac:spMkLst>
        </pc:spChg>
        <pc:spChg chg="del mod">
          <ac:chgData name="Francesco Fransesini" userId="f4b06c69-b125-4814-a67d-adf8dc91bd7e" providerId="ADAL" clId="{61C8CED4-AC64-4961-9132-52218DF548E9}" dt="2021-11-25T15:38:19.846" v="3691" actId="478"/>
          <ac:spMkLst>
            <pc:docMk/>
            <pc:sldMk cId="3662986856" sldId="305"/>
            <ac:spMk id="29" creationId="{B9A519D9-51E7-4197-B78B-16C4BF5D2C8C}"/>
          </ac:spMkLst>
        </pc:spChg>
        <pc:spChg chg="del mod">
          <ac:chgData name="Francesco Fransesini" userId="f4b06c69-b125-4814-a67d-adf8dc91bd7e" providerId="ADAL" clId="{61C8CED4-AC64-4961-9132-52218DF548E9}" dt="2021-11-25T15:38:16.318" v="3688" actId="478"/>
          <ac:spMkLst>
            <pc:docMk/>
            <pc:sldMk cId="3662986856" sldId="305"/>
            <ac:spMk id="30" creationId="{239851CE-1D58-4107-A997-473AC05FEA54}"/>
          </ac:spMkLst>
        </pc:spChg>
        <pc:spChg chg="del mod">
          <ac:chgData name="Francesco Fransesini" userId="f4b06c69-b125-4814-a67d-adf8dc91bd7e" providerId="ADAL" clId="{61C8CED4-AC64-4961-9132-52218DF548E9}" dt="2021-11-25T15:38:22.662" v="3692" actId="478"/>
          <ac:spMkLst>
            <pc:docMk/>
            <pc:sldMk cId="3662986856" sldId="305"/>
            <ac:spMk id="31" creationId="{FA04AD56-A010-4CBE-930F-540B87546A96}"/>
          </ac:spMkLst>
        </pc:spChg>
        <pc:spChg chg="del mod">
          <ac:chgData name="Francesco Fransesini" userId="f4b06c69-b125-4814-a67d-adf8dc91bd7e" providerId="ADAL" clId="{61C8CED4-AC64-4961-9132-52218DF548E9}" dt="2021-11-25T15:38:12.182" v="3685" actId="478"/>
          <ac:spMkLst>
            <pc:docMk/>
            <pc:sldMk cId="3662986856" sldId="305"/>
            <ac:spMk id="32" creationId="{A819BCB8-DEA1-4A75-A762-8BB8BC005FEC}"/>
          </ac:spMkLst>
        </pc:spChg>
        <pc:spChg chg="del mod">
          <ac:chgData name="Francesco Fransesini" userId="f4b06c69-b125-4814-a67d-adf8dc91bd7e" providerId="ADAL" clId="{61C8CED4-AC64-4961-9132-52218DF548E9}" dt="2021-11-25T15:38:28.110" v="3694" actId="478"/>
          <ac:spMkLst>
            <pc:docMk/>
            <pc:sldMk cId="3662986856" sldId="305"/>
            <ac:spMk id="33" creationId="{9B6C0194-2662-4D82-BB0C-80693ECF6505}"/>
          </ac:spMkLst>
        </pc:spChg>
        <pc:spChg chg="del mod topLvl">
          <ac:chgData name="Francesco Fransesini" userId="f4b06c69-b125-4814-a67d-adf8dc91bd7e" providerId="ADAL" clId="{61C8CED4-AC64-4961-9132-52218DF548E9}" dt="2021-11-25T15:38:43.351" v="3700" actId="478"/>
          <ac:spMkLst>
            <pc:docMk/>
            <pc:sldMk cId="3662986856" sldId="305"/>
            <ac:spMk id="34" creationId="{B7B28113-7C46-48D4-B966-FE86BFECFD22}"/>
          </ac:spMkLst>
        </pc:spChg>
        <pc:spChg chg="del mod">
          <ac:chgData name="Francesco Fransesini" userId="f4b06c69-b125-4814-a67d-adf8dc91bd7e" providerId="ADAL" clId="{61C8CED4-AC64-4961-9132-52218DF548E9}" dt="2021-11-25T15:38:31.942" v="3695" actId="478"/>
          <ac:spMkLst>
            <pc:docMk/>
            <pc:sldMk cId="3662986856" sldId="305"/>
            <ac:spMk id="35" creationId="{52A9253E-AAEE-4450-85DB-AD689784F649}"/>
          </ac:spMkLst>
        </pc:spChg>
        <pc:spChg chg="del mod">
          <ac:chgData name="Francesco Fransesini" userId="f4b06c69-b125-4814-a67d-adf8dc91bd7e" providerId="ADAL" clId="{61C8CED4-AC64-4961-9132-52218DF548E9}" dt="2021-11-25T15:38:35.614" v="3697" actId="478"/>
          <ac:spMkLst>
            <pc:docMk/>
            <pc:sldMk cId="3662986856" sldId="305"/>
            <ac:spMk id="36" creationId="{13B6FAE7-31A9-4F89-9566-F1995944A2FA}"/>
          </ac:spMkLst>
        </pc:spChg>
        <pc:spChg chg="del mod">
          <ac:chgData name="Francesco Fransesini" userId="f4b06c69-b125-4814-a67d-adf8dc91bd7e" providerId="ADAL" clId="{61C8CED4-AC64-4961-9132-52218DF548E9}" dt="2021-11-25T15:38:41.214" v="3699" actId="478"/>
          <ac:spMkLst>
            <pc:docMk/>
            <pc:sldMk cId="3662986856" sldId="305"/>
            <ac:spMk id="37" creationId="{9680BD52-1F60-47A9-95D6-3A9BCE39686D}"/>
          </ac:spMkLst>
        </pc:spChg>
        <pc:spChg chg="del mod">
          <ac:chgData name="Francesco Fransesini" userId="f4b06c69-b125-4814-a67d-adf8dc91bd7e" providerId="ADAL" clId="{61C8CED4-AC64-4961-9132-52218DF548E9}" dt="2021-11-25T15:38:39.174" v="3698" actId="478"/>
          <ac:spMkLst>
            <pc:docMk/>
            <pc:sldMk cId="3662986856" sldId="305"/>
            <ac:spMk id="38" creationId="{0290930E-EDB7-4363-A876-919830C9740A}"/>
          </ac:spMkLst>
        </pc:spChg>
        <pc:spChg chg="del mod">
          <ac:chgData name="Francesco Fransesini" userId="f4b06c69-b125-4814-a67d-adf8dc91bd7e" providerId="ADAL" clId="{61C8CED4-AC64-4961-9132-52218DF548E9}" dt="2021-11-25T15:38:33.982" v="3696" actId="478"/>
          <ac:spMkLst>
            <pc:docMk/>
            <pc:sldMk cId="3662986856" sldId="305"/>
            <ac:spMk id="39" creationId="{1A5DF44C-D9B1-43B0-923B-C1A1788B370D}"/>
          </ac:spMkLst>
        </pc:spChg>
        <pc:spChg chg="add mod">
          <ac:chgData name="Francesco Fransesini" userId="f4b06c69-b125-4814-a67d-adf8dc91bd7e" providerId="ADAL" clId="{61C8CED4-AC64-4961-9132-52218DF548E9}" dt="2021-11-25T15:42:24.429" v="3803" actId="1076"/>
          <ac:spMkLst>
            <pc:docMk/>
            <pc:sldMk cId="3662986856" sldId="305"/>
            <ac:spMk id="41" creationId="{DFCE5CDC-DD92-42A3-9B10-294DC65E86ED}"/>
          </ac:spMkLst>
        </pc:spChg>
        <pc:spChg chg="add del mod">
          <ac:chgData name="Francesco Fransesini" userId="f4b06c69-b125-4814-a67d-adf8dc91bd7e" providerId="ADAL" clId="{61C8CED4-AC64-4961-9132-52218DF548E9}" dt="2021-11-25T15:41:39.143" v="3789" actId="478"/>
          <ac:spMkLst>
            <pc:docMk/>
            <pc:sldMk cId="3662986856" sldId="305"/>
            <ac:spMk id="42" creationId="{E287B9D9-E5B2-4CC7-AA38-E17821EAEC16}"/>
          </ac:spMkLst>
        </pc:spChg>
        <pc:spChg chg="add mod ord">
          <ac:chgData name="Francesco Fransesini" userId="f4b06c69-b125-4814-a67d-adf8dc91bd7e" providerId="ADAL" clId="{61C8CED4-AC64-4961-9132-52218DF548E9}" dt="2021-11-25T15:44:05.380" v="3824" actId="1076"/>
          <ac:spMkLst>
            <pc:docMk/>
            <pc:sldMk cId="3662986856" sldId="305"/>
            <ac:spMk id="43" creationId="{B8FF2857-8880-41D6-AFE9-B9D34CA67D7B}"/>
          </ac:spMkLst>
        </pc:spChg>
        <pc:spChg chg="add mod">
          <ac:chgData name="Francesco Fransesini" userId="f4b06c69-b125-4814-a67d-adf8dc91bd7e" providerId="ADAL" clId="{61C8CED4-AC64-4961-9132-52218DF548E9}" dt="2021-11-25T15:42:28.444" v="3804" actId="1076"/>
          <ac:spMkLst>
            <pc:docMk/>
            <pc:sldMk cId="3662986856" sldId="305"/>
            <ac:spMk id="44" creationId="{2CCE4EA4-F8A0-4B9D-BE9A-A68C323E0E29}"/>
          </ac:spMkLst>
        </pc:spChg>
        <pc:spChg chg="add mod">
          <ac:chgData name="Francesco Fransesini" userId="f4b06c69-b125-4814-a67d-adf8dc91bd7e" providerId="ADAL" clId="{61C8CED4-AC64-4961-9132-52218DF548E9}" dt="2021-11-25T15:48:22.440" v="3832" actId="1582"/>
          <ac:spMkLst>
            <pc:docMk/>
            <pc:sldMk cId="3662986856" sldId="305"/>
            <ac:spMk id="48" creationId="{F34E1C63-3487-44E5-B1C1-B1489F1F08D6}"/>
          </ac:spMkLst>
        </pc:spChg>
        <pc:spChg chg="add mod">
          <ac:chgData name="Francesco Fransesini" userId="f4b06c69-b125-4814-a67d-adf8dc91bd7e" providerId="ADAL" clId="{61C8CED4-AC64-4961-9132-52218DF548E9}" dt="2021-11-25T15:49:15.141" v="3847" actId="1076"/>
          <ac:spMkLst>
            <pc:docMk/>
            <pc:sldMk cId="3662986856" sldId="305"/>
            <ac:spMk id="50" creationId="{4EF577E6-2CE4-47FB-B2A4-D339A507ED11}"/>
          </ac:spMkLst>
        </pc:spChg>
        <pc:spChg chg="add mod">
          <ac:chgData name="Francesco Fransesini" userId="f4b06c69-b125-4814-a67d-adf8dc91bd7e" providerId="ADAL" clId="{61C8CED4-AC64-4961-9132-52218DF548E9}" dt="2021-11-25T15:49:29.637" v="3849" actId="1076"/>
          <ac:spMkLst>
            <pc:docMk/>
            <pc:sldMk cId="3662986856" sldId="305"/>
            <ac:spMk id="52" creationId="{4533AC73-F5DD-4EDF-806D-1A23BD79B728}"/>
          </ac:spMkLst>
        </pc:spChg>
        <pc:spChg chg="add mod">
          <ac:chgData name="Francesco Fransesini" userId="f4b06c69-b125-4814-a67d-adf8dc91bd7e" providerId="ADAL" clId="{61C8CED4-AC64-4961-9132-52218DF548E9}" dt="2021-11-25T15:49:36.388" v="3851" actId="1076"/>
          <ac:spMkLst>
            <pc:docMk/>
            <pc:sldMk cId="3662986856" sldId="305"/>
            <ac:spMk id="53" creationId="{0CD1C823-4A4A-4F80-8713-F093C0460894}"/>
          </ac:spMkLst>
        </pc:spChg>
        <pc:grpChg chg="add del mod">
          <ac:chgData name="Francesco Fransesini" userId="f4b06c69-b125-4814-a67d-adf8dc91bd7e" providerId="ADAL" clId="{61C8CED4-AC64-4961-9132-52218DF548E9}" dt="2021-11-25T15:38:43.351" v="3700" actId="478"/>
          <ac:grpSpMkLst>
            <pc:docMk/>
            <pc:sldMk cId="3662986856" sldId="305"/>
            <ac:grpSpMk id="26" creationId="{C6FE23E6-DB18-4562-AE22-B0BA784CE67F}"/>
          </ac:grpSpMkLst>
        </pc:grpChg>
        <pc:grpChg chg="add mod">
          <ac:chgData name="Francesco Fransesini" userId="f4b06c69-b125-4814-a67d-adf8dc91bd7e" providerId="ADAL" clId="{61C8CED4-AC64-4961-9132-52218DF548E9}" dt="2021-11-25T15:39:47.832" v="3708" actId="164"/>
          <ac:grpSpMkLst>
            <pc:docMk/>
            <pc:sldMk cId="3662986856" sldId="305"/>
            <ac:grpSpMk id="40" creationId="{6F089F24-C3BC-456E-835B-99275A42B809}"/>
          </ac:grpSpMkLst>
        </pc:grpChg>
        <pc:picChg chg="add mod modCrop">
          <ac:chgData name="Francesco Fransesini" userId="f4b06c69-b125-4814-a67d-adf8dc91bd7e" providerId="ADAL" clId="{61C8CED4-AC64-4961-9132-52218DF548E9}" dt="2021-11-25T15:42:13.749" v="3800" actId="1076"/>
          <ac:picMkLst>
            <pc:docMk/>
            <pc:sldMk cId="3662986856" sldId="305"/>
            <ac:picMk id="7" creationId="{79B9975F-6BC1-4361-B346-4F18E02DD493}"/>
          </ac:picMkLst>
        </pc:picChg>
        <pc:picChg chg="add mod">
          <ac:chgData name="Francesco Fransesini" userId="f4b06c69-b125-4814-a67d-adf8dc91bd7e" providerId="ADAL" clId="{61C8CED4-AC64-4961-9132-52218DF548E9}" dt="2021-11-25T15:19:06.852" v="3583"/>
          <ac:picMkLst>
            <pc:docMk/>
            <pc:sldMk cId="3662986856" sldId="305"/>
            <ac:picMk id="9" creationId="{DFDC1117-457D-4BB0-933C-6ED967C14A8A}"/>
          </ac:picMkLst>
        </pc:picChg>
        <pc:picChg chg="add mod">
          <ac:chgData name="Francesco Fransesini" userId="f4b06c69-b125-4814-a67d-adf8dc91bd7e" providerId="ADAL" clId="{61C8CED4-AC64-4961-9132-52218DF548E9}" dt="2021-11-25T15:19:06.852" v="3583"/>
          <ac:picMkLst>
            <pc:docMk/>
            <pc:sldMk cId="3662986856" sldId="305"/>
            <ac:picMk id="10" creationId="{E833665C-6442-4CFF-A853-3363CCE50269}"/>
          </ac:picMkLst>
        </pc:picChg>
        <pc:picChg chg="add mod modCrop">
          <ac:chgData name="Francesco Fransesini" userId="f4b06c69-b125-4814-a67d-adf8dc91bd7e" providerId="ADAL" clId="{61C8CED4-AC64-4961-9132-52218DF548E9}" dt="2021-11-25T15:41:53.764" v="3795" actId="1076"/>
          <ac:picMkLst>
            <pc:docMk/>
            <pc:sldMk cId="3662986856" sldId="305"/>
            <ac:picMk id="12" creationId="{E99A700D-F6AC-4842-815B-7BA706CB55B8}"/>
          </ac:picMkLst>
        </pc:picChg>
        <pc:picChg chg="add mod">
          <ac:chgData name="Francesco Fransesini" userId="f4b06c69-b125-4814-a67d-adf8dc91bd7e" providerId="ADAL" clId="{61C8CED4-AC64-4961-9132-52218DF548E9}" dt="2021-11-25T15:39:47.832" v="3708" actId="164"/>
          <ac:picMkLst>
            <pc:docMk/>
            <pc:sldMk cId="3662986856" sldId="305"/>
            <ac:picMk id="13" creationId="{83FDB152-5069-4F5E-B2BF-1194DBE74A77}"/>
          </ac:picMkLst>
        </pc:picChg>
        <pc:picChg chg="del mod topLvl modCrop">
          <ac:chgData name="Francesco Fransesini" userId="f4b06c69-b125-4814-a67d-adf8dc91bd7e" providerId="ADAL" clId="{61C8CED4-AC64-4961-9132-52218DF548E9}" dt="2021-11-25T15:43:30.806" v="3812" actId="478"/>
          <ac:picMkLst>
            <pc:docMk/>
            <pc:sldMk cId="3662986856" sldId="305"/>
            <ac:picMk id="27" creationId="{7D9F349B-9C2C-4154-A9EC-1A68DAC5B1E6}"/>
          </ac:picMkLst>
        </pc:picChg>
        <pc:picChg chg="add mod modCrop">
          <ac:chgData name="Francesco Fransesini" userId="f4b06c69-b125-4814-a67d-adf8dc91bd7e" providerId="ADAL" clId="{61C8CED4-AC64-4961-9132-52218DF548E9}" dt="2021-11-25T15:48:43.050" v="3839" actId="1076"/>
          <ac:picMkLst>
            <pc:docMk/>
            <pc:sldMk cId="3662986856" sldId="305"/>
            <ac:picMk id="46" creationId="{294F411C-24BD-46B8-A35E-E24A162EAAE1}"/>
          </ac:picMkLst>
        </pc:picChg>
        <pc:picChg chg="add mod">
          <ac:chgData name="Francesco Fransesini" userId="f4b06c69-b125-4814-a67d-adf8dc91bd7e" providerId="ADAL" clId="{61C8CED4-AC64-4961-9132-52218DF548E9}" dt="2021-11-25T15:45:23.644" v="3829" actId="1076"/>
          <ac:picMkLst>
            <pc:docMk/>
            <pc:sldMk cId="3662986856" sldId="305"/>
            <ac:picMk id="47" creationId="{E2B4D9E1-74BE-437E-B847-BB69E1AE4F5C}"/>
          </ac:picMkLst>
        </pc:picChg>
        <pc:picChg chg="add del mod">
          <ac:chgData name="Francesco Fransesini" userId="f4b06c69-b125-4814-a67d-adf8dc91bd7e" providerId="ADAL" clId="{61C8CED4-AC64-4961-9132-52218DF548E9}" dt="2021-11-25T15:48:29.834" v="3834"/>
          <ac:picMkLst>
            <pc:docMk/>
            <pc:sldMk cId="3662986856" sldId="305"/>
            <ac:picMk id="49" creationId="{B460EF2E-81D0-4786-ABE5-1C062468EE92}"/>
          </ac:picMkLst>
        </pc:picChg>
        <pc:cxnChg chg="add mod ord">
          <ac:chgData name="Francesco Fransesini" userId="f4b06c69-b125-4814-a67d-adf8dc91bd7e" providerId="ADAL" clId="{61C8CED4-AC64-4961-9132-52218DF548E9}" dt="2021-11-25T15:50:05.060" v="3859" actId="14100"/>
          <ac:cxnSpMkLst>
            <pc:docMk/>
            <pc:sldMk cId="3662986856" sldId="305"/>
            <ac:cxnSpMk id="16" creationId="{4A9B735A-96A2-4BAE-965C-DE7450309AD0}"/>
          </ac:cxnSpMkLst>
        </pc:cxnChg>
        <pc:cxnChg chg="add mod">
          <ac:chgData name="Francesco Fransesini" userId="f4b06c69-b125-4814-a67d-adf8dc91bd7e" providerId="ADAL" clId="{61C8CED4-AC64-4961-9132-52218DF548E9}" dt="2021-11-25T15:50:08.388" v="3860" actId="14100"/>
          <ac:cxnSpMkLst>
            <pc:docMk/>
            <pc:sldMk cId="3662986856" sldId="305"/>
            <ac:cxnSpMk id="54" creationId="{21F0DC1C-4132-441D-84BC-C06A8CB35FA4}"/>
          </ac:cxnSpMkLst>
        </pc:cxnChg>
        <pc:cxnChg chg="add mod">
          <ac:chgData name="Francesco Fransesini" userId="f4b06c69-b125-4814-a67d-adf8dc91bd7e" providerId="ADAL" clId="{61C8CED4-AC64-4961-9132-52218DF548E9}" dt="2021-11-25T15:50:01.860" v="3858" actId="14100"/>
          <ac:cxnSpMkLst>
            <pc:docMk/>
            <pc:sldMk cId="3662986856" sldId="305"/>
            <ac:cxnSpMk id="56" creationId="{48CF7058-54EB-4B79-9124-D456B7A1D8DA}"/>
          </ac:cxnSpMkLst>
        </pc:cxnChg>
        <pc:cxnChg chg="add mod">
          <ac:chgData name="Francesco Fransesini" userId="f4b06c69-b125-4814-a67d-adf8dc91bd7e" providerId="ADAL" clId="{61C8CED4-AC64-4961-9132-52218DF548E9}" dt="2021-11-25T15:50:20.900" v="3864" actId="14100"/>
          <ac:cxnSpMkLst>
            <pc:docMk/>
            <pc:sldMk cId="3662986856" sldId="305"/>
            <ac:cxnSpMk id="60" creationId="{4F7E0FDB-D370-41AB-A9F4-91DD84004711}"/>
          </ac:cxnSpMkLst>
        </pc:cxnChg>
      </pc:sldChg>
    </pc:docChg>
  </pc:docChgLst>
  <pc:docChgLst>
    <pc:chgData name="Francesco Fransesini" userId="f4b06c69-b125-4814-a67d-adf8dc91bd7e" providerId="ADAL" clId="{659449A7-FE55-4040-9EBF-7B0DB1216CAA}"/>
    <pc:docChg chg="undo custSel delSld modSld modMainMaster">
      <pc:chgData name="Francesco Fransesini" userId="f4b06c69-b125-4814-a67d-adf8dc91bd7e" providerId="ADAL" clId="{659449A7-FE55-4040-9EBF-7B0DB1216CAA}" dt="2024-01-12T18:02:53.435" v="40" actId="47"/>
      <pc:docMkLst>
        <pc:docMk/>
      </pc:docMkLst>
      <pc:sldChg chg="modSp mod">
        <pc:chgData name="Francesco Fransesini" userId="f4b06c69-b125-4814-a67d-adf8dc91bd7e" providerId="ADAL" clId="{659449A7-FE55-4040-9EBF-7B0DB1216CAA}" dt="2024-01-12T17:30:49.295" v="2" actId="20577"/>
        <pc:sldMkLst>
          <pc:docMk/>
          <pc:sldMk cId="1361820754" sldId="344"/>
        </pc:sldMkLst>
        <pc:spChg chg="mod">
          <ac:chgData name="Francesco Fransesini" userId="f4b06c69-b125-4814-a67d-adf8dc91bd7e" providerId="ADAL" clId="{659449A7-FE55-4040-9EBF-7B0DB1216CAA}" dt="2024-01-12T17:30:49.295" v="2" actId="20577"/>
          <ac:spMkLst>
            <pc:docMk/>
            <pc:sldMk cId="1361820754" sldId="344"/>
            <ac:spMk id="2" creationId="{757E9BD6-7CF7-C32E-4F96-AD9B50AC4AC2}"/>
          </ac:spMkLst>
        </pc:spChg>
      </pc:sldChg>
      <pc:sldChg chg="del">
        <pc:chgData name="Francesco Fransesini" userId="f4b06c69-b125-4814-a67d-adf8dc91bd7e" providerId="ADAL" clId="{659449A7-FE55-4040-9EBF-7B0DB1216CAA}" dt="2024-01-12T18:02:51.566" v="39" actId="47"/>
        <pc:sldMkLst>
          <pc:docMk/>
          <pc:sldMk cId="3709646743" sldId="397"/>
        </pc:sldMkLst>
      </pc:sldChg>
      <pc:sldChg chg="del">
        <pc:chgData name="Francesco Fransesini" userId="f4b06c69-b125-4814-a67d-adf8dc91bd7e" providerId="ADAL" clId="{659449A7-FE55-4040-9EBF-7B0DB1216CAA}" dt="2024-01-12T18:00:33.839" v="37" actId="47"/>
        <pc:sldMkLst>
          <pc:docMk/>
          <pc:sldMk cId="3193787484" sldId="402"/>
        </pc:sldMkLst>
      </pc:sldChg>
      <pc:sldChg chg="del">
        <pc:chgData name="Francesco Fransesini" userId="f4b06c69-b125-4814-a67d-adf8dc91bd7e" providerId="ADAL" clId="{659449A7-FE55-4040-9EBF-7B0DB1216CAA}" dt="2024-01-12T18:01:23.951" v="38" actId="47"/>
        <pc:sldMkLst>
          <pc:docMk/>
          <pc:sldMk cId="1984668695" sldId="403"/>
        </pc:sldMkLst>
      </pc:sldChg>
      <pc:sldChg chg="del">
        <pc:chgData name="Francesco Fransesini" userId="f4b06c69-b125-4814-a67d-adf8dc91bd7e" providerId="ADAL" clId="{659449A7-FE55-4040-9EBF-7B0DB1216CAA}" dt="2024-01-12T18:02:53.435" v="40" actId="47"/>
        <pc:sldMkLst>
          <pc:docMk/>
          <pc:sldMk cId="363097583" sldId="409"/>
        </pc:sldMkLst>
      </pc:sldChg>
      <pc:sldMasterChg chg="modSp mod">
        <pc:chgData name="Francesco Fransesini" userId="f4b06c69-b125-4814-a67d-adf8dc91bd7e" providerId="ADAL" clId="{659449A7-FE55-4040-9EBF-7B0DB1216CAA}" dt="2024-01-12T17:58:16.341" v="36"/>
        <pc:sldMasterMkLst>
          <pc:docMk/>
          <pc:sldMasterMk cId="3684260606" sldId="2147483650"/>
        </pc:sldMasterMkLst>
        <pc:spChg chg="mod">
          <ac:chgData name="Francesco Fransesini" userId="f4b06c69-b125-4814-a67d-adf8dc91bd7e" providerId="ADAL" clId="{659449A7-FE55-4040-9EBF-7B0DB1216CAA}" dt="2024-01-12T17:58:16.341" v="36"/>
          <ac:spMkLst>
            <pc:docMk/>
            <pc:sldMasterMk cId="3684260606" sldId="2147483650"/>
            <ac:spMk id="5" creationId="{090EDCED-2A71-B284-CEEF-977787D497A1}"/>
          </ac:spMkLst>
        </pc:spChg>
        <pc:spChg chg="mod">
          <ac:chgData name="Francesco Fransesini" userId="f4b06c69-b125-4814-a67d-adf8dc91bd7e" providerId="ADAL" clId="{659449A7-FE55-4040-9EBF-7B0DB1216CAA}" dt="2024-01-12T17:51:09.160" v="33" actId="20577"/>
          <ac:spMkLst>
            <pc:docMk/>
            <pc:sldMasterMk cId="3684260606" sldId="2147483650"/>
            <ac:spMk id="13" creationId="{0E900C5D-EAF9-C869-EFC7-859C5616C52B}"/>
          </ac:spMkLst>
        </pc:spChg>
      </pc:sldMasterChg>
    </pc:docChg>
  </pc:docChgLst>
  <pc:docChgLst>
    <pc:chgData name="Francesco Fransesini" userId="f4b06c69-b125-4814-a67d-adf8dc91bd7e" providerId="ADAL" clId="{145AABF2-0B47-47FC-9B98-187987AE4895}"/>
    <pc:docChg chg="undo custSel addSld delSld modSld">
      <pc:chgData name="Francesco Fransesini" userId="f4b06c69-b125-4814-a67d-adf8dc91bd7e" providerId="ADAL" clId="{145AABF2-0B47-47FC-9B98-187987AE4895}" dt="2021-12-02T17:25:17.632" v="3731" actId="20577"/>
      <pc:docMkLst>
        <pc:docMk/>
      </pc:docMkLst>
      <pc:sldChg chg="del">
        <pc:chgData name="Francesco Fransesini" userId="f4b06c69-b125-4814-a67d-adf8dc91bd7e" providerId="ADAL" clId="{145AABF2-0B47-47FC-9B98-187987AE4895}" dt="2021-11-28T15:41:32.378" v="2493" actId="47"/>
        <pc:sldMkLst>
          <pc:docMk/>
          <pc:sldMk cId="344444313" sldId="279"/>
        </pc:sldMkLst>
      </pc:sldChg>
      <pc:sldChg chg="modSp mod">
        <pc:chgData name="Francesco Fransesini" userId="f4b06c69-b125-4814-a67d-adf8dc91bd7e" providerId="ADAL" clId="{145AABF2-0B47-47FC-9B98-187987AE4895}" dt="2021-12-02T17:25:17.632" v="3731" actId="20577"/>
        <pc:sldMkLst>
          <pc:docMk/>
          <pc:sldMk cId="3110927197" sldId="283"/>
        </pc:sldMkLst>
        <pc:spChg chg="mod">
          <ac:chgData name="Francesco Fransesini" userId="f4b06c69-b125-4814-a67d-adf8dc91bd7e" providerId="ADAL" clId="{145AABF2-0B47-47FC-9B98-187987AE4895}" dt="2021-12-02T17:25:17.632" v="3731" actId="20577"/>
          <ac:spMkLst>
            <pc:docMk/>
            <pc:sldMk cId="3110927197" sldId="283"/>
            <ac:spMk id="48" creationId="{EA777D94-B97F-4FEC-8873-BB959D9332F5}"/>
          </ac:spMkLst>
        </pc:spChg>
        <pc:spChg chg="mod">
          <ac:chgData name="Francesco Fransesini" userId="f4b06c69-b125-4814-a67d-adf8dc91bd7e" providerId="ADAL" clId="{145AABF2-0B47-47FC-9B98-187987AE4895}" dt="2021-11-26T09:31:15.133" v="1677" actId="1076"/>
          <ac:spMkLst>
            <pc:docMk/>
            <pc:sldMk cId="3110927197" sldId="283"/>
            <ac:spMk id="49" creationId="{9C0437E8-F3C7-49BE-85BF-948370FA1007}"/>
          </ac:spMkLst>
        </pc:spChg>
      </pc:sldChg>
      <pc:sldChg chg="addSp delSp modSp mod modAnim">
        <pc:chgData name="Francesco Fransesini" userId="f4b06c69-b125-4814-a67d-adf8dc91bd7e" providerId="ADAL" clId="{145AABF2-0B47-47FC-9B98-187987AE4895}" dt="2021-11-29T10:19:01.524" v="3339"/>
        <pc:sldMkLst>
          <pc:docMk/>
          <pc:sldMk cId="2981217424" sldId="286"/>
        </pc:sldMkLst>
        <pc:spChg chg="del mod">
          <ac:chgData name="Francesco Fransesini" userId="f4b06c69-b125-4814-a67d-adf8dc91bd7e" providerId="ADAL" clId="{145AABF2-0B47-47FC-9B98-187987AE4895}" dt="2021-11-29T09:26:50.520" v="3083" actId="478"/>
          <ac:spMkLst>
            <pc:docMk/>
            <pc:sldMk cId="2981217424" sldId="286"/>
            <ac:spMk id="2" creationId="{E2805501-A3F8-4B6C-AF8D-DE993157D659}"/>
          </ac:spMkLst>
        </pc:spChg>
        <pc:spChg chg="del mod">
          <ac:chgData name="Francesco Fransesini" userId="f4b06c69-b125-4814-a67d-adf8dc91bd7e" providerId="ADAL" clId="{145AABF2-0B47-47FC-9B98-187987AE4895}" dt="2021-11-26T09:22:56.956" v="1468" actId="478"/>
          <ac:spMkLst>
            <pc:docMk/>
            <pc:sldMk cId="2981217424" sldId="286"/>
            <ac:spMk id="4" creationId="{5BDF4D77-BD1B-4DFF-87AD-D89043EAC4B1}"/>
          </ac:spMkLst>
        </pc:spChg>
        <pc:spChg chg="add mod">
          <ac:chgData name="Francesco Fransesini" userId="f4b06c69-b125-4814-a67d-adf8dc91bd7e" providerId="ADAL" clId="{145AABF2-0B47-47FC-9B98-187987AE4895}" dt="2021-11-29T09:46:26.848" v="3202" actId="1076"/>
          <ac:spMkLst>
            <pc:docMk/>
            <pc:sldMk cId="2981217424" sldId="286"/>
            <ac:spMk id="4" creationId="{E67184D4-4780-4674-91DC-74F373F7C8EB}"/>
          </ac:spMkLst>
        </pc:spChg>
        <pc:spChg chg="add del mod">
          <ac:chgData name="Francesco Fransesini" userId="f4b06c69-b125-4814-a67d-adf8dc91bd7e" providerId="ADAL" clId="{145AABF2-0B47-47FC-9B98-187987AE4895}" dt="2021-11-29T09:26:54.160" v="3084" actId="478"/>
          <ac:spMkLst>
            <pc:docMk/>
            <pc:sldMk cId="2981217424" sldId="286"/>
            <ac:spMk id="5" creationId="{A60CC384-3B58-48A8-AA21-505B600F3D25}"/>
          </ac:spMkLst>
        </pc:spChg>
        <pc:spChg chg="add del">
          <ac:chgData name="Francesco Fransesini" userId="f4b06c69-b125-4814-a67d-adf8dc91bd7e" providerId="ADAL" clId="{145AABF2-0B47-47FC-9B98-187987AE4895}" dt="2021-11-29T09:34:17.932" v="3125" actId="478"/>
          <ac:spMkLst>
            <pc:docMk/>
            <pc:sldMk cId="2981217424" sldId="286"/>
            <ac:spMk id="6" creationId="{4758EAA4-D424-4C3E-97CE-7F552D087A6D}"/>
          </ac:spMkLst>
        </pc:spChg>
        <pc:spChg chg="add mod">
          <ac:chgData name="Francesco Fransesini" userId="f4b06c69-b125-4814-a67d-adf8dc91bd7e" providerId="ADAL" clId="{145AABF2-0B47-47FC-9B98-187987AE4895}" dt="2021-11-29T09:36:02.030" v="3131" actId="208"/>
          <ac:spMkLst>
            <pc:docMk/>
            <pc:sldMk cId="2981217424" sldId="286"/>
            <ac:spMk id="7" creationId="{D681786B-AD0F-4B4E-A76C-087E91DE8992}"/>
          </ac:spMkLst>
        </pc:spChg>
        <pc:spChg chg="add mod">
          <ac:chgData name="Francesco Fransesini" userId="f4b06c69-b125-4814-a67d-adf8dc91bd7e" providerId="ADAL" clId="{145AABF2-0B47-47FC-9B98-187987AE4895}" dt="2021-11-29T10:05:09.711" v="3245" actId="207"/>
          <ac:spMkLst>
            <pc:docMk/>
            <pc:sldMk cId="2981217424" sldId="286"/>
            <ac:spMk id="8" creationId="{DBA7EF84-958C-4340-A1A5-0482678AF699}"/>
          </ac:spMkLst>
        </pc:spChg>
        <pc:spChg chg="add mod">
          <ac:chgData name="Francesco Fransesini" userId="f4b06c69-b125-4814-a67d-adf8dc91bd7e" providerId="ADAL" clId="{145AABF2-0B47-47FC-9B98-187987AE4895}" dt="2021-11-29T09:39:22.045" v="3151" actId="208"/>
          <ac:spMkLst>
            <pc:docMk/>
            <pc:sldMk cId="2981217424" sldId="286"/>
            <ac:spMk id="13" creationId="{7A57756E-55A8-47CC-8130-02B8B2C01A96}"/>
          </ac:spMkLst>
        </pc:spChg>
        <pc:spChg chg="add mod">
          <ac:chgData name="Francesco Fransesini" userId="f4b06c69-b125-4814-a67d-adf8dc91bd7e" providerId="ADAL" clId="{145AABF2-0B47-47FC-9B98-187987AE4895}" dt="2021-11-29T09:37:50.738" v="3142" actId="208"/>
          <ac:spMkLst>
            <pc:docMk/>
            <pc:sldMk cId="2981217424" sldId="286"/>
            <ac:spMk id="15" creationId="{9755889A-DB38-47BC-8E97-95786E26FFD8}"/>
          </ac:spMkLst>
        </pc:spChg>
        <pc:spChg chg="add mod">
          <ac:chgData name="Francesco Fransesini" userId="f4b06c69-b125-4814-a67d-adf8dc91bd7e" providerId="ADAL" clId="{145AABF2-0B47-47FC-9B98-187987AE4895}" dt="2021-11-29T09:37:56.166" v="3143" actId="208"/>
          <ac:spMkLst>
            <pc:docMk/>
            <pc:sldMk cId="2981217424" sldId="286"/>
            <ac:spMk id="16" creationId="{D183368A-4B92-42EE-8D83-D85064BEF755}"/>
          </ac:spMkLst>
        </pc:spChg>
        <pc:spChg chg="add del mod">
          <ac:chgData name="Francesco Fransesini" userId="f4b06c69-b125-4814-a67d-adf8dc91bd7e" providerId="ADAL" clId="{145AABF2-0B47-47FC-9B98-187987AE4895}" dt="2021-11-29T09:40:29.958" v="3154" actId="478"/>
          <ac:spMkLst>
            <pc:docMk/>
            <pc:sldMk cId="2981217424" sldId="286"/>
            <ac:spMk id="17" creationId="{AF4FECC1-7D79-49F7-85D0-572584F022D9}"/>
          </ac:spMkLst>
        </pc:spChg>
        <pc:spChg chg="add mod">
          <ac:chgData name="Francesco Fransesini" userId="f4b06c69-b125-4814-a67d-adf8dc91bd7e" providerId="ADAL" clId="{145AABF2-0B47-47FC-9B98-187987AE4895}" dt="2021-11-29T09:41:47.746" v="3168" actId="208"/>
          <ac:spMkLst>
            <pc:docMk/>
            <pc:sldMk cId="2981217424" sldId="286"/>
            <ac:spMk id="18" creationId="{24EDB8AF-9295-47F0-BBE8-EE4E1F9AA367}"/>
          </ac:spMkLst>
        </pc:spChg>
        <pc:spChg chg="add mod">
          <ac:chgData name="Francesco Fransesini" userId="f4b06c69-b125-4814-a67d-adf8dc91bd7e" providerId="ADAL" clId="{145AABF2-0B47-47FC-9B98-187987AE4895}" dt="2021-11-29T10:11:21.052" v="3301" actId="207"/>
          <ac:spMkLst>
            <pc:docMk/>
            <pc:sldMk cId="2981217424" sldId="286"/>
            <ac:spMk id="19" creationId="{9070545D-B7F9-42CF-8665-599A1C873674}"/>
          </ac:spMkLst>
        </pc:spChg>
        <pc:spChg chg="add mod">
          <ac:chgData name="Francesco Fransesini" userId="f4b06c69-b125-4814-a67d-adf8dc91bd7e" providerId="ADAL" clId="{145AABF2-0B47-47FC-9B98-187987AE4895}" dt="2021-11-29T09:44:11.546" v="3181" actId="1076"/>
          <ac:spMkLst>
            <pc:docMk/>
            <pc:sldMk cId="2981217424" sldId="286"/>
            <ac:spMk id="20" creationId="{8168419E-24EF-49C3-8A68-EDE285954E9C}"/>
          </ac:spMkLst>
        </pc:spChg>
        <pc:spChg chg="add mod">
          <ac:chgData name="Francesco Fransesini" userId="f4b06c69-b125-4814-a67d-adf8dc91bd7e" providerId="ADAL" clId="{145AABF2-0B47-47FC-9B98-187987AE4895}" dt="2021-11-29T09:47:45.607" v="3225" actId="122"/>
          <ac:spMkLst>
            <pc:docMk/>
            <pc:sldMk cId="2981217424" sldId="286"/>
            <ac:spMk id="21" creationId="{C5EB7BBD-9C57-45A2-A25C-8FE499E7FF12}"/>
          </ac:spMkLst>
        </pc:spChg>
        <pc:spChg chg="add mod">
          <ac:chgData name="Francesco Fransesini" userId="f4b06c69-b125-4814-a67d-adf8dc91bd7e" providerId="ADAL" clId="{145AABF2-0B47-47FC-9B98-187987AE4895}" dt="2021-11-29T10:10:09.629" v="3295" actId="1076"/>
          <ac:spMkLst>
            <pc:docMk/>
            <pc:sldMk cId="2981217424" sldId="286"/>
            <ac:spMk id="27" creationId="{CD977C8A-2B0F-450E-8220-63C6D1F75EBA}"/>
          </ac:spMkLst>
        </pc:spChg>
        <pc:spChg chg="add mod">
          <ac:chgData name="Francesco Fransesini" userId="f4b06c69-b125-4814-a67d-adf8dc91bd7e" providerId="ADAL" clId="{145AABF2-0B47-47FC-9B98-187987AE4895}" dt="2021-11-29T10:09:02.886" v="3292" actId="1076"/>
          <ac:spMkLst>
            <pc:docMk/>
            <pc:sldMk cId="2981217424" sldId="286"/>
            <ac:spMk id="33" creationId="{4F11B2B8-1A23-44F6-B14A-ABA5CC130D8D}"/>
          </ac:spMkLst>
        </pc:spChg>
        <pc:picChg chg="add mod">
          <ac:chgData name="Francesco Fransesini" userId="f4b06c69-b125-4814-a67d-adf8dc91bd7e" providerId="ADAL" clId="{145AABF2-0B47-47FC-9B98-187987AE4895}" dt="2021-11-29T10:08:03.453" v="3279" actId="1076"/>
          <ac:picMkLst>
            <pc:docMk/>
            <pc:sldMk cId="2981217424" sldId="286"/>
            <ac:picMk id="9" creationId="{0AD9A516-FB5D-4F5A-A263-68F9FED69FA8}"/>
          </ac:picMkLst>
        </pc:picChg>
        <pc:cxnChg chg="add mod">
          <ac:chgData name="Francesco Fransesini" userId="f4b06c69-b125-4814-a67d-adf8dc91bd7e" providerId="ADAL" clId="{145AABF2-0B47-47FC-9B98-187987AE4895}" dt="2021-11-29T10:09:48.962" v="3294" actId="14100"/>
          <ac:cxnSpMkLst>
            <pc:docMk/>
            <pc:sldMk cId="2981217424" sldId="286"/>
            <ac:cxnSpMk id="23" creationId="{36E42DB4-64D8-473E-945F-77FDB1D939A1}"/>
          </ac:cxnSpMkLst>
        </pc:cxnChg>
        <pc:cxnChg chg="add mod">
          <ac:chgData name="Francesco Fransesini" userId="f4b06c69-b125-4814-a67d-adf8dc91bd7e" providerId="ADAL" clId="{145AABF2-0B47-47FC-9B98-187987AE4895}" dt="2021-11-29T10:09:39.133" v="3293" actId="14100"/>
          <ac:cxnSpMkLst>
            <pc:docMk/>
            <pc:sldMk cId="2981217424" sldId="286"/>
            <ac:cxnSpMk id="24" creationId="{7E636C37-9FF5-4732-980F-ACD2F95CE833}"/>
          </ac:cxnSpMkLst>
        </pc:cxnChg>
        <pc:cxnChg chg="add">
          <ac:chgData name="Francesco Fransesini" userId="f4b06c69-b125-4814-a67d-adf8dc91bd7e" providerId="ADAL" clId="{145AABF2-0B47-47FC-9B98-187987AE4895}" dt="2021-11-29T10:05:56.211" v="3251" actId="11529"/>
          <ac:cxnSpMkLst>
            <pc:docMk/>
            <pc:sldMk cId="2981217424" sldId="286"/>
            <ac:cxnSpMk id="26" creationId="{DA2B13AF-7704-45C2-92E2-AECC1555D412}"/>
          </ac:cxnSpMkLst>
        </pc:cxnChg>
        <pc:cxnChg chg="add mod">
          <ac:chgData name="Francesco Fransesini" userId="f4b06c69-b125-4814-a67d-adf8dc91bd7e" providerId="ADAL" clId="{145AABF2-0B47-47FC-9B98-187987AE4895}" dt="2021-11-29T10:08:09.976" v="3280" actId="1076"/>
          <ac:cxnSpMkLst>
            <pc:docMk/>
            <pc:sldMk cId="2981217424" sldId="286"/>
            <ac:cxnSpMk id="30" creationId="{B90CFE3F-A0AA-4082-9976-1325356F054A}"/>
          </ac:cxnSpMkLst>
        </pc:cxnChg>
        <pc:cxnChg chg="add mod">
          <ac:chgData name="Francesco Fransesini" userId="f4b06c69-b125-4814-a67d-adf8dc91bd7e" providerId="ADAL" clId="{145AABF2-0B47-47FC-9B98-187987AE4895}" dt="2021-11-29T10:08:01.063" v="3278" actId="1076"/>
          <ac:cxnSpMkLst>
            <pc:docMk/>
            <pc:sldMk cId="2981217424" sldId="286"/>
            <ac:cxnSpMk id="32" creationId="{389A8570-5F87-4503-A0EC-8BF9F7628357}"/>
          </ac:cxnSpMkLst>
        </pc:cxnChg>
        <pc:cxnChg chg="add mod">
          <ac:chgData name="Francesco Fransesini" userId="f4b06c69-b125-4814-a67d-adf8dc91bd7e" providerId="ADAL" clId="{145AABF2-0B47-47FC-9B98-187987AE4895}" dt="2021-11-29T10:08:53.187" v="3288" actId="14100"/>
          <ac:cxnSpMkLst>
            <pc:docMk/>
            <pc:sldMk cId="2981217424" sldId="286"/>
            <ac:cxnSpMk id="34" creationId="{65CDC91C-BDE8-486B-8CCA-B940B7362DEB}"/>
          </ac:cxnSpMkLst>
        </pc:cxnChg>
      </pc:sldChg>
      <pc:sldChg chg="modSp mod">
        <pc:chgData name="Francesco Fransesini" userId="f4b06c69-b125-4814-a67d-adf8dc91bd7e" providerId="ADAL" clId="{145AABF2-0B47-47FC-9B98-187987AE4895}" dt="2021-12-02T15:13:12.079" v="3703" actId="1076"/>
        <pc:sldMkLst>
          <pc:docMk/>
          <pc:sldMk cId="3660757301" sldId="289"/>
        </pc:sldMkLst>
        <pc:spChg chg="mod">
          <ac:chgData name="Francesco Fransesini" userId="f4b06c69-b125-4814-a67d-adf8dc91bd7e" providerId="ADAL" clId="{145AABF2-0B47-47FC-9B98-187987AE4895}" dt="2021-12-02T15:12:18.480" v="3695" actId="1076"/>
          <ac:spMkLst>
            <pc:docMk/>
            <pc:sldMk cId="3660757301" sldId="289"/>
            <ac:spMk id="11" creationId="{0DB7142B-CE4C-41A3-8E93-B3DBBB0F1CAF}"/>
          </ac:spMkLst>
        </pc:spChg>
        <pc:spChg chg="mod">
          <ac:chgData name="Francesco Fransesini" userId="f4b06c69-b125-4814-a67d-adf8dc91bd7e" providerId="ADAL" clId="{145AABF2-0B47-47FC-9B98-187987AE4895}" dt="2021-12-02T15:13:12.079" v="3703" actId="1076"/>
          <ac:spMkLst>
            <pc:docMk/>
            <pc:sldMk cId="3660757301" sldId="289"/>
            <ac:spMk id="14" creationId="{67F840A8-E627-426C-A42A-0C1A6E9F4B3F}"/>
          </ac:spMkLst>
        </pc:spChg>
      </pc:sldChg>
      <pc:sldChg chg="del">
        <pc:chgData name="Francesco Fransesini" userId="f4b06c69-b125-4814-a67d-adf8dc91bd7e" providerId="ADAL" clId="{145AABF2-0B47-47FC-9B98-187987AE4895}" dt="2021-11-30T10:32:53.388" v="3452" actId="47"/>
        <pc:sldMkLst>
          <pc:docMk/>
          <pc:sldMk cId="2016408543" sldId="290"/>
        </pc:sldMkLst>
      </pc:sldChg>
      <pc:sldChg chg="delSp modSp mod">
        <pc:chgData name="Francesco Fransesini" userId="f4b06c69-b125-4814-a67d-adf8dc91bd7e" providerId="ADAL" clId="{145AABF2-0B47-47FC-9B98-187987AE4895}" dt="2021-11-26T10:19:12.338" v="1847" actId="1076"/>
        <pc:sldMkLst>
          <pc:docMk/>
          <pc:sldMk cId="3193927938" sldId="294"/>
        </pc:sldMkLst>
        <pc:spChg chg="mod">
          <ac:chgData name="Francesco Fransesini" userId="f4b06c69-b125-4814-a67d-adf8dc91bd7e" providerId="ADAL" clId="{145AABF2-0B47-47FC-9B98-187987AE4895}" dt="2021-11-26T10:16:46.904" v="1841" actId="6549"/>
          <ac:spMkLst>
            <pc:docMk/>
            <pc:sldMk cId="3193927938" sldId="294"/>
            <ac:spMk id="7" creationId="{6751067B-C086-4626-8889-2C0761C1CB1B}"/>
          </ac:spMkLst>
        </pc:spChg>
        <pc:spChg chg="del">
          <ac:chgData name="Francesco Fransesini" userId="f4b06c69-b125-4814-a67d-adf8dc91bd7e" providerId="ADAL" clId="{145AABF2-0B47-47FC-9B98-187987AE4895}" dt="2021-11-26T10:19:01.990" v="1842" actId="478"/>
          <ac:spMkLst>
            <pc:docMk/>
            <pc:sldMk cId="3193927938" sldId="294"/>
            <ac:spMk id="30" creationId="{8D652EA4-B28F-47E3-9AF3-8188676E64A8}"/>
          </ac:spMkLst>
        </pc:spChg>
        <pc:grpChg chg="mod">
          <ac:chgData name="Francesco Fransesini" userId="f4b06c69-b125-4814-a67d-adf8dc91bd7e" providerId="ADAL" clId="{145AABF2-0B47-47FC-9B98-187987AE4895}" dt="2021-11-26T10:19:11.317" v="1846" actId="1076"/>
          <ac:grpSpMkLst>
            <pc:docMk/>
            <pc:sldMk cId="3193927938" sldId="294"/>
            <ac:grpSpMk id="29" creationId="{801A4A22-1188-4B27-8722-92FC02957C3A}"/>
          </ac:grpSpMkLst>
        </pc:grpChg>
        <pc:picChg chg="mod">
          <ac:chgData name="Francesco Fransesini" userId="f4b06c69-b125-4814-a67d-adf8dc91bd7e" providerId="ADAL" clId="{145AABF2-0B47-47FC-9B98-187987AE4895}" dt="2021-11-26T10:19:12.338" v="1847" actId="1076"/>
          <ac:picMkLst>
            <pc:docMk/>
            <pc:sldMk cId="3193927938" sldId="294"/>
            <ac:picMk id="4" creationId="{22304AAE-C06A-4D46-92F9-56432C98D198}"/>
          </ac:picMkLst>
        </pc:picChg>
        <pc:cxnChg chg="del">
          <ac:chgData name="Francesco Fransesini" userId="f4b06c69-b125-4814-a67d-adf8dc91bd7e" providerId="ADAL" clId="{145AABF2-0B47-47FC-9B98-187987AE4895}" dt="2021-11-26T10:19:03.622" v="1843" actId="478"/>
          <ac:cxnSpMkLst>
            <pc:docMk/>
            <pc:sldMk cId="3193927938" sldId="294"/>
            <ac:cxnSpMk id="34" creationId="{34DD5B31-E3AB-4BDB-B7BD-0DDB2B472227}"/>
          </ac:cxnSpMkLst>
        </pc:cxnChg>
        <pc:cxnChg chg="del">
          <ac:chgData name="Francesco Fransesini" userId="f4b06c69-b125-4814-a67d-adf8dc91bd7e" providerId="ADAL" clId="{145AABF2-0B47-47FC-9B98-187987AE4895}" dt="2021-11-26T10:19:05.390" v="1844" actId="478"/>
          <ac:cxnSpMkLst>
            <pc:docMk/>
            <pc:sldMk cId="3193927938" sldId="294"/>
            <ac:cxnSpMk id="35" creationId="{DAD80F09-B210-4319-A333-DBFB78440CCB}"/>
          </ac:cxnSpMkLst>
        </pc:cxnChg>
      </pc:sldChg>
      <pc:sldChg chg="modSp mod">
        <pc:chgData name="Francesco Fransesini" userId="f4b06c69-b125-4814-a67d-adf8dc91bd7e" providerId="ADAL" clId="{145AABF2-0B47-47FC-9B98-187987AE4895}" dt="2021-12-02T17:25:08.955" v="3729" actId="20577"/>
        <pc:sldMkLst>
          <pc:docMk/>
          <pc:sldMk cId="2026972222" sldId="295"/>
        </pc:sldMkLst>
        <pc:spChg chg="mod">
          <ac:chgData name="Francesco Fransesini" userId="f4b06c69-b125-4814-a67d-adf8dc91bd7e" providerId="ADAL" clId="{145AABF2-0B47-47FC-9B98-187987AE4895}" dt="2021-11-26T10:10:45.424" v="1796" actId="20577"/>
          <ac:spMkLst>
            <pc:docMk/>
            <pc:sldMk cId="2026972222" sldId="295"/>
            <ac:spMk id="5" creationId="{553B7530-3358-4040-88FC-EC2263EE21B2}"/>
          </ac:spMkLst>
        </pc:spChg>
        <pc:spChg chg="mod">
          <ac:chgData name="Francesco Fransesini" userId="f4b06c69-b125-4814-a67d-adf8dc91bd7e" providerId="ADAL" clId="{145AABF2-0B47-47FC-9B98-187987AE4895}" dt="2021-12-02T17:25:08.955" v="3729" actId="20577"/>
          <ac:spMkLst>
            <pc:docMk/>
            <pc:sldMk cId="2026972222" sldId="295"/>
            <ac:spMk id="10" creationId="{EB6CFF6C-8C92-4973-8431-307C22D65499}"/>
          </ac:spMkLst>
        </pc:spChg>
      </pc:sldChg>
      <pc:sldChg chg="addSp delSp modSp mod">
        <pc:chgData name="Francesco Fransesini" userId="f4b06c69-b125-4814-a67d-adf8dc91bd7e" providerId="ADAL" clId="{145AABF2-0B47-47FC-9B98-187987AE4895}" dt="2021-12-01T20:12:17.230" v="3676" actId="20577"/>
        <pc:sldMkLst>
          <pc:docMk/>
          <pc:sldMk cId="397483623" sldId="297"/>
        </pc:sldMkLst>
        <pc:spChg chg="mod">
          <ac:chgData name="Francesco Fransesini" userId="f4b06c69-b125-4814-a67d-adf8dc91bd7e" providerId="ADAL" clId="{145AABF2-0B47-47FC-9B98-187987AE4895}" dt="2021-12-01T20:12:17.230" v="3676" actId="20577"/>
          <ac:spMkLst>
            <pc:docMk/>
            <pc:sldMk cId="397483623" sldId="297"/>
            <ac:spMk id="2" creationId="{3EDAF09B-708F-48F0-8B4B-14116E556594}"/>
          </ac:spMkLst>
        </pc:spChg>
        <pc:spChg chg="add mod">
          <ac:chgData name="Francesco Fransesini" userId="f4b06c69-b125-4814-a67d-adf8dc91bd7e" providerId="ADAL" clId="{145AABF2-0B47-47FC-9B98-187987AE4895}" dt="2021-11-28T16:10:33.008" v="2950" actId="1076"/>
          <ac:spMkLst>
            <pc:docMk/>
            <pc:sldMk cId="397483623" sldId="297"/>
            <ac:spMk id="4" creationId="{7DAE9A1C-E637-439E-915D-249BED219BAE}"/>
          </ac:spMkLst>
        </pc:spChg>
        <pc:spChg chg="mod">
          <ac:chgData name="Francesco Fransesini" userId="f4b06c69-b125-4814-a67d-adf8dc91bd7e" providerId="ADAL" clId="{145AABF2-0B47-47FC-9B98-187987AE4895}" dt="2021-11-28T16:06:12.840" v="2651" actId="1076"/>
          <ac:spMkLst>
            <pc:docMk/>
            <pc:sldMk cId="397483623" sldId="297"/>
            <ac:spMk id="8" creationId="{3F6F2137-6CC7-4B59-8090-358936B024C0}"/>
          </ac:spMkLst>
        </pc:spChg>
        <pc:spChg chg="mod">
          <ac:chgData name="Francesco Fransesini" userId="f4b06c69-b125-4814-a67d-adf8dc91bd7e" providerId="ADAL" clId="{145AABF2-0B47-47FC-9B98-187987AE4895}" dt="2021-11-28T16:06:02.851" v="2649" actId="1076"/>
          <ac:spMkLst>
            <pc:docMk/>
            <pc:sldMk cId="397483623" sldId="297"/>
            <ac:spMk id="10" creationId="{27C53D40-47F3-47DF-8582-66D1036985DD}"/>
          </ac:spMkLst>
        </pc:spChg>
        <pc:spChg chg="mod">
          <ac:chgData name="Francesco Fransesini" userId="f4b06c69-b125-4814-a67d-adf8dc91bd7e" providerId="ADAL" clId="{145AABF2-0B47-47FC-9B98-187987AE4895}" dt="2021-11-28T16:10:08.939" v="2930" actId="1076"/>
          <ac:spMkLst>
            <pc:docMk/>
            <pc:sldMk cId="397483623" sldId="297"/>
            <ac:spMk id="17" creationId="{CEF168F8-DE1B-4CC5-BD0F-8E67C6B6BADF}"/>
          </ac:spMkLst>
        </pc:spChg>
        <pc:spChg chg="mod">
          <ac:chgData name="Francesco Fransesini" userId="f4b06c69-b125-4814-a67d-adf8dc91bd7e" providerId="ADAL" clId="{145AABF2-0B47-47FC-9B98-187987AE4895}" dt="2021-11-28T16:10:12.412" v="2931" actId="1076"/>
          <ac:spMkLst>
            <pc:docMk/>
            <pc:sldMk cId="397483623" sldId="297"/>
            <ac:spMk id="18" creationId="{1F41C98D-B2CD-4C6F-8560-A96DF81F4664}"/>
          </ac:spMkLst>
        </pc:spChg>
        <pc:spChg chg="del mod">
          <ac:chgData name="Francesco Fransesini" userId="f4b06c69-b125-4814-a67d-adf8dc91bd7e" providerId="ADAL" clId="{145AABF2-0B47-47FC-9B98-187987AE4895}" dt="2021-11-28T15:54:47.500" v="2494" actId="478"/>
          <ac:spMkLst>
            <pc:docMk/>
            <pc:sldMk cId="397483623" sldId="297"/>
            <ac:spMk id="19" creationId="{7517BFF1-84F3-4F6E-A764-03B3BF4693C3}"/>
          </ac:spMkLst>
        </pc:spChg>
        <pc:picChg chg="mod">
          <ac:chgData name="Francesco Fransesini" userId="f4b06c69-b125-4814-a67d-adf8dc91bd7e" providerId="ADAL" clId="{145AABF2-0B47-47FC-9B98-187987AE4895}" dt="2021-11-28T16:10:00.930" v="2927" actId="1076"/>
          <ac:picMkLst>
            <pc:docMk/>
            <pc:sldMk cId="397483623" sldId="297"/>
            <ac:picMk id="13" creationId="{59F9A29A-A17A-4911-9CB6-86D5106E553D}"/>
          </ac:picMkLst>
        </pc:picChg>
        <pc:picChg chg="mod">
          <ac:chgData name="Francesco Fransesini" userId="f4b06c69-b125-4814-a67d-adf8dc91bd7e" providerId="ADAL" clId="{145AABF2-0B47-47FC-9B98-187987AE4895}" dt="2021-11-28T16:10:05.039" v="2929" actId="1076"/>
          <ac:picMkLst>
            <pc:docMk/>
            <pc:sldMk cId="397483623" sldId="297"/>
            <ac:picMk id="16" creationId="{9CBC36F2-78AC-47A8-B1C5-82F404575604}"/>
          </ac:picMkLst>
        </pc:picChg>
        <pc:cxnChg chg="add del">
          <ac:chgData name="Francesco Fransesini" userId="f4b06c69-b125-4814-a67d-adf8dc91bd7e" providerId="ADAL" clId="{145AABF2-0B47-47FC-9B98-187987AE4895}" dt="2021-11-28T16:10:45.515" v="2952" actId="478"/>
          <ac:cxnSpMkLst>
            <pc:docMk/>
            <pc:sldMk cId="397483623" sldId="297"/>
            <ac:cxnSpMk id="6" creationId="{E177E47E-09A9-4C97-9D91-25A0D0268C8D}"/>
          </ac:cxnSpMkLst>
        </pc:cxnChg>
        <pc:cxnChg chg="add mod">
          <ac:chgData name="Francesco Fransesini" userId="f4b06c69-b125-4814-a67d-adf8dc91bd7e" providerId="ADAL" clId="{145AABF2-0B47-47FC-9B98-187987AE4895}" dt="2021-11-28T16:11:27.633" v="2958" actId="208"/>
          <ac:cxnSpMkLst>
            <pc:docMk/>
            <pc:sldMk cId="397483623" sldId="297"/>
            <ac:cxnSpMk id="15" creationId="{1980F0B0-54CE-4E13-87C6-FEE5970B7F93}"/>
          </ac:cxnSpMkLst>
        </pc:cxnChg>
        <pc:cxnChg chg="add mod">
          <ac:chgData name="Francesco Fransesini" userId="f4b06c69-b125-4814-a67d-adf8dc91bd7e" providerId="ADAL" clId="{145AABF2-0B47-47FC-9B98-187987AE4895}" dt="2021-11-28T16:11:27.633" v="2958" actId="208"/>
          <ac:cxnSpMkLst>
            <pc:docMk/>
            <pc:sldMk cId="397483623" sldId="297"/>
            <ac:cxnSpMk id="21" creationId="{AF0E8632-7072-4BC7-BDE1-938911338762}"/>
          </ac:cxnSpMkLst>
        </pc:cxnChg>
        <pc:cxnChg chg="add mod">
          <ac:chgData name="Francesco Fransesini" userId="f4b06c69-b125-4814-a67d-adf8dc91bd7e" providerId="ADAL" clId="{145AABF2-0B47-47FC-9B98-187987AE4895}" dt="2021-11-28T16:11:27.633" v="2958" actId="208"/>
          <ac:cxnSpMkLst>
            <pc:docMk/>
            <pc:sldMk cId="397483623" sldId="297"/>
            <ac:cxnSpMk id="22" creationId="{5E10F16E-6481-4D97-8CCB-6B07B7E8869D}"/>
          </ac:cxnSpMkLst>
        </pc:cxnChg>
      </pc:sldChg>
      <pc:sldChg chg="addSp delSp modSp mod">
        <pc:chgData name="Francesco Fransesini" userId="f4b06c69-b125-4814-a67d-adf8dc91bd7e" providerId="ADAL" clId="{145AABF2-0B47-47FC-9B98-187987AE4895}" dt="2021-11-29T21:23:11.740" v="3447" actId="20577"/>
        <pc:sldMkLst>
          <pc:docMk/>
          <pc:sldMk cId="4145894092" sldId="298"/>
        </pc:sldMkLst>
        <pc:spChg chg="add del mod">
          <ac:chgData name="Francesco Fransesini" userId="f4b06c69-b125-4814-a67d-adf8dc91bd7e" providerId="ADAL" clId="{145AABF2-0B47-47FC-9B98-187987AE4895}" dt="2021-11-29T08:55:18.588" v="3052" actId="478"/>
          <ac:spMkLst>
            <pc:docMk/>
            <pc:sldMk cId="4145894092" sldId="298"/>
            <ac:spMk id="2" creationId="{E6279F8D-B5F0-417B-833F-FD969B8EC0ED}"/>
          </ac:spMkLst>
        </pc:spChg>
        <pc:spChg chg="mod">
          <ac:chgData name="Francesco Fransesini" userId="f4b06c69-b125-4814-a67d-adf8dc91bd7e" providerId="ADAL" clId="{145AABF2-0B47-47FC-9B98-187987AE4895}" dt="2021-11-29T21:23:11.740" v="3447" actId="20577"/>
          <ac:spMkLst>
            <pc:docMk/>
            <pc:sldMk cId="4145894092" sldId="298"/>
            <ac:spMk id="7" creationId="{5D3320FB-7599-4F33-B3F4-8DA27435EEF0}"/>
          </ac:spMkLst>
        </pc:spChg>
        <pc:spChg chg="del mod">
          <ac:chgData name="Francesco Fransesini" userId="f4b06c69-b125-4814-a67d-adf8dc91bd7e" providerId="ADAL" clId="{145AABF2-0B47-47FC-9B98-187987AE4895}" dt="2021-11-26T10:50:15.770" v="2006" actId="478"/>
          <ac:spMkLst>
            <pc:docMk/>
            <pc:sldMk cId="4145894092" sldId="298"/>
            <ac:spMk id="10" creationId="{F9FFFAD0-2F5B-490E-857F-8BC1B1CE16E9}"/>
          </ac:spMkLst>
        </pc:spChg>
        <pc:picChg chg="add mod">
          <ac:chgData name="Francesco Fransesini" userId="f4b06c69-b125-4814-a67d-adf8dc91bd7e" providerId="ADAL" clId="{145AABF2-0B47-47FC-9B98-187987AE4895}" dt="2021-11-29T09:09:40.674" v="3057" actId="1076"/>
          <ac:picMkLst>
            <pc:docMk/>
            <pc:sldMk cId="4145894092" sldId="298"/>
            <ac:picMk id="5" creationId="{969BDC61-8B9E-4777-99C2-325D0A8E5F49}"/>
          </ac:picMkLst>
        </pc:picChg>
        <pc:picChg chg="del mod">
          <ac:chgData name="Francesco Fransesini" userId="f4b06c69-b125-4814-a67d-adf8dc91bd7e" providerId="ADAL" clId="{145AABF2-0B47-47FC-9B98-187987AE4895}" dt="2021-11-29T08:55:08.375" v="3048" actId="478"/>
          <ac:picMkLst>
            <pc:docMk/>
            <pc:sldMk cId="4145894092" sldId="298"/>
            <ac:picMk id="6" creationId="{95EAA2AF-5DF4-4D5B-A60A-0077F747A2AC}"/>
          </ac:picMkLst>
        </pc:picChg>
      </pc:sldChg>
      <pc:sldChg chg="addSp delSp modSp mod">
        <pc:chgData name="Francesco Fransesini" userId="f4b06c69-b125-4814-a67d-adf8dc91bd7e" providerId="ADAL" clId="{145AABF2-0B47-47FC-9B98-187987AE4895}" dt="2021-12-01T20:10:27.238" v="3673" actId="478"/>
        <pc:sldMkLst>
          <pc:docMk/>
          <pc:sldMk cId="1993491934" sldId="299"/>
        </pc:sldMkLst>
        <pc:spChg chg="add del mod">
          <ac:chgData name="Francesco Fransesini" userId="f4b06c69-b125-4814-a67d-adf8dc91bd7e" providerId="ADAL" clId="{145AABF2-0B47-47FC-9B98-187987AE4895}" dt="2021-12-01T20:10:27.238" v="3673" actId="478"/>
          <ac:spMkLst>
            <pc:docMk/>
            <pc:sldMk cId="1993491934" sldId="299"/>
            <ac:spMk id="2" creationId="{144082F2-CFAF-4C93-AC04-F027F7F92F00}"/>
          </ac:spMkLst>
        </pc:spChg>
        <pc:spChg chg="mod">
          <ac:chgData name="Francesco Fransesini" userId="f4b06c69-b125-4814-a67d-adf8dc91bd7e" providerId="ADAL" clId="{145AABF2-0B47-47FC-9B98-187987AE4895}" dt="2021-11-26T10:16:39.402" v="1840" actId="1076"/>
          <ac:spMkLst>
            <pc:docMk/>
            <pc:sldMk cId="1993491934" sldId="299"/>
            <ac:spMk id="8" creationId="{9D10AA66-2457-49A0-A222-D8E8DD1672F8}"/>
          </ac:spMkLst>
        </pc:spChg>
        <pc:spChg chg="mod">
          <ac:chgData name="Francesco Fransesini" userId="f4b06c69-b125-4814-a67d-adf8dc91bd7e" providerId="ADAL" clId="{145AABF2-0B47-47FC-9B98-187987AE4895}" dt="2021-11-26T10:16:22.834" v="1836" actId="1076"/>
          <ac:spMkLst>
            <pc:docMk/>
            <pc:sldMk cId="1993491934" sldId="299"/>
            <ac:spMk id="10" creationId="{6A54016E-C278-436B-9BB6-A4A9BAAFA9FF}"/>
          </ac:spMkLst>
        </pc:spChg>
        <pc:spChg chg="mod">
          <ac:chgData name="Francesco Fransesini" userId="f4b06c69-b125-4814-a67d-adf8dc91bd7e" providerId="ADAL" clId="{145AABF2-0B47-47FC-9B98-187987AE4895}" dt="2021-11-26T10:16:37.062" v="1839" actId="1076"/>
          <ac:spMkLst>
            <pc:docMk/>
            <pc:sldMk cId="1993491934" sldId="299"/>
            <ac:spMk id="13" creationId="{D154FDA9-2BBB-41BD-9B61-A779DC48F2B0}"/>
          </ac:spMkLst>
        </pc:spChg>
        <pc:spChg chg="mod">
          <ac:chgData name="Francesco Fransesini" userId="f4b06c69-b125-4814-a67d-adf8dc91bd7e" providerId="ADAL" clId="{145AABF2-0B47-47FC-9B98-187987AE4895}" dt="2021-11-26T10:16:29.914" v="1837" actId="1076"/>
          <ac:spMkLst>
            <pc:docMk/>
            <pc:sldMk cId="1993491934" sldId="299"/>
            <ac:spMk id="15" creationId="{511D0744-1A48-447B-B90F-086277007EC0}"/>
          </ac:spMkLst>
        </pc:spChg>
        <pc:spChg chg="mod">
          <ac:chgData name="Francesco Fransesini" userId="f4b06c69-b125-4814-a67d-adf8dc91bd7e" providerId="ADAL" clId="{145AABF2-0B47-47FC-9B98-187987AE4895}" dt="2021-11-26T10:16:17.599" v="1835" actId="1076"/>
          <ac:spMkLst>
            <pc:docMk/>
            <pc:sldMk cId="1993491934" sldId="299"/>
            <ac:spMk id="16" creationId="{9EEBB131-E0E6-48BD-88D0-DA5C9E5AC1E6}"/>
          </ac:spMkLst>
        </pc:spChg>
        <pc:picChg chg="mod">
          <ac:chgData name="Francesco Fransesini" userId="f4b06c69-b125-4814-a67d-adf8dc91bd7e" providerId="ADAL" clId="{145AABF2-0B47-47FC-9B98-187987AE4895}" dt="2021-11-26T10:16:14.708" v="1834" actId="196"/>
          <ac:picMkLst>
            <pc:docMk/>
            <pc:sldMk cId="1993491934" sldId="299"/>
            <ac:picMk id="7" creationId="{F41E04E1-3CCE-467E-8DAC-F1052BD037BB}"/>
          </ac:picMkLst>
        </pc:picChg>
        <pc:cxnChg chg="mod">
          <ac:chgData name="Francesco Fransesini" userId="f4b06c69-b125-4814-a67d-adf8dc91bd7e" providerId="ADAL" clId="{145AABF2-0B47-47FC-9B98-187987AE4895}" dt="2021-11-26T10:16:29.914" v="1837" actId="1076"/>
          <ac:cxnSpMkLst>
            <pc:docMk/>
            <pc:sldMk cId="1993491934" sldId="299"/>
            <ac:cxnSpMk id="18" creationId="{050F5DE4-AEE0-4B64-8028-278B5B7514EE}"/>
          </ac:cxnSpMkLst>
        </pc:cxnChg>
        <pc:cxnChg chg="mod">
          <ac:chgData name="Francesco Fransesini" userId="f4b06c69-b125-4814-a67d-adf8dc91bd7e" providerId="ADAL" clId="{145AABF2-0B47-47FC-9B98-187987AE4895}" dt="2021-11-26T10:16:22.834" v="1836" actId="1076"/>
          <ac:cxnSpMkLst>
            <pc:docMk/>
            <pc:sldMk cId="1993491934" sldId="299"/>
            <ac:cxnSpMk id="20" creationId="{1432EA29-5E62-4065-B478-3A4C89AEBCB1}"/>
          </ac:cxnSpMkLst>
        </pc:cxnChg>
      </pc:sldChg>
      <pc:sldChg chg="addSp delSp modSp mod delAnim modAnim">
        <pc:chgData name="Francesco Fransesini" userId="f4b06c69-b125-4814-a67d-adf8dc91bd7e" providerId="ADAL" clId="{145AABF2-0B47-47FC-9B98-187987AE4895}" dt="2021-11-29T09:32:14.268" v="3111" actId="208"/>
        <pc:sldMkLst>
          <pc:docMk/>
          <pc:sldMk cId="3003243823" sldId="300"/>
        </pc:sldMkLst>
        <pc:spChg chg="add mod">
          <ac:chgData name="Francesco Fransesini" userId="f4b06c69-b125-4814-a67d-adf8dc91bd7e" providerId="ADAL" clId="{145AABF2-0B47-47FC-9B98-187987AE4895}" dt="2021-11-29T09:26:12.327" v="3079" actId="1076"/>
          <ac:spMkLst>
            <pc:docMk/>
            <pc:sldMk cId="3003243823" sldId="300"/>
            <ac:spMk id="2" creationId="{C1CD0CCA-9ED9-4F38-862D-C673708FFA0D}"/>
          </ac:spMkLst>
        </pc:spChg>
        <pc:spChg chg="add mod">
          <ac:chgData name="Francesco Fransesini" userId="f4b06c69-b125-4814-a67d-adf8dc91bd7e" providerId="ADAL" clId="{145AABF2-0B47-47FC-9B98-187987AE4895}" dt="2021-11-29T09:32:02.288" v="3108" actId="1076"/>
          <ac:spMkLst>
            <pc:docMk/>
            <pc:sldMk cId="3003243823" sldId="300"/>
            <ac:spMk id="4" creationId="{04187480-2BBA-43EB-8F8F-E96A1AB2D189}"/>
          </ac:spMkLst>
        </pc:spChg>
        <pc:spChg chg="mod">
          <ac:chgData name="Francesco Fransesini" userId="f4b06c69-b125-4814-a67d-adf8dc91bd7e" providerId="ADAL" clId="{145AABF2-0B47-47FC-9B98-187987AE4895}" dt="2021-11-29T09:32:06.575" v="3109" actId="14100"/>
          <ac:spMkLst>
            <pc:docMk/>
            <pc:sldMk cId="3003243823" sldId="300"/>
            <ac:spMk id="6" creationId="{903AA5B5-452F-4BDD-B1C9-DD56FC909DD2}"/>
          </ac:spMkLst>
        </pc:spChg>
        <pc:spChg chg="add del mod">
          <ac:chgData name="Francesco Fransesini" userId="f4b06c69-b125-4814-a67d-adf8dc91bd7e" providerId="ADAL" clId="{145AABF2-0B47-47FC-9B98-187987AE4895}" dt="2021-11-29T09:26:00.755" v="3078" actId="478"/>
          <ac:spMkLst>
            <pc:docMk/>
            <pc:sldMk cId="3003243823" sldId="300"/>
            <ac:spMk id="7" creationId="{B3C9BF0F-550C-4D8E-B172-0DDC82723AF2}"/>
          </ac:spMkLst>
        </pc:spChg>
        <pc:spChg chg="mod">
          <ac:chgData name="Francesco Fransesini" userId="f4b06c69-b125-4814-a67d-adf8dc91bd7e" providerId="ADAL" clId="{145AABF2-0B47-47FC-9B98-187987AE4895}" dt="2021-11-26T11:03:44.877" v="2183" actId="20577"/>
          <ac:spMkLst>
            <pc:docMk/>
            <pc:sldMk cId="3003243823" sldId="300"/>
            <ac:spMk id="8" creationId="{7668A51B-C04E-44E6-A82B-1207283BC6D1}"/>
          </ac:spMkLst>
        </pc:spChg>
        <pc:spChg chg="add mod">
          <ac:chgData name="Francesco Fransesini" userId="f4b06c69-b125-4814-a67d-adf8dc91bd7e" providerId="ADAL" clId="{145AABF2-0B47-47FC-9B98-187987AE4895}" dt="2021-11-29T09:31:38.675" v="3106" actId="207"/>
          <ac:spMkLst>
            <pc:docMk/>
            <pc:sldMk cId="3003243823" sldId="300"/>
            <ac:spMk id="10" creationId="{72E0C67F-F83C-48A6-BBA5-396DB707F9F8}"/>
          </ac:spMkLst>
        </pc:spChg>
        <pc:spChg chg="add del mod">
          <ac:chgData name="Francesco Fransesini" userId="f4b06c69-b125-4814-a67d-adf8dc91bd7e" providerId="ADAL" clId="{145AABF2-0B47-47FC-9B98-187987AE4895}" dt="2021-11-29T09:25:32.466" v="3071" actId="478"/>
          <ac:spMkLst>
            <pc:docMk/>
            <pc:sldMk cId="3003243823" sldId="300"/>
            <ac:spMk id="17" creationId="{5B5CD94B-0DD6-4023-9BFE-37D4AB289EA6}"/>
          </ac:spMkLst>
        </pc:spChg>
        <pc:spChg chg="add del mod">
          <ac:chgData name="Francesco Fransesini" userId="f4b06c69-b125-4814-a67d-adf8dc91bd7e" providerId="ADAL" clId="{145AABF2-0B47-47FC-9B98-187987AE4895}" dt="2021-11-29T09:25:34.206" v="3072" actId="478"/>
          <ac:spMkLst>
            <pc:docMk/>
            <pc:sldMk cId="3003243823" sldId="300"/>
            <ac:spMk id="18" creationId="{6736E3D5-37E2-4B91-B555-85CDA0FDE25B}"/>
          </ac:spMkLst>
        </pc:spChg>
        <pc:spChg chg="add del mod">
          <ac:chgData name="Francesco Fransesini" userId="f4b06c69-b125-4814-a67d-adf8dc91bd7e" providerId="ADAL" clId="{145AABF2-0B47-47FC-9B98-187987AE4895}" dt="2021-11-29T09:27:48.345" v="3097" actId="478"/>
          <ac:spMkLst>
            <pc:docMk/>
            <pc:sldMk cId="3003243823" sldId="300"/>
            <ac:spMk id="26" creationId="{97243B48-2599-4D9D-BF2D-21B40FF69805}"/>
          </ac:spMkLst>
        </pc:spChg>
        <pc:spChg chg="add del mod">
          <ac:chgData name="Francesco Fransesini" userId="f4b06c69-b125-4814-a67d-adf8dc91bd7e" providerId="ADAL" clId="{145AABF2-0B47-47FC-9B98-187987AE4895}" dt="2021-11-29T09:27:52.702" v="3099" actId="478"/>
          <ac:spMkLst>
            <pc:docMk/>
            <pc:sldMk cId="3003243823" sldId="300"/>
            <ac:spMk id="27" creationId="{0A7C50ED-76DA-4A40-90B4-D77429FFC26B}"/>
          </ac:spMkLst>
        </pc:spChg>
        <pc:graphicFrameChg chg="add del mod">
          <ac:chgData name="Francesco Fransesini" userId="f4b06c69-b125-4814-a67d-adf8dc91bd7e" providerId="ADAL" clId="{145AABF2-0B47-47FC-9B98-187987AE4895}" dt="2021-11-26T08:54:37.091" v="700"/>
          <ac:graphicFrameMkLst>
            <pc:docMk/>
            <pc:sldMk cId="3003243823" sldId="300"/>
            <ac:graphicFrameMk id="7" creationId="{3413493C-5E7F-4F5D-B4D7-6120B3B9E816}"/>
          </ac:graphicFrameMkLst>
        </pc:graphicFrameChg>
        <pc:graphicFrameChg chg="add del mod">
          <ac:chgData name="Francesco Fransesini" userId="f4b06c69-b125-4814-a67d-adf8dc91bd7e" providerId="ADAL" clId="{145AABF2-0B47-47FC-9B98-187987AE4895}" dt="2021-11-26T08:54:44.211" v="703" actId="478"/>
          <ac:graphicFrameMkLst>
            <pc:docMk/>
            <pc:sldMk cId="3003243823" sldId="300"/>
            <ac:graphicFrameMk id="10" creationId="{9DA4D015-B16B-4579-B7FD-A4B79A8F5DCD}"/>
          </ac:graphicFrameMkLst>
        </pc:graphicFrameChg>
        <pc:picChg chg="del mod">
          <ac:chgData name="Francesco Fransesini" userId="f4b06c69-b125-4814-a67d-adf8dc91bd7e" providerId="ADAL" clId="{145AABF2-0B47-47FC-9B98-187987AE4895}" dt="2021-11-29T09:25:13.170" v="3070" actId="478"/>
          <ac:picMkLst>
            <pc:docMk/>
            <pc:sldMk cId="3003243823" sldId="300"/>
            <ac:picMk id="5" creationId="{12E97762-2AC6-4E60-8569-82491EF4F59A}"/>
          </ac:picMkLst>
        </pc:picChg>
        <pc:picChg chg="add mod">
          <ac:chgData name="Francesco Fransesini" userId="f4b06c69-b125-4814-a67d-adf8dc91bd7e" providerId="ADAL" clId="{145AABF2-0B47-47FC-9B98-187987AE4895}" dt="2021-11-29T09:27:45.432" v="3096" actId="1076"/>
          <ac:picMkLst>
            <pc:docMk/>
            <pc:sldMk cId="3003243823" sldId="300"/>
            <ac:picMk id="21" creationId="{CA474392-7F6B-49F7-810E-462ABC94A099}"/>
          </ac:picMkLst>
        </pc:picChg>
        <pc:picChg chg="add del mod">
          <ac:chgData name="Francesco Fransesini" userId="f4b06c69-b125-4814-a67d-adf8dc91bd7e" providerId="ADAL" clId="{145AABF2-0B47-47FC-9B98-187987AE4895}" dt="2021-11-29T09:26:39.301" v="3081" actId="478"/>
          <ac:picMkLst>
            <pc:docMk/>
            <pc:sldMk cId="3003243823" sldId="300"/>
            <ac:picMk id="22" creationId="{A881A170-624E-4BA0-9552-BF6A372A010A}"/>
          </ac:picMkLst>
        </pc:picChg>
        <pc:cxnChg chg="add mod">
          <ac:chgData name="Francesco Fransesini" userId="f4b06c69-b125-4814-a67d-adf8dc91bd7e" providerId="ADAL" clId="{145AABF2-0B47-47FC-9B98-187987AE4895}" dt="2021-11-29T09:32:14.268" v="3111" actId="208"/>
          <ac:cxnSpMkLst>
            <pc:docMk/>
            <pc:sldMk cId="3003243823" sldId="300"/>
            <ac:cxnSpMk id="15" creationId="{15FA1005-CAE8-4BCB-B8EB-3E5A51AD0344}"/>
          </ac:cxnSpMkLst>
        </pc:cxnChg>
        <pc:cxnChg chg="add del">
          <ac:chgData name="Francesco Fransesini" userId="f4b06c69-b125-4814-a67d-adf8dc91bd7e" providerId="ADAL" clId="{145AABF2-0B47-47FC-9B98-187987AE4895}" dt="2021-11-26T09:08:20.770" v="909" actId="478"/>
          <ac:cxnSpMkLst>
            <pc:docMk/>
            <pc:sldMk cId="3003243823" sldId="300"/>
            <ac:cxnSpMk id="15" creationId="{97D0096E-0053-4E73-B2F7-AE338D7CFB81}"/>
          </ac:cxnSpMkLst>
        </pc:cxnChg>
        <pc:cxnChg chg="add del mod">
          <ac:chgData name="Francesco Fransesini" userId="f4b06c69-b125-4814-a67d-adf8dc91bd7e" providerId="ADAL" clId="{145AABF2-0B47-47FC-9B98-187987AE4895}" dt="2021-11-29T09:27:55.609" v="3100" actId="478"/>
          <ac:cxnSpMkLst>
            <pc:docMk/>
            <pc:sldMk cId="3003243823" sldId="300"/>
            <ac:cxnSpMk id="16" creationId="{1E391817-10DF-46B7-89F6-C299B4A65F58}"/>
          </ac:cxnSpMkLst>
        </pc:cxnChg>
        <pc:cxnChg chg="add del mod">
          <ac:chgData name="Francesco Fransesini" userId="f4b06c69-b125-4814-a67d-adf8dc91bd7e" providerId="ADAL" clId="{145AABF2-0B47-47FC-9B98-187987AE4895}" dt="2021-11-29T09:27:57.768" v="3101" actId="478"/>
          <ac:cxnSpMkLst>
            <pc:docMk/>
            <pc:sldMk cId="3003243823" sldId="300"/>
            <ac:cxnSpMk id="20" creationId="{F00F159B-675F-499D-9BB2-B381DAD2EB08}"/>
          </ac:cxnSpMkLst>
        </pc:cxnChg>
        <pc:cxnChg chg="add del mod">
          <ac:chgData name="Francesco Fransesini" userId="f4b06c69-b125-4814-a67d-adf8dc91bd7e" providerId="ADAL" clId="{145AABF2-0B47-47FC-9B98-187987AE4895}" dt="2021-11-26T09:09:53.345" v="918" actId="478"/>
          <ac:cxnSpMkLst>
            <pc:docMk/>
            <pc:sldMk cId="3003243823" sldId="300"/>
            <ac:cxnSpMk id="21" creationId="{DC82E7BD-F4A5-4D19-ABE2-CF9887E52F39}"/>
          </ac:cxnSpMkLst>
        </pc:cxnChg>
        <pc:cxnChg chg="add del mod">
          <ac:chgData name="Francesco Fransesini" userId="f4b06c69-b125-4814-a67d-adf8dc91bd7e" providerId="ADAL" clId="{145AABF2-0B47-47FC-9B98-187987AE4895}" dt="2021-11-29T09:27:50.710" v="3098" actId="478"/>
          <ac:cxnSpMkLst>
            <pc:docMk/>
            <pc:sldMk cId="3003243823" sldId="300"/>
            <ac:cxnSpMk id="24" creationId="{C0219027-003E-408E-84E9-FA0B87F64B61}"/>
          </ac:cxnSpMkLst>
        </pc:cxnChg>
      </pc:sldChg>
      <pc:sldChg chg="addSp delSp modSp mod">
        <pc:chgData name="Francesco Fransesini" userId="f4b06c69-b125-4814-a67d-adf8dc91bd7e" providerId="ADAL" clId="{145AABF2-0B47-47FC-9B98-187987AE4895}" dt="2021-11-30T10:32:29.429" v="3451" actId="20577"/>
        <pc:sldMkLst>
          <pc:docMk/>
          <pc:sldMk cId="2602642373" sldId="303"/>
        </pc:sldMkLst>
        <pc:spChg chg="mod">
          <ac:chgData name="Francesco Fransesini" userId="f4b06c69-b125-4814-a67d-adf8dc91bd7e" providerId="ADAL" clId="{145AABF2-0B47-47FC-9B98-187987AE4895}" dt="2021-11-28T15:40:42.747" v="2489" actId="1076"/>
          <ac:spMkLst>
            <pc:docMk/>
            <pc:sldMk cId="2602642373" sldId="303"/>
            <ac:spMk id="2" creationId="{635EEDDD-3F67-4743-AC06-1A6BD0C1BB25}"/>
          </ac:spMkLst>
        </pc:spChg>
        <pc:spChg chg="mod">
          <ac:chgData name="Francesco Fransesini" userId="f4b06c69-b125-4814-a67d-adf8dc91bd7e" providerId="ADAL" clId="{145AABF2-0B47-47FC-9B98-187987AE4895}" dt="2021-11-30T10:32:29.429" v="3451" actId="20577"/>
          <ac:spMkLst>
            <pc:docMk/>
            <pc:sldMk cId="2602642373" sldId="303"/>
            <ac:spMk id="7" creationId="{5951AE45-39CC-48F0-9DBE-BE5FAF13D9AB}"/>
          </ac:spMkLst>
        </pc:spChg>
        <pc:spChg chg="mod">
          <ac:chgData name="Francesco Fransesini" userId="f4b06c69-b125-4814-a67d-adf8dc91bd7e" providerId="ADAL" clId="{145AABF2-0B47-47FC-9B98-187987AE4895}" dt="2021-11-30T10:32:22.903" v="3448" actId="1076"/>
          <ac:spMkLst>
            <pc:docMk/>
            <pc:sldMk cId="2602642373" sldId="303"/>
            <ac:spMk id="25" creationId="{2730F07C-0508-451E-B8D8-55D5F5BE7AD2}"/>
          </ac:spMkLst>
        </pc:spChg>
        <pc:spChg chg="mod">
          <ac:chgData name="Francesco Fransesini" userId="f4b06c69-b125-4814-a67d-adf8dc91bd7e" providerId="ADAL" clId="{145AABF2-0B47-47FC-9B98-187987AE4895}" dt="2021-11-30T10:32:25.822" v="3449" actId="1076"/>
          <ac:spMkLst>
            <pc:docMk/>
            <pc:sldMk cId="2602642373" sldId="303"/>
            <ac:spMk id="26" creationId="{03664E57-DAD1-4FD8-A919-5BE46C060F8A}"/>
          </ac:spMkLst>
        </pc:spChg>
        <pc:spChg chg="mod">
          <ac:chgData name="Francesco Fransesini" userId="f4b06c69-b125-4814-a67d-adf8dc91bd7e" providerId="ADAL" clId="{145AABF2-0B47-47FC-9B98-187987AE4895}" dt="2021-11-26T10:11:28.424" v="1800" actId="1076"/>
          <ac:spMkLst>
            <pc:docMk/>
            <pc:sldMk cId="2602642373" sldId="303"/>
            <ac:spMk id="27" creationId="{D3100680-2293-4124-9867-7472E1F587A0}"/>
          </ac:spMkLst>
        </pc:spChg>
        <pc:spChg chg="add mod">
          <ac:chgData name="Francesco Fransesini" userId="f4b06c69-b125-4814-a67d-adf8dc91bd7e" providerId="ADAL" clId="{145AABF2-0B47-47FC-9B98-187987AE4895}" dt="2021-11-26T09:47:42.742" v="1679" actId="1076"/>
          <ac:spMkLst>
            <pc:docMk/>
            <pc:sldMk cId="2602642373" sldId="303"/>
            <ac:spMk id="28" creationId="{2BAB6EFE-6E23-41E7-8D46-381DAAF511C4}"/>
          </ac:spMkLst>
        </pc:spChg>
        <pc:spChg chg="add mod">
          <ac:chgData name="Francesco Fransesini" userId="f4b06c69-b125-4814-a67d-adf8dc91bd7e" providerId="ADAL" clId="{145AABF2-0B47-47FC-9B98-187987AE4895}" dt="2021-11-28T15:41:12.248" v="2491" actId="1582"/>
          <ac:spMkLst>
            <pc:docMk/>
            <pc:sldMk cId="2602642373" sldId="303"/>
            <ac:spMk id="29" creationId="{2CAEE339-FEAF-4408-B4C1-03369E45DE26}"/>
          </ac:spMkLst>
        </pc:spChg>
        <pc:spChg chg="add mod">
          <ac:chgData name="Francesco Fransesini" userId="f4b06c69-b125-4814-a67d-adf8dc91bd7e" providerId="ADAL" clId="{145AABF2-0B47-47FC-9B98-187987AE4895}" dt="2021-11-28T15:30:40.739" v="2442" actId="1076"/>
          <ac:spMkLst>
            <pc:docMk/>
            <pc:sldMk cId="2602642373" sldId="303"/>
            <ac:spMk id="33" creationId="{9D69F618-6451-40E7-9A31-80312C9CEC5D}"/>
          </ac:spMkLst>
        </pc:spChg>
        <pc:grpChg chg="add del mod">
          <ac:chgData name="Francesco Fransesini" userId="f4b06c69-b125-4814-a67d-adf8dc91bd7e" providerId="ADAL" clId="{145AABF2-0B47-47FC-9B98-187987AE4895}" dt="2021-11-28T15:37:21.059" v="2446" actId="1076"/>
          <ac:grpSpMkLst>
            <pc:docMk/>
            <pc:sldMk cId="2602642373" sldId="303"/>
            <ac:grpSpMk id="24" creationId="{61DEA6FD-1439-444E-B500-9ACC64F21D90}"/>
          </ac:grpSpMkLst>
        </pc:grpChg>
        <pc:picChg chg="mod">
          <ac:chgData name="Francesco Fransesini" userId="f4b06c69-b125-4814-a67d-adf8dc91bd7e" providerId="ADAL" clId="{145AABF2-0B47-47FC-9B98-187987AE4895}" dt="2021-11-28T15:41:16.249" v="2492" actId="1076"/>
          <ac:picMkLst>
            <pc:docMk/>
            <pc:sldMk cId="2602642373" sldId="303"/>
            <ac:picMk id="13" creationId="{373E971F-E9A4-4BB7-A665-BD0768B42BED}"/>
          </ac:picMkLst>
        </pc:picChg>
        <pc:cxnChg chg="del">
          <ac:chgData name="Francesco Fransesini" userId="f4b06c69-b125-4814-a67d-adf8dc91bd7e" providerId="ADAL" clId="{145AABF2-0B47-47FC-9B98-187987AE4895}" dt="2021-11-26T10:11:25.534" v="1799" actId="478"/>
          <ac:cxnSpMkLst>
            <pc:docMk/>
            <pc:sldMk cId="2602642373" sldId="303"/>
            <ac:cxnSpMk id="29" creationId="{A6FF4D01-B9FC-44CF-91B9-5DEB83DD9988}"/>
          </ac:cxnSpMkLst>
        </pc:cxnChg>
        <pc:cxnChg chg="add mod">
          <ac:chgData name="Francesco Fransesini" userId="f4b06c69-b125-4814-a67d-adf8dc91bd7e" providerId="ADAL" clId="{145AABF2-0B47-47FC-9B98-187987AE4895}" dt="2021-11-28T15:30:27.756" v="2434" actId="14100"/>
          <ac:cxnSpMkLst>
            <pc:docMk/>
            <pc:sldMk cId="2602642373" sldId="303"/>
            <ac:cxnSpMk id="30" creationId="{BBD3B1C1-F99A-49F2-8B48-47CB912F6349}"/>
          </ac:cxnSpMkLst>
        </pc:cxnChg>
        <pc:cxnChg chg="add mod">
          <ac:chgData name="Francesco Fransesini" userId="f4b06c69-b125-4814-a67d-adf8dc91bd7e" providerId="ADAL" clId="{145AABF2-0B47-47FC-9B98-187987AE4895}" dt="2021-11-28T15:29:39.568" v="2429" actId="1076"/>
          <ac:cxnSpMkLst>
            <pc:docMk/>
            <pc:sldMk cId="2602642373" sldId="303"/>
            <ac:cxnSpMk id="31" creationId="{A4066BBF-E30B-4A3C-BF3D-544E07D433FD}"/>
          </ac:cxnSpMkLst>
        </pc:cxnChg>
        <pc:cxnChg chg="del">
          <ac:chgData name="Francesco Fransesini" userId="f4b06c69-b125-4814-a67d-adf8dc91bd7e" providerId="ADAL" clId="{145AABF2-0B47-47FC-9B98-187987AE4895}" dt="2021-11-26T10:11:20.975" v="1797" actId="478"/>
          <ac:cxnSpMkLst>
            <pc:docMk/>
            <pc:sldMk cId="2602642373" sldId="303"/>
            <ac:cxnSpMk id="31" creationId="{AB2DD81D-C27E-4BD0-9207-2114A028402D}"/>
          </ac:cxnSpMkLst>
        </pc:cxnChg>
        <pc:cxnChg chg="add mod">
          <ac:chgData name="Francesco Fransesini" userId="f4b06c69-b125-4814-a67d-adf8dc91bd7e" providerId="ADAL" clId="{145AABF2-0B47-47FC-9B98-187987AE4895}" dt="2021-11-28T15:30:24.661" v="2433" actId="14100"/>
          <ac:cxnSpMkLst>
            <pc:docMk/>
            <pc:sldMk cId="2602642373" sldId="303"/>
            <ac:cxnSpMk id="32" creationId="{215186C6-DAB2-43C4-9C0D-C1E88B6A7B77}"/>
          </ac:cxnSpMkLst>
        </pc:cxnChg>
      </pc:sldChg>
      <pc:sldChg chg="addSp modSp mod">
        <pc:chgData name="Francesco Fransesini" userId="f4b06c69-b125-4814-a67d-adf8dc91bd7e" providerId="ADAL" clId="{145AABF2-0B47-47FC-9B98-187987AE4895}" dt="2021-12-01T09:53:05.593" v="3669" actId="1076"/>
        <pc:sldMkLst>
          <pc:docMk/>
          <pc:sldMk cId="3662986856" sldId="305"/>
        </pc:sldMkLst>
        <pc:spChg chg="add mod">
          <ac:chgData name="Francesco Fransesini" userId="f4b06c69-b125-4814-a67d-adf8dc91bd7e" providerId="ADAL" clId="{145AABF2-0B47-47FC-9B98-187987AE4895}" dt="2021-11-30T14:19:04.868" v="3539" actId="1076"/>
          <ac:spMkLst>
            <pc:docMk/>
            <pc:sldMk cId="3662986856" sldId="305"/>
            <ac:spMk id="3" creationId="{75C2AFBB-ED65-4518-8E11-C00DF6820307}"/>
          </ac:spMkLst>
        </pc:spChg>
        <pc:spChg chg="mod">
          <ac:chgData name="Francesco Fransesini" userId="f4b06c69-b125-4814-a67d-adf8dc91bd7e" providerId="ADAL" clId="{145AABF2-0B47-47FC-9B98-187987AE4895}" dt="2021-11-30T14:18:01.948" v="3529" actId="164"/>
          <ac:spMkLst>
            <pc:docMk/>
            <pc:sldMk cId="3662986856" sldId="305"/>
            <ac:spMk id="14" creationId="{3E7A429A-528E-430A-8EC6-6A28A1D5F313}"/>
          </ac:spMkLst>
        </pc:spChg>
        <pc:spChg chg="mod">
          <ac:chgData name="Francesco Fransesini" userId="f4b06c69-b125-4814-a67d-adf8dc91bd7e" providerId="ADAL" clId="{145AABF2-0B47-47FC-9B98-187987AE4895}" dt="2021-11-30T14:17:27.037" v="3527" actId="1076"/>
          <ac:spMkLst>
            <pc:docMk/>
            <pc:sldMk cId="3662986856" sldId="305"/>
            <ac:spMk id="21" creationId="{FB259BEC-0DBB-4742-82DE-C11CD269875F}"/>
          </ac:spMkLst>
        </pc:spChg>
        <pc:spChg chg="mod">
          <ac:chgData name="Francesco Fransesini" userId="f4b06c69-b125-4814-a67d-adf8dc91bd7e" providerId="ADAL" clId="{145AABF2-0B47-47FC-9B98-187987AE4895}" dt="2021-12-01T09:52:16.936" v="3664" actId="164"/>
          <ac:spMkLst>
            <pc:docMk/>
            <pc:sldMk cId="3662986856" sldId="305"/>
            <ac:spMk id="22" creationId="{1D487F73-7B56-4717-A666-185D49AA866A}"/>
          </ac:spMkLst>
        </pc:spChg>
        <pc:spChg chg="mod">
          <ac:chgData name="Francesco Fransesini" userId="f4b06c69-b125-4814-a67d-adf8dc91bd7e" providerId="ADAL" clId="{145AABF2-0B47-47FC-9B98-187987AE4895}" dt="2021-12-01T09:52:16.936" v="3664" actId="164"/>
          <ac:spMkLst>
            <pc:docMk/>
            <pc:sldMk cId="3662986856" sldId="305"/>
            <ac:spMk id="23" creationId="{19A2308A-92F9-420F-91D4-746381B16824}"/>
          </ac:spMkLst>
        </pc:spChg>
        <pc:spChg chg="mod">
          <ac:chgData name="Francesco Fransesini" userId="f4b06c69-b125-4814-a67d-adf8dc91bd7e" providerId="ADAL" clId="{145AABF2-0B47-47FC-9B98-187987AE4895}" dt="2021-11-30T14:18:48.472" v="3537" actId="164"/>
          <ac:spMkLst>
            <pc:docMk/>
            <pc:sldMk cId="3662986856" sldId="305"/>
            <ac:spMk id="24" creationId="{D9BA2E43-E487-4C4E-8C82-DAC4E41A759D}"/>
          </ac:spMkLst>
        </pc:spChg>
        <pc:spChg chg="mod">
          <ac:chgData name="Francesco Fransesini" userId="f4b06c69-b125-4814-a67d-adf8dc91bd7e" providerId="ADAL" clId="{145AABF2-0B47-47FC-9B98-187987AE4895}" dt="2021-11-30T14:18:48.472" v="3537" actId="164"/>
          <ac:spMkLst>
            <pc:docMk/>
            <pc:sldMk cId="3662986856" sldId="305"/>
            <ac:spMk id="25" creationId="{152C236F-F0BA-478C-9E95-411F8BA119E0}"/>
          </ac:spMkLst>
        </pc:spChg>
        <pc:spChg chg="add mod">
          <ac:chgData name="Francesco Fransesini" userId="f4b06c69-b125-4814-a67d-adf8dc91bd7e" providerId="ADAL" clId="{145AABF2-0B47-47FC-9B98-187987AE4895}" dt="2021-11-30T14:18:48.472" v="3537" actId="164"/>
          <ac:spMkLst>
            <pc:docMk/>
            <pc:sldMk cId="3662986856" sldId="305"/>
            <ac:spMk id="31" creationId="{7E29206E-59F1-41C0-BBF3-EC5F201DF004}"/>
          </ac:spMkLst>
        </pc:spChg>
        <pc:spChg chg="add mod">
          <ac:chgData name="Francesco Fransesini" userId="f4b06c69-b125-4814-a67d-adf8dc91bd7e" providerId="ADAL" clId="{145AABF2-0B47-47FC-9B98-187987AE4895}" dt="2021-11-30T14:18:48.472" v="3537" actId="164"/>
          <ac:spMkLst>
            <pc:docMk/>
            <pc:sldMk cId="3662986856" sldId="305"/>
            <ac:spMk id="32" creationId="{23A29369-9FDD-4493-80E4-B8EE51E60573}"/>
          </ac:spMkLst>
        </pc:spChg>
        <pc:spChg chg="add mod">
          <ac:chgData name="Francesco Fransesini" userId="f4b06c69-b125-4814-a67d-adf8dc91bd7e" providerId="ADAL" clId="{145AABF2-0B47-47FC-9B98-187987AE4895}" dt="2021-11-30T14:18:01.948" v="3529" actId="164"/>
          <ac:spMkLst>
            <pc:docMk/>
            <pc:sldMk cId="3662986856" sldId="305"/>
            <ac:spMk id="34" creationId="{53C05A91-CC13-4A87-A67E-F53C7C0941B5}"/>
          </ac:spMkLst>
        </pc:spChg>
        <pc:spChg chg="add mod">
          <ac:chgData name="Francesco Fransesini" userId="f4b06c69-b125-4814-a67d-adf8dc91bd7e" providerId="ADAL" clId="{145AABF2-0B47-47FC-9B98-187987AE4895}" dt="2021-12-01T09:52:53.786" v="3667" actId="1076"/>
          <ac:spMkLst>
            <pc:docMk/>
            <pc:sldMk cId="3662986856" sldId="305"/>
            <ac:spMk id="35" creationId="{A26890AB-BFCD-41DC-9157-659ACA0A506B}"/>
          </ac:spMkLst>
        </pc:spChg>
        <pc:spChg chg="add mod">
          <ac:chgData name="Francesco Fransesini" userId="f4b06c69-b125-4814-a67d-adf8dc91bd7e" providerId="ADAL" clId="{145AABF2-0B47-47FC-9B98-187987AE4895}" dt="2021-12-01T09:53:05.593" v="3669" actId="1076"/>
          <ac:spMkLst>
            <pc:docMk/>
            <pc:sldMk cId="3662986856" sldId="305"/>
            <ac:spMk id="36" creationId="{D2B32C04-5A49-488B-BC36-9725D7ED7DC3}"/>
          </ac:spMkLst>
        </pc:spChg>
        <pc:spChg chg="add mod">
          <ac:chgData name="Francesco Fransesini" userId="f4b06c69-b125-4814-a67d-adf8dc91bd7e" providerId="ADAL" clId="{145AABF2-0B47-47FC-9B98-187987AE4895}" dt="2021-12-01T09:52:48.358" v="3666" actId="1076"/>
          <ac:spMkLst>
            <pc:docMk/>
            <pc:sldMk cId="3662986856" sldId="305"/>
            <ac:spMk id="37" creationId="{5320B1DD-C5F8-4B09-B57D-E688AD14F875}"/>
          </ac:spMkLst>
        </pc:spChg>
        <pc:spChg chg="add mod">
          <ac:chgData name="Francesco Fransesini" userId="f4b06c69-b125-4814-a67d-adf8dc91bd7e" providerId="ADAL" clId="{145AABF2-0B47-47FC-9B98-187987AE4895}" dt="2021-11-30T14:19:51.031" v="3547" actId="1076"/>
          <ac:spMkLst>
            <pc:docMk/>
            <pc:sldMk cId="3662986856" sldId="305"/>
            <ac:spMk id="38" creationId="{8B6C2A0B-D209-4B37-85D9-A46C3AF4A762}"/>
          </ac:spMkLst>
        </pc:spChg>
        <pc:spChg chg="mod">
          <ac:chgData name="Francesco Fransesini" userId="f4b06c69-b125-4814-a67d-adf8dc91bd7e" providerId="ADAL" clId="{145AABF2-0B47-47FC-9B98-187987AE4895}" dt="2021-11-30T14:22:19.212" v="3563" actId="1076"/>
          <ac:spMkLst>
            <pc:docMk/>
            <pc:sldMk cId="3662986856" sldId="305"/>
            <ac:spMk id="41" creationId="{DFCE5CDC-DD92-42A3-9B10-294DC65E86ED}"/>
          </ac:spMkLst>
        </pc:spChg>
        <pc:spChg chg="mod">
          <ac:chgData name="Francesco Fransesini" userId="f4b06c69-b125-4814-a67d-adf8dc91bd7e" providerId="ADAL" clId="{145AABF2-0B47-47FC-9B98-187987AE4895}" dt="2021-11-30T15:26:45.164" v="3652" actId="1076"/>
          <ac:spMkLst>
            <pc:docMk/>
            <pc:sldMk cId="3662986856" sldId="305"/>
            <ac:spMk id="43" creationId="{B8FF2857-8880-41D6-AFE9-B9D34CA67D7B}"/>
          </ac:spMkLst>
        </pc:spChg>
        <pc:spChg chg="mod">
          <ac:chgData name="Francesco Fransesini" userId="f4b06c69-b125-4814-a67d-adf8dc91bd7e" providerId="ADAL" clId="{145AABF2-0B47-47FC-9B98-187987AE4895}" dt="2021-11-30T14:18:48.472" v="3537" actId="164"/>
          <ac:spMkLst>
            <pc:docMk/>
            <pc:sldMk cId="3662986856" sldId="305"/>
            <ac:spMk id="44" creationId="{2CCE4EA4-F8A0-4B9D-BE9A-A68C323E0E29}"/>
          </ac:spMkLst>
        </pc:spChg>
        <pc:spChg chg="add mod">
          <ac:chgData name="Francesco Fransesini" userId="f4b06c69-b125-4814-a67d-adf8dc91bd7e" providerId="ADAL" clId="{145AABF2-0B47-47FC-9B98-187987AE4895}" dt="2021-11-30T15:25:55.806" v="3650" actId="1076"/>
          <ac:spMkLst>
            <pc:docMk/>
            <pc:sldMk cId="3662986856" sldId="305"/>
            <ac:spMk id="45" creationId="{94A5137C-77F9-4ED6-85AD-7575DBF690FF}"/>
          </ac:spMkLst>
        </pc:spChg>
        <pc:spChg chg="mod">
          <ac:chgData name="Francesco Fransesini" userId="f4b06c69-b125-4814-a67d-adf8dc91bd7e" providerId="ADAL" clId="{145AABF2-0B47-47FC-9B98-187987AE4895}" dt="2021-11-30T14:19:39.012" v="3545" actId="164"/>
          <ac:spMkLst>
            <pc:docMk/>
            <pc:sldMk cId="3662986856" sldId="305"/>
            <ac:spMk id="48" creationId="{F34E1C63-3487-44E5-B1C1-B1489F1F08D6}"/>
          </ac:spMkLst>
        </pc:spChg>
        <pc:spChg chg="add mod">
          <ac:chgData name="Francesco Fransesini" userId="f4b06c69-b125-4814-a67d-adf8dc91bd7e" providerId="ADAL" clId="{145AABF2-0B47-47FC-9B98-187987AE4895}" dt="2021-11-30T15:25:44.863" v="3648" actId="1076"/>
          <ac:spMkLst>
            <pc:docMk/>
            <pc:sldMk cId="3662986856" sldId="305"/>
            <ac:spMk id="49" creationId="{024898A4-6FCF-49AE-8DD8-BA1D48ADB7B5}"/>
          </ac:spMkLst>
        </pc:spChg>
        <pc:spChg chg="mod">
          <ac:chgData name="Francesco Fransesini" userId="f4b06c69-b125-4814-a67d-adf8dc91bd7e" providerId="ADAL" clId="{145AABF2-0B47-47FC-9B98-187987AE4895}" dt="2021-11-30T14:20:48.819" v="3556" actId="1076"/>
          <ac:spMkLst>
            <pc:docMk/>
            <pc:sldMk cId="3662986856" sldId="305"/>
            <ac:spMk id="50" creationId="{4EF577E6-2CE4-47FB-B2A4-D339A507ED11}"/>
          </ac:spMkLst>
        </pc:spChg>
        <pc:spChg chg="mod">
          <ac:chgData name="Francesco Fransesini" userId="f4b06c69-b125-4814-a67d-adf8dc91bd7e" providerId="ADAL" clId="{145AABF2-0B47-47FC-9B98-187987AE4895}" dt="2021-11-30T14:20:53.912" v="3557" actId="1076"/>
          <ac:spMkLst>
            <pc:docMk/>
            <pc:sldMk cId="3662986856" sldId="305"/>
            <ac:spMk id="52" creationId="{4533AC73-F5DD-4EDF-806D-1A23BD79B728}"/>
          </ac:spMkLst>
        </pc:spChg>
        <pc:spChg chg="mod">
          <ac:chgData name="Francesco Fransesini" userId="f4b06c69-b125-4814-a67d-adf8dc91bd7e" providerId="ADAL" clId="{145AABF2-0B47-47FC-9B98-187987AE4895}" dt="2021-11-30T14:18:01.948" v="3529" actId="164"/>
          <ac:spMkLst>
            <pc:docMk/>
            <pc:sldMk cId="3662986856" sldId="305"/>
            <ac:spMk id="53" creationId="{0CD1C823-4A4A-4F80-8713-F093C0460894}"/>
          </ac:spMkLst>
        </pc:spChg>
        <pc:spChg chg="add mod">
          <ac:chgData name="Francesco Fransesini" userId="f4b06c69-b125-4814-a67d-adf8dc91bd7e" providerId="ADAL" clId="{145AABF2-0B47-47FC-9B98-187987AE4895}" dt="2021-11-30T15:25:50.210" v="3649" actId="1076"/>
          <ac:spMkLst>
            <pc:docMk/>
            <pc:sldMk cId="3662986856" sldId="305"/>
            <ac:spMk id="55" creationId="{F3E05B01-CC98-4F3A-9581-F0EDD0581414}"/>
          </ac:spMkLst>
        </pc:spChg>
        <pc:spChg chg="add mod">
          <ac:chgData name="Francesco Fransesini" userId="f4b06c69-b125-4814-a67d-adf8dc91bd7e" providerId="ADAL" clId="{145AABF2-0B47-47FC-9B98-187987AE4895}" dt="2021-11-30T15:25:58.888" v="3651" actId="1076"/>
          <ac:spMkLst>
            <pc:docMk/>
            <pc:sldMk cId="3662986856" sldId="305"/>
            <ac:spMk id="57" creationId="{6AC99930-4E1D-48DC-9240-8B3958AF1774}"/>
          </ac:spMkLst>
        </pc:spChg>
        <pc:grpChg chg="add mod">
          <ac:chgData name="Francesco Fransesini" userId="f4b06c69-b125-4814-a67d-adf8dc91bd7e" providerId="ADAL" clId="{145AABF2-0B47-47FC-9B98-187987AE4895}" dt="2021-12-01T09:52:16.936" v="3664" actId="164"/>
          <ac:grpSpMkLst>
            <pc:docMk/>
            <pc:sldMk cId="3662986856" sldId="305"/>
            <ac:grpSpMk id="4" creationId="{E8A05D1D-2995-4FF4-B358-F3D60CFB1BBA}"/>
          </ac:grpSpMkLst>
        </pc:grpChg>
        <pc:grpChg chg="add mod ord">
          <ac:chgData name="Francesco Fransesini" userId="f4b06c69-b125-4814-a67d-adf8dc91bd7e" providerId="ADAL" clId="{145AABF2-0B47-47FC-9B98-187987AE4895}" dt="2021-12-01T09:52:16.936" v="3664" actId="164"/>
          <ac:grpSpMkLst>
            <pc:docMk/>
            <pc:sldMk cId="3662986856" sldId="305"/>
            <ac:grpSpMk id="18" creationId="{74F31291-B142-4FE9-B3BE-D964538A045F}"/>
          </ac:grpSpMkLst>
        </pc:grpChg>
        <pc:grpChg chg="add mod">
          <ac:chgData name="Francesco Fransesini" userId="f4b06c69-b125-4814-a67d-adf8dc91bd7e" providerId="ADAL" clId="{145AABF2-0B47-47FC-9B98-187987AE4895}" dt="2021-11-30T14:19:13.456" v="3540" actId="14100"/>
          <ac:grpSpMkLst>
            <pc:docMk/>
            <pc:sldMk cId="3662986856" sldId="305"/>
            <ac:grpSpMk id="27" creationId="{88371B67-5FFC-43FA-9560-CB9EA0375E85}"/>
          </ac:grpSpMkLst>
        </pc:grpChg>
        <pc:grpChg chg="add mod">
          <ac:chgData name="Francesco Fransesini" userId="f4b06c69-b125-4814-a67d-adf8dc91bd7e" providerId="ADAL" clId="{145AABF2-0B47-47FC-9B98-187987AE4895}" dt="2021-11-30T14:19:39.012" v="3545" actId="164"/>
          <ac:grpSpMkLst>
            <pc:docMk/>
            <pc:sldMk cId="3662986856" sldId="305"/>
            <ac:grpSpMk id="28" creationId="{29707716-5775-414D-8D52-6564AA629309}"/>
          </ac:grpSpMkLst>
        </pc:grpChg>
        <pc:grpChg chg="mod">
          <ac:chgData name="Francesco Fransesini" userId="f4b06c69-b125-4814-a67d-adf8dc91bd7e" providerId="ADAL" clId="{145AABF2-0B47-47FC-9B98-187987AE4895}" dt="2021-11-30T14:18:09.840" v="3531" actId="1076"/>
          <ac:grpSpMkLst>
            <pc:docMk/>
            <pc:sldMk cId="3662986856" sldId="305"/>
            <ac:grpSpMk id="40" creationId="{6F089F24-C3BC-456E-835B-99275A42B809}"/>
          </ac:grpSpMkLst>
        </pc:grpChg>
        <pc:picChg chg="mod">
          <ac:chgData name="Francesco Fransesini" userId="f4b06c69-b125-4814-a67d-adf8dc91bd7e" providerId="ADAL" clId="{145AABF2-0B47-47FC-9B98-187987AE4895}" dt="2021-11-30T14:18:01.948" v="3529" actId="164"/>
          <ac:picMkLst>
            <pc:docMk/>
            <pc:sldMk cId="3662986856" sldId="305"/>
            <ac:picMk id="7" creationId="{79B9975F-6BC1-4361-B346-4F18E02DD493}"/>
          </ac:picMkLst>
        </pc:picChg>
        <pc:picChg chg="mod">
          <ac:chgData name="Francesco Fransesini" userId="f4b06c69-b125-4814-a67d-adf8dc91bd7e" providerId="ADAL" clId="{145AABF2-0B47-47FC-9B98-187987AE4895}" dt="2021-11-30T14:18:48.472" v="3537" actId="164"/>
          <ac:picMkLst>
            <pc:docMk/>
            <pc:sldMk cId="3662986856" sldId="305"/>
            <ac:picMk id="12" creationId="{E99A700D-F6AC-4842-815B-7BA706CB55B8}"/>
          </ac:picMkLst>
        </pc:picChg>
        <pc:picChg chg="mod">
          <ac:chgData name="Francesco Fransesini" userId="f4b06c69-b125-4814-a67d-adf8dc91bd7e" providerId="ADAL" clId="{145AABF2-0B47-47FC-9B98-187987AE4895}" dt="2021-12-01T09:52:58.253" v="3668" actId="1076"/>
          <ac:picMkLst>
            <pc:docMk/>
            <pc:sldMk cId="3662986856" sldId="305"/>
            <ac:picMk id="46" creationId="{294F411C-24BD-46B8-A35E-E24A162EAAE1}"/>
          </ac:picMkLst>
        </pc:picChg>
        <pc:picChg chg="mod">
          <ac:chgData name="Francesco Fransesini" userId="f4b06c69-b125-4814-a67d-adf8dc91bd7e" providerId="ADAL" clId="{145AABF2-0B47-47FC-9B98-187987AE4895}" dt="2021-11-30T14:19:39.012" v="3545" actId="164"/>
          <ac:picMkLst>
            <pc:docMk/>
            <pc:sldMk cId="3662986856" sldId="305"/>
            <ac:picMk id="47" creationId="{E2B4D9E1-74BE-437E-B847-BB69E1AE4F5C}"/>
          </ac:picMkLst>
        </pc:picChg>
        <pc:cxnChg chg="mod">
          <ac:chgData name="Francesco Fransesini" userId="f4b06c69-b125-4814-a67d-adf8dc91bd7e" providerId="ADAL" clId="{145AABF2-0B47-47FC-9B98-187987AE4895}" dt="2021-11-30T14:18:01.948" v="3529" actId="164"/>
          <ac:cxnSpMkLst>
            <pc:docMk/>
            <pc:sldMk cId="3662986856" sldId="305"/>
            <ac:cxnSpMk id="16" creationId="{4A9B735A-96A2-4BAE-965C-DE7450309AD0}"/>
          </ac:cxnSpMkLst>
        </pc:cxnChg>
        <pc:cxnChg chg="mod">
          <ac:chgData name="Francesco Fransesini" userId="f4b06c69-b125-4814-a67d-adf8dc91bd7e" providerId="ADAL" clId="{145AABF2-0B47-47FC-9B98-187987AE4895}" dt="2021-11-30T14:18:20.228" v="3534" actId="14100"/>
          <ac:cxnSpMkLst>
            <pc:docMk/>
            <pc:sldMk cId="3662986856" sldId="305"/>
            <ac:cxnSpMk id="54" creationId="{21F0DC1C-4132-441D-84BC-C06A8CB35FA4}"/>
          </ac:cxnSpMkLst>
        </pc:cxnChg>
        <pc:cxnChg chg="mod">
          <ac:chgData name="Francesco Fransesini" userId="f4b06c69-b125-4814-a67d-adf8dc91bd7e" providerId="ADAL" clId="{145AABF2-0B47-47FC-9B98-187987AE4895}" dt="2021-11-30T14:21:04.960" v="3560" actId="14100"/>
          <ac:cxnSpMkLst>
            <pc:docMk/>
            <pc:sldMk cId="3662986856" sldId="305"/>
            <ac:cxnSpMk id="56" creationId="{48CF7058-54EB-4B79-9124-D456B7A1D8DA}"/>
          </ac:cxnSpMkLst>
        </pc:cxnChg>
        <pc:cxnChg chg="mod">
          <ac:chgData name="Francesco Fransesini" userId="f4b06c69-b125-4814-a67d-adf8dc91bd7e" providerId="ADAL" clId="{145AABF2-0B47-47FC-9B98-187987AE4895}" dt="2021-11-30T15:26:55.672" v="3653" actId="14100"/>
          <ac:cxnSpMkLst>
            <pc:docMk/>
            <pc:sldMk cId="3662986856" sldId="305"/>
            <ac:cxnSpMk id="60" creationId="{4F7E0FDB-D370-41AB-A9F4-91DD84004711}"/>
          </ac:cxnSpMkLst>
        </pc:cxnChg>
      </pc:sldChg>
      <pc:sldChg chg="addSp delSp modSp add mod">
        <pc:chgData name="Francesco Fransesini" userId="f4b06c69-b125-4814-a67d-adf8dc91bd7e" providerId="ADAL" clId="{145AABF2-0B47-47FC-9B98-187987AE4895}" dt="2021-12-02T17:13:14.802" v="3711" actId="20577"/>
        <pc:sldMkLst>
          <pc:docMk/>
          <pc:sldMk cId="1321837203" sldId="306"/>
        </pc:sldMkLst>
        <pc:spChg chg="add mod">
          <ac:chgData name="Francesco Fransesini" userId="f4b06c69-b125-4814-a67d-adf8dc91bd7e" providerId="ADAL" clId="{145AABF2-0B47-47FC-9B98-187987AE4895}" dt="2021-12-02T17:13:14.802" v="3711" actId="20577"/>
          <ac:spMkLst>
            <pc:docMk/>
            <pc:sldMk cId="1321837203" sldId="306"/>
            <ac:spMk id="5" creationId="{A133783F-11CE-4EA0-BD2C-707EFA7A3D9E}"/>
          </ac:spMkLst>
        </pc:spChg>
        <pc:spChg chg="del mod">
          <ac:chgData name="Francesco Fransesini" userId="f4b06c69-b125-4814-a67d-adf8dc91bd7e" providerId="ADAL" clId="{145AABF2-0B47-47FC-9B98-187987AE4895}" dt="2021-11-29T21:19:57.051" v="3348" actId="478"/>
          <ac:spMkLst>
            <pc:docMk/>
            <pc:sldMk cId="1321837203" sldId="306"/>
            <ac:spMk id="7" creationId="{5D3320FB-7599-4F33-B3F4-8DA27435EEF0}"/>
          </ac:spMkLst>
        </pc:spChg>
        <pc:picChg chg="add del mod modCrop">
          <ac:chgData name="Francesco Fransesini" userId="f4b06c69-b125-4814-a67d-adf8dc91bd7e" providerId="ADAL" clId="{145AABF2-0B47-47FC-9B98-187987AE4895}" dt="2021-11-29T09:27:07.905" v="3085" actId="21"/>
          <ac:picMkLst>
            <pc:docMk/>
            <pc:sldMk cId="1321837203" sldId="306"/>
            <ac:picMk id="4" creationId="{1D263AB9-B0D7-41AD-872F-3537E1421542}"/>
          </ac:picMkLst>
        </pc:picChg>
        <pc:picChg chg="add mod">
          <ac:chgData name="Francesco Fransesini" userId="f4b06c69-b125-4814-a67d-adf8dc91bd7e" providerId="ADAL" clId="{145AABF2-0B47-47FC-9B98-187987AE4895}" dt="2021-11-29T21:20:37.389" v="3364" actId="1076"/>
          <ac:picMkLst>
            <pc:docMk/>
            <pc:sldMk cId="1321837203" sldId="306"/>
            <ac:picMk id="4" creationId="{97983C69-C834-4719-8890-18FFE76E650A}"/>
          </ac:picMkLst>
        </pc:picChg>
        <pc:picChg chg="del mod">
          <ac:chgData name="Francesco Fransesini" userId="f4b06c69-b125-4814-a67d-adf8dc91bd7e" providerId="ADAL" clId="{145AABF2-0B47-47FC-9B98-187987AE4895}" dt="2021-11-29T09:09:51.241" v="3058" actId="478"/>
          <ac:picMkLst>
            <pc:docMk/>
            <pc:sldMk cId="1321837203" sldId="306"/>
            <ac:picMk id="6" creationId="{95EAA2AF-5DF4-4D5B-A60A-0077F747A2AC}"/>
          </ac:picMkLst>
        </pc:picChg>
      </pc:sldChg>
      <pc:sldChg chg="add">
        <pc:chgData name="Francesco Fransesini" userId="f4b06c69-b125-4814-a67d-adf8dc91bd7e" providerId="ADAL" clId="{145AABF2-0B47-47FC-9B98-187987AE4895}" dt="2021-11-29T09:26:46.116" v="3082" actId="2890"/>
        <pc:sldMkLst>
          <pc:docMk/>
          <pc:sldMk cId="2056906155" sldId="307"/>
        </pc:sldMkLst>
      </pc:sldChg>
      <pc:sldChg chg="addSp delSp modSp new mod">
        <pc:chgData name="Francesco Fransesini" userId="f4b06c69-b125-4814-a67d-adf8dc91bd7e" providerId="ADAL" clId="{145AABF2-0B47-47FC-9B98-187987AE4895}" dt="2021-12-02T17:13:34.732" v="3727" actId="20577"/>
        <pc:sldMkLst>
          <pc:docMk/>
          <pc:sldMk cId="3817098424" sldId="308"/>
        </pc:sldMkLst>
        <pc:spChg chg="del">
          <ac:chgData name="Francesco Fransesini" userId="f4b06c69-b125-4814-a67d-adf8dc91bd7e" providerId="ADAL" clId="{145AABF2-0B47-47FC-9B98-187987AE4895}" dt="2021-11-29T21:20:15.689" v="3355" actId="478"/>
          <ac:spMkLst>
            <pc:docMk/>
            <pc:sldMk cId="3817098424" sldId="308"/>
            <ac:spMk id="3" creationId="{C3C6151B-43D8-4589-8044-1B873F5DCD12}"/>
          </ac:spMkLst>
        </pc:spChg>
        <pc:spChg chg="del">
          <ac:chgData name="Francesco Fransesini" userId="f4b06c69-b125-4814-a67d-adf8dc91bd7e" providerId="ADAL" clId="{145AABF2-0B47-47FC-9B98-187987AE4895}" dt="2021-11-29T21:20:16.601" v="3356" actId="478"/>
          <ac:spMkLst>
            <pc:docMk/>
            <pc:sldMk cId="3817098424" sldId="308"/>
            <ac:spMk id="4" creationId="{209E02F8-D678-4B0A-86FB-1E250CBF51C6}"/>
          </ac:spMkLst>
        </pc:spChg>
        <pc:spChg chg="del">
          <ac:chgData name="Francesco Fransesini" userId="f4b06c69-b125-4814-a67d-adf8dc91bd7e" providerId="ADAL" clId="{145AABF2-0B47-47FC-9B98-187987AE4895}" dt="2021-11-29T21:20:14.424" v="3354" actId="478"/>
          <ac:spMkLst>
            <pc:docMk/>
            <pc:sldMk cId="3817098424" sldId="308"/>
            <ac:spMk id="5" creationId="{1F10B810-FF39-4DEA-95E9-546C06845467}"/>
          </ac:spMkLst>
        </pc:spChg>
        <pc:spChg chg="add mod">
          <ac:chgData name="Francesco Fransesini" userId="f4b06c69-b125-4814-a67d-adf8dc91bd7e" providerId="ADAL" clId="{145AABF2-0B47-47FC-9B98-187987AE4895}" dt="2021-12-02T17:13:34.732" v="3727" actId="20577"/>
          <ac:spMkLst>
            <pc:docMk/>
            <pc:sldMk cId="3817098424" sldId="308"/>
            <ac:spMk id="8" creationId="{BB6BEB3B-7A5B-417A-AE82-906BE68578B2}"/>
          </ac:spMkLst>
        </pc:spChg>
        <pc:spChg chg="add mod">
          <ac:chgData name="Francesco Fransesini" userId="f4b06c69-b125-4814-a67d-adf8dc91bd7e" providerId="ADAL" clId="{145AABF2-0B47-47FC-9B98-187987AE4895}" dt="2021-11-29T21:22:23.945" v="3442" actId="1076"/>
          <ac:spMkLst>
            <pc:docMk/>
            <pc:sldMk cId="3817098424" sldId="308"/>
            <ac:spMk id="9" creationId="{C1F8126C-48AF-4536-865F-48667D9EB769}"/>
          </ac:spMkLst>
        </pc:spChg>
        <pc:spChg chg="add mod">
          <ac:chgData name="Francesco Fransesini" userId="f4b06c69-b125-4814-a67d-adf8dc91bd7e" providerId="ADAL" clId="{145AABF2-0B47-47FC-9B98-187987AE4895}" dt="2021-11-29T21:22:32.937" v="3443"/>
          <ac:spMkLst>
            <pc:docMk/>
            <pc:sldMk cId="3817098424" sldId="308"/>
            <ac:spMk id="10" creationId="{2DDAB9C4-03AC-4EB3-926D-2B223D1EB024}"/>
          </ac:spMkLst>
        </pc:spChg>
        <pc:spChg chg="add mod">
          <ac:chgData name="Francesco Fransesini" userId="f4b06c69-b125-4814-a67d-adf8dc91bd7e" providerId="ADAL" clId="{145AABF2-0B47-47FC-9B98-187987AE4895}" dt="2021-11-29T21:22:32.937" v="3443"/>
          <ac:spMkLst>
            <pc:docMk/>
            <pc:sldMk cId="3817098424" sldId="308"/>
            <ac:spMk id="13" creationId="{7F3C872E-BF25-4E2A-9857-56E75029987F}"/>
          </ac:spMkLst>
        </pc:spChg>
        <pc:picChg chg="add mod">
          <ac:chgData name="Francesco Fransesini" userId="f4b06c69-b125-4814-a67d-adf8dc91bd7e" providerId="ADAL" clId="{145AABF2-0B47-47FC-9B98-187987AE4895}" dt="2021-11-29T21:20:26.214" v="3361" actId="1076"/>
          <ac:picMkLst>
            <pc:docMk/>
            <pc:sldMk cId="3817098424" sldId="308"/>
            <ac:picMk id="7" creationId="{59164741-FBBC-4B93-816C-335A92026704}"/>
          </ac:picMkLst>
        </pc:picChg>
        <pc:picChg chg="add mod">
          <ac:chgData name="Francesco Fransesini" userId="f4b06c69-b125-4814-a67d-adf8dc91bd7e" providerId="ADAL" clId="{145AABF2-0B47-47FC-9B98-187987AE4895}" dt="2021-11-29T21:22:32.937" v="3443"/>
          <ac:picMkLst>
            <pc:docMk/>
            <pc:sldMk cId="3817098424" sldId="308"/>
            <ac:picMk id="11" creationId="{2782D0E0-EADC-426F-999B-D30F7C2E1C8C}"/>
          </ac:picMkLst>
        </pc:picChg>
        <pc:picChg chg="add mod">
          <ac:chgData name="Francesco Fransesini" userId="f4b06c69-b125-4814-a67d-adf8dc91bd7e" providerId="ADAL" clId="{145AABF2-0B47-47FC-9B98-187987AE4895}" dt="2021-11-29T21:22:32.937" v="3443"/>
          <ac:picMkLst>
            <pc:docMk/>
            <pc:sldMk cId="3817098424" sldId="308"/>
            <ac:picMk id="12" creationId="{3D752134-5F86-4AC3-B89D-634D74BFCA66}"/>
          </ac:picMkLst>
        </pc:picChg>
      </pc:sldChg>
    </pc:docChg>
  </pc:docChgLst>
  <pc:docChgLst>
    <pc:chgData name="Stefano Lauciani" userId="cd68949f-4422-4a83-8146-f63e62069e37" providerId="ADAL" clId="{ECC3998A-B3F3-410F-AB03-6CFF750C4AD5}"/>
    <pc:docChg chg="sldOrd">
      <pc:chgData name="Stefano Lauciani" userId="cd68949f-4422-4a83-8146-f63e62069e37" providerId="ADAL" clId="{ECC3998A-B3F3-410F-AB03-6CFF750C4AD5}" dt="2023-06-05T09:03:32.839" v="0" actId="20578"/>
      <pc:docMkLst>
        <pc:docMk/>
      </pc:docMkLst>
      <pc:sldChg chg="ord">
        <pc:chgData name="Stefano Lauciani" userId="cd68949f-4422-4a83-8146-f63e62069e37" providerId="ADAL" clId="{ECC3998A-B3F3-410F-AB03-6CFF750C4AD5}" dt="2023-06-05T09:03:32.839" v="0" actId="20578"/>
        <pc:sldMkLst>
          <pc:docMk/>
          <pc:sldMk cId="1800424258" sldId="355"/>
        </pc:sldMkLst>
      </pc:sldChg>
    </pc:docChg>
  </pc:docChgLst>
  <pc:docChgLst>
    <pc:chgData name="Stefano Lauciani" userId="cd68949f-4422-4a83-8146-f63e62069e37" providerId="ADAL" clId="{53CC8687-3C19-4E78-B64B-F6FC8F15B277}"/>
    <pc:docChg chg="undo custSel addSld delSld modSld sldOrd">
      <pc:chgData name="Stefano Lauciani" userId="cd68949f-4422-4a83-8146-f63e62069e37" providerId="ADAL" clId="{53CC8687-3C19-4E78-B64B-F6FC8F15B277}" dt="2022-09-05T13:03:00.273" v="1916" actId="5793"/>
      <pc:docMkLst>
        <pc:docMk/>
      </pc:docMkLst>
      <pc:sldChg chg="addSp delSp modSp mod">
        <pc:chgData name="Stefano Lauciani" userId="cd68949f-4422-4a83-8146-f63e62069e37" providerId="ADAL" clId="{53CC8687-3C19-4E78-B64B-F6FC8F15B277}" dt="2022-09-05T12:43:50.813" v="1794" actId="20577"/>
        <pc:sldMkLst>
          <pc:docMk/>
          <pc:sldMk cId="1645952745" sldId="324"/>
        </pc:sldMkLst>
        <pc:spChg chg="add mod">
          <ac:chgData name="Stefano Lauciani" userId="cd68949f-4422-4a83-8146-f63e62069e37" providerId="ADAL" clId="{53CC8687-3C19-4E78-B64B-F6FC8F15B277}" dt="2022-09-05T11:28:58.537" v="217" actId="20577"/>
          <ac:spMkLst>
            <pc:docMk/>
            <pc:sldMk cId="1645952745" sldId="324"/>
            <ac:spMk id="5" creationId="{5DC3B090-679A-4C5F-2C92-DE22661E43D0}"/>
          </ac:spMkLst>
        </pc:spChg>
        <pc:spChg chg="add mod">
          <ac:chgData name="Stefano Lauciani" userId="cd68949f-4422-4a83-8146-f63e62069e37" providerId="ADAL" clId="{53CC8687-3C19-4E78-B64B-F6FC8F15B277}" dt="2022-09-05T12:18:54.840" v="851" actId="20577"/>
          <ac:spMkLst>
            <pc:docMk/>
            <pc:sldMk cId="1645952745" sldId="324"/>
            <ac:spMk id="15" creationId="{CB4E9EF0-69CB-B4F8-024E-6D06F2B49CEF}"/>
          </ac:spMkLst>
        </pc:spChg>
        <pc:spChg chg="add mod">
          <ac:chgData name="Stefano Lauciani" userId="cd68949f-4422-4a83-8146-f63e62069e37" providerId="ADAL" clId="{53CC8687-3C19-4E78-B64B-F6FC8F15B277}" dt="2022-09-05T12:07:27.797" v="706" actId="20577"/>
          <ac:spMkLst>
            <pc:docMk/>
            <pc:sldMk cId="1645952745" sldId="324"/>
            <ac:spMk id="27" creationId="{D5F2157C-888F-EF65-0E0B-473B47724D78}"/>
          </ac:spMkLst>
        </pc:spChg>
        <pc:spChg chg="mod">
          <ac:chgData name="Stefano Lauciani" userId="cd68949f-4422-4a83-8146-f63e62069e37" providerId="ADAL" clId="{53CC8687-3C19-4E78-B64B-F6FC8F15B277}" dt="2022-09-05T12:43:50.813" v="1794" actId="20577"/>
          <ac:spMkLst>
            <pc:docMk/>
            <pc:sldMk cId="1645952745" sldId="324"/>
            <ac:spMk id="49" creationId="{9C0437E8-F3C7-49BE-85BF-948370FA1007}"/>
          </ac:spMkLst>
        </pc:spChg>
        <pc:picChg chg="del">
          <ac:chgData name="Stefano Lauciani" userId="cd68949f-4422-4a83-8146-f63e62069e37" providerId="ADAL" clId="{53CC8687-3C19-4E78-B64B-F6FC8F15B277}" dt="2022-09-05T11:23:25.906" v="37" actId="478"/>
          <ac:picMkLst>
            <pc:docMk/>
            <pc:sldMk cId="1645952745" sldId="324"/>
            <ac:picMk id="4" creationId="{DA98CCBE-5803-AFAE-D133-87EDC910E878}"/>
          </ac:picMkLst>
        </pc:picChg>
        <pc:picChg chg="add mod ord">
          <ac:chgData name="Stefano Lauciani" userId="cd68949f-4422-4a83-8146-f63e62069e37" providerId="ADAL" clId="{53CC8687-3C19-4E78-B64B-F6FC8F15B277}" dt="2022-09-05T11:24:43.678" v="52" actId="1076"/>
          <ac:picMkLst>
            <pc:docMk/>
            <pc:sldMk cId="1645952745" sldId="324"/>
            <ac:picMk id="7" creationId="{0365484E-C840-3BE6-6B62-BE01E3E8D10D}"/>
          </ac:picMkLst>
        </pc:picChg>
        <pc:picChg chg="del">
          <ac:chgData name="Stefano Lauciani" userId="cd68949f-4422-4a83-8146-f63e62069e37" providerId="ADAL" clId="{53CC8687-3C19-4E78-B64B-F6FC8F15B277}" dt="2022-09-05T11:24:11.774" v="43" actId="478"/>
          <ac:picMkLst>
            <pc:docMk/>
            <pc:sldMk cId="1645952745" sldId="324"/>
            <ac:picMk id="8" creationId="{C6F66009-2795-C4E4-3E46-14CE34DEC38C}"/>
          </ac:picMkLst>
        </pc:picChg>
        <pc:picChg chg="add mod ord">
          <ac:chgData name="Stefano Lauciani" userId="cd68949f-4422-4a83-8146-f63e62069e37" providerId="ADAL" clId="{53CC8687-3C19-4E78-B64B-F6FC8F15B277}" dt="2022-09-05T11:24:41.604" v="51" actId="1076"/>
          <ac:picMkLst>
            <pc:docMk/>
            <pc:sldMk cId="1645952745" sldId="324"/>
            <ac:picMk id="11" creationId="{9BFAB75E-A10E-CCDB-F37C-0034F58DBAF0}"/>
          </ac:picMkLst>
        </pc:picChg>
        <pc:cxnChg chg="add mod">
          <ac:chgData name="Stefano Lauciani" userId="cd68949f-4422-4a83-8146-f63e62069e37" providerId="ADAL" clId="{53CC8687-3C19-4E78-B64B-F6FC8F15B277}" dt="2022-09-05T12:06:19.655" v="669" actId="14100"/>
          <ac:cxnSpMkLst>
            <pc:docMk/>
            <pc:sldMk cId="1645952745" sldId="324"/>
            <ac:cxnSpMk id="16" creationId="{73A92A17-E709-4593-AD23-A6268E447031}"/>
          </ac:cxnSpMkLst>
        </pc:cxnChg>
        <pc:cxnChg chg="add mod">
          <ac:chgData name="Stefano Lauciani" userId="cd68949f-4422-4a83-8146-f63e62069e37" providerId="ADAL" clId="{53CC8687-3C19-4E78-B64B-F6FC8F15B277}" dt="2022-09-05T12:06:28.188" v="672" actId="14100"/>
          <ac:cxnSpMkLst>
            <pc:docMk/>
            <pc:sldMk cId="1645952745" sldId="324"/>
            <ac:cxnSpMk id="20" creationId="{FC4E1EE7-FBA4-54A2-9F6E-C093ABE1D831}"/>
          </ac:cxnSpMkLst>
        </pc:cxnChg>
        <pc:cxnChg chg="add mod">
          <ac:chgData name="Stefano Lauciani" userId="cd68949f-4422-4a83-8146-f63e62069e37" providerId="ADAL" clId="{53CC8687-3C19-4E78-B64B-F6FC8F15B277}" dt="2022-09-05T12:07:14.101" v="701" actId="14100"/>
          <ac:cxnSpMkLst>
            <pc:docMk/>
            <pc:sldMk cId="1645952745" sldId="324"/>
            <ac:cxnSpMk id="23" creationId="{E8D8670B-E526-5E1F-6286-C93B2D5AC097}"/>
          </ac:cxnSpMkLst>
        </pc:cxnChg>
      </pc:sldChg>
      <pc:sldChg chg="addSp delSp modSp add mod">
        <pc:chgData name="Stefano Lauciani" userId="cd68949f-4422-4a83-8146-f63e62069e37" providerId="ADAL" clId="{53CC8687-3C19-4E78-B64B-F6FC8F15B277}" dt="2022-09-05T12:26:00.756" v="1047" actId="1076"/>
        <pc:sldMkLst>
          <pc:docMk/>
          <pc:sldMk cId="1609017417" sldId="329"/>
        </pc:sldMkLst>
        <pc:spChg chg="add">
          <ac:chgData name="Stefano Lauciani" userId="cd68949f-4422-4a83-8146-f63e62069e37" providerId="ADAL" clId="{53CC8687-3C19-4E78-B64B-F6FC8F15B277}" dt="2022-09-05T11:25:50.110" v="67"/>
          <ac:spMkLst>
            <pc:docMk/>
            <pc:sldMk cId="1609017417" sldId="329"/>
            <ac:spMk id="3" creationId="{D6F5032B-F828-65D2-2B42-2BA5CBA70FB5}"/>
          </ac:spMkLst>
        </pc:spChg>
        <pc:spChg chg="add mod">
          <ac:chgData name="Stefano Lauciani" userId="cd68949f-4422-4a83-8146-f63e62069e37" providerId="ADAL" clId="{53CC8687-3C19-4E78-B64B-F6FC8F15B277}" dt="2022-09-05T11:25:57.738" v="68"/>
          <ac:spMkLst>
            <pc:docMk/>
            <pc:sldMk cId="1609017417" sldId="329"/>
            <ac:spMk id="4" creationId="{B4ECE02E-F482-9F5D-5652-4C889FD47B2B}"/>
          </ac:spMkLst>
        </pc:spChg>
        <pc:spChg chg="mod">
          <ac:chgData name="Stefano Lauciani" userId="cd68949f-4422-4a83-8146-f63e62069e37" providerId="ADAL" clId="{53CC8687-3C19-4E78-B64B-F6FC8F15B277}" dt="2022-09-05T11:47:46.350" v="482" actId="1076"/>
          <ac:spMkLst>
            <pc:docMk/>
            <pc:sldMk cId="1609017417" sldId="329"/>
            <ac:spMk id="5" creationId="{5DC3B090-679A-4C5F-2C92-DE22661E43D0}"/>
          </ac:spMkLst>
        </pc:spChg>
        <pc:spChg chg="add mod">
          <ac:chgData name="Stefano Lauciani" userId="cd68949f-4422-4a83-8146-f63e62069e37" providerId="ADAL" clId="{53CC8687-3C19-4E78-B64B-F6FC8F15B277}" dt="2022-09-05T12:26:00.756" v="1047" actId="1076"/>
          <ac:spMkLst>
            <pc:docMk/>
            <pc:sldMk cId="1609017417" sldId="329"/>
            <ac:spMk id="9" creationId="{BCC39226-381B-DFEF-31D4-58E381254473}"/>
          </ac:spMkLst>
        </pc:spChg>
        <pc:spChg chg="add mod">
          <ac:chgData name="Stefano Lauciani" userId="cd68949f-4422-4a83-8146-f63e62069e37" providerId="ADAL" clId="{53CC8687-3C19-4E78-B64B-F6FC8F15B277}" dt="2022-09-05T11:47:08.076" v="480" actId="1076"/>
          <ac:spMkLst>
            <pc:docMk/>
            <pc:sldMk cId="1609017417" sldId="329"/>
            <ac:spMk id="15" creationId="{FD7D18EF-3B0C-7E33-8EF5-F4D35FBF6468}"/>
          </ac:spMkLst>
        </pc:spChg>
        <pc:spChg chg="add mod">
          <ac:chgData name="Stefano Lauciani" userId="cd68949f-4422-4a83-8146-f63e62069e37" providerId="ADAL" clId="{53CC8687-3C19-4E78-B64B-F6FC8F15B277}" dt="2022-09-05T11:50:06.314" v="522" actId="14100"/>
          <ac:spMkLst>
            <pc:docMk/>
            <pc:sldMk cId="1609017417" sldId="329"/>
            <ac:spMk id="24" creationId="{9D8DE695-D386-937F-14F0-B8A2598A3117}"/>
          </ac:spMkLst>
        </pc:spChg>
        <pc:spChg chg="add mod">
          <ac:chgData name="Stefano Lauciani" userId="cd68949f-4422-4a83-8146-f63e62069e37" providerId="ADAL" clId="{53CC8687-3C19-4E78-B64B-F6FC8F15B277}" dt="2022-09-05T11:50:22.862" v="536" actId="14100"/>
          <ac:spMkLst>
            <pc:docMk/>
            <pc:sldMk cId="1609017417" sldId="329"/>
            <ac:spMk id="37" creationId="{6F88DA7C-1B9D-4F6F-BEEC-C9D00E354309}"/>
          </ac:spMkLst>
        </pc:spChg>
        <pc:spChg chg="add del">
          <ac:chgData name="Stefano Lauciani" userId="cd68949f-4422-4a83-8146-f63e62069e37" providerId="ADAL" clId="{53CC8687-3C19-4E78-B64B-F6FC8F15B277}" dt="2022-09-05T11:50:31.978" v="539" actId="478"/>
          <ac:spMkLst>
            <pc:docMk/>
            <pc:sldMk cId="1609017417" sldId="329"/>
            <ac:spMk id="41" creationId="{B6D7F1EC-DC80-21E0-6F45-26F0A46957C5}"/>
          </ac:spMkLst>
        </pc:spChg>
        <pc:spChg chg="add mod">
          <ac:chgData name="Stefano Lauciani" userId="cd68949f-4422-4a83-8146-f63e62069e37" providerId="ADAL" clId="{53CC8687-3C19-4E78-B64B-F6FC8F15B277}" dt="2022-09-05T11:53:08.481" v="598" actId="14100"/>
          <ac:spMkLst>
            <pc:docMk/>
            <pc:sldMk cId="1609017417" sldId="329"/>
            <ac:spMk id="48" creationId="{04FAC25B-EAD4-F326-D189-00C92E2BC874}"/>
          </ac:spMkLst>
        </pc:spChg>
        <pc:spChg chg="mod">
          <ac:chgData name="Stefano Lauciani" userId="cd68949f-4422-4a83-8146-f63e62069e37" providerId="ADAL" clId="{53CC8687-3C19-4E78-B64B-F6FC8F15B277}" dt="2022-09-05T12:05:42.971" v="638" actId="255"/>
          <ac:spMkLst>
            <pc:docMk/>
            <pc:sldMk cId="1609017417" sldId="329"/>
            <ac:spMk id="49" creationId="{9C0437E8-F3C7-49BE-85BF-948370FA1007}"/>
          </ac:spMkLst>
        </pc:spChg>
        <pc:picChg chg="del">
          <ac:chgData name="Stefano Lauciani" userId="cd68949f-4422-4a83-8146-f63e62069e37" providerId="ADAL" clId="{53CC8687-3C19-4E78-B64B-F6FC8F15B277}" dt="2022-09-05T11:25:48.883" v="66" actId="478"/>
          <ac:picMkLst>
            <pc:docMk/>
            <pc:sldMk cId="1609017417" sldId="329"/>
            <ac:picMk id="7" creationId="{0365484E-C840-3BE6-6B62-BE01E3E8D10D}"/>
          </ac:picMkLst>
        </pc:picChg>
        <pc:picChg chg="add mod">
          <ac:chgData name="Stefano Lauciani" userId="cd68949f-4422-4a83-8146-f63e62069e37" providerId="ADAL" clId="{53CC8687-3C19-4E78-B64B-F6FC8F15B277}" dt="2022-09-05T11:47:05.023" v="479" actId="1076"/>
          <ac:picMkLst>
            <pc:docMk/>
            <pc:sldMk cId="1609017417" sldId="329"/>
            <ac:picMk id="8" creationId="{AC7DCA9D-2C17-6787-FCFD-7BC41436FC17}"/>
          </ac:picMkLst>
        </pc:picChg>
        <pc:picChg chg="del">
          <ac:chgData name="Stefano Lauciani" userId="cd68949f-4422-4a83-8146-f63e62069e37" providerId="ADAL" clId="{53CC8687-3C19-4E78-B64B-F6FC8F15B277}" dt="2022-09-05T11:25:48.218" v="65" actId="478"/>
          <ac:picMkLst>
            <pc:docMk/>
            <pc:sldMk cId="1609017417" sldId="329"/>
            <ac:picMk id="11" creationId="{9BFAB75E-A10E-CCDB-F37C-0034F58DBAF0}"/>
          </ac:picMkLst>
        </pc:picChg>
        <pc:picChg chg="add del mod">
          <ac:chgData name="Stefano Lauciani" userId="cd68949f-4422-4a83-8146-f63e62069e37" providerId="ADAL" clId="{53CC8687-3C19-4E78-B64B-F6FC8F15B277}" dt="2022-09-05T11:47:12.519" v="481" actId="478"/>
          <ac:picMkLst>
            <pc:docMk/>
            <pc:sldMk cId="1609017417" sldId="329"/>
            <ac:picMk id="18" creationId="{831AEF86-6627-C52E-140A-1DAD7C8B8C6C}"/>
          </ac:picMkLst>
        </pc:picChg>
        <pc:picChg chg="add del mod">
          <ac:chgData name="Stefano Lauciani" userId="cd68949f-4422-4a83-8146-f63e62069e37" providerId="ADAL" clId="{53CC8687-3C19-4E78-B64B-F6FC8F15B277}" dt="2022-09-05T11:48:36.638" v="487" actId="21"/>
          <ac:picMkLst>
            <pc:docMk/>
            <pc:sldMk cId="1609017417" sldId="329"/>
            <ac:picMk id="20" creationId="{8D636F15-82DF-A242-C20A-6CFFC4FA55E4}"/>
          </ac:picMkLst>
        </pc:picChg>
        <pc:picChg chg="add mod">
          <ac:chgData name="Stefano Lauciani" userId="cd68949f-4422-4a83-8146-f63e62069e37" providerId="ADAL" clId="{53CC8687-3C19-4E78-B64B-F6FC8F15B277}" dt="2022-09-05T11:49:11.774" v="500" actId="1076"/>
          <ac:picMkLst>
            <pc:docMk/>
            <pc:sldMk cId="1609017417" sldId="329"/>
            <ac:picMk id="22" creationId="{24C2B1E5-33DC-C59F-4483-4FB677BF2DA7}"/>
          </ac:picMkLst>
        </pc:picChg>
        <pc:picChg chg="add mod">
          <ac:chgData name="Stefano Lauciani" userId="cd68949f-4422-4a83-8146-f63e62069e37" providerId="ADAL" clId="{53CC8687-3C19-4E78-B64B-F6FC8F15B277}" dt="2022-09-05T11:46:59.550" v="477" actId="1076"/>
          <ac:picMkLst>
            <pc:docMk/>
            <pc:sldMk cId="1609017417" sldId="329"/>
            <ac:picMk id="1030" creationId="{A4F35185-DAE4-C582-848B-8C742DD3D253}"/>
          </ac:picMkLst>
        </pc:picChg>
        <pc:cxnChg chg="add mod">
          <ac:chgData name="Stefano Lauciani" userId="cd68949f-4422-4a83-8146-f63e62069e37" providerId="ADAL" clId="{53CC8687-3C19-4E78-B64B-F6FC8F15B277}" dt="2022-09-05T11:51:31.766" v="549" actId="692"/>
          <ac:cxnSpMkLst>
            <pc:docMk/>
            <pc:sldMk cId="1609017417" sldId="329"/>
            <ac:cxnSpMk id="26" creationId="{72A03EC2-294F-F689-4200-F58D8BF17A89}"/>
          </ac:cxnSpMkLst>
        </pc:cxnChg>
        <pc:cxnChg chg="add mod">
          <ac:chgData name="Stefano Lauciani" userId="cd68949f-4422-4a83-8146-f63e62069e37" providerId="ADAL" clId="{53CC8687-3C19-4E78-B64B-F6FC8F15B277}" dt="2022-09-05T11:51:31.766" v="549" actId="692"/>
          <ac:cxnSpMkLst>
            <pc:docMk/>
            <pc:sldMk cId="1609017417" sldId="329"/>
            <ac:cxnSpMk id="27" creationId="{D83C7E35-CE74-1146-3956-2B42B49AA968}"/>
          </ac:cxnSpMkLst>
        </pc:cxnChg>
        <pc:cxnChg chg="add mod">
          <ac:chgData name="Stefano Lauciani" userId="cd68949f-4422-4a83-8146-f63e62069e37" providerId="ADAL" clId="{53CC8687-3C19-4E78-B64B-F6FC8F15B277}" dt="2022-09-05T11:51:31.766" v="549" actId="692"/>
          <ac:cxnSpMkLst>
            <pc:docMk/>
            <pc:sldMk cId="1609017417" sldId="329"/>
            <ac:cxnSpMk id="30" creationId="{1D5AD5E3-42B6-8F22-643E-6FBB33C98428}"/>
          </ac:cxnSpMkLst>
        </pc:cxnChg>
        <pc:cxnChg chg="add mod">
          <ac:chgData name="Stefano Lauciani" userId="cd68949f-4422-4a83-8146-f63e62069e37" providerId="ADAL" clId="{53CC8687-3C19-4E78-B64B-F6FC8F15B277}" dt="2022-09-05T11:51:31.766" v="549" actId="692"/>
          <ac:cxnSpMkLst>
            <pc:docMk/>
            <pc:sldMk cId="1609017417" sldId="329"/>
            <ac:cxnSpMk id="33" creationId="{17385091-A77E-99B2-8C5B-67439F19EB01}"/>
          </ac:cxnSpMkLst>
        </pc:cxnChg>
        <pc:cxnChg chg="add mod">
          <ac:chgData name="Stefano Lauciani" userId="cd68949f-4422-4a83-8146-f63e62069e37" providerId="ADAL" clId="{53CC8687-3C19-4E78-B64B-F6FC8F15B277}" dt="2022-09-05T11:51:31.766" v="549" actId="692"/>
          <ac:cxnSpMkLst>
            <pc:docMk/>
            <pc:sldMk cId="1609017417" sldId="329"/>
            <ac:cxnSpMk id="39" creationId="{A6DAAF3D-154D-091A-26FE-5BBB24CFA83E}"/>
          </ac:cxnSpMkLst>
        </pc:cxnChg>
        <pc:cxnChg chg="add mod">
          <ac:chgData name="Stefano Lauciani" userId="cd68949f-4422-4a83-8146-f63e62069e37" providerId="ADAL" clId="{53CC8687-3C19-4E78-B64B-F6FC8F15B277}" dt="2022-09-05T11:51:31.766" v="549" actId="692"/>
          <ac:cxnSpMkLst>
            <pc:docMk/>
            <pc:sldMk cId="1609017417" sldId="329"/>
            <ac:cxnSpMk id="42" creationId="{79352AD4-45DE-FBE4-F1B7-797C739099B7}"/>
          </ac:cxnSpMkLst>
        </pc:cxnChg>
        <pc:cxnChg chg="add mod">
          <ac:chgData name="Stefano Lauciani" userId="cd68949f-4422-4a83-8146-f63e62069e37" providerId="ADAL" clId="{53CC8687-3C19-4E78-B64B-F6FC8F15B277}" dt="2022-09-05T11:51:31.766" v="549" actId="692"/>
          <ac:cxnSpMkLst>
            <pc:docMk/>
            <pc:sldMk cId="1609017417" sldId="329"/>
            <ac:cxnSpMk id="45" creationId="{427A2317-0BB2-901C-22CB-5BFA669FB6E1}"/>
          </ac:cxnSpMkLst>
        </pc:cxnChg>
      </pc:sldChg>
      <pc:sldChg chg="addSp delSp modSp add mod">
        <pc:chgData name="Stefano Lauciani" userId="cd68949f-4422-4a83-8146-f63e62069e37" providerId="ADAL" clId="{53CC8687-3C19-4E78-B64B-F6FC8F15B277}" dt="2022-09-05T12:27:58.822" v="1162" actId="14100"/>
        <pc:sldMkLst>
          <pc:docMk/>
          <pc:sldMk cId="1099312648" sldId="330"/>
        </pc:sldMkLst>
        <pc:spChg chg="del">
          <ac:chgData name="Stefano Lauciani" userId="cd68949f-4422-4a83-8146-f63e62069e37" providerId="ADAL" clId="{53CC8687-3C19-4E78-B64B-F6FC8F15B277}" dt="2022-09-05T12:08:18.782" v="708" actId="478"/>
          <ac:spMkLst>
            <pc:docMk/>
            <pc:sldMk cId="1099312648" sldId="330"/>
            <ac:spMk id="3" creationId="{D6F5032B-F828-65D2-2B42-2BA5CBA70FB5}"/>
          </ac:spMkLst>
        </pc:spChg>
        <pc:spChg chg="del">
          <ac:chgData name="Stefano Lauciani" userId="cd68949f-4422-4a83-8146-f63e62069e37" providerId="ADAL" clId="{53CC8687-3C19-4E78-B64B-F6FC8F15B277}" dt="2022-09-05T12:08:18.782" v="708" actId="478"/>
          <ac:spMkLst>
            <pc:docMk/>
            <pc:sldMk cId="1099312648" sldId="330"/>
            <ac:spMk id="4" creationId="{B4ECE02E-F482-9F5D-5652-4C889FD47B2B}"/>
          </ac:spMkLst>
        </pc:spChg>
        <pc:spChg chg="del">
          <ac:chgData name="Stefano Lauciani" userId="cd68949f-4422-4a83-8146-f63e62069e37" providerId="ADAL" clId="{53CC8687-3C19-4E78-B64B-F6FC8F15B277}" dt="2022-09-05T12:08:18.782" v="708" actId="478"/>
          <ac:spMkLst>
            <pc:docMk/>
            <pc:sldMk cId="1099312648" sldId="330"/>
            <ac:spMk id="5" creationId="{5DC3B090-679A-4C5F-2C92-DE22661E43D0}"/>
          </ac:spMkLst>
        </pc:spChg>
        <pc:spChg chg="del">
          <ac:chgData name="Stefano Lauciani" userId="cd68949f-4422-4a83-8146-f63e62069e37" providerId="ADAL" clId="{53CC8687-3C19-4E78-B64B-F6FC8F15B277}" dt="2022-09-05T12:08:18.782" v="708" actId="478"/>
          <ac:spMkLst>
            <pc:docMk/>
            <pc:sldMk cId="1099312648" sldId="330"/>
            <ac:spMk id="9" creationId="{BCC39226-381B-DFEF-31D4-58E381254473}"/>
          </ac:spMkLst>
        </pc:spChg>
        <pc:spChg chg="del">
          <ac:chgData name="Stefano Lauciani" userId="cd68949f-4422-4a83-8146-f63e62069e37" providerId="ADAL" clId="{53CC8687-3C19-4E78-B64B-F6FC8F15B277}" dt="2022-09-05T12:08:32.074" v="734" actId="478"/>
          <ac:spMkLst>
            <pc:docMk/>
            <pc:sldMk cId="1099312648" sldId="330"/>
            <ac:spMk id="15" creationId="{FD7D18EF-3B0C-7E33-8EF5-F4D35FBF6468}"/>
          </ac:spMkLst>
        </pc:spChg>
        <pc:spChg chg="add mod">
          <ac:chgData name="Stefano Lauciani" userId="cd68949f-4422-4a83-8146-f63e62069e37" providerId="ADAL" clId="{53CC8687-3C19-4E78-B64B-F6FC8F15B277}" dt="2022-09-05T12:19:46.044" v="886" actId="1076"/>
          <ac:spMkLst>
            <pc:docMk/>
            <pc:sldMk cId="1099312648" sldId="330"/>
            <ac:spMk id="19" creationId="{46BE0337-8651-F99A-38FC-6AD24FC472A4}"/>
          </ac:spMkLst>
        </pc:spChg>
        <pc:spChg chg="add del mod">
          <ac:chgData name="Stefano Lauciani" userId="cd68949f-4422-4a83-8146-f63e62069e37" providerId="ADAL" clId="{53CC8687-3C19-4E78-B64B-F6FC8F15B277}" dt="2022-09-05T12:19:26.599" v="884"/>
          <ac:spMkLst>
            <pc:docMk/>
            <pc:sldMk cId="1099312648" sldId="330"/>
            <ac:spMk id="21" creationId="{4E797EB6-5E05-147F-3A96-023B5321A2A3}"/>
          </ac:spMkLst>
        </pc:spChg>
        <pc:spChg chg="del">
          <ac:chgData name="Stefano Lauciani" userId="cd68949f-4422-4a83-8146-f63e62069e37" providerId="ADAL" clId="{53CC8687-3C19-4E78-B64B-F6FC8F15B277}" dt="2022-09-05T12:08:18.782" v="708" actId="478"/>
          <ac:spMkLst>
            <pc:docMk/>
            <pc:sldMk cId="1099312648" sldId="330"/>
            <ac:spMk id="24" creationId="{9D8DE695-D386-937F-14F0-B8A2598A3117}"/>
          </ac:spMkLst>
        </pc:spChg>
        <pc:spChg chg="add mod">
          <ac:chgData name="Stefano Lauciani" userId="cd68949f-4422-4a83-8146-f63e62069e37" providerId="ADAL" clId="{53CC8687-3C19-4E78-B64B-F6FC8F15B277}" dt="2022-09-05T12:20:19.378" v="910" actId="20577"/>
          <ac:spMkLst>
            <pc:docMk/>
            <pc:sldMk cId="1099312648" sldId="330"/>
            <ac:spMk id="25" creationId="{E8718D81-13BA-BF95-CA39-3F4062FAE51D}"/>
          </ac:spMkLst>
        </pc:spChg>
        <pc:spChg chg="add mod">
          <ac:chgData name="Stefano Lauciani" userId="cd68949f-4422-4a83-8146-f63e62069e37" providerId="ADAL" clId="{53CC8687-3C19-4E78-B64B-F6FC8F15B277}" dt="2022-09-05T12:20:59.922" v="947" actId="1076"/>
          <ac:spMkLst>
            <pc:docMk/>
            <pc:sldMk cId="1099312648" sldId="330"/>
            <ac:spMk id="29" creationId="{D7F1CD19-9AED-47A5-C3E4-D70B63E9FCBF}"/>
          </ac:spMkLst>
        </pc:spChg>
        <pc:spChg chg="add del">
          <ac:chgData name="Stefano Lauciani" userId="cd68949f-4422-4a83-8146-f63e62069e37" providerId="ADAL" clId="{53CC8687-3C19-4E78-B64B-F6FC8F15B277}" dt="2022-09-05T12:21:08.795" v="949" actId="22"/>
          <ac:spMkLst>
            <pc:docMk/>
            <pc:sldMk cId="1099312648" sldId="330"/>
            <ac:spMk id="32" creationId="{D5B7FA69-23A2-C31F-6ACD-F97662BD361A}"/>
          </ac:spMkLst>
        </pc:spChg>
        <pc:spChg chg="add del">
          <ac:chgData name="Stefano Lauciani" userId="cd68949f-4422-4a83-8146-f63e62069e37" providerId="ADAL" clId="{53CC8687-3C19-4E78-B64B-F6FC8F15B277}" dt="2022-09-05T12:21:12.480" v="951" actId="22"/>
          <ac:spMkLst>
            <pc:docMk/>
            <pc:sldMk cId="1099312648" sldId="330"/>
            <ac:spMk id="35" creationId="{8DADCCA2-9957-A51E-5E42-45753E97E172}"/>
          </ac:spMkLst>
        </pc:spChg>
        <pc:spChg chg="del">
          <ac:chgData name="Stefano Lauciani" userId="cd68949f-4422-4a83-8146-f63e62069e37" providerId="ADAL" clId="{53CC8687-3C19-4E78-B64B-F6FC8F15B277}" dt="2022-09-05T12:08:18.782" v="708" actId="478"/>
          <ac:spMkLst>
            <pc:docMk/>
            <pc:sldMk cId="1099312648" sldId="330"/>
            <ac:spMk id="37" creationId="{6F88DA7C-1B9D-4F6F-BEEC-C9D00E354309}"/>
          </ac:spMkLst>
        </pc:spChg>
        <pc:spChg chg="add mod">
          <ac:chgData name="Stefano Lauciani" userId="cd68949f-4422-4a83-8146-f63e62069e37" providerId="ADAL" clId="{53CC8687-3C19-4E78-B64B-F6FC8F15B277}" dt="2022-09-05T12:21:41.063" v="991" actId="20577"/>
          <ac:spMkLst>
            <pc:docMk/>
            <pc:sldMk cId="1099312648" sldId="330"/>
            <ac:spMk id="38" creationId="{008B5237-5F66-8568-AD10-BC1A4EF1973A}"/>
          </ac:spMkLst>
        </pc:spChg>
        <pc:spChg chg="add mod">
          <ac:chgData name="Stefano Lauciani" userId="cd68949f-4422-4a83-8146-f63e62069e37" providerId="ADAL" clId="{53CC8687-3C19-4E78-B64B-F6FC8F15B277}" dt="2022-09-05T12:22:17.061" v="1007" actId="20577"/>
          <ac:spMkLst>
            <pc:docMk/>
            <pc:sldMk cId="1099312648" sldId="330"/>
            <ac:spMk id="46" creationId="{215CEE78-1B64-3582-B2F7-33A40967E815}"/>
          </ac:spMkLst>
        </pc:spChg>
        <pc:spChg chg="del">
          <ac:chgData name="Stefano Lauciani" userId="cd68949f-4422-4a83-8146-f63e62069e37" providerId="ADAL" clId="{53CC8687-3C19-4E78-B64B-F6FC8F15B277}" dt="2022-09-05T12:08:30.458" v="733" actId="478"/>
          <ac:spMkLst>
            <pc:docMk/>
            <pc:sldMk cId="1099312648" sldId="330"/>
            <ac:spMk id="48" creationId="{04FAC25B-EAD4-F326-D189-00C92E2BC874}"/>
          </ac:spMkLst>
        </pc:spChg>
        <pc:spChg chg="mod">
          <ac:chgData name="Stefano Lauciani" userId="cd68949f-4422-4a83-8146-f63e62069e37" providerId="ADAL" clId="{53CC8687-3C19-4E78-B64B-F6FC8F15B277}" dt="2022-09-05T12:20:01.193" v="893" actId="20577"/>
          <ac:spMkLst>
            <pc:docMk/>
            <pc:sldMk cId="1099312648" sldId="330"/>
            <ac:spMk id="49" creationId="{9C0437E8-F3C7-49BE-85BF-948370FA1007}"/>
          </ac:spMkLst>
        </pc:spChg>
        <pc:spChg chg="add mod">
          <ac:chgData name="Stefano Lauciani" userId="cd68949f-4422-4a83-8146-f63e62069e37" providerId="ADAL" clId="{53CC8687-3C19-4E78-B64B-F6FC8F15B277}" dt="2022-09-05T12:27:32.498" v="1117" actId="2710"/>
          <ac:spMkLst>
            <pc:docMk/>
            <pc:sldMk cId="1099312648" sldId="330"/>
            <ac:spMk id="50" creationId="{1AC85021-5F58-4B47-EE77-FF9E6E01CC99}"/>
          </ac:spMkLst>
        </pc:spChg>
        <pc:spChg chg="add mod">
          <ac:chgData name="Stefano Lauciani" userId="cd68949f-4422-4a83-8146-f63e62069e37" providerId="ADAL" clId="{53CC8687-3C19-4E78-B64B-F6FC8F15B277}" dt="2022-09-05T12:26:24.401" v="1065" actId="255"/>
          <ac:spMkLst>
            <pc:docMk/>
            <pc:sldMk cId="1099312648" sldId="330"/>
            <ac:spMk id="61" creationId="{45ED1A58-264F-35D8-E307-704F0C4BBFE7}"/>
          </ac:spMkLst>
        </pc:spChg>
        <pc:spChg chg="add mod">
          <ac:chgData name="Stefano Lauciani" userId="cd68949f-4422-4a83-8146-f63e62069e37" providerId="ADAL" clId="{53CC8687-3C19-4E78-B64B-F6FC8F15B277}" dt="2022-09-05T12:27:58.822" v="1162" actId="14100"/>
          <ac:spMkLst>
            <pc:docMk/>
            <pc:sldMk cId="1099312648" sldId="330"/>
            <ac:spMk id="1028" creationId="{5EC6265E-3072-AFCA-D4C1-36054199F0A9}"/>
          </ac:spMkLst>
        </pc:spChg>
        <pc:picChg chg="add del">
          <ac:chgData name="Stefano Lauciani" userId="cd68949f-4422-4a83-8146-f63e62069e37" providerId="ADAL" clId="{53CC8687-3C19-4E78-B64B-F6FC8F15B277}" dt="2022-09-05T12:13:25.616" v="748" actId="478"/>
          <ac:picMkLst>
            <pc:docMk/>
            <pc:sldMk cId="1099312648" sldId="330"/>
            <ac:picMk id="7" creationId="{3C60076D-A2ED-AF65-4C69-22C4B77152D1}"/>
          </ac:picMkLst>
        </pc:picChg>
        <pc:picChg chg="del">
          <ac:chgData name="Stefano Lauciani" userId="cd68949f-4422-4a83-8146-f63e62069e37" providerId="ADAL" clId="{53CC8687-3C19-4E78-B64B-F6FC8F15B277}" dt="2022-09-05T12:08:18.782" v="708" actId="478"/>
          <ac:picMkLst>
            <pc:docMk/>
            <pc:sldMk cId="1099312648" sldId="330"/>
            <ac:picMk id="8" creationId="{AC7DCA9D-2C17-6787-FCFD-7BC41436FC17}"/>
          </ac:picMkLst>
        </pc:picChg>
        <pc:picChg chg="add mod modCrop">
          <ac:chgData name="Stefano Lauciani" userId="cd68949f-4422-4a83-8146-f63e62069e37" providerId="ADAL" clId="{53CC8687-3C19-4E78-B64B-F6FC8F15B277}" dt="2022-09-05T12:25:09.834" v="1035" actId="1076"/>
          <ac:picMkLst>
            <pc:docMk/>
            <pc:sldMk cId="1099312648" sldId="330"/>
            <ac:picMk id="12" creationId="{2A95F0F2-33D1-5D93-E10F-BCB0EA9DF852}"/>
          </ac:picMkLst>
        </pc:picChg>
        <pc:picChg chg="add mod">
          <ac:chgData name="Stefano Lauciani" userId="cd68949f-4422-4a83-8146-f63e62069e37" providerId="ADAL" clId="{53CC8687-3C19-4E78-B64B-F6FC8F15B277}" dt="2022-09-05T12:20:06.929" v="895" actId="1076"/>
          <ac:picMkLst>
            <pc:docMk/>
            <pc:sldMk cId="1099312648" sldId="330"/>
            <ac:picMk id="18" creationId="{1B75AA0D-AB78-8145-2B82-C30612414D4D}"/>
          </ac:picMkLst>
        </pc:picChg>
        <pc:picChg chg="del">
          <ac:chgData name="Stefano Lauciani" userId="cd68949f-4422-4a83-8146-f63e62069e37" providerId="ADAL" clId="{53CC8687-3C19-4E78-B64B-F6FC8F15B277}" dt="2022-09-05T12:08:18.782" v="708" actId="478"/>
          <ac:picMkLst>
            <pc:docMk/>
            <pc:sldMk cId="1099312648" sldId="330"/>
            <ac:picMk id="22" creationId="{24C2B1E5-33DC-C59F-4483-4FB677BF2DA7}"/>
          </ac:picMkLst>
        </pc:picChg>
        <pc:picChg chg="add mod modCrop">
          <ac:chgData name="Stefano Lauciani" userId="cd68949f-4422-4a83-8146-f63e62069e37" providerId="ADAL" clId="{53CC8687-3C19-4E78-B64B-F6FC8F15B277}" dt="2022-09-05T12:25:11.380" v="1036" actId="1076"/>
          <ac:picMkLst>
            <pc:docMk/>
            <pc:sldMk cId="1099312648" sldId="330"/>
            <ac:picMk id="52" creationId="{1488BAD3-D138-0C83-DA38-F02BFC9933BD}"/>
          </ac:picMkLst>
        </pc:picChg>
        <pc:picChg chg="del">
          <ac:chgData name="Stefano Lauciani" userId="cd68949f-4422-4a83-8146-f63e62069e37" providerId="ADAL" clId="{53CC8687-3C19-4E78-B64B-F6FC8F15B277}" dt="2022-09-05T12:08:18.782" v="708" actId="478"/>
          <ac:picMkLst>
            <pc:docMk/>
            <pc:sldMk cId="1099312648" sldId="330"/>
            <ac:picMk id="1030" creationId="{A4F35185-DAE4-C582-848B-8C742DD3D253}"/>
          </ac:picMkLst>
        </pc:picChg>
        <pc:cxnChg chg="del">
          <ac:chgData name="Stefano Lauciani" userId="cd68949f-4422-4a83-8146-f63e62069e37" providerId="ADAL" clId="{53CC8687-3C19-4E78-B64B-F6FC8F15B277}" dt="2022-09-05T12:08:18.782" v="708" actId="478"/>
          <ac:cxnSpMkLst>
            <pc:docMk/>
            <pc:sldMk cId="1099312648" sldId="330"/>
            <ac:cxnSpMk id="26" creationId="{72A03EC2-294F-F689-4200-F58D8BF17A89}"/>
          </ac:cxnSpMkLst>
        </pc:cxnChg>
        <pc:cxnChg chg="del">
          <ac:chgData name="Stefano Lauciani" userId="cd68949f-4422-4a83-8146-f63e62069e37" providerId="ADAL" clId="{53CC8687-3C19-4E78-B64B-F6FC8F15B277}" dt="2022-09-05T12:08:18.782" v="708" actId="478"/>
          <ac:cxnSpMkLst>
            <pc:docMk/>
            <pc:sldMk cId="1099312648" sldId="330"/>
            <ac:cxnSpMk id="27" creationId="{D83C7E35-CE74-1146-3956-2B42B49AA968}"/>
          </ac:cxnSpMkLst>
        </pc:cxnChg>
        <pc:cxnChg chg="del">
          <ac:chgData name="Stefano Lauciani" userId="cd68949f-4422-4a83-8146-f63e62069e37" providerId="ADAL" clId="{53CC8687-3C19-4E78-B64B-F6FC8F15B277}" dt="2022-09-05T12:08:18.782" v="708" actId="478"/>
          <ac:cxnSpMkLst>
            <pc:docMk/>
            <pc:sldMk cId="1099312648" sldId="330"/>
            <ac:cxnSpMk id="30" creationId="{1D5AD5E3-42B6-8F22-643E-6FBB33C98428}"/>
          </ac:cxnSpMkLst>
        </pc:cxnChg>
        <pc:cxnChg chg="del">
          <ac:chgData name="Stefano Lauciani" userId="cd68949f-4422-4a83-8146-f63e62069e37" providerId="ADAL" clId="{53CC8687-3C19-4E78-B64B-F6FC8F15B277}" dt="2022-09-05T12:08:18.782" v="708" actId="478"/>
          <ac:cxnSpMkLst>
            <pc:docMk/>
            <pc:sldMk cId="1099312648" sldId="330"/>
            <ac:cxnSpMk id="33" creationId="{17385091-A77E-99B2-8C5B-67439F19EB01}"/>
          </ac:cxnSpMkLst>
        </pc:cxnChg>
        <pc:cxnChg chg="del">
          <ac:chgData name="Stefano Lauciani" userId="cd68949f-4422-4a83-8146-f63e62069e37" providerId="ADAL" clId="{53CC8687-3C19-4E78-B64B-F6FC8F15B277}" dt="2022-09-05T12:08:18.782" v="708" actId="478"/>
          <ac:cxnSpMkLst>
            <pc:docMk/>
            <pc:sldMk cId="1099312648" sldId="330"/>
            <ac:cxnSpMk id="39" creationId="{A6DAAF3D-154D-091A-26FE-5BBB24CFA83E}"/>
          </ac:cxnSpMkLst>
        </pc:cxnChg>
        <pc:cxnChg chg="add del mod">
          <ac:chgData name="Stefano Lauciani" userId="cd68949f-4422-4a83-8146-f63e62069e37" providerId="ADAL" clId="{53CC8687-3C19-4E78-B64B-F6FC8F15B277}" dt="2022-09-05T12:21:56.750" v="995" actId="478"/>
          <ac:cxnSpMkLst>
            <pc:docMk/>
            <pc:sldMk cId="1099312648" sldId="330"/>
            <ac:cxnSpMk id="40" creationId="{FFFAB121-2CD0-437D-6DDA-266255E1813D}"/>
          </ac:cxnSpMkLst>
        </pc:cxnChg>
        <pc:cxnChg chg="del">
          <ac:chgData name="Stefano Lauciani" userId="cd68949f-4422-4a83-8146-f63e62069e37" providerId="ADAL" clId="{53CC8687-3C19-4E78-B64B-F6FC8F15B277}" dt="2022-09-05T12:08:18.782" v="708" actId="478"/>
          <ac:cxnSpMkLst>
            <pc:docMk/>
            <pc:sldMk cId="1099312648" sldId="330"/>
            <ac:cxnSpMk id="42" creationId="{79352AD4-45DE-FBE4-F1B7-797C739099B7}"/>
          </ac:cxnSpMkLst>
        </pc:cxnChg>
        <pc:cxnChg chg="del">
          <ac:chgData name="Stefano Lauciani" userId="cd68949f-4422-4a83-8146-f63e62069e37" providerId="ADAL" clId="{53CC8687-3C19-4E78-B64B-F6FC8F15B277}" dt="2022-09-05T12:08:18.782" v="708" actId="478"/>
          <ac:cxnSpMkLst>
            <pc:docMk/>
            <pc:sldMk cId="1099312648" sldId="330"/>
            <ac:cxnSpMk id="45" creationId="{427A2317-0BB2-901C-22CB-5BFA669FB6E1}"/>
          </ac:cxnSpMkLst>
        </pc:cxnChg>
        <pc:cxnChg chg="add mod">
          <ac:chgData name="Stefano Lauciani" userId="cd68949f-4422-4a83-8146-f63e62069e37" providerId="ADAL" clId="{53CC8687-3C19-4E78-B64B-F6FC8F15B277}" dt="2022-09-05T12:25:43.559" v="1046" actId="692"/>
          <ac:cxnSpMkLst>
            <pc:docMk/>
            <pc:sldMk cId="1099312648" sldId="330"/>
            <ac:cxnSpMk id="53" creationId="{FEAFE29E-B392-1A66-53D1-CDADA451C241}"/>
          </ac:cxnSpMkLst>
        </pc:cxnChg>
        <pc:cxnChg chg="add mod">
          <ac:chgData name="Stefano Lauciani" userId="cd68949f-4422-4a83-8146-f63e62069e37" providerId="ADAL" clId="{53CC8687-3C19-4E78-B64B-F6FC8F15B277}" dt="2022-09-05T12:25:43.559" v="1046" actId="692"/>
          <ac:cxnSpMkLst>
            <pc:docMk/>
            <pc:sldMk cId="1099312648" sldId="330"/>
            <ac:cxnSpMk id="57" creationId="{0706E2D1-A15D-DEA5-5A7D-4799BBA1C624}"/>
          </ac:cxnSpMkLst>
        </pc:cxnChg>
        <pc:cxnChg chg="add mod">
          <ac:chgData name="Stefano Lauciani" userId="cd68949f-4422-4a83-8146-f63e62069e37" providerId="ADAL" clId="{53CC8687-3C19-4E78-B64B-F6FC8F15B277}" dt="2022-09-05T12:26:41.742" v="1072" actId="14100"/>
          <ac:cxnSpMkLst>
            <pc:docMk/>
            <pc:sldMk cId="1099312648" sldId="330"/>
            <ac:cxnSpMk id="62" creationId="{AAD4D87F-BD67-5A9D-39DC-B9CF100581D2}"/>
          </ac:cxnSpMkLst>
        </pc:cxnChg>
        <pc:cxnChg chg="add mod">
          <ac:chgData name="Stefano Lauciani" userId="cd68949f-4422-4a83-8146-f63e62069e37" providerId="ADAL" clId="{53CC8687-3C19-4E78-B64B-F6FC8F15B277}" dt="2022-09-05T12:26:39.609" v="1071" actId="14100"/>
          <ac:cxnSpMkLst>
            <pc:docMk/>
            <pc:sldMk cId="1099312648" sldId="330"/>
            <ac:cxnSpMk id="1024" creationId="{7C65CB7F-6726-3C21-C326-9C6DFE0C2F64}"/>
          </ac:cxnSpMkLst>
        </pc:cxnChg>
        <pc:cxnChg chg="add mod">
          <ac:chgData name="Stefano Lauciani" userId="cd68949f-4422-4a83-8146-f63e62069e37" providerId="ADAL" clId="{53CC8687-3C19-4E78-B64B-F6FC8F15B277}" dt="2022-09-05T12:27:01.165" v="1078" actId="14100"/>
          <ac:cxnSpMkLst>
            <pc:docMk/>
            <pc:sldMk cId="1099312648" sldId="330"/>
            <ac:cxnSpMk id="1029" creationId="{9EEB2D31-6B0A-40BB-1EFE-0555FDCF2432}"/>
          </ac:cxnSpMkLst>
        </pc:cxnChg>
        <pc:cxnChg chg="add mod">
          <ac:chgData name="Stefano Lauciani" userId="cd68949f-4422-4a83-8146-f63e62069e37" providerId="ADAL" clId="{53CC8687-3C19-4E78-B64B-F6FC8F15B277}" dt="2022-09-05T12:27:01.165" v="1078" actId="14100"/>
          <ac:cxnSpMkLst>
            <pc:docMk/>
            <pc:sldMk cId="1099312648" sldId="330"/>
            <ac:cxnSpMk id="1031" creationId="{21DB5AD1-13D3-3D9A-049D-80DC922917AC}"/>
          </ac:cxnSpMkLst>
        </pc:cxnChg>
      </pc:sldChg>
      <pc:sldChg chg="addSp delSp modSp add del mod">
        <pc:chgData name="Stefano Lauciani" userId="cd68949f-4422-4a83-8146-f63e62069e37" providerId="ADAL" clId="{53CC8687-3C19-4E78-B64B-F6FC8F15B277}" dt="2022-09-05T12:04:54.118" v="599" actId="47"/>
        <pc:sldMkLst>
          <pc:docMk/>
          <pc:sldMk cId="2235018171" sldId="330"/>
        </pc:sldMkLst>
        <pc:spChg chg="del">
          <ac:chgData name="Stefano Lauciani" userId="cd68949f-4422-4a83-8146-f63e62069e37" providerId="ADAL" clId="{53CC8687-3C19-4E78-B64B-F6FC8F15B277}" dt="2022-09-05T11:48:43.713" v="492" actId="478"/>
          <ac:spMkLst>
            <pc:docMk/>
            <pc:sldMk cId="2235018171" sldId="330"/>
            <ac:spMk id="3" creationId="{D6F5032B-F828-65D2-2B42-2BA5CBA70FB5}"/>
          </ac:spMkLst>
        </pc:spChg>
        <pc:spChg chg="del">
          <ac:chgData name="Stefano Lauciani" userId="cd68949f-4422-4a83-8146-f63e62069e37" providerId="ADAL" clId="{53CC8687-3C19-4E78-B64B-F6FC8F15B277}" dt="2022-09-05T11:48:43.713" v="492" actId="478"/>
          <ac:spMkLst>
            <pc:docMk/>
            <pc:sldMk cId="2235018171" sldId="330"/>
            <ac:spMk id="4" creationId="{B4ECE02E-F482-9F5D-5652-4C889FD47B2B}"/>
          </ac:spMkLst>
        </pc:spChg>
        <pc:spChg chg="del">
          <ac:chgData name="Stefano Lauciani" userId="cd68949f-4422-4a83-8146-f63e62069e37" providerId="ADAL" clId="{53CC8687-3C19-4E78-B64B-F6FC8F15B277}" dt="2022-09-05T11:40:22.276" v="337" actId="478"/>
          <ac:spMkLst>
            <pc:docMk/>
            <pc:sldMk cId="2235018171" sldId="330"/>
            <ac:spMk id="5" creationId="{5DC3B090-679A-4C5F-2C92-DE22661E43D0}"/>
          </ac:spMkLst>
        </pc:spChg>
        <pc:spChg chg="del">
          <ac:chgData name="Stefano Lauciani" userId="cd68949f-4422-4a83-8146-f63e62069e37" providerId="ADAL" clId="{53CC8687-3C19-4E78-B64B-F6FC8F15B277}" dt="2022-09-05T11:40:20.712" v="336" actId="478"/>
          <ac:spMkLst>
            <pc:docMk/>
            <pc:sldMk cId="2235018171" sldId="330"/>
            <ac:spMk id="9" creationId="{BCC39226-381B-DFEF-31D4-58E381254473}"/>
          </ac:spMkLst>
        </pc:spChg>
        <pc:spChg chg="del mod">
          <ac:chgData name="Stefano Lauciani" userId="cd68949f-4422-4a83-8146-f63e62069e37" providerId="ADAL" clId="{53CC8687-3C19-4E78-B64B-F6FC8F15B277}" dt="2022-09-05T11:40:18.853" v="335" actId="478"/>
          <ac:spMkLst>
            <pc:docMk/>
            <pc:sldMk cId="2235018171" sldId="330"/>
            <ac:spMk id="15" creationId="{FD7D18EF-3B0C-7E33-8EF5-F4D35FBF6468}"/>
          </ac:spMkLst>
        </pc:spChg>
        <pc:spChg chg="add del mod">
          <ac:chgData name="Stefano Lauciani" userId="cd68949f-4422-4a83-8146-f63e62069e37" providerId="ADAL" clId="{53CC8687-3C19-4E78-B64B-F6FC8F15B277}" dt="2022-09-05T11:48:43.713" v="492" actId="478"/>
          <ac:spMkLst>
            <pc:docMk/>
            <pc:sldMk cId="2235018171" sldId="330"/>
            <ac:spMk id="16" creationId="{655B21D1-AD73-0685-605C-088D52A86301}"/>
          </ac:spMkLst>
        </pc:spChg>
        <pc:spChg chg="add del mod">
          <ac:chgData name="Stefano Lauciani" userId="cd68949f-4422-4a83-8146-f63e62069e37" providerId="ADAL" clId="{53CC8687-3C19-4E78-B64B-F6FC8F15B277}" dt="2022-09-05T11:48:43.713" v="492" actId="478"/>
          <ac:spMkLst>
            <pc:docMk/>
            <pc:sldMk cId="2235018171" sldId="330"/>
            <ac:spMk id="21" creationId="{F465E800-64E3-0BAF-40BB-4A3B55A17A57}"/>
          </ac:spMkLst>
        </pc:spChg>
        <pc:spChg chg="add del mod">
          <ac:chgData name="Stefano Lauciani" userId="cd68949f-4422-4a83-8146-f63e62069e37" providerId="ADAL" clId="{53CC8687-3C19-4E78-B64B-F6FC8F15B277}" dt="2022-09-05T11:48:43.713" v="492" actId="478"/>
          <ac:spMkLst>
            <pc:docMk/>
            <pc:sldMk cId="2235018171" sldId="330"/>
            <ac:spMk id="25" creationId="{72268929-6928-A1FF-9CE1-18DF73652B08}"/>
          </ac:spMkLst>
        </pc:spChg>
        <pc:spChg chg="add del mod">
          <ac:chgData name="Stefano Lauciani" userId="cd68949f-4422-4a83-8146-f63e62069e37" providerId="ADAL" clId="{53CC8687-3C19-4E78-B64B-F6FC8F15B277}" dt="2022-09-05T11:48:43.713" v="492" actId="478"/>
          <ac:spMkLst>
            <pc:docMk/>
            <pc:sldMk cId="2235018171" sldId="330"/>
            <ac:spMk id="31" creationId="{70B5967E-39C7-5BFC-B797-ED49D2F293A3}"/>
          </ac:spMkLst>
        </pc:spChg>
        <pc:spChg chg="mod">
          <ac:chgData name="Stefano Lauciani" userId="cd68949f-4422-4a83-8146-f63e62069e37" providerId="ADAL" clId="{53CC8687-3C19-4E78-B64B-F6FC8F15B277}" dt="2022-09-05T11:38:58.805" v="331" actId="20577"/>
          <ac:spMkLst>
            <pc:docMk/>
            <pc:sldMk cId="2235018171" sldId="330"/>
            <ac:spMk id="49" creationId="{9C0437E8-F3C7-49BE-85BF-948370FA1007}"/>
          </ac:spMkLst>
        </pc:spChg>
        <pc:picChg chg="add del">
          <ac:chgData name="Stefano Lauciani" userId="cd68949f-4422-4a83-8146-f63e62069e37" providerId="ADAL" clId="{53CC8687-3C19-4E78-B64B-F6FC8F15B277}" dt="2022-09-05T11:40:58.885" v="339" actId="478"/>
          <ac:picMkLst>
            <pc:docMk/>
            <pc:sldMk cId="2235018171" sldId="330"/>
            <ac:picMk id="7" creationId="{BC561F13-C34D-6399-B064-E704DA869431}"/>
          </ac:picMkLst>
        </pc:picChg>
        <pc:picChg chg="del">
          <ac:chgData name="Stefano Lauciani" userId="cd68949f-4422-4a83-8146-f63e62069e37" providerId="ADAL" clId="{53CC8687-3C19-4E78-B64B-F6FC8F15B277}" dt="2022-09-05T11:40:16.541" v="333" actId="478"/>
          <ac:picMkLst>
            <pc:docMk/>
            <pc:sldMk cId="2235018171" sldId="330"/>
            <ac:picMk id="8" creationId="{AC7DCA9D-2C17-6787-FCFD-7BC41436FC17}"/>
          </ac:picMkLst>
        </pc:picChg>
        <pc:picChg chg="add del mod">
          <ac:chgData name="Stefano Lauciani" userId="cd68949f-4422-4a83-8146-f63e62069e37" providerId="ADAL" clId="{53CC8687-3C19-4E78-B64B-F6FC8F15B277}" dt="2022-09-05T11:48:41.145" v="491" actId="478"/>
          <ac:picMkLst>
            <pc:docMk/>
            <pc:sldMk cId="2235018171" sldId="330"/>
            <ac:picMk id="12" creationId="{EC2E1D3C-79FE-37DA-3657-BA4A0AF0B5E9}"/>
          </ac:picMkLst>
        </pc:picChg>
        <pc:picChg chg="add del mod">
          <ac:chgData name="Stefano Lauciani" userId="cd68949f-4422-4a83-8146-f63e62069e37" providerId="ADAL" clId="{53CC8687-3C19-4E78-B64B-F6FC8F15B277}" dt="2022-09-05T11:48:39.444" v="488" actId="478"/>
          <ac:picMkLst>
            <pc:docMk/>
            <pc:sldMk cId="2235018171" sldId="330"/>
            <ac:picMk id="19" creationId="{996C5389-BCA1-FD26-8FAF-C0928BE2E285}"/>
          </ac:picMkLst>
        </pc:picChg>
        <pc:picChg chg="add del mod ord">
          <ac:chgData name="Stefano Lauciani" userId="cd68949f-4422-4a83-8146-f63e62069e37" providerId="ADAL" clId="{53CC8687-3C19-4E78-B64B-F6FC8F15B277}" dt="2022-09-05T11:48:40.598" v="490" actId="478"/>
          <ac:picMkLst>
            <pc:docMk/>
            <pc:sldMk cId="2235018171" sldId="330"/>
            <ac:picMk id="23" creationId="{B5CB9D97-5DAE-E7DE-3E82-33E33AD968F9}"/>
          </ac:picMkLst>
        </pc:picChg>
        <pc:picChg chg="add del mod">
          <ac:chgData name="Stefano Lauciani" userId="cd68949f-4422-4a83-8146-f63e62069e37" providerId="ADAL" clId="{53CC8687-3C19-4E78-B64B-F6FC8F15B277}" dt="2022-09-05T11:48:40.025" v="489" actId="478"/>
          <ac:picMkLst>
            <pc:docMk/>
            <pc:sldMk cId="2235018171" sldId="330"/>
            <ac:picMk id="27" creationId="{ED906463-E0AD-9C45-6C0A-09E1C5D1AB6A}"/>
          </ac:picMkLst>
        </pc:picChg>
        <pc:picChg chg="add del">
          <ac:chgData name="Stefano Lauciani" userId="cd68949f-4422-4a83-8146-f63e62069e37" providerId="ADAL" clId="{53CC8687-3C19-4E78-B64B-F6FC8F15B277}" dt="2022-09-05T11:44:03.194" v="405" actId="22"/>
          <ac:picMkLst>
            <pc:docMk/>
            <pc:sldMk cId="2235018171" sldId="330"/>
            <ac:picMk id="29" creationId="{F55540EA-9812-04A1-0C11-A1B4DFF4DB2D}"/>
          </ac:picMkLst>
        </pc:picChg>
        <pc:picChg chg="add del mod">
          <ac:chgData name="Stefano Lauciani" userId="cd68949f-4422-4a83-8146-f63e62069e37" providerId="ADAL" clId="{53CC8687-3C19-4E78-B64B-F6FC8F15B277}" dt="2022-09-05T11:49:06.891" v="497" actId="21"/>
          <ac:picMkLst>
            <pc:docMk/>
            <pc:sldMk cId="2235018171" sldId="330"/>
            <ac:picMk id="33" creationId="{68A0FB84-E7FA-61BF-B5AF-B7F0F24D2CD0}"/>
          </ac:picMkLst>
        </pc:picChg>
        <pc:picChg chg="del">
          <ac:chgData name="Stefano Lauciani" userId="cd68949f-4422-4a83-8146-f63e62069e37" providerId="ADAL" clId="{53CC8687-3C19-4E78-B64B-F6FC8F15B277}" dt="2022-09-05T11:40:15.782" v="332" actId="478"/>
          <ac:picMkLst>
            <pc:docMk/>
            <pc:sldMk cId="2235018171" sldId="330"/>
            <ac:picMk id="1030" creationId="{A4F35185-DAE4-C582-848B-8C742DD3D253}"/>
          </ac:picMkLst>
        </pc:picChg>
      </pc:sldChg>
      <pc:sldChg chg="addSp delSp modSp add mod">
        <pc:chgData name="Stefano Lauciani" userId="cd68949f-4422-4a83-8146-f63e62069e37" providerId="ADAL" clId="{53CC8687-3C19-4E78-B64B-F6FC8F15B277}" dt="2022-09-05T13:03:00.273" v="1916" actId="5793"/>
        <pc:sldMkLst>
          <pc:docMk/>
          <pc:sldMk cId="2546905976" sldId="331"/>
        </pc:sldMkLst>
        <pc:spChg chg="mod">
          <ac:chgData name="Stefano Lauciani" userId="cd68949f-4422-4a83-8146-f63e62069e37" providerId="ADAL" clId="{53CC8687-3C19-4E78-B64B-F6FC8F15B277}" dt="2022-09-05T12:30:14.718" v="1203" actId="1076"/>
          <ac:spMkLst>
            <pc:docMk/>
            <pc:sldMk cId="2546905976" sldId="331"/>
            <ac:spMk id="25" creationId="{E8718D81-13BA-BF95-CA39-3F4062FAE51D}"/>
          </ac:spMkLst>
        </pc:spChg>
        <pc:spChg chg="del">
          <ac:chgData name="Stefano Lauciani" userId="cd68949f-4422-4a83-8146-f63e62069e37" providerId="ADAL" clId="{53CC8687-3C19-4E78-B64B-F6FC8F15B277}" dt="2022-09-05T12:39:54.433" v="1446" actId="478"/>
          <ac:spMkLst>
            <pc:docMk/>
            <pc:sldMk cId="2546905976" sldId="331"/>
            <ac:spMk id="38" creationId="{008B5237-5F66-8568-AD10-BC1A4EF1973A}"/>
          </ac:spMkLst>
        </pc:spChg>
        <pc:spChg chg="del">
          <ac:chgData name="Stefano Lauciani" userId="cd68949f-4422-4a83-8146-f63e62069e37" providerId="ADAL" clId="{53CC8687-3C19-4E78-B64B-F6FC8F15B277}" dt="2022-09-05T12:39:50.296" v="1445" actId="478"/>
          <ac:spMkLst>
            <pc:docMk/>
            <pc:sldMk cId="2546905976" sldId="331"/>
            <ac:spMk id="46" creationId="{215CEE78-1B64-3582-B2F7-33A40967E815}"/>
          </ac:spMkLst>
        </pc:spChg>
        <pc:spChg chg="mod">
          <ac:chgData name="Stefano Lauciani" userId="cd68949f-4422-4a83-8146-f63e62069e37" providerId="ADAL" clId="{53CC8687-3C19-4E78-B64B-F6FC8F15B277}" dt="2022-09-05T12:28:21.371" v="1170" actId="20577"/>
          <ac:spMkLst>
            <pc:docMk/>
            <pc:sldMk cId="2546905976" sldId="331"/>
            <ac:spMk id="49" creationId="{9C0437E8-F3C7-49BE-85BF-948370FA1007}"/>
          </ac:spMkLst>
        </pc:spChg>
        <pc:spChg chg="del">
          <ac:chgData name="Stefano Lauciani" userId="cd68949f-4422-4a83-8146-f63e62069e37" providerId="ADAL" clId="{53CC8687-3C19-4E78-B64B-F6FC8F15B277}" dt="2022-09-05T12:29:24.794" v="1177" actId="478"/>
          <ac:spMkLst>
            <pc:docMk/>
            <pc:sldMk cId="2546905976" sldId="331"/>
            <ac:spMk id="50" creationId="{1AC85021-5F58-4B47-EE77-FF9E6E01CC99}"/>
          </ac:spMkLst>
        </pc:spChg>
        <pc:spChg chg="del mod">
          <ac:chgData name="Stefano Lauciani" userId="cd68949f-4422-4a83-8146-f63e62069e37" providerId="ADAL" clId="{53CC8687-3C19-4E78-B64B-F6FC8F15B277}" dt="2022-09-05T12:29:29.280" v="1180" actId="478"/>
          <ac:spMkLst>
            <pc:docMk/>
            <pc:sldMk cId="2546905976" sldId="331"/>
            <ac:spMk id="61" creationId="{45ED1A58-264F-35D8-E307-704F0C4BBFE7}"/>
          </ac:spMkLst>
        </pc:spChg>
        <pc:spChg chg="del">
          <ac:chgData name="Stefano Lauciani" userId="cd68949f-4422-4a83-8146-f63e62069e37" providerId="ADAL" clId="{53CC8687-3C19-4E78-B64B-F6FC8F15B277}" dt="2022-09-05T12:29:32.027" v="1183" actId="478"/>
          <ac:spMkLst>
            <pc:docMk/>
            <pc:sldMk cId="2546905976" sldId="331"/>
            <ac:spMk id="1028" creationId="{5EC6265E-3072-AFCA-D4C1-36054199F0A9}"/>
          </ac:spMkLst>
        </pc:spChg>
        <pc:graphicFrameChg chg="modGraphic">
          <ac:chgData name="Stefano Lauciani" userId="cd68949f-4422-4a83-8146-f63e62069e37" providerId="ADAL" clId="{53CC8687-3C19-4E78-B64B-F6FC8F15B277}" dt="2022-09-05T13:03:00.273" v="1916" actId="5793"/>
          <ac:graphicFrameMkLst>
            <pc:docMk/>
            <pc:sldMk cId="2546905976" sldId="331"/>
            <ac:graphicFrameMk id="3" creationId="{FB2A9861-1B19-BA4C-5D67-061A2F6D81F6}"/>
          </ac:graphicFrameMkLst>
        </pc:graphicFrameChg>
        <pc:picChg chg="add del mod">
          <ac:chgData name="Stefano Lauciani" userId="cd68949f-4422-4a83-8146-f63e62069e37" providerId="ADAL" clId="{53CC8687-3C19-4E78-B64B-F6FC8F15B277}" dt="2022-09-05T12:31:20.986" v="1209" actId="478"/>
          <ac:picMkLst>
            <pc:docMk/>
            <pc:sldMk cId="2546905976" sldId="331"/>
            <ac:picMk id="4" creationId="{47E1E7EF-C704-EF7F-30A5-875C078B34C2}"/>
          </ac:picMkLst>
        </pc:picChg>
        <pc:picChg chg="add mod">
          <ac:chgData name="Stefano Lauciani" userId="cd68949f-4422-4a83-8146-f63e62069e37" providerId="ADAL" clId="{53CC8687-3C19-4E78-B64B-F6FC8F15B277}" dt="2022-09-05T12:31:26.179" v="1213" actId="1076"/>
          <ac:picMkLst>
            <pc:docMk/>
            <pc:sldMk cId="2546905976" sldId="331"/>
            <ac:picMk id="6" creationId="{77545463-B98D-F81F-2156-B4EEE13D8D70}"/>
          </ac:picMkLst>
        </pc:picChg>
        <pc:picChg chg="add mod">
          <ac:chgData name="Stefano Lauciani" userId="cd68949f-4422-4a83-8146-f63e62069e37" providerId="ADAL" clId="{53CC8687-3C19-4E78-B64B-F6FC8F15B277}" dt="2022-09-05T12:35:07.957" v="1234" actId="1076"/>
          <ac:picMkLst>
            <pc:docMk/>
            <pc:sldMk cId="2546905976" sldId="331"/>
            <ac:picMk id="8" creationId="{75DEBF6A-4EB0-06EB-55C7-48C126C4A8E4}"/>
          </ac:picMkLst>
        </pc:picChg>
        <pc:picChg chg="add mod">
          <ac:chgData name="Stefano Lauciani" userId="cd68949f-4422-4a83-8146-f63e62069e37" providerId="ADAL" clId="{53CC8687-3C19-4E78-B64B-F6FC8F15B277}" dt="2022-09-05T12:35:00.528" v="1232" actId="1076"/>
          <ac:picMkLst>
            <pc:docMk/>
            <pc:sldMk cId="2546905976" sldId="331"/>
            <ac:picMk id="11" creationId="{23221E56-8BDE-1557-40B1-38601C0E1A5C}"/>
          </ac:picMkLst>
        </pc:picChg>
        <pc:picChg chg="del">
          <ac:chgData name="Stefano Lauciani" userId="cd68949f-4422-4a83-8146-f63e62069e37" providerId="ADAL" clId="{53CC8687-3C19-4E78-B64B-F6FC8F15B277}" dt="2022-09-05T12:29:21.285" v="1172" actId="478"/>
          <ac:picMkLst>
            <pc:docMk/>
            <pc:sldMk cId="2546905976" sldId="331"/>
            <ac:picMk id="12" creationId="{2A95F0F2-33D1-5D93-E10F-BCB0EA9DF852}"/>
          </ac:picMkLst>
        </pc:picChg>
        <pc:picChg chg="del">
          <ac:chgData name="Stefano Lauciani" userId="cd68949f-4422-4a83-8146-f63e62069e37" providerId="ADAL" clId="{53CC8687-3C19-4E78-B64B-F6FC8F15B277}" dt="2022-09-05T12:29:20.570" v="1171" actId="478"/>
          <ac:picMkLst>
            <pc:docMk/>
            <pc:sldMk cId="2546905976" sldId="331"/>
            <ac:picMk id="18" creationId="{1B75AA0D-AB78-8145-2B82-C30612414D4D}"/>
          </ac:picMkLst>
        </pc:picChg>
        <pc:picChg chg="del">
          <ac:chgData name="Stefano Lauciani" userId="cd68949f-4422-4a83-8146-f63e62069e37" providerId="ADAL" clId="{53CC8687-3C19-4E78-B64B-F6FC8F15B277}" dt="2022-09-05T12:29:23.399" v="1175" actId="478"/>
          <ac:picMkLst>
            <pc:docMk/>
            <pc:sldMk cId="2546905976" sldId="331"/>
            <ac:picMk id="52" creationId="{1488BAD3-D138-0C83-DA38-F02BFC9933BD}"/>
          </ac:picMkLst>
        </pc:picChg>
        <pc:cxnChg chg="del mod">
          <ac:chgData name="Stefano Lauciani" userId="cd68949f-4422-4a83-8146-f63e62069e37" providerId="ADAL" clId="{53CC8687-3C19-4E78-B64B-F6FC8F15B277}" dt="2022-09-05T12:29:22.650" v="1174" actId="478"/>
          <ac:cxnSpMkLst>
            <pc:docMk/>
            <pc:sldMk cId="2546905976" sldId="331"/>
            <ac:cxnSpMk id="53" creationId="{FEAFE29E-B392-1A66-53D1-CDADA451C241}"/>
          </ac:cxnSpMkLst>
        </pc:cxnChg>
        <pc:cxnChg chg="del">
          <ac:chgData name="Stefano Lauciani" userId="cd68949f-4422-4a83-8146-f63e62069e37" providerId="ADAL" clId="{53CC8687-3C19-4E78-B64B-F6FC8F15B277}" dt="2022-09-05T12:29:22.165" v="1173" actId="478"/>
          <ac:cxnSpMkLst>
            <pc:docMk/>
            <pc:sldMk cId="2546905976" sldId="331"/>
            <ac:cxnSpMk id="57" creationId="{0706E2D1-A15D-DEA5-5A7D-4799BBA1C624}"/>
          </ac:cxnSpMkLst>
        </pc:cxnChg>
        <pc:cxnChg chg="del">
          <ac:chgData name="Stefano Lauciani" userId="cd68949f-4422-4a83-8146-f63e62069e37" providerId="ADAL" clId="{53CC8687-3C19-4E78-B64B-F6FC8F15B277}" dt="2022-09-05T12:29:27.130" v="1178" actId="478"/>
          <ac:cxnSpMkLst>
            <pc:docMk/>
            <pc:sldMk cId="2546905976" sldId="331"/>
            <ac:cxnSpMk id="62" creationId="{AAD4D87F-BD67-5A9D-39DC-B9CF100581D2}"/>
          </ac:cxnSpMkLst>
        </pc:cxnChg>
        <pc:cxnChg chg="del">
          <ac:chgData name="Stefano Lauciani" userId="cd68949f-4422-4a83-8146-f63e62069e37" providerId="ADAL" clId="{53CC8687-3C19-4E78-B64B-F6FC8F15B277}" dt="2022-09-05T12:29:24.639" v="1176" actId="478"/>
          <ac:cxnSpMkLst>
            <pc:docMk/>
            <pc:sldMk cId="2546905976" sldId="331"/>
            <ac:cxnSpMk id="1024" creationId="{7C65CB7F-6726-3C21-C326-9C6DFE0C2F64}"/>
          </ac:cxnSpMkLst>
        </pc:cxnChg>
        <pc:cxnChg chg="del">
          <ac:chgData name="Stefano Lauciani" userId="cd68949f-4422-4a83-8146-f63e62069e37" providerId="ADAL" clId="{53CC8687-3C19-4E78-B64B-F6FC8F15B277}" dt="2022-09-05T12:29:30.090" v="1181" actId="478"/>
          <ac:cxnSpMkLst>
            <pc:docMk/>
            <pc:sldMk cId="2546905976" sldId="331"/>
            <ac:cxnSpMk id="1029" creationId="{9EEB2D31-6B0A-40BB-1EFE-0555FDCF2432}"/>
          </ac:cxnSpMkLst>
        </pc:cxnChg>
        <pc:cxnChg chg="del">
          <ac:chgData name="Stefano Lauciani" userId="cd68949f-4422-4a83-8146-f63e62069e37" providerId="ADAL" clId="{53CC8687-3C19-4E78-B64B-F6FC8F15B277}" dt="2022-09-05T12:29:30.669" v="1182" actId="478"/>
          <ac:cxnSpMkLst>
            <pc:docMk/>
            <pc:sldMk cId="2546905976" sldId="331"/>
            <ac:cxnSpMk id="1031" creationId="{21DB5AD1-13D3-3D9A-049D-80DC922917AC}"/>
          </ac:cxnSpMkLst>
        </pc:cxnChg>
      </pc:sldChg>
      <pc:sldChg chg="add del ord">
        <pc:chgData name="Stefano Lauciani" userId="cd68949f-4422-4a83-8146-f63e62069e37" providerId="ADAL" clId="{53CC8687-3C19-4E78-B64B-F6FC8F15B277}" dt="2022-09-05T12:35:43.180" v="1238" actId="47"/>
        <pc:sldMkLst>
          <pc:docMk/>
          <pc:sldMk cId="1825109511" sldId="332"/>
        </pc:sldMkLst>
      </pc:sldChg>
      <pc:sldChg chg="addSp delSp modSp add mod">
        <pc:chgData name="Stefano Lauciani" userId="cd68949f-4422-4a83-8146-f63e62069e37" providerId="ADAL" clId="{53CC8687-3C19-4E78-B64B-F6FC8F15B277}" dt="2022-09-05T12:48:22.364" v="1875" actId="207"/>
        <pc:sldMkLst>
          <pc:docMk/>
          <pc:sldMk cId="1891713485" sldId="332"/>
        </pc:sldMkLst>
        <pc:spChg chg="add mod">
          <ac:chgData name="Stefano Lauciani" userId="cd68949f-4422-4a83-8146-f63e62069e37" providerId="ADAL" clId="{53CC8687-3C19-4E78-B64B-F6FC8F15B277}" dt="2022-09-05T12:48:22.364" v="1875" actId="207"/>
          <ac:spMkLst>
            <pc:docMk/>
            <pc:sldMk cId="1891713485" sldId="332"/>
            <ac:spMk id="18" creationId="{5D84BD60-8AA3-D607-B3CB-31DAC0D229B7}"/>
          </ac:spMkLst>
        </pc:spChg>
        <pc:spChg chg="mod">
          <ac:chgData name="Stefano Lauciani" userId="cd68949f-4422-4a83-8146-f63e62069e37" providerId="ADAL" clId="{53CC8687-3C19-4E78-B64B-F6FC8F15B277}" dt="2022-09-05T12:47:39.007" v="1869" actId="20577"/>
          <ac:spMkLst>
            <pc:docMk/>
            <pc:sldMk cId="1891713485" sldId="332"/>
            <ac:spMk id="19" creationId="{46BE0337-8651-F99A-38FC-6AD24FC472A4}"/>
          </ac:spMkLst>
        </pc:spChg>
        <pc:spChg chg="del mod">
          <ac:chgData name="Stefano Lauciani" userId="cd68949f-4422-4a83-8146-f63e62069e37" providerId="ADAL" clId="{53CC8687-3C19-4E78-B64B-F6FC8F15B277}" dt="2022-09-05T12:37:39.606" v="1259" actId="478"/>
          <ac:spMkLst>
            <pc:docMk/>
            <pc:sldMk cId="1891713485" sldId="332"/>
            <ac:spMk id="25" creationId="{E8718D81-13BA-BF95-CA39-3F4062FAE51D}"/>
          </ac:spMkLst>
        </pc:spChg>
        <pc:spChg chg="del">
          <ac:chgData name="Stefano Lauciani" userId="cd68949f-4422-4a83-8146-f63e62069e37" providerId="ADAL" clId="{53CC8687-3C19-4E78-B64B-F6FC8F15B277}" dt="2022-09-05T12:37:18.296" v="1246" actId="478"/>
          <ac:spMkLst>
            <pc:docMk/>
            <pc:sldMk cId="1891713485" sldId="332"/>
            <ac:spMk id="29" creationId="{D7F1CD19-9AED-47A5-C3E4-D70B63E9FCBF}"/>
          </ac:spMkLst>
        </pc:spChg>
        <pc:spChg chg="del">
          <ac:chgData name="Stefano Lauciani" userId="cd68949f-4422-4a83-8146-f63e62069e37" providerId="ADAL" clId="{53CC8687-3C19-4E78-B64B-F6FC8F15B277}" dt="2022-09-05T12:37:16.784" v="1245" actId="478"/>
          <ac:spMkLst>
            <pc:docMk/>
            <pc:sldMk cId="1891713485" sldId="332"/>
            <ac:spMk id="38" creationId="{008B5237-5F66-8568-AD10-BC1A4EF1973A}"/>
          </ac:spMkLst>
        </pc:spChg>
        <pc:spChg chg="del">
          <ac:chgData name="Stefano Lauciani" userId="cd68949f-4422-4a83-8146-f63e62069e37" providerId="ADAL" clId="{53CC8687-3C19-4E78-B64B-F6FC8F15B277}" dt="2022-09-05T12:37:15.553" v="1244" actId="478"/>
          <ac:spMkLst>
            <pc:docMk/>
            <pc:sldMk cId="1891713485" sldId="332"/>
            <ac:spMk id="46" creationId="{215CEE78-1B64-3582-B2F7-33A40967E815}"/>
          </ac:spMkLst>
        </pc:spChg>
        <pc:spChg chg="mod">
          <ac:chgData name="Stefano Lauciani" userId="cd68949f-4422-4a83-8146-f63e62069e37" providerId="ADAL" clId="{53CC8687-3C19-4E78-B64B-F6FC8F15B277}" dt="2022-09-05T12:37:27.856" v="1256" actId="20577"/>
          <ac:spMkLst>
            <pc:docMk/>
            <pc:sldMk cId="1891713485" sldId="332"/>
            <ac:spMk id="49" creationId="{9C0437E8-F3C7-49BE-85BF-948370FA1007}"/>
          </ac:spMkLst>
        </pc:spChg>
        <pc:graphicFrameChg chg="del">
          <ac:chgData name="Stefano Lauciani" userId="cd68949f-4422-4a83-8146-f63e62069e37" providerId="ADAL" clId="{53CC8687-3C19-4E78-B64B-F6FC8F15B277}" dt="2022-09-05T12:37:05.026" v="1240" actId="478"/>
          <ac:graphicFrameMkLst>
            <pc:docMk/>
            <pc:sldMk cId="1891713485" sldId="332"/>
            <ac:graphicFrameMk id="3" creationId="{FB2A9861-1B19-BA4C-5D67-061A2F6D81F6}"/>
          </ac:graphicFrameMkLst>
        </pc:graphicFrameChg>
        <pc:picChg chg="add del mod">
          <ac:chgData name="Stefano Lauciani" userId="cd68949f-4422-4a83-8146-f63e62069e37" providerId="ADAL" clId="{53CC8687-3C19-4E78-B64B-F6FC8F15B277}" dt="2022-09-05T12:46:51.045" v="1800" actId="478"/>
          <ac:picMkLst>
            <pc:docMk/>
            <pc:sldMk cId="1891713485" sldId="332"/>
            <ac:picMk id="5" creationId="{E14D528F-D4EF-5FCB-72FD-EB85BAF1F04E}"/>
          </ac:picMkLst>
        </pc:picChg>
        <pc:picChg chg="del">
          <ac:chgData name="Stefano Lauciani" userId="cd68949f-4422-4a83-8146-f63e62069e37" providerId="ADAL" clId="{53CC8687-3C19-4E78-B64B-F6FC8F15B277}" dt="2022-09-05T12:37:13.991" v="1243" actId="478"/>
          <ac:picMkLst>
            <pc:docMk/>
            <pc:sldMk cId="1891713485" sldId="332"/>
            <ac:picMk id="6" creationId="{77545463-B98D-F81F-2156-B4EEE13D8D70}"/>
          </ac:picMkLst>
        </pc:picChg>
        <pc:picChg chg="del">
          <ac:chgData name="Stefano Lauciani" userId="cd68949f-4422-4a83-8146-f63e62069e37" providerId="ADAL" clId="{53CC8687-3C19-4E78-B64B-F6FC8F15B277}" dt="2022-09-05T12:37:13.386" v="1242" actId="478"/>
          <ac:picMkLst>
            <pc:docMk/>
            <pc:sldMk cId="1891713485" sldId="332"/>
            <ac:picMk id="8" creationId="{75DEBF6A-4EB0-06EB-55C7-48C126C4A8E4}"/>
          </ac:picMkLst>
        </pc:picChg>
        <pc:picChg chg="add mod">
          <ac:chgData name="Stefano Lauciani" userId="cd68949f-4422-4a83-8146-f63e62069e37" providerId="ADAL" clId="{53CC8687-3C19-4E78-B64B-F6FC8F15B277}" dt="2022-09-05T12:47:09.321" v="1803" actId="14100"/>
          <ac:picMkLst>
            <pc:docMk/>
            <pc:sldMk cId="1891713485" sldId="332"/>
            <ac:picMk id="9" creationId="{AC4AF6BF-E820-C8C3-CADD-D4E8424E034B}"/>
          </ac:picMkLst>
        </pc:picChg>
        <pc:picChg chg="del">
          <ac:chgData name="Stefano Lauciani" userId="cd68949f-4422-4a83-8146-f63e62069e37" providerId="ADAL" clId="{53CC8687-3C19-4E78-B64B-F6FC8F15B277}" dt="2022-09-05T12:37:12.695" v="1241" actId="478"/>
          <ac:picMkLst>
            <pc:docMk/>
            <pc:sldMk cId="1891713485" sldId="332"/>
            <ac:picMk id="11" creationId="{23221E56-8BDE-1557-40B1-38601C0E1A5C}"/>
          </ac:picMkLst>
        </pc:picChg>
        <pc:cxnChg chg="add mod">
          <ac:chgData name="Stefano Lauciani" userId="cd68949f-4422-4a83-8146-f63e62069e37" providerId="ADAL" clId="{53CC8687-3C19-4E78-B64B-F6FC8F15B277}" dt="2022-09-05T12:47:55.011" v="1872" actId="14100"/>
          <ac:cxnSpMkLst>
            <pc:docMk/>
            <pc:sldMk cId="1891713485" sldId="332"/>
            <ac:cxnSpMk id="12" creationId="{6AD7F795-3B70-5198-9DEF-A063F6B7394D}"/>
          </ac:cxnSpMkLst>
        </pc:cxnChg>
      </pc:sldChg>
    </pc:docChg>
  </pc:docChgLst>
  <pc:docChgLst>
    <pc:chgData name="Francesco Fransesini" userId="f4b06c69-b125-4814-a67d-adf8dc91bd7e" providerId="ADAL" clId="{B6A29EED-5B00-45B5-A412-E0426022A13F}"/>
    <pc:docChg chg="undo custSel addSld delSld modSld">
      <pc:chgData name="Francesco Fransesini" userId="f4b06c69-b125-4814-a67d-adf8dc91bd7e" providerId="ADAL" clId="{B6A29EED-5B00-45B5-A412-E0426022A13F}" dt="2022-03-16T15:21:43.285" v="3032" actId="164"/>
      <pc:docMkLst>
        <pc:docMk/>
      </pc:docMkLst>
      <pc:sldChg chg="addSp modSp mod">
        <pc:chgData name="Francesco Fransesini" userId="f4b06c69-b125-4814-a67d-adf8dc91bd7e" providerId="ADAL" clId="{B6A29EED-5B00-45B5-A412-E0426022A13F}" dt="2022-03-14T10:15:35.991" v="722" actId="1076"/>
        <pc:sldMkLst>
          <pc:docMk/>
          <pc:sldMk cId="3110927197" sldId="283"/>
        </pc:sldMkLst>
        <pc:spChg chg="add mod">
          <ac:chgData name="Francesco Fransesini" userId="f4b06c69-b125-4814-a67d-adf8dc91bd7e" providerId="ADAL" clId="{B6A29EED-5B00-45B5-A412-E0426022A13F}" dt="2022-03-14T10:15:35.991" v="722" actId="1076"/>
          <ac:spMkLst>
            <pc:docMk/>
            <pc:sldMk cId="3110927197" sldId="283"/>
            <ac:spMk id="3" creationId="{4A6982EA-6575-4C3F-B77F-0C96773101DF}"/>
          </ac:spMkLst>
        </pc:spChg>
        <pc:spChg chg="mod">
          <ac:chgData name="Francesco Fransesini" userId="f4b06c69-b125-4814-a67d-adf8dc91bd7e" providerId="ADAL" clId="{B6A29EED-5B00-45B5-A412-E0426022A13F}" dt="2022-03-14T10:15:07.315" v="705" actId="6549"/>
          <ac:spMkLst>
            <pc:docMk/>
            <pc:sldMk cId="3110927197" sldId="283"/>
            <ac:spMk id="48" creationId="{EA777D94-B97F-4FEC-8873-BB959D9332F5}"/>
          </ac:spMkLst>
        </pc:spChg>
      </pc:sldChg>
      <pc:sldChg chg="addSp delSp modSp del mod">
        <pc:chgData name="Francesco Fransesini" userId="f4b06c69-b125-4814-a67d-adf8dc91bd7e" providerId="ADAL" clId="{B6A29EED-5B00-45B5-A412-E0426022A13F}" dt="2022-03-14T11:01:47.200" v="2207" actId="47"/>
        <pc:sldMkLst>
          <pc:docMk/>
          <pc:sldMk cId="2026972222" sldId="295"/>
        </pc:sldMkLst>
        <pc:spChg chg="del">
          <ac:chgData name="Francesco Fransesini" userId="f4b06c69-b125-4814-a67d-adf8dc91bd7e" providerId="ADAL" clId="{B6A29EED-5B00-45B5-A412-E0426022A13F}" dt="2022-03-14T10:38:54.511" v="1761" actId="478"/>
          <ac:spMkLst>
            <pc:docMk/>
            <pc:sldMk cId="2026972222" sldId="295"/>
            <ac:spMk id="7" creationId="{D2450552-0367-42E8-91C9-4510DACDE158}"/>
          </ac:spMkLst>
        </pc:spChg>
        <pc:spChg chg="del">
          <ac:chgData name="Francesco Fransesini" userId="f4b06c69-b125-4814-a67d-adf8dc91bd7e" providerId="ADAL" clId="{B6A29EED-5B00-45B5-A412-E0426022A13F}" dt="2022-03-14T10:38:58.351" v="1763" actId="478"/>
          <ac:spMkLst>
            <pc:docMk/>
            <pc:sldMk cId="2026972222" sldId="295"/>
            <ac:spMk id="9" creationId="{EAE157BE-509D-434A-A5AB-1F7D8D1111C5}"/>
          </ac:spMkLst>
        </pc:spChg>
        <pc:spChg chg="del">
          <ac:chgData name="Francesco Fransesini" userId="f4b06c69-b125-4814-a67d-adf8dc91bd7e" providerId="ADAL" clId="{B6A29EED-5B00-45B5-A412-E0426022A13F}" dt="2022-03-14T10:38:57.368" v="1762" actId="478"/>
          <ac:spMkLst>
            <pc:docMk/>
            <pc:sldMk cId="2026972222" sldId="295"/>
            <ac:spMk id="16" creationId="{6D8106D4-049C-40EB-A675-2001545C2DD5}"/>
          </ac:spMkLst>
        </pc:spChg>
        <pc:picChg chg="add del mod">
          <ac:chgData name="Francesco Fransesini" userId="f4b06c69-b125-4814-a67d-adf8dc91bd7e" providerId="ADAL" clId="{B6A29EED-5B00-45B5-A412-E0426022A13F}" dt="2022-03-14T10:39:17.325" v="1768" actId="1076"/>
          <ac:picMkLst>
            <pc:docMk/>
            <pc:sldMk cId="2026972222" sldId="295"/>
            <ac:picMk id="18" creationId="{B2739BE2-14BD-4337-8670-62B96D17DDD0}"/>
          </ac:picMkLst>
        </pc:picChg>
        <pc:cxnChg chg="del">
          <ac:chgData name="Francesco Fransesini" userId="f4b06c69-b125-4814-a67d-adf8dc91bd7e" providerId="ADAL" clId="{B6A29EED-5B00-45B5-A412-E0426022A13F}" dt="2022-03-14T10:39:14.623" v="1766" actId="478"/>
          <ac:cxnSpMkLst>
            <pc:docMk/>
            <pc:sldMk cId="2026972222" sldId="295"/>
            <ac:cxnSpMk id="20" creationId="{556DCFFD-7674-4798-84FC-90B018892A03}"/>
          </ac:cxnSpMkLst>
        </pc:cxnChg>
        <pc:cxnChg chg="del">
          <ac:chgData name="Francesco Fransesini" userId="f4b06c69-b125-4814-a67d-adf8dc91bd7e" providerId="ADAL" clId="{B6A29EED-5B00-45B5-A412-E0426022A13F}" dt="2022-03-14T10:39:15.574" v="1767" actId="478"/>
          <ac:cxnSpMkLst>
            <pc:docMk/>
            <pc:sldMk cId="2026972222" sldId="295"/>
            <ac:cxnSpMk id="22" creationId="{4F11E5E3-6C66-4558-AD38-F536ACFBCD1E}"/>
          </ac:cxnSpMkLst>
        </pc:cxnChg>
      </pc:sldChg>
      <pc:sldChg chg="addSp delSp modSp mod">
        <pc:chgData name="Francesco Fransesini" userId="f4b06c69-b125-4814-a67d-adf8dc91bd7e" providerId="ADAL" clId="{B6A29EED-5B00-45B5-A412-E0426022A13F}" dt="2022-03-14T13:45:55.384" v="2927" actId="114"/>
        <pc:sldMkLst>
          <pc:docMk/>
          <pc:sldMk cId="397483623" sldId="297"/>
        </pc:sldMkLst>
        <pc:spChg chg="add mod">
          <ac:chgData name="Francesco Fransesini" userId="f4b06c69-b125-4814-a67d-adf8dc91bd7e" providerId="ADAL" clId="{B6A29EED-5B00-45B5-A412-E0426022A13F}" dt="2022-03-14T10:56:41.358" v="2069" actId="1076"/>
          <ac:spMkLst>
            <pc:docMk/>
            <pc:sldMk cId="397483623" sldId="297"/>
            <ac:spMk id="7" creationId="{89F4B0CC-093B-4868-B356-ABC5E556D79B}"/>
          </ac:spMkLst>
        </pc:spChg>
        <pc:spChg chg="mod">
          <ac:chgData name="Francesco Fransesini" userId="f4b06c69-b125-4814-a67d-adf8dc91bd7e" providerId="ADAL" clId="{B6A29EED-5B00-45B5-A412-E0426022A13F}" dt="2022-03-14T13:45:55.384" v="2927" actId="114"/>
          <ac:spMkLst>
            <pc:docMk/>
            <pc:sldMk cId="397483623" sldId="297"/>
            <ac:spMk id="8" creationId="{3F6F2137-6CC7-4B59-8090-358936B024C0}"/>
          </ac:spMkLst>
        </pc:spChg>
        <pc:spChg chg="add mod">
          <ac:chgData name="Francesco Fransesini" userId="f4b06c69-b125-4814-a67d-adf8dc91bd7e" providerId="ADAL" clId="{B6A29EED-5B00-45B5-A412-E0426022A13F}" dt="2022-03-14T10:56:27.998" v="2067" actId="1076"/>
          <ac:spMkLst>
            <pc:docMk/>
            <pc:sldMk cId="397483623" sldId="297"/>
            <ac:spMk id="9" creationId="{4895865D-E54C-4A91-AD8E-4F26419E6DD3}"/>
          </ac:spMkLst>
        </pc:spChg>
        <pc:spChg chg="mod">
          <ac:chgData name="Francesco Fransesini" userId="f4b06c69-b125-4814-a67d-adf8dc91bd7e" providerId="ADAL" clId="{B6A29EED-5B00-45B5-A412-E0426022A13F}" dt="2022-03-14T10:54:04.413" v="1994" actId="1076"/>
          <ac:spMkLst>
            <pc:docMk/>
            <pc:sldMk cId="397483623" sldId="297"/>
            <ac:spMk id="10" creationId="{27C53D40-47F3-47DF-8582-66D1036985DD}"/>
          </ac:spMkLst>
        </pc:spChg>
        <pc:spChg chg="mod">
          <ac:chgData name="Francesco Fransesini" userId="f4b06c69-b125-4814-a67d-adf8dc91bd7e" providerId="ADAL" clId="{B6A29EED-5B00-45B5-A412-E0426022A13F}" dt="2022-03-14T10:50:09.389" v="1795" actId="1076"/>
          <ac:spMkLst>
            <pc:docMk/>
            <pc:sldMk cId="397483623" sldId="297"/>
            <ac:spMk id="25" creationId="{FC325D86-3A1F-478C-A106-2A081407E7A4}"/>
          </ac:spMkLst>
        </pc:spChg>
        <pc:spChg chg="del mod">
          <ac:chgData name="Francesco Fransesini" userId="f4b06c69-b125-4814-a67d-adf8dc91bd7e" providerId="ADAL" clId="{B6A29EED-5B00-45B5-A412-E0426022A13F}" dt="2022-03-14T10:55:14.223" v="2054" actId="478"/>
          <ac:spMkLst>
            <pc:docMk/>
            <pc:sldMk cId="397483623" sldId="297"/>
            <ac:spMk id="26" creationId="{C2A5F7DE-D093-401D-B39E-6434D27BB02E}"/>
          </ac:spMkLst>
        </pc:spChg>
        <pc:spChg chg="mod">
          <ac:chgData name="Francesco Fransesini" userId="f4b06c69-b125-4814-a67d-adf8dc91bd7e" providerId="ADAL" clId="{B6A29EED-5B00-45B5-A412-E0426022A13F}" dt="2022-03-14T10:50:01.205" v="1794" actId="1076"/>
          <ac:spMkLst>
            <pc:docMk/>
            <pc:sldMk cId="397483623" sldId="297"/>
            <ac:spMk id="27" creationId="{FB9BF2B0-1AC7-49D6-B6A8-569FEC27B9BB}"/>
          </ac:spMkLst>
        </pc:spChg>
        <pc:spChg chg="mod">
          <ac:chgData name="Francesco Fransesini" userId="f4b06c69-b125-4814-a67d-adf8dc91bd7e" providerId="ADAL" clId="{B6A29EED-5B00-45B5-A412-E0426022A13F}" dt="2022-03-14T10:50:13.670" v="1796" actId="1076"/>
          <ac:spMkLst>
            <pc:docMk/>
            <pc:sldMk cId="397483623" sldId="297"/>
            <ac:spMk id="28" creationId="{1317B95D-E413-495A-81DF-1FA4E4581E22}"/>
          </ac:spMkLst>
        </pc:spChg>
        <pc:spChg chg="mod">
          <ac:chgData name="Francesco Fransesini" userId="f4b06c69-b125-4814-a67d-adf8dc91bd7e" providerId="ADAL" clId="{B6A29EED-5B00-45B5-A412-E0426022A13F}" dt="2022-03-14T10:50:21.117" v="1798" actId="1076"/>
          <ac:spMkLst>
            <pc:docMk/>
            <pc:sldMk cId="397483623" sldId="297"/>
            <ac:spMk id="29" creationId="{E02DFFA7-206F-4B06-A4CA-846B4D20339D}"/>
          </ac:spMkLst>
        </pc:spChg>
        <pc:spChg chg="add mod">
          <ac:chgData name="Francesco Fransesini" userId="f4b06c69-b125-4814-a67d-adf8dc91bd7e" providerId="ADAL" clId="{B6A29EED-5B00-45B5-A412-E0426022A13F}" dt="2022-03-14T10:57:14.917" v="2077" actId="1076"/>
          <ac:spMkLst>
            <pc:docMk/>
            <pc:sldMk cId="397483623" sldId="297"/>
            <ac:spMk id="30" creationId="{D003DE54-E233-4D85-9A6C-522F7E70D763}"/>
          </ac:spMkLst>
        </pc:spChg>
        <pc:picChg chg="add mod">
          <ac:chgData name="Francesco Fransesini" userId="f4b06c69-b125-4814-a67d-adf8dc91bd7e" providerId="ADAL" clId="{B6A29EED-5B00-45B5-A412-E0426022A13F}" dt="2022-03-14T10:56:17.029" v="2065" actId="1076"/>
          <ac:picMkLst>
            <pc:docMk/>
            <pc:sldMk cId="397483623" sldId="297"/>
            <ac:picMk id="3" creationId="{958E7E95-052F-4311-A3AE-A3BFF42EFC50}"/>
          </ac:picMkLst>
        </pc:picChg>
        <pc:picChg chg="add mod">
          <ac:chgData name="Francesco Fransesini" userId="f4b06c69-b125-4814-a67d-adf8dc91bd7e" providerId="ADAL" clId="{B6A29EED-5B00-45B5-A412-E0426022A13F}" dt="2022-03-14T10:56:24.077" v="2066" actId="1076"/>
          <ac:picMkLst>
            <pc:docMk/>
            <pc:sldMk cId="397483623" sldId="297"/>
            <ac:picMk id="15" creationId="{25E1AA52-18DD-43E0-97C3-B04AEE47F019}"/>
          </ac:picMkLst>
        </pc:picChg>
        <pc:picChg chg="mod">
          <ac:chgData name="Francesco Fransesini" userId="f4b06c69-b125-4814-a67d-adf8dc91bd7e" providerId="ADAL" clId="{B6A29EED-5B00-45B5-A412-E0426022A13F}" dt="2022-03-14T10:49:52.949" v="1790" actId="14100"/>
          <ac:picMkLst>
            <pc:docMk/>
            <pc:sldMk cId="397483623" sldId="297"/>
            <ac:picMk id="24" creationId="{918B012A-CC51-4087-80F5-16F4B4F4FA5E}"/>
          </ac:picMkLst>
        </pc:picChg>
        <pc:cxnChg chg="mod">
          <ac:chgData name="Francesco Fransesini" userId="f4b06c69-b125-4814-a67d-adf8dc91bd7e" providerId="ADAL" clId="{B6A29EED-5B00-45B5-A412-E0426022A13F}" dt="2022-03-14T10:50:09.389" v="1795" actId="1076"/>
          <ac:cxnSpMkLst>
            <pc:docMk/>
            <pc:sldMk cId="397483623" sldId="297"/>
            <ac:cxnSpMk id="31" creationId="{8E99711C-878C-42FF-BD2C-47B58C67E120}"/>
          </ac:cxnSpMkLst>
        </pc:cxnChg>
        <pc:cxnChg chg="del mod">
          <ac:chgData name="Francesco Fransesini" userId="f4b06c69-b125-4814-a67d-adf8dc91bd7e" providerId="ADAL" clId="{B6A29EED-5B00-45B5-A412-E0426022A13F}" dt="2022-03-14T10:55:16.230" v="2055" actId="478"/>
          <ac:cxnSpMkLst>
            <pc:docMk/>
            <pc:sldMk cId="397483623" sldId="297"/>
            <ac:cxnSpMk id="33" creationId="{D9646593-F5B0-4134-A019-95619F389064}"/>
          </ac:cxnSpMkLst>
        </pc:cxnChg>
        <pc:cxnChg chg="mod">
          <ac:chgData name="Francesco Fransesini" userId="f4b06c69-b125-4814-a67d-adf8dc91bd7e" providerId="ADAL" clId="{B6A29EED-5B00-45B5-A412-E0426022A13F}" dt="2022-03-14T10:50:23.245" v="1799" actId="14100"/>
          <ac:cxnSpMkLst>
            <pc:docMk/>
            <pc:sldMk cId="397483623" sldId="297"/>
            <ac:cxnSpMk id="35" creationId="{46767DE4-848F-4989-B0D8-91BCEA041D9C}"/>
          </ac:cxnSpMkLst>
        </pc:cxnChg>
        <pc:cxnChg chg="mod">
          <ac:chgData name="Francesco Fransesini" userId="f4b06c69-b125-4814-a67d-adf8dc91bd7e" providerId="ADAL" clId="{B6A29EED-5B00-45B5-A412-E0426022A13F}" dt="2022-03-14T10:50:15.694" v="1797" actId="14100"/>
          <ac:cxnSpMkLst>
            <pc:docMk/>
            <pc:sldMk cId="397483623" sldId="297"/>
            <ac:cxnSpMk id="37" creationId="{6609A788-2DF1-4596-8EDE-C63D00F5BE2D}"/>
          </ac:cxnSpMkLst>
        </pc:cxnChg>
        <pc:cxnChg chg="mod">
          <ac:chgData name="Francesco Fransesini" userId="f4b06c69-b125-4814-a67d-adf8dc91bd7e" providerId="ADAL" clId="{B6A29EED-5B00-45B5-A412-E0426022A13F}" dt="2022-03-14T10:50:01.205" v="1794" actId="1076"/>
          <ac:cxnSpMkLst>
            <pc:docMk/>
            <pc:sldMk cId="397483623" sldId="297"/>
            <ac:cxnSpMk id="39" creationId="{2AE4EAB2-192F-43D1-8871-ACBFA1408155}"/>
          </ac:cxnSpMkLst>
        </pc:cxnChg>
      </pc:sldChg>
      <pc:sldChg chg="addSp delSp modSp mod">
        <pc:chgData name="Francesco Fransesini" userId="f4b06c69-b125-4814-a67d-adf8dc91bd7e" providerId="ADAL" clId="{B6A29EED-5B00-45B5-A412-E0426022A13F}" dt="2022-03-14T13:55:58.083" v="3031" actId="207"/>
        <pc:sldMkLst>
          <pc:docMk/>
          <pc:sldMk cId="2056906155" sldId="307"/>
        </pc:sldMkLst>
        <pc:spChg chg="mod">
          <ac:chgData name="Francesco Fransesini" userId="f4b06c69-b125-4814-a67d-adf8dc91bd7e" providerId="ADAL" clId="{B6A29EED-5B00-45B5-A412-E0426022A13F}" dt="2022-03-14T09:44:50.076" v="460" actId="1076"/>
          <ac:spMkLst>
            <pc:docMk/>
            <pc:sldMk cId="2056906155" sldId="307"/>
            <ac:spMk id="2" creationId="{E2805501-A3F8-4B6C-AF8D-DE993157D659}"/>
          </ac:spMkLst>
        </pc:spChg>
        <pc:spChg chg="add del mod">
          <ac:chgData name="Francesco Fransesini" userId="f4b06c69-b125-4814-a67d-adf8dc91bd7e" providerId="ADAL" clId="{B6A29EED-5B00-45B5-A412-E0426022A13F}" dt="2022-03-14T09:45:03.494" v="463" actId="478"/>
          <ac:spMkLst>
            <pc:docMk/>
            <pc:sldMk cId="2056906155" sldId="307"/>
            <ac:spMk id="3" creationId="{6541E6A6-91B7-456A-B00A-C3095979EAA4}"/>
          </ac:spMkLst>
        </pc:spChg>
        <pc:spChg chg="mod">
          <ac:chgData name="Francesco Fransesini" userId="f4b06c69-b125-4814-a67d-adf8dc91bd7e" providerId="ADAL" clId="{B6A29EED-5B00-45B5-A412-E0426022A13F}" dt="2022-03-14T13:15:13.281" v="2925" actId="20577"/>
          <ac:spMkLst>
            <pc:docMk/>
            <pc:sldMk cId="2056906155" sldId="307"/>
            <ac:spMk id="5" creationId="{A60CC384-3B58-48A8-AA21-505B600F3D25}"/>
          </ac:spMkLst>
        </pc:spChg>
        <pc:spChg chg="add mod">
          <ac:chgData name="Francesco Fransesini" userId="f4b06c69-b125-4814-a67d-adf8dc91bd7e" providerId="ADAL" clId="{B6A29EED-5B00-45B5-A412-E0426022A13F}" dt="2022-03-14T13:55:58.083" v="3031" actId="207"/>
          <ac:spMkLst>
            <pc:docMk/>
            <pc:sldMk cId="2056906155" sldId="307"/>
            <ac:spMk id="15" creationId="{5F0E21EF-A20A-4200-AABD-EC47BA9B2ACC}"/>
          </ac:spMkLst>
        </pc:spChg>
        <pc:graphicFrameChg chg="add del mod">
          <ac:chgData name="Francesco Fransesini" userId="f4b06c69-b125-4814-a67d-adf8dc91bd7e" providerId="ADAL" clId="{B6A29EED-5B00-45B5-A412-E0426022A13F}" dt="2022-03-14T13:15:01.760" v="2917"/>
          <ac:graphicFrameMkLst>
            <pc:docMk/>
            <pc:sldMk cId="2056906155" sldId="307"/>
            <ac:graphicFrameMk id="7" creationId="{E878286F-7F4B-4681-B084-DB3309FD4766}"/>
          </ac:graphicFrameMkLst>
        </pc:graphicFrameChg>
      </pc:sldChg>
      <pc:sldChg chg="addSp delSp modSp mod">
        <pc:chgData name="Francesco Fransesini" userId="f4b06c69-b125-4814-a67d-adf8dc91bd7e" providerId="ADAL" clId="{B6A29EED-5B00-45B5-A412-E0426022A13F}" dt="2022-03-16T15:21:43.285" v="3032" actId="164"/>
        <pc:sldMkLst>
          <pc:docMk/>
          <pc:sldMk cId="3783807114" sldId="308"/>
        </pc:sldMkLst>
        <pc:spChg chg="add mod">
          <ac:chgData name="Francesco Fransesini" userId="f4b06c69-b125-4814-a67d-adf8dc91bd7e" providerId="ADAL" clId="{B6A29EED-5B00-45B5-A412-E0426022A13F}" dt="2022-03-14T11:09:07.894" v="2440" actId="1076"/>
          <ac:spMkLst>
            <pc:docMk/>
            <pc:sldMk cId="3783807114" sldId="308"/>
            <ac:spMk id="2" creationId="{4B95B3B4-9088-4BB1-B755-DE43E0A4091B}"/>
          </ac:spMkLst>
        </pc:spChg>
        <pc:spChg chg="add mod">
          <ac:chgData name="Francesco Fransesini" userId="f4b06c69-b125-4814-a67d-adf8dc91bd7e" providerId="ADAL" clId="{B6A29EED-5B00-45B5-A412-E0426022A13F}" dt="2022-03-14T13:49:53.529" v="2940" actId="1076"/>
          <ac:spMkLst>
            <pc:docMk/>
            <pc:sldMk cId="3783807114" sldId="308"/>
            <ac:spMk id="8" creationId="{C1CB8CD3-CE28-40CF-B34B-818C40B9E91C}"/>
          </ac:spMkLst>
        </pc:spChg>
        <pc:spChg chg="mod">
          <ac:chgData name="Francesco Fransesini" userId="f4b06c69-b125-4814-a67d-adf8dc91bd7e" providerId="ADAL" clId="{B6A29EED-5B00-45B5-A412-E0426022A13F}" dt="2022-03-16T15:21:43.285" v="3032" actId="164"/>
          <ac:spMkLst>
            <pc:docMk/>
            <pc:sldMk cId="3783807114" sldId="308"/>
            <ac:spMk id="13" creationId="{F7C74083-569C-49E8-B43F-E0BBFC207185}"/>
          </ac:spMkLst>
        </pc:spChg>
        <pc:spChg chg="mod">
          <ac:chgData name="Francesco Fransesini" userId="f4b06c69-b125-4814-a67d-adf8dc91bd7e" providerId="ADAL" clId="{B6A29EED-5B00-45B5-A412-E0426022A13F}" dt="2022-03-16T15:21:43.285" v="3032" actId="164"/>
          <ac:spMkLst>
            <pc:docMk/>
            <pc:sldMk cId="3783807114" sldId="308"/>
            <ac:spMk id="15" creationId="{32CE4286-31CA-45B3-9E68-D68D1BCF19D1}"/>
          </ac:spMkLst>
        </pc:spChg>
        <pc:spChg chg="mod">
          <ac:chgData name="Francesco Fransesini" userId="f4b06c69-b125-4814-a67d-adf8dc91bd7e" providerId="ADAL" clId="{B6A29EED-5B00-45B5-A412-E0426022A13F}" dt="2022-03-16T15:21:43.285" v="3032" actId="164"/>
          <ac:spMkLst>
            <pc:docMk/>
            <pc:sldMk cId="3783807114" sldId="308"/>
            <ac:spMk id="16" creationId="{3FFB3792-2876-4740-9BFA-B69DF34BC919}"/>
          </ac:spMkLst>
        </pc:spChg>
        <pc:spChg chg="mod">
          <ac:chgData name="Francesco Fransesini" userId="f4b06c69-b125-4814-a67d-adf8dc91bd7e" providerId="ADAL" clId="{B6A29EED-5B00-45B5-A412-E0426022A13F}" dt="2022-03-16T15:21:43.285" v="3032" actId="164"/>
          <ac:spMkLst>
            <pc:docMk/>
            <pc:sldMk cId="3783807114" sldId="308"/>
            <ac:spMk id="17" creationId="{D6EEB00E-1F76-4D35-B582-186CA641BB9A}"/>
          </ac:spMkLst>
        </pc:spChg>
        <pc:spChg chg="mod">
          <ac:chgData name="Francesco Fransesini" userId="f4b06c69-b125-4814-a67d-adf8dc91bd7e" providerId="ADAL" clId="{B6A29EED-5B00-45B5-A412-E0426022A13F}" dt="2022-03-16T15:21:43.285" v="3032" actId="164"/>
          <ac:spMkLst>
            <pc:docMk/>
            <pc:sldMk cId="3783807114" sldId="308"/>
            <ac:spMk id="18" creationId="{FD551814-4640-40AD-895C-0114CB8EBF74}"/>
          </ac:spMkLst>
        </pc:spChg>
        <pc:spChg chg="mod">
          <ac:chgData name="Francesco Fransesini" userId="f4b06c69-b125-4814-a67d-adf8dc91bd7e" providerId="ADAL" clId="{B6A29EED-5B00-45B5-A412-E0426022A13F}" dt="2022-03-16T15:21:43.285" v="3032" actId="164"/>
          <ac:spMkLst>
            <pc:docMk/>
            <pc:sldMk cId="3783807114" sldId="308"/>
            <ac:spMk id="19" creationId="{6D974A12-74BB-41B1-89D7-0C619721436B}"/>
          </ac:spMkLst>
        </pc:spChg>
        <pc:spChg chg="mod">
          <ac:chgData name="Francesco Fransesini" userId="f4b06c69-b125-4814-a67d-adf8dc91bd7e" providerId="ADAL" clId="{B6A29EED-5B00-45B5-A412-E0426022A13F}" dt="2022-03-16T15:21:43.285" v="3032" actId="164"/>
          <ac:spMkLst>
            <pc:docMk/>
            <pc:sldMk cId="3783807114" sldId="308"/>
            <ac:spMk id="20" creationId="{B1D90826-5B30-4DFE-A7CB-30A746F4F8F4}"/>
          </ac:spMkLst>
        </pc:spChg>
        <pc:spChg chg="mod">
          <ac:chgData name="Francesco Fransesini" userId="f4b06c69-b125-4814-a67d-adf8dc91bd7e" providerId="ADAL" clId="{B6A29EED-5B00-45B5-A412-E0426022A13F}" dt="2022-03-16T15:21:43.285" v="3032" actId="164"/>
          <ac:spMkLst>
            <pc:docMk/>
            <pc:sldMk cId="3783807114" sldId="308"/>
            <ac:spMk id="21" creationId="{DCC422C3-BED9-48D9-B0D4-6C782DF6A38F}"/>
          </ac:spMkLst>
        </pc:spChg>
        <pc:spChg chg="mod">
          <ac:chgData name="Francesco Fransesini" userId="f4b06c69-b125-4814-a67d-adf8dc91bd7e" providerId="ADAL" clId="{B6A29EED-5B00-45B5-A412-E0426022A13F}" dt="2022-03-16T15:21:43.285" v="3032" actId="164"/>
          <ac:spMkLst>
            <pc:docMk/>
            <pc:sldMk cId="3783807114" sldId="308"/>
            <ac:spMk id="22" creationId="{879FE96E-BA85-40EE-A23E-988881DEF39B}"/>
          </ac:spMkLst>
        </pc:spChg>
        <pc:spChg chg="mod">
          <ac:chgData name="Francesco Fransesini" userId="f4b06c69-b125-4814-a67d-adf8dc91bd7e" providerId="ADAL" clId="{B6A29EED-5B00-45B5-A412-E0426022A13F}" dt="2022-03-16T15:21:43.285" v="3032" actId="164"/>
          <ac:spMkLst>
            <pc:docMk/>
            <pc:sldMk cId="3783807114" sldId="308"/>
            <ac:spMk id="23" creationId="{C13366B8-F962-4BFD-867B-A50129A464E5}"/>
          </ac:spMkLst>
        </pc:spChg>
        <pc:spChg chg="mod">
          <ac:chgData name="Francesco Fransesini" userId="f4b06c69-b125-4814-a67d-adf8dc91bd7e" providerId="ADAL" clId="{B6A29EED-5B00-45B5-A412-E0426022A13F}" dt="2022-03-16T15:21:43.285" v="3032" actId="164"/>
          <ac:spMkLst>
            <pc:docMk/>
            <pc:sldMk cId="3783807114" sldId="308"/>
            <ac:spMk id="24" creationId="{0B3B4856-D6EB-496A-B1C8-CF6C3A83517D}"/>
          </ac:spMkLst>
        </pc:spChg>
        <pc:spChg chg="mod">
          <ac:chgData name="Francesco Fransesini" userId="f4b06c69-b125-4814-a67d-adf8dc91bd7e" providerId="ADAL" clId="{B6A29EED-5B00-45B5-A412-E0426022A13F}" dt="2022-03-16T15:21:43.285" v="3032" actId="164"/>
          <ac:spMkLst>
            <pc:docMk/>
            <pc:sldMk cId="3783807114" sldId="308"/>
            <ac:spMk id="25" creationId="{13A61383-475B-466D-A482-79AF7177A4F7}"/>
          </ac:spMkLst>
        </pc:spChg>
        <pc:spChg chg="add mod">
          <ac:chgData name="Francesco Fransesini" userId="f4b06c69-b125-4814-a67d-adf8dc91bd7e" providerId="ADAL" clId="{B6A29EED-5B00-45B5-A412-E0426022A13F}" dt="2022-03-14T11:09:01.901" v="2439" actId="1076"/>
          <ac:spMkLst>
            <pc:docMk/>
            <pc:sldMk cId="3783807114" sldId="308"/>
            <ac:spMk id="29" creationId="{2D1327D9-DD05-43C3-9D70-E97C3EA9A756}"/>
          </ac:spMkLst>
        </pc:spChg>
        <pc:spChg chg="mod">
          <ac:chgData name="Francesco Fransesini" userId="f4b06c69-b125-4814-a67d-adf8dc91bd7e" providerId="ADAL" clId="{B6A29EED-5B00-45B5-A412-E0426022A13F}" dt="2022-03-14T13:50:03.314" v="2944" actId="20577"/>
          <ac:spMkLst>
            <pc:docMk/>
            <pc:sldMk cId="3783807114" sldId="308"/>
            <ac:spMk id="34" creationId="{2B2FFED9-331D-44CB-97EF-13959C16A569}"/>
          </ac:spMkLst>
        </pc:spChg>
        <pc:grpChg chg="add mod">
          <ac:chgData name="Francesco Fransesini" userId="f4b06c69-b125-4814-a67d-adf8dc91bd7e" providerId="ADAL" clId="{B6A29EED-5B00-45B5-A412-E0426022A13F}" dt="2022-03-16T15:21:43.285" v="3032" actId="164"/>
          <ac:grpSpMkLst>
            <pc:docMk/>
            <pc:sldMk cId="3783807114" sldId="308"/>
            <ac:grpSpMk id="3" creationId="{80D6FE20-A947-46D1-8DEA-EA826E03B0F6}"/>
          </ac:grpSpMkLst>
        </pc:grpChg>
        <pc:picChg chg="mod">
          <ac:chgData name="Francesco Fransesini" userId="f4b06c69-b125-4814-a67d-adf8dc91bd7e" providerId="ADAL" clId="{B6A29EED-5B00-45B5-A412-E0426022A13F}" dt="2022-03-16T15:21:43.285" v="3032" actId="164"/>
          <ac:picMkLst>
            <pc:docMk/>
            <pc:sldMk cId="3783807114" sldId="308"/>
            <ac:picMk id="37" creationId="{6FBB8F66-B638-4784-876F-D7951125C021}"/>
          </ac:picMkLst>
        </pc:picChg>
        <pc:cxnChg chg="add mod">
          <ac:chgData name="Francesco Fransesini" userId="f4b06c69-b125-4814-a67d-adf8dc91bd7e" providerId="ADAL" clId="{B6A29EED-5B00-45B5-A412-E0426022A13F}" dt="2022-03-14T11:09:32.407" v="2443" actId="1582"/>
          <ac:cxnSpMkLst>
            <pc:docMk/>
            <pc:sldMk cId="3783807114" sldId="308"/>
            <ac:cxnSpMk id="4" creationId="{85652FE4-B732-4F93-9B94-044ED869B75C}"/>
          </ac:cxnSpMkLst>
        </pc:cxnChg>
        <pc:cxnChg chg="add mod">
          <ac:chgData name="Francesco Fransesini" userId="f4b06c69-b125-4814-a67d-adf8dc91bd7e" providerId="ADAL" clId="{B6A29EED-5B00-45B5-A412-E0426022A13F}" dt="2022-03-14T11:09:39.998" v="2445" actId="1076"/>
          <ac:cxnSpMkLst>
            <pc:docMk/>
            <pc:sldMk cId="3783807114" sldId="308"/>
            <ac:cxnSpMk id="33" creationId="{025F5529-5E8A-4AC9-B226-125582E8D586}"/>
          </ac:cxnSpMkLst>
        </pc:cxnChg>
        <pc:cxnChg chg="add mod">
          <ac:chgData name="Francesco Fransesini" userId="f4b06c69-b125-4814-a67d-adf8dc91bd7e" providerId="ADAL" clId="{B6A29EED-5B00-45B5-A412-E0426022A13F}" dt="2022-03-14T11:09:50.358" v="2448" actId="14100"/>
          <ac:cxnSpMkLst>
            <pc:docMk/>
            <pc:sldMk cId="3783807114" sldId="308"/>
            <ac:cxnSpMk id="36" creationId="{E3B8B760-F1A7-432D-81F3-CA532BF6FDE5}"/>
          </ac:cxnSpMkLst>
        </pc:cxnChg>
        <pc:cxnChg chg="add del mod">
          <ac:chgData name="Francesco Fransesini" userId="f4b06c69-b125-4814-a67d-adf8dc91bd7e" providerId="ADAL" clId="{B6A29EED-5B00-45B5-A412-E0426022A13F}" dt="2022-03-14T11:09:55.571" v="2450"/>
          <ac:cxnSpMkLst>
            <pc:docMk/>
            <pc:sldMk cId="3783807114" sldId="308"/>
            <ac:cxnSpMk id="38" creationId="{E2AD3C85-3580-4058-AAA7-67154956C932}"/>
          </ac:cxnSpMkLst>
        </pc:cxnChg>
        <pc:cxnChg chg="add mod">
          <ac:chgData name="Francesco Fransesini" userId="f4b06c69-b125-4814-a67d-adf8dc91bd7e" providerId="ADAL" clId="{B6A29EED-5B00-45B5-A412-E0426022A13F}" dt="2022-03-14T11:10:01.302" v="2452" actId="1076"/>
          <ac:cxnSpMkLst>
            <pc:docMk/>
            <pc:sldMk cId="3783807114" sldId="308"/>
            <ac:cxnSpMk id="40" creationId="{C6C91E8C-8EDC-4358-BD5C-98DA339B45DD}"/>
          </ac:cxnSpMkLst>
        </pc:cxnChg>
        <pc:cxnChg chg="add mod">
          <ac:chgData name="Francesco Fransesini" userId="f4b06c69-b125-4814-a67d-adf8dc91bd7e" providerId="ADAL" clId="{B6A29EED-5B00-45B5-A412-E0426022A13F}" dt="2022-03-14T11:10:34.757" v="2474" actId="1076"/>
          <ac:cxnSpMkLst>
            <pc:docMk/>
            <pc:sldMk cId="3783807114" sldId="308"/>
            <ac:cxnSpMk id="41" creationId="{6FE19911-1387-4E90-9F8B-3D0A08B05A1C}"/>
          </ac:cxnSpMkLst>
        </pc:cxnChg>
        <pc:cxnChg chg="add mod">
          <ac:chgData name="Francesco Fransesini" userId="f4b06c69-b125-4814-a67d-adf8dc91bd7e" providerId="ADAL" clId="{B6A29EED-5B00-45B5-A412-E0426022A13F}" dt="2022-03-14T11:10:41.422" v="2477" actId="14100"/>
          <ac:cxnSpMkLst>
            <pc:docMk/>
            <pc:sldMk cId="3783807114" sldId="308"/>
            <ac:cxnSpMk id="42" creationId="{B88AAC26-25ED-446D-92B0-23DC2180E619}"/>
          </ac:cxnSpMkLst>
        </pc:cxnChg>
      </pc:sldChg>
      <pc:sldChg chg="addSp modSp mod">
        <pc:chgData name="Francesco Fransesini" userId="f4b06c69-b125-4814-a67d-adf8dc91bd7e" providerId="ADAL" clId="{B6A29EED-5B00-45B5-A412-E0426022A13F}" dt="2022-03-14T13:09:03.793" v="2859" actId="20577"/>
        <pc:sldMkLst>
          <pc:docMk/>
          <pc:sldMk cId="1408661603" sldId="309"/>
        </pc:sldMkLst>
        <pc:spChg chg="mod">
          <ac:chgData name="Francesco Fransesini" userId="f4b06c69-b125-4814-a67d-adf8dc91bd7e" providerId="ADAL" clId="{B6A29EED-5B00-45B5-A412-E0426022A13F}" dt="2022-03-14T10:58:25.470" v="2093" actId="1076"/>
          <ac:spMkLst>
            <pc:docMk/>
            <pc:sldMk cId="1408661603" sldId="309"/>
            <ac:spMk id="4" creationId="{EE34491B-789A-4F63-A250-ABE5FCDE64A9}"/>
          </ac:spMkLst>
        </pc:spChg>
        <pc:spChg chg="mod">
          <ac:chgData name="Francesco Fransesini" userId="f4b06c69-b125-4814-a67d-adf8dc91bd7e" providerId="ADAL" clId="{B6A29EED-5B00-45B5-A412-E0426022A13F}" dt="2022-03-14T13:09:03.793" v="2859" actId="20577"/>
          <ac:spMkLst>
            <pc:docMk/>
            <pc:sldMk cId="1408661603" sldId="309"/>
            <ac:spMk id="15" creationId="{2A17957A-BA41-4282-BE14-2CC0C10A731F}"/>
          </ac:spMkLst>
        </pc:spChg>
        <pc:spChg chg="add mod">
          <ac:chgData name="Francesco Fransesini" userId="f4b06c69-b125-4814-a67d-adf8dc91bd7e" providerId="ADAL" clId="{B6A29EED-5B00-45B5-A412-E0426022A13F}" dt="2022-03-14T12:53:32.641" v="2836" actId="20577"/>
          <ac:spMkLst>
            <pc:docMk/>
            <pc:sldMk cId="1408661603" sldId="309"/>
            <ac:spMk id="17" creationId="{6526D633-46A5-4AEE-A0D4-5D693551E16C}"/>
          </ac:spMkLst>
        </pc:spChg>
        <pc:picChg chg="mod">
          <ac:chgData name="Francesco Fransesini" userId="f4b06c69-b125-4814-a67d-adf8dc91bd7e" providerId="ADAL" clId="{B6A29EED-5B00-45B5-A412-E0426022A13F}" dt="2022-03-14T10:58:33.885" v="2097" actId="1076"/>
          <ac:picMkLst>
            <pc:docMk/>
            <pc:sldMk cId="1408661603" sldId="309"/>
            <ac:picMk id="20" creationId="{0A0A6F2A-E0CC-4C02-842B-56F6F7365B86}"/>
          </ac:picMkLst>
        </pc:picChg>
        <pc:cxnChg chg="mod">
          <ac:chgData name="Francesco Fransesini" userId="f4b06c69-b125-4814-a67d-adf8dc91bd7e" providerId="ADAL" clId="{B6A29EED-5B00-45B5-A412-E0426022A13F}" dt="2022-03-14T10:58:28.109" v="2095" actId="14100"/>
          <ac:cxnSpMkLst>
            <pc:docMk/>
            <pc:sldMk cId="1408661603" sldId="309"/>
            <ac:cxnSpMk id="3" creationId="{2B880DA9-89D8-4C01-97FD-29A5C71863FF}"/>
          </ac:cxnSpMkLst>
        </pc:cxnChg>
        <pc:cxnChg chg="mod">
          <ac:chgData name="Francesco Fransesini" userId="f4b06c69-b125-4814-a67d-adf8dc91bd7e" providerId="ADAL" clId="{B6A29EED-5B00-45B5-A412-E0426022A13F}" dt="2022-03-14T10:58:35.709" v="2098" actId="14100"/>
          <ac:cxnSpMkLst>
            <pc:docMk/>
            <pc:sldMk cId="1408661603" sldId="309"/>
            <ac:cxnSpMk id="18" creationId="{F79F502C-4C11-488E-B82E-006A21EE6724}"/>
          </ac:cxnSpMkLst>
        </pc:cxnChg>
        <pc:cxnChg chg="mod">
          <ac:chgData name="Francesco Fransesini" userId="f4b06c69-b125-4814-a67d-adf8dc91bd7e" providerId="ADAL" clId="{B6A29EED-5B00-45B5-A412-E0426022A13F}" dt="2022-03-14T10:58:38.830" v="2100" actId="14100"/>
          <ac:cxnSpMkLst>
            <pc:docMk/>
            <pc:sldMk cId="1408661603" sldId="309"/>
            <ac:cxnSpMk id="21" creationId="{2E331ABC-8634-4499-B943-B85FF194234F}"/>
          </ac:cxnSpMkLst>
        </pc:cxnChg>
      </pc:sldChg>
      <pc:sldChg chg="addSp delSp modSp mod">
        <pc:chgData name="Francesco Fransesini" userId="f4b06c69-b125-4814-a67d-adf8dc91bd7e" providerId="ADAL" clId="{B6A29EED-5B00-45B5-A412-E0426022A13F}" dt="2022-03-14T13:48:40.506" v="2931" actId="20577"/>
        <pc:sldMkLst>
          <pc:docMk/>
          <pc:sldMk cId="2088072660" sldId="310"/>
        </pc:sldMkLst>
        <pc:spChg chg="mod">
          <ac:chgData name="Francesco Fransesini" userId="f4b06c69-b125-4814-a67d-adf8dc91bd7e" providerId="ADAL" clId="{B6A29EED-5B00-45B5-A412-E0426022A13F}" dt="2022-03-14T11:01:40.600" v="2206" actId="20577"/>
          <ac:spMkLst>
            <pc:docMk/>
            <pc:sldMk cId="2088072660" sldId="310"/>
            <ac:spMk id="10" creationId="{27C53D40-47F3-47DF-8582-66D1036985DD}"/>
          </ac:spMkLst>
        </pc:spChg>
        <pc:spChg chg="add del mod">
          <ac:chgData name="Francesco Fransesini" userId="f4b06c69-b125-4814-a67d-adf8dc91bd7e" providerId="ADAL" clId="{B6A29EED-5B00-45B5-A412-E0426022A13F}" dt="2022-03-14T11:02:39.701" v="2224" actId="22"/>
          <ac:spMkLst>
            <pc:docMk/>
            <pc:sldMk cId="2088072660" sldId="310"/>
            <ac:spMk id="17" creationId="{14516646-A184-4AA5-B56B-5EC8D05AB360}"/>
          </ac:spMkLst>
        </pc:spChg>
        <pc:spChg chg="add del">
          <ac:chgData name="Francesco Fransesini" userId="f4b06c69-b125-4814-a67d-adf8dc91bd7e" providerId="ADAL" clId="{B6A29EED-5B00-45B5-A412-E0426022A13F}" dt="2022-03-14T11:02:43.247" v="2226" actId="22"/>
          <ac:spMkLst>
            <pc:docMk/>
            <pc:sldMk cId="2088072660" sldId="310"/>
            <ac:spMk id="19" creationId="{020A0B27-B585-4B5E-97AA-15C08F7F18D6}"/>
          </ac:spMkLst>
        </pc:spChg>
        <pc:spChg chg="add mod">
          <ac:chgData name="Francesco Fransesini" userId="f4b06c69-b125-4814-a67d-adf8dc91bd7e" providerId="ADAL" clId="{B6A29EED-5B00-45B5-A412-E0426022A13F}" dt="2022-03-14T11:04:25.670" v="2265" actId="1076"/>
          <ac:spMkLst>
            <pc:docMk/>
            <pc:sldMk cId="2088072660" sldId="310"/>
            <ac:spMk id="21" creationId="{584EE495-A576-4205-9A9D-26462EB44B3B}"/>
          </ac:spMkLst>
        </pc:spChg>
        <pc:spChg chg="mod">
          <ac:chgData name="Francesco Fransesini" userId="f4b06c69-b125-4814-a67d-adf8dc91bd7e" providerId="ADAL" clId="{B6A29EED-5B00-45B5-A412-E0426022A13F}" dt="2022-03-14T11:06:33.300" v="2342" actId="114"/>
          <ac:spMkLst>
            <pc:docMk/>
            <pc:sldMk cId="2088072660" sldId="310"/>
            <ac:spMk id="35" creationId="{707A381F-F780-441C-93F5-4CE69854CF5E}"/>
          </ac:spMkLst>
        </pc:spChg>
        <pc:spChg chg="mod">
          <ac:chgData name="Francesco Fransesini" userId="f4b06c69-b125-4814-a67d-adf8dc91bd7e" providerId="ADAL" clId="{B6A29EED-5B00-45B5-A412-E0426022A13F}" dt="2022-03-14T13:48:40.506" v="2931" actId="20577"/>
          <ac:spMkLst>
            <pc:docMk/>
            <pc:sldMk cId="2088072660" sldId="310"/>
            <ac:spMk id="36" creationId="{CF8CA9DD-57F1-4DED-A15F-9EF930617406}"/>
          </ac:spMkLst>
        </pc:spChg>
      </pc:sldChg>
      <pc:sldChg chg="modSp mod">
        <pc:chgData name="Francesco Fransesini" userId="f4b06c69-b125-4814-a67d-adf8dc91bd7e" providerId="ADAL" clId="{B6A29EED-5B00-45B5-A412-E0426022A13F}" dt="2022-03-14T11:21:01.589" v="2620" actId="114"/>
        <pc:sldMkLst>
          <pc:docMk/>
          <pc:sldMk cId="168333168" sldId="312"/>
        </pc:sldMkLst>
        <pc:spChg chg="mod">
          <ac:chgData name="Francesco Fransesini" userId="f4b06c69-b125-4814-a67d-adf8dc91bd7e" providerId="ADAL" clId="{B6A29EED-5B00-45B5-A412-E0426022A13F}" dt="2022-03-14T11:21:01.589" v="2620" actId="114"/>
          <ac:spMkLst>
            <pc:docMk/>
            <pc:sldMk cId="168333168" sldId="312"/>
            <ac:spMk id="2" creationId="{0ECEC948-15AB-489A-A4CA-670BD65352FC}"/>
          </ac:spMkLst>
        </pc:spChg>
      </pc:sldChg>
      <pc:sldChg chg="addSp delSp modSp mod delAnim modAnim">
        <pc:chgData name="Francesco Fransesini" userId="f4b06c69-b125-4814-a67d-adf8dc91bd7e" providerId="ADAL" clId="{B6A29EED-5B00-45B5-A412-E0426022A13F}" dt="2022-03-14T11:20:54.076" v="2619" actId="114"/>
        <pc:sldMkLst>
          <pc:docMk/>
          <pc:sldMk cId="1905134188" sldId="313"/>
        </pc:sldMkLst>
        <pc:spChg chg="mod">
          <ac:chgData name="Francesco Fransesini" userId="f4b06c69-b125-4814-a67d-adf8dc91bd7e" providerId="ADAL" clId="{B6A29EED-5B00-45B5-A412-E0426022A13F}" dt="2022-03-14T11:16:09.022" v="2500" actId="164"/>
          <ac:spMkLst>
            <pc:docMk/>
            <pc:sldMk cId="1905134188" sldId="313"/>
            <ac:spMk id="2" creationId="{24F7D437-C5B4-46E7-AAA4-D13C9191D37C}"/>
          </ac:spMkLst>
        </pc:spChg>
        <pc:spChg chg="add del">
          <ac:chgData name="Francesco Fransesini" userId="f4b06c69-b125-4814-a67d-adf8dc91bd7e" providerId="ADAL" clId="{B6A29EED-5B00-45B5-A412-E0426022A13F}" dt="2022-03-14T11:15:04.535" v="2491" actId="478"/>
          <ac:spMkLst>
            <pc:docMk/>
            <pc:sldMk cId="1905134188" sldId="313"/>
            <ac:spMk id="3" creationId="{2E007FDC-2E14-41C0-8AB9-D62D8823BC0E}"/>
          </ac:spMkLst>
        </pc:spChg>
        <pc:spChg chg="add mod">
          <ac:chgData name="Francesco Fransesini" userId="f4b06c69-b125-4814-a67d-adf8dc91bd7e" providerId="ADAL" clId="{B6A29EED-5B00-45B5-A412-E0426022A13F}" dt="2022-03-14T11:16:09.022" v="2500" actId="164"/>
          <ac:spMkLst>
            <pc:docMk/>
            <pc:sldMk cId="1905134188" sldId="313"/>
            <ac:spMk id="6" creationId="{CB4D96C8-EAE6-472C-A56D-1DD0F1F43880}"/>
          </ac:spMkLst>
        </pc:spChg>
        <pc:spChg chg="mod">
          <ac:chgData name="Francesco Fransesini" userId="f4b06c69-b125-4814-a67d-adf8dc91bd7e" providerId="ADAL" clId="{B6A29EED-5B00-45B5-A412-E0426022A13F}" dt="2022-03-14T11:16:01.358" v="2499" actId="1076"/>
          <ac:spMkLst>
            <pc:docMk/>
            <pc:sldMk cId="1905134188" sldId="313"/>
            <ac:spMk id="10" creationId="{27C53D40-47F3-47DF-8582-66D1036985DD}"/>
          </ac:spMkLst>
        </pc:spChg>
        <pc:spChg chg="mod">
          <ac:chgData name="Francesco Fransesini" userId="f4b06c69-b125-4814-a67d-adf8dc91bd7e" providerId="ADAL" clId="{B6A29EED-5B00-45B5-A412-E0426022A13F}" dt="2022-03-14T11:16:09.022" v="2500" actId="164"/>
          <ac:spMkLst>
            <pc:docMk/>
            <pc:sldMk cId="1905134188" sldId="313"/>
            <ac:spMk id="20" creationId="{CFE14725-F29A-4FD4-AE54-504E3FBC7C1E}"/>
          </ac:spMkLst>
        </pc:spChg>
        <pc:spChg chg="mod">
          <ac:chgData name="Francesco Fransesini" userId="f4b06c69-b125-4814-a67d-adf8dc91bd7e" providerId="ADAL" clId="{B6A29EED-5B00-45B5-A412-E0426022A13F}" dt="2022-03-14T11:20:54.076" v="2619" actId="114"/>
          <ac:spMkLst>
            <pc:docMk/>
            <pc:sldMk cId="1905134188" sldId="313"/>
            <ac:spMk id="21" creationId="{8FCAEB98-3D1E-43C7-ADAF-E6FEBC98DE32}"/>
          </ac:spMkLst>
        </pc:spChg>
        <pc:spChg chg="mod">
          <ac:chgData name="Francesco Fransesini" userId="f4b06c69-b125-4814-a67d-adf8dc91bd7e" providerId="ADAL" clId="{B6A29EED-5B00-45B5-A412-E0426022A13F}" dt="2022-03-14T11:16:09.022" v="2500" actId="164"/>
          <ac:spMkLst>
            <pc:docMk/>
            <pc:sldMk cId="1905134188" sldId="313"/>
            <ac:spMk id="24" creationId="{80DDC074-3E7B-4C71-B8FE-8480AF44C401}"/>
          </ac:spMkLst>
        </pc:spChg>
        <pc:spChg chg="add del mod">
          <ac:chgData name="Francesco Fransesini" userId="f4b06c69-b125-4814-a67d-adf8dc91bd7e" providerId="ADAL" clId="{B6A29EED-5B00-45B5-A412-E0426022A13F}" dt="2022-03-14T11:14:42.266" v="2487" actId="478"/>
          <ac:spMkLst>
            <pc:docMk/>
            <pc:sldMk cId="1905134188" sldId="313"/>
            <ac:spMk id="25" creationId="{D7BBD81C-7874-4713-958E-6BE0D90F415E}"/>
          </ac:spMkLst>
        </pc:spChg>
        <pc:spChg chg="mod">
          <ac:chgData name="Francesco Fransesini" userId="f4b06c69-b125-4814-a67d-adf8dc91bd7e" providerId="ADAL" clId="{B6A29EED-5B00-45B5-A412-E0426022A13F}" dt="2022-03-14T11:16:09.022" v="2500" actId="164"/>
          <ac:spMkLst>
            <pc:docMk/>
            <pc:sldMk cId="1905134188" sldId="313"/>
            <ac:spMk id="28" creationId="{DEE21823-B24A-471A-866E-1036A0A4980B}"/>
          </ac:spMkLst>
        </pc:spChg>
        <pc:spChg chg="mod">
          <ac:chgData name="Francesco Fransesini" userId="f4b06c69-b125-4814-a67d-adf8dc91bd7e" providerId="ADAL" clId="{B6A29EED-5B00-45B5-A412-E0426022A13F}" dt="2022-03-14T11:16:09.022" v="2500" actId="164"/>
          <ac:spMkLst>
            <pc:docMk/>
            <pc:sldMk cId="1905134188" sldId="313"/>
            <ac:spMk id="30" creationId="{0F5F2B38-6E83-4CC4-88BC-1B076EC4245D}"/>
          </ac:spMkLst>
        </pc:spChg>
        <pc:spChg chg="mod ord">
          <ac:chgData name="Francesco Fransesini" userId="f4b06c69-b125-4814-a67d-adf8dc91bd7e" providerId="ADAL" clId="{B6A29EED-5B00-45B5-A412-E0426022A13F}" dt="2022-03-14T11:17:03.977" v="2514" actId="164"/>
          <ac:spMkLst>
            <pc:docMk/>
            <pc:sldMk cId="1905134188" sldId="313"/>
            <ac:spMk id="31" creationId="{F11DF837-AA76-4F82-B076-4DC23A88DD98}"/>
          </ac:spMkLst>
        </pc:spChg>
        <pc:spChg chg="mod">
          <ac:chgData name="Francesco Fransesini" userId="f4b06c69-b125-4814-a67d-adf8dc91bd7e" providerId="ADAL" clId="{B6A29EED-5B00-45B5-A412-E0426022A13F}" dt="2022-03-14T11:16:09.022" v="2500" actId="164"/>
          <ac:spMkLst>
            <pc:docMk/>
            <pc:sldMk cId="1905134188" sldId="313"/>
            <ac:spMk id="32" creationId="{29ED836A-485D-452D-AEC5-A9E13DD6C8B3}"/>
          </ac:spMkLst>
        </pc:spChg>
        <pc:spChg chg="add del mod">
          <ac:chgData name="Francesco Fransesini" userId="f4b06c69-b125-4814-a67d-adf8dc91bd7e" providerId="ADAL" clId="{B6A29EED-5B00-45B5-A412-E0426022A13F}" dt="2022-03-14T11:15:38.783" v="2496"/>
          <ac:spMkLst>
            <pc:docMk/>
            <pc:sldMk cId="1905134188" sldId="313"/>
            <ac:spMk id="34" creationId="{D8CEDE4C-0BAF-463C-9FD4-AF7B81CA62BA}"/>
          </ac:spMkLst>
        </pc:spChg>
        <pc:spChg chg="add mod ord">
          <ac:chgData name="Francesco Fransesini" userId="f4b06c69-b125-4814-a67d-adf8dc91bd7e" providerId="ADAL" clId="{B6A29EED-5B00-45B5-A412-E0426022A13F}" dt="2022-03-14T11:16:42.240" v="2509" actId="164"/>
          <ac:spMkLst>
            <pc:docMk/>
            <pc:sldMk cId="1905134188" sldId="313"/>
            <ac:spMk id="36" creationId="{934A6358-8646-4CC6-9188-641169EA61D1}"/>
          </ac:spMkLst>
        </pc:spChg>
        <pc:spChg chg="add mod">
          <ac:chgData name="Francesco Fransesini" userId="f4b06c69-b125-4814-a67d-adf8dc91bd7e" providerId="ADAL" clId="{B6A29EED-5B00-45B5-A412-E0426022A13F}" dt="2022-03-14T11:18:47.895" v="2532" actId="1076"/>
          <ac:spMkLst>
            <pc:docMk/>
            <pc:sldMk cId="1905134188" sldId="313"/>
            <ac:spMk id="38" creationId="{BF10D4B6-3CDB-4C5D-BCCB-FC91E1161C3B}"/>
          </ac:spMkLst>
        </pc:spChg>
        <pc:spChg chg="mod">
          <ac:chgData name="Francesco Fransesini" userId="f4b06c69-b125-4814-a67d-adf8dc91bd7e" providerId="ADAL" clId="{B6A29EED-5B00-45B5-A412-E0426022A13F}" dt="2022-03-14T11:20:50.613" v="2618" actId="114"/>
          <ac:spMkLst>
            <pc:docMk/>
            <pc:sldMk cId="1905134188" sldId="313"/>
            <ac:spMk id="39" creationId="{8C07B8B5-1F25-4BEF-B852-47623EF883A1}"/>
          </ac:spMkLst>
        </pc:spChg>
        <pc:spChg chg="add mod">
          <ac:chgData name="Francesco Fransesini" userId="f4b06c69-b125-4814-a67d-adf8dc91bd7e" providerId="ADAL" clId="{B6A29EED-5B00-45B5-A412-E0426022A13F}" dt="2022-03-14T11:19:10.478" v="2538" actId="1076"/>
          <ac:spMkLst>
            <pc:docMk/>
            <pc:sldMk cId="1905134188" sldId="313"/>
            <ac:spMk id="41" creationId="{CC927A18-9965-47C5-AA24-B4EF6CFE93FD}"/>
          </ac:spMkLst>
        </pc:spChg>
        <pc:spChg chg="add mod">
          <ac:chgData name="Francesco Fransesini" userId="f4b06c69-b125-4814-a67d-adf8dc91bd7e" providerId="ADAL" clId="{B6A29EED-5B00-45B5-A412-E0426022A13F}" dt="2022-03-14T11:20:02.366" v="2617" actId="1076"/>
          <ac:spMkLst>
            <pc:docMk/>
            <pc:sldMk cId="1905134188" sldId="313"/>
            <ac:spMk id="42" creationId="{787C2889-1816-4C6E-845C-63BEA5323B8B}"/>
          </ac:spMkLst>
        </pc:spChg>
        <pc:grpChg chg="add mod">
          <ac:chgData name="Francesco Fransesini" userId="f4b06c69-b125-4814-a67d-adf8dc91bd7e" providerId="ADAL" clId="{B6A29EED-5B00-45B5-A412-E0426022A13F}" dt="2022-03-14T11:16:42.240" v="2509" actId="164"/>
          <ac:grpSpMkLst>
            <pc:docMk/>
            <pc:sldMk cId="1905134188" sldId="313"/>
            <ac:grpSpMk id="8" creationId="{1D15CC4C-6D80-4B73-A6BD-0835C3F0FE95}"/>
          </ac:grpSpMkLst>
        </pc:grpChg>
        <pc:grpChg chg="add mod">
          <ac:chgData name="Francesco Fransesini" userId="f4b06c69-b125-4814-a67d-adf8dc91bd7e" providerId="ADAL" clId="{B6A29EED-5B00-45B5-A412-E0426022A13F}" dt="2022-03-14T11:17:03.977" v="2514" actId="164"/>
          <ac:grpSpMkLst>
            <pc:docMk/>
            <pc:sldMk cId="1905134188" sldId="313"/>
            <ac:grpSpMk id="15" creationId="{DDCB7A1B-B2B4-4BED-8C55-BCEA78EAB9C9}"/>
          </ac:grpSpMkLst>
        </pc:grpChg>
        <pc:grpChg chg="add mod">
          <ac:chgData name="Francesco Fransesini" userId="f4b06c69-b125-4814-a67d-adf8dc91bd7e" providerId="ADAL" clId="{B6A29EED-5B00-45B5-A412-E0426022A13F}" dt="2022-03-14T11:17:03.977" v="2514" actId="164"/>
          <ac:grpSpMkLst>
            <pc:docMk/>
            <pc:sldMk cId="1905134188" sldId="313"/>
            <ac:grpSpMk id="17" creationId="{D32FE53B-3649-4CD8-8F2D-1170AABCF8EB}"/>
          </ac:grpSpMkLst>
        </pc:grpChg>
        <pc:picChg chg="add del mod">
          <ac:chgData name="Francesco Fransesini" userId="f4b06c69-b125-4814-a67d-adf8dc91bd7e" providerId="ADAL" clId="{B6A29EED-5B00-45B5-A412-E0426022A13F}" dt="2022-03-14T11:16:09.022" v="2500" actId="164"/>
          <ac:picMkLst>
            <pc:docMk/>
            <pc:sldMk cId="1905134188" sldId="313"/>
            <ac:picMk id="22" creationId="{28F67021-9459-4B88-98B2-CA6F2BB865FC}"/>
          </ac:picMkLst>
        </pc:picChg>
        <pc:picChg chg="add mod">
          <ac:chgData name="Francesco Fransesini" userId="f4b06c69-b125-4814-a67d-adf8dc91bd7e" providerId="ADAL" clId="{B6A29EED-5B00-45B5-A412-E0426022A13F}" dt="2022-03-14T11:18:09.895" v="2525" actId="208"/>
          <ac:picMkLst>
            <pc:docMk/>
            <pc:sldMk cId="1905134188" sldId="313"/>
            <ac:picMk id="23" creationId="{30FDFD5C-1717-49F1-8B60-0F93A4229320}"/>
          </ac:picMkLst>
        </pc:picChg>
        <pc:picChg chg="add del mod">
          <ac:chgData name="Francesco Fransesini" userId="f4b06c69-b125-4814-a67d-adf8dc91bd7e" providerId="ADAL" clId="{B6A29EED-5B00-45B5-A412-E0426022A13F}" dt="2022-03-14T11:15:38.783" v="2496"/>
          <ac:picMkLst>
            <pc:docMk/>
            <pc:sldMk cId="1905134188" sldId="313"/>
            <ac:picMk id="33" creationId="{1F8F53F5-0101-45D0-AF51-5BD075E616B6}"/>
          </ac:picMkLst>
        </pc:picChg>
        <pc:cxnChg chg="mod">
          <ac:chgData name="Francesco Fransesini" userId="f4b06c69-b125-4814-a67d-adf8dc91bd7e" providerId="ADAL" clId="{B6A29EED-5B00-45B5-A412-E0426022A13F}" dt="2022-03-14T11:16:09.022" v="2500" actId="164"/>
          <ac:cxnSpMkLst>
            <pc:docMk/>
            <pc:sldMk cId="1905134188" sldId="313"/>
            <ac:cxnSpMk id="4" creationId="{5A5CD9A1-E131-40E6-A73A-A0CEFDBEB9C2}"/>
          </ac:cxnSpMkLst>
        </pc:cxnChg>
        <pc:cxnChg chg="mod">
          <ac:chgData name="Francesco Fransesini" userId="f4b06c69-b125-4814-a67d-adf8dc91bd7e" providerId="ADAL" clId="{B6A29EED-5B00-45B5-A412-E0426022A13F}" dt="2022-03-14T11:16:09.022" v="2500" actId="164"/>
          <ac:cxnSpMkLst>
            <pc:docMk/>
            <pc:sldMk cId="1905134188" sldId="313"/>
            <ac:cxnSpMk id="7" creationId="{DB03C12F-E86D-4192-A958-A73B4DF9E0AF}"/>
          </ac:cxnSpMkLst>
        </pc:cxnChg>
        <pc:cxnChg chg="mod">
          <ac:chgData name="Francesco Fransesini" userId="f4b06c69-b125-4814-a67d-adf8dc91bd7e" providerId="ADAL" clId="{B6A29EED-5B00-45B5-A412-E0426022A13F}" dt="2022-03-14T11:16:09.022" v="2500" actId="164"/>
          <ac:cxnSpMkLst>
            <pc:docMk/>
            <pc:sldMk cId="1905134188" sldId="313"/>
            <ac:cxnSpMk id="9" creationId="{75FC4A10-707D-45F9-AB4E-E86E79F3B287}"/>
          </ac:cxnSpMkLst>
        </pc:cxnChg>
        <pc:cxnChg chg="mod">
          <ac:chgData name="Francesco Fransesini" userId="f4b06c69-b125-4814-a67d-adf8dc91bd7e" providerId="ADAL" clId="{B6A29EED-5B00-45B5-A412-E0426022A13F}" dt="2022-03-14T11:16:09.022" v="2500" actId="164"/>
          <ac:cxnSpMkLst>
            <pc:docMk/>
            <pc:sldMk cId="1905134188" sldId="313"/>
            <ac:cxnSpMk id="13" creationId="{BE77BA9C-D51C-414E-B596-6B9DC4E3C9F4}"/>
          </ac:cxnSpMkLst>
        </pc:cxnChg>
        <pc:cxnChg chg="mod">
          <ac:chgData name="Francesco Fransesini" userId="f4b06c69-b125-4814-a67d-adf8dc91bd7e" providerId="ADAL" clId="{B6A29EED-5B00-45B5-A412-E0426022A13F}" dt="2022-03-14T11:16:09.022" v="2500" actId="164"/>
          <ac:cxnSpMkLst>
            <pc:docMk/>
            <pc:sldMk cId="1905134188" sldId="313"/>
            <ac:cxnSpMk id="16" creationId="{E22B98EA-E8B7-41FB-B3D9-59ED152C5D65}"/>
          </ac:cxnSpMkLst>
        </pc:cxnChg>
        <pc:cxnChg chg="mod">
          <ac:chgData name="Francesco Fransesini" userId="f4b06c69-b125-4814-a67d-adf8dc91bd7e" providerId="ADAL" clId="{B6A29EED-5B00-45B5-A412-E0426022A13F}" dt="2022-03-14T11:16:09.022" v="2500" actId="164"/>
          <ac:cxnSpMkLst>
            <pc:docMk/>
            <pc:sldMk cId="1905134188" sldId="313"/>
            <ac:cxnSpMk id="19" creationId="{04F57D7E-E54C-4708-993F-F79B14331F29}"/>
          </ac:cxnSpMkLst>
        </pc:cxnChg>
        <pc:cxnChg chg="add mod">
          <ac:chgData name="Francesco Fransesini" userId="f4b06c69-b125-4814-a67d-adf8dc91bd7e" providerId="ADAL" clId="{B6A29EED-5B00-45B5-A412-E0426022A13F}" dt="2022-03-14T11:18:24.495" v="2527" actId="208"/>
          <ac:cxnSpMkLst>
            <pc:docMk/>
            <pc:sldMk cId="1905134188" sldId="313"/>
            <ac:cxnSpMk id="27" creationId="{048E2B8F-8F6F-443E-AF9F-A3A9A69585F5}"/>
          </ac:cxnSpMkLst>
        </pc:cxnChg>
        <pc:cxnChg chg="add del mod">
          <ac:chgData name="Francesco Fransesini" userId="f4b06c69-b125-4814-a67d-adf8dc91bd7e" providerId="ADAL" clId="{B6A29EED-5B00-45B5-A412-E0426022A13F}" dt="2022-03-14T11:15:38.783" v="2496"/>
          <ac:cxnSpMkLst>
            <pc:docMk/>
            <pc:sldMk cId="1905134188" sldId="313"/>
            <ac:cxnSpMk id="35" creationId="{EA8B6C1C-20A7-432A-97EF-5A1419665911}"/>
          </ac:cxnSpMkLst>
        </pc:cxnChg>
        <pc:cxnChg chg="add mod">
          <ac:chgData name="Francesco Fransesini" userId="f4b06c69-b125-4814-a67d-adf8dc91bd7e" providerId="ADAL" clId="{B6A29EED-5B00-45B5-A412-E0426022A13F}" dt="2022-03-14T11:16:09.022" v="2500" actId="164"/>
          <ac:cxnSpMkLst>
            <pc:docMk/>
            <pc:sldMk cId="1905134188" sldId="313"/>
            <ac:cxnSpMk id="37" creationId="{E27B55B6-A856-4859-8A88-6A499C8C3240}"/>
          </ac:cxnSpMkLst>
        </pc:cxnChg>
        <pc:cxnChg chg="mod">
          <ac:chgData name="Francesco Fransesini" userId="f4b06c69-b125-4814-a67d-adf8dc91bd7e" providerId="ADAL" clId="{B6A29EED-5B00-45B5-A412-E0426022A13F}" dt="2022-03-14T11:16:09.022" v="2500" actId="164"/>
          <ac:cxnSpMkLst>
            <pc:docMk/>
            <pc:sldMk cId="1905134188" sldId="313"/>
            <ac:cxnSpMk id="40" creationId="{D02212FB-1DED-4FD4-9AEF-CE3BF93FB089}"/>
          </ac:cxnSpMkLst>
        </pc:cxnChg>
      </pc:sldChg>
      <pc:sldChg chg="addSp modSp">
        <pc:chgData name="Francesco Fransesini" userId="f4b06c69-b125-4814-a67d-adf8dc91bd7e" providerId="ADAL" clId="{B6A29EED-5B00-45B5-A412-E0426022A13F}" dt="2022-03-14T10:46:05.949" v="1777" actId="571"/>
        <pc:sldMkLst>
          <pc:docMk/>
          <pc:sldMk cId="644395866" sldId="314"/>
        </pc:sldMkLst>
        <pc:spChg chg="add mod">
          <ac:chgData name="Francesco Fransesini" userId="f4b06c69-b125-4814-a67d-adf8dc91bd7e" providerId="ADAL" clId="{B6A29EED-5B00-45B5-A412-E0426022A13F}" dt="2022-03-14T10:46:05.949" v="1777" actId="571"/>
          <ac:spMkLst>
            <pc:docMk/>
            <pc:sldMk cId="644395866" sldId="314"/>
            <ac:spMk id="13" creationId="{7D317D75-C602-4F4A-9CEC-D89586F46B79}"/>
          </ac:spMkLst>
        </pc:spChg>
        <pc:spChg chg="add mod">
          <ac:chgData name="Francesco Fransesini" userId="f4b06c69-b125-4814-a67d-adf8dc91bd7e" providerId="ADAL" clId="{B6A29EED-5B00-45B5-A412-E0426022A13F}" dt="2022-03-14T10:46:05.949" v="1777" actId="571"/>
          <ac:spMkLst>
            <pc:docMk/>
            <pc:sldMk cId="644395866" sldId="314"/>
            <ac:spMk id="17" creationId="{053D3BCD-9567-4CE2-A8D0-6E53D2A43AEB}"/>
          </ac:spMkLst>
        </pc:spChg>
        <pc:picChg chg="add mod">
          <ac:chgData name="Francesco Fransesini" userId="f4b06c69-b125-4814-a67d-adf8dc91bd7e" providerId="ADAL" clId="{B6A29EED-5B00-45B5-A412-E0426022A13F}" dt="2022-03-14T10:46:05.949" v="1777" actId="571"/>
          <ac:picMkLst>
            <pc:docMk/>
            <pc:sldMk cId="644395866" sldId="314"/>
            <ac:picMk id="16" creationId="{61E2FD56-487E-46F1-9A9F-06BE4C6261AD}"/>
          </ac:picMkLst>
        </pc:picChg>
      </pc:sldChg>
      <pc:sldChg chg="modSp mod">
        <pc:chgData name="Francesco Fransesini" userId="f4b06c69-b125-4814-a67d-adf8dc91bd7e" providerId="ADAL" clId="{B6A29EED-5B00-45B5-A412-E0426022A13F}" dt="2022-03-14T11:21:37.878" v="2628" actId="1076"/>
        <pc:sldMkLst>
          <pc:docMk/>
          <pc:sldMk cId="4182428671" sldId="315"/>
        </pc:sldMkLst>
        <pc:spChg chg="mod">
          <ac:chgData name="Francesco Fransesini" userId="f4b06c69-b125-4814-a67d-adf8dc91bd7e" providerId="ADAL" clId="{B6A29EED-5B00-45B5-A412-E0426022A13F}" dt="2022-03-14T11:21:37.878" v="2628" actId="1076"/>
          <ac:spMkLst>
            <pc:docMk/>
            <pc:sldMk cId="4182428671" sldId="315"/>
            <ac:spMk id="25" creationId="{389FD4D6-E0F6-4568-ADCE-D76B74BAB596}"/>
          </ac:spMkLst>
        </pc:spChg>
      </pc:sldChg>
      <pc:sldChg chg="addSp delSp modSp add mod setBg">
        <pc:chgData name="Francesco Fransesini" userId="f4b06c69-b125-4814-a67d-adf8dc91bd7e" providerId="ADAL" clId="{B6A29EED-5B00-45B5-A412-E0426022A13F}" dt="2022-03-14T10:30:07.941" v="1146" actId="1076"/>
        <pc:sldMkLst>
          <pc:docMk/>
          <pc:sldMk cId="96135280" sldId="316"/>
        </pc:sldMkLst>
        <pc:spChg chg="add mod">
          <ac:chgData name="Francesco Fransesini" userId="f4b06c69-b125-4814-a67d-adf8dc91bd7e" providerId="ADAL" clId="{B6A29EED-5B00-45B5-A412-E0426022A13F}" dt="2022-03-14T10:28:15.212" v="1135" actId="6549"/>
          <ac:spMkLst>
            <pc:docMk/>
            <pc:sldMk cId="96135280" sldId="316"/>
            <ac:spMk id="4" creationId="{0D260ADC-A206-4055-B9BC-C91ECB2B72F1}"/>
          </ac:spMkLst>
        </pc:spChg>
        <pc:spChg chg="add del mod">
          <ac:chgData name="Francesco Fransesini" userId="f4b06c69-b125-4814-a67d-adf8dc91bd7e" providerId="ADAL" clId="{B6A29EED-5B00-45B5-A412-E0426022A13F}" dt="2022-03-14T10:19:31.543" v="924" actId="478"/>
          <ac:spMkLst>
            <pc:docMk/>
            <pc:sldMk cId="96135280" sldId="316"/>
            <ac:spMk id="5" creationId="{042684C5-B597-40CD-B112-90A11159E9E8}"/>
          </ac:spMkLst>
        </pc:spChg>
        <pc:spChg chg="del">
          <ac:chgData name="Francesco Fransesini" userId="f4b06c69-b125-4814-a67d-adf8dc91bd7e" providerId="ADAL" clId="{B6A29EED-5B00-45B5-A412-E0426022A13F}" dt="2022-03-14T08:46:43.342" v="119" actId="478"/>
          <ac:spMkLst>
            <pc:docMk/>
            <pc:sldMk cId="96135280" sldId="316"/>
            <ac:spMk id="7" creationId="{D2450552-0367-42E8-91C9-4510DACDE158}"/>
          </ac:spMkLst>
        </pc:spChg>
        <pc:spChg chg="del">
          <ac:chgData name="Francesco Fransesini" userId="f4b06c69-b125-4814-a67d-adf8dc91bd7e" providerId="ADAL" clId="{B6A29EED-5B00-45B5-A412-E0426022A13F}" dt="2022-03-14T10:16:43.222" v="739" actId="478"/>
          <ac:spMkLst>
            <pc:docMk/>
            <pc:sldMk cId="96135280" sldId="316"/>
            <ac:spMk id="9" creationId="{EAE157BE-509D-434A-A5AB-1F7D8D1111C5}"/>
          </ac:spMkLst>
        </pc:spChg>
        <pc:spChg chg="add del mod">
          <ac:chgData name="Francesco Fransesini" userId="f4b06c69-b125-4814-a67d-adf8dc91bd7e" providerId="ADAL" clId="{B6A29EED-5B00-45B5-A412-E0426022A13F}" dt="2022-03-14T10:16:19.758" v="735" actId="1076"/>
          <ac:spMkLst>
            <pc:docMk/>
            <pc:sldMk cId="96135280" sldId="316"/>
            <ac:spMk id="13" creationId="{51D2FB95-C26A-46D0-BB25-5993A4408DA4}"/>
          </ac:spMkLst>
        </pc:spChg>
        <pc:spChg chg="add del">
          <ac:chgData name="Francesco Fransesini" userId="f4b06c69-b125-4814-a67d-adf8dc91bd7e" providerId="ADAL" clId="{B6A29EED-5B00-45B5-A412-E0426022A13F}" dt="2022-03-14T10:15:59.198" v="725" actId="22"/>
          <ac:spMkLst>
            <pc:docMk/>
            <pc:sldMk cId="96135280" sldId="316"/>
            <ac:spMk id="15" creationId="{51EAB5CF-1BF1-4095-A395-1D9DCCBE8CE1}"/>
          </ac:spMkLst>
        </pc:spChg>
        <pc:spChg chg="add del mod">
          <ac:chgData name="Francesco Fransesini" userId="f4b06c69-b125-4814-a67d-adf8dc91bd7e" providerId="ADAL" clId="{B6A29EED-5B00-45B5-A412-E0426022A13F}" dt="2022-03-14T10:16:49.559" v="741" actId="478"/>
          <ac:spMkLst>
            <pc:docMk/>
            <pc:sldMk cId="96135280" sldId="316"/>
            <ac:spMk id="16" creationId="{6D8106D4-049C-40EB-A675-2001545C2DD5}"/>
          </ac:spMkLst>
        </pc:spChg>
        <pc:spChg chg="add mod">
          <ac:chgData name="Francesco Fransesini" userId="f4b06c69-b125-4814-a67d-adf8dc91bd7e" providerId="ADAL" clId="{B6A29EED-5B00-45B5-A412-E0426022A13F}" dt="2022-03-14T10:29:48.878" v="1142" actId="1076"/>
          <ac:spMkLst>
            <pc:docMk/>
            <pc:sldMk cId="96135280" sldId="316"/>
            <ac:spMk id="24" creationId="{789F6997-B370-4C95-8DF6-87924B6C227F}"/>
          </ac:spMkLst>
        </pc:spChg>
        <pc:spChg chg="add mod">
          <ac:chgData name="Francesco Fransesini" userId="f4b06c69-b125-4814-a67d-adf8dc91bd7e" providerId="ADAL" clId="{B6A29EED-5B00-45B5-A412-E0426022A13F}" dt="2022-03-14T10:29:35.127" v="1138" actId="1076"/>
          <ac:spMkLst>
            <pc:docMk/>
            <pc:sldMk cId="96135280" sldId="316"/>
            <ac:spMk id="25" creationId="{DD16E75D-2521-481F-82B4-D399B9F090E5}"/>
          </ac:spMkLst>
        </pc:spChg>
        <pc:spChg chg="add mod">
          <ac:chgData name="Francesco Fransesini" userId="f4b06c69-b125-4814-a67d-adf8dc91bd7e" providerId="ADAL" clId="{B6A29EED-5B00-45B5-A412-E0426022A13F}" dt="2022-03-14T10:29:46.317" v="1141" actId="1076"/>
          <ac:spMkLst>
            <pc:docMk/>
            <pc:sldMk cId="96135280" sldId="316"/>
            <ac:spMk id="26" creationId="{0525F1B6-E538-4F57-BD3C-45215208CA0D}"/>
          </ac:spMkLst>
        </pc:spChg>
        <pc:spChg chg="add mod">
          <ac:chgData name="Francesco Fransesini" userId="f4b06c69-b125-4814-a67d-adf8dc91bd7e" providerId="ADAL" clId="{B6A29EED-5B00-45B5-A412-E0426022A13F}" dt="2022-03-14T10:29:58.765" v="1144" actId="1076"/>
          <ac:spMkLst>
            <pc:docMk/>
            <pc:sldMk cId="96135280" sldId="316"/>
            <ac:spMk id="29" creationId="{1D0A54CC-6808-447A-A876-7F560DCCBC1E}"/>
          </ac:spMkLst>
        </pc:spChg>
        <pc:picChg chg="del">
          <ac:chgData name="Francesco Fransesini" userId="f4b06c69-b125-4814-a67d-adf8dc91bd7e" providerId="ADAL" clId="{B6A29EED-5B00-45B5-A412-E0426022A13F}" dt="2022-03-14T08:47:48.411" v="224" actId="478"/>
          <ac:picMkLst>
            <pc:docMk/>
            <pc:sldMk cId="96135280" sldId="316"/>
            <ac:picMk id="18" creationId="{B2739BE2-14BD-4337-8670-62B96D17DDD0}"/>
          </ac:picMkLst>
        </pc:picChg>
        <pc:picChg chg="add del mod">
          <ac:chgData name="Francesco Fransesini" userId="f4b06c69-b125-4814-a67d-adf8dc91bd7e" providerId="ADAL" clId="{B6A29EED-5B00-45B5-A412-E0426022A13F}" dt="2022-03-14T10:28:24.726" v="1136" actId="478"/>
          <ac:picMkLst>
            <pc:docMk/>
            <pc:sldMk cId="96135280" sldId="316"/>
            <ac:picMk id="19" creationId="{AA2E0F68-46E1-4EB9-A169-DF499BAD2EF0}"/>
          </ac:picMkLst>
        </pc:picChg>
        <pc:picChg chg="add mod">
          <ac:chgData name="Francesco Fransesini" userId="f4b06c69-b125-4814-a67d-adf8dc91bd7e" providerId="ADAL" clId="{B6A29EED-5B00-45B5-A412-E0426022A13F}" dt="2022-03-14T10:29:35.127" v="1138" actId="1076"/>
          <ac:picMkLst>
            <pc:docMk/>
            <pc:sldMk cId="96135280" sldId="316"/>
            <ac:picMk id="21" creationId="{B530A956-251A-4E94-8767-08421DB2274C}"/>
          </ac:picMkLst>
        </pc:picChg>
        <pc:cxnChg chg="del">
          <ac:chgData name="Francesco Fransesini" userId="f4b06c69-b125-4814-a67d-adf8dc91bd7e" providerId="ADAL" clId="{B6A29EED-5B00-45B5-A412-E0426022A13F}" dt="2022-03-14T08:47:47.444" v="223" actId="478"/>
          <ac:cxnSpMkLst>
            <pc:docMk/>
            <pc:sldMk cId="96135280" sldId="316"/>
            <ac:cxnSpMk id="20" creationId="{556DCFFD-7674-4798-84FC-90B018892A03}"/>
          </ac:cxnSpMkLst>
        </pc:cxnChg>
        <pc:cxnChg chg="del">
          <ac:chgData name="Francesco Fransesini" userId="f4b06c69-b125-4814-a67d-adf8dc91bd7e" providerId="ADAL" clId="{B6A29EED-5B00-45B5-A412-E0426022A13F}" dt="2022-03-14T08:47:49.436" v="225" actId="478"/>
          <ac:cxnSpMkLst>
            <pc:docMk/>
            <pc:sldMk cId="96135280" sldId="316"/>
            <ac:cxnSpMk id="22" creationId="{4F11E5E3-6C66-4558-AD38-F536ACFBCD1E}"/>
          </ac:cxnSpMkLst>
        </pc:cxnChg>
        <pc:cxnChg chg="add mod">
          <ac:chgData name="Francesco Fransesini" userId="f4b06c69-b125-4814-a67d-adf8dc91bd7e" providerId="ADAL" clId="{B6A29EED-5B00-45B5-A412-E0426022A13F}" dt="2022-03-14T10:29:35.127" v="1138" actId="1076"/>
          <ac:cxnSpMkLst>
            <pc:docMk/>
            <pc:sldMk cId="96135280" sldId="316"/>
            <ac:cxnSpMk id="27" creationId="{E4DEC3E8-9286-4E66-97E0-E5C965AAB52D}"/>
          </ac:cxnSpMkLst>
        </pc:cxnChg>
        <pc:cxnChg chg="add mod">
          <ac:chgData name="Francesco Fransesini" userId="f4b06c69-b125-4814-a67d-adf8dc91bd7e" providerId="ADAL" clId="{B6A29EED-5B00-45B5-A412-E0426022A13F}" dt="2022-03-14T10:29:35.127" v="1138" actId="1076"/>
          <ac:cxnSpMkLst>
            <pc:docMk/>
            <pc:sldMk cId="96135280" sldId="316"/>
            <ac:cxnSpMk id="28" creationId="{6CEF82A9-9E4A-45B0-B3A4-05DA654F0C00}"/>
          </ac:cxnSpMkLst>
        </pc:cxnChg>
        <pc:cxnChg chg="add mod">
          <ac:chgData name="Francesco Fransesini" userId="f4b06c69-b125-4814-a67d-adf8dc91bd7e" providerId="ADAL" clId="{B6A29EED-5B00-45B5-A412-E0426022A13F}" dt="2022-03-14T10:30:07.941" v="1146" actId="1076"/>
          <ac:cxnSpMkLst>
            <pc:docMk/>
            <pc:sldMk cId="96135280" sldId="316"/>
            <ac:cxnSpMk id="30" creationId="{4FBC1DB4-1FAD-4DDC-BF6E-2F854C4C244A}"/>
          </ac:cxnSpMkLst>
        </pc:cxnChg>
      </pc:sldChg>
      <pc:sldChg chg="addSp delSp modSp add mod">
        <pc:chgData name="Francesco Fransesini" userId="f4b06c69-b125-4814-a67d-adf8dc91bd7e" providerId="ADAL" clId="{B6A29EED-5B00-45B5-A412-E0426022A13F}" dt="2022-03-14T13:48:55.347" v="2935" actId="20577"/>
        <pc:sldMkLst>
          <pc:docMk/>
          <pc:sldMk cId="2166740767" sldId="317"/>
        </pc:sldMkLst>
        <pc:spChg chg="add mod">
          <ac:chgData name="Francesco Fransesini" userId="f4b06c69-b125-4814-a67d-adf8dc91bd7e" providerId="ADAL" clId="{B6A29EED-5B00-45B5-A412-E0426022A13F}" dt="2022-03-14T13:48:55.347" v="2935" actId="20577"/>
          <ac:spMkLst>
            <pc:docMk/>
            <pc:sldMk cId="2166740767" sldId="317"/>
            <ac:spMk id="3" creationId="{5385B534-93FE-4C7B-97A2-8FD753DF4B49}"/>
          </ac:spMkLst>
        </pc:spChg>
        <pc:spChg chg="del mod">
          <ac:chgData name="Francesco Fransesini" userId="f4b06c69-b125-4814-a67d-adf8dc91bd7e" providerId="ADAL" clId="{B6A29EED-5B00-45B5-A412-E0426022A13F}" dt="2022-03-14T10:30:53.727" v="1152" actId="478"/>
          <ac:spMkLst>
            <pc:docMk/>
            <pc:sldMk cId="2166740767" sldId="317"/>
            <ac:spMk id="4" creationId="{0D260ADC-A206-4055-B9BC-C91ECB2B72F1}"/>
          </ac:spMkLst>
        </pc:spChg>
        <pc:spChg chg="mod">
          <ac:chgData name="Francesco Fransesini" userId="f4b06c69-b125-4814-a67d-adf8dc91bd7e" providerId="ADAL" clId="{B6A29EED-5B00-45B5-A412-E0426022A13F}" dt="2022-03-14T10:31:06.990" v="1154" actId="1076"/>
          <ac:spMkLst>
            <pc:docMk/>
            <pc:sldMk cId="2166740767" sldId="317"/>
            <ac:spMk id="13" creationId="{51D2FB95-C26A-46D0-BB25-5993A4408DA4}"/>
          </ac:spMkLst>
        </pc:spChg>
        <pc:spChg chg="del">
          <ac:chgData name="Francesco Fransesini" userId="f4b06c69-b125-4814-a67d-adf8dc91bd7e" providerId="ADAL" clId="{B6A29EED-5B00-45B5-A412-E0426022A13F}" dt="2022-03-14T10:30:50.711" v="1149" actId="478"/>
          <ac:spMkLst>
            <pc:docMk/>
            <pc:sldMk cId="2166740767" sldId="317"/>
            <ac:spMk id="24" creationId="{789F6997-B370-4C95-8DF6-87924B6C227F}"/>
          </ac:spMkLst>
        </pc:spChg>
        <pc:spChg chg="del">
          <ac:chgData name="Francesco Fransesini" userId="f4b06c69-b125-4814-a67d-adf8dc91bd7e" providerId="ADAL" clId="{B6A29EED-5B00-45B5-A412-E0426022A13F}" dt="2022-03-14T10:30:52.511" v="1150" actId="478"/>
          <ac:spMkLst>
            <pc:docMk/>
            <pc:sldMk cId="2166740767" sldId="317"/>
            <ac:spMk id="25" creationId="{DD16E75D-2521-481F-82B4-D399B9F090E5}"/>
          </ac:spMkLst>
        </pc:spChg>
        <pc:spChg chg="del">
          <ac:chgData name="Francesco Fransesini" userId="f4b06c69-b125-4814-a67d-adf8dc91bd7e" providerId="ADAL" clId="{B6A29EED-5B00-45B5-A412-E0426022A13F}" dt="2022-03-14T10:30:50.711" v="1149" actId="478"/>
          <ac:spMkLst>
            <pc:docMk/>
            <pc:sldMk cId="2166740767" sldId="317"/>
            <ac:spMk id="26" creationId="{0525F1B6-E538-4F57-BD3C-45215208CA0D}"/>
          </ac:spMkLst>
        </pc:spChg>
        <pc:spChg chg="del">
          <ac:chgData name="Francesco Fransesini" userId="f4b06c69-b125-4814-a67d-adf8dc91bd7e" providerId="ADAL" clId="{B6A29EED-5B00-45B5-A412-E0426022A13F}" dt="2022-03-14T10:30:50.711" v="1149" actId="478"/>
          <ac:spMkLst>
            <pc:docMk/>
            <pc:sldMk cId="2166740767" sldId="317"/>
            <ac:spMk id="29" creationId="{1D0A54CC-6808-447A-A876-7F560DCCBC1E}"/>
          </ac:spMkLst>
        </pc:spChg>
        <pc:picChg chg="del">
          <ac:chgData name="Francesco Fransesini" userId="f4b06c69-b125-4814-a67d-adf8dc91bd7e" providerId="ADAL" clId="{B6A29EED-5B00-45B5-A412-E0426022A13F}" dt="2022-03-14T10:30:48.176" v="1148" actId="478"/>
          <ac:picMkLst>
            <pc:docMk/>
            <pc:sldMk cId="2166740767" sldId="317"/>
            <ac:picMk id="21" creationId="{B530A956-251A-4E94-8767-08421DB2274C}"/>
          </ac:picMkLst>
        </pc:picChg>
        <pc:cxnChg chg="del">
          <ac:chgData name="Francesco Fransesini" userId="f4b06c69-b125-4814-a67d-adf8dc91bd7e" providerId="ADAL" clId="{B6A29EED-5B00-45B5-A412-E0426022A13F}" dt="2022-03-14T10:30:50.711" v="1149" actId="478"/>
          <ac:cxnSpMkLst>
            <pc:docMk/>
            <pc:sldMk cId="2166740767" sldId="317"/>
            <ac:cxnSpMk id="27" creationId="{E4DEC3E8-9286-4E66-97E0-E5C965AAB52D}"/>
          </ac:cxnSpMkLst>
        </pc:cxnChg>
        <pc:cxnChg chg="del">
          <ac:chgData name="Francesco Fransesini" userId="f4b06c69-b125-4814-a67d-adf8dc91bd7e" providerId="ADAL" clId="{B6A29EED-5B00-45B5-A412-E0426022A13F}" dt="2022-03-14T10:30:50.711" v="1149" actId="478"/>
          <ac:cxnSpMkLst>
            <pc:docMk/>
            <pc:sldMk cId="2166740767" sldId="317"/>
            <ac:cxnSpMk id="28" creationId="{6CEF82A9-9E4A-45B0-B3A4-05DA654F0C00}"/>
          </ac:cxnSpMkLst>
        </pc:cxnChg>
        <pc:cxnChg chg="del">
          <ac:chgData name="Francesco Fransesini" userId="f4b06c69-b125-4814-a67d-adf8dc91bd7e" providerId="ADAL" clId="{B6A29EED-5B00-45B5-A412-E0426022A13F}" dt="2022-03-14T10:30:50.711" v="1149" actId="478"/>
          <ac:cxnSpMkLst>
            <pc:docMk/>
            <pc:sldMk cId="2166740767" sldId="317"/>
            <ac:cxnSpMk id="30" creationId="{4FBC1DB4-1FAD-4DDC-BF6E-2F854C4C244A}"/>
          </ac:cxnSpMkLst>
        </pc:cxnChg>
      </pc:sldChg>
      <pc:sldChg chg="addSp delSp modSp new mod">
        <pc:chgData name="Francesco Fransesini" userId="f4b06c69-b125-4814-a67d-adf8dc91bd7e" providerId="ADAL" clId="{B6A29EED-5B00-45B5-A412-E0426022A13F}" dt="2022-03-14T12:56:14.352" v="2839" actId="14100"/>
        <pc:sldMkLst>
          <pc:docMk/>
          <pc:sldMk cId="3362186652" sldId="318"/>
        </pc:sldMkLst>
        <pc:spChg chg="del">
          <ac:chgData name="Francesco Fransesini" userId="f4b06c69-b125-4814-a67d-adf8dc91bd7e" providerId="ADAL" clId="{B6A29EED-5B00-45B5-A412-E0426022A13F}" dt="2022-03-14T10:45:51.887" v="1771" actId="478"/>
          <ac:spMkLst>
            <pc:docMk/>
            <pc:sldMk cId="3362186652" sldId="318"/>
            <ac:spMk id="3" creationId="{D87CEBE9-A6B3-4CB6-A1D7-800D014B74F9}"/>
          </ac:spMkLst>
        </pc:spChg>
        <pc:spChg chg="del">
          <ac:chgData name="Francesco Fransesini" userId="f4b06c69-b125-4814-a67d-adf8dc91bd7e" providerId="ADAL" clId="{B6A29EED-5B00-45B5-A412-E0426022A13F}" dt="2022-03-14T10:45:52.526" v="1772" actId="478"/>
          <ac:spMkLst>
            <pc:docMk/>
            <pc:sldMk cId="3362186652" sldId="318"/>
            <ac:spMk id="4" creationId="{340B2587-DF9F-425B-8B82-0C16F6D679B1}"/>
          </ac:spMkLst>
        </pc:spChg>
        <pc:spChg chg="del">
          <ac:chgData name="Francesco Fransesini" userId="f4b06c69-b125-4814-a67d-adf8dc91bd7e" providerId="ADAL" clId="{B6A29EED-5B00-45B5-A412-E0426022A13F}" dt="2022-03-14T10:45:50.815" v="1770" actId="478"/>
          <ac:spMkLst>
            <pc:docMk/>
            <pc:sldMk cId="3362186652" sldId="318"/>
            <ac:spMk id="5" creationId="{A09322F7-7518-4972-9F9F-5D75C1A9F47F}"/>
          </ac:spMkLst>
        </pc:spChg>
        <pc:spChg chg="add mod">
          <ac:chgData name="Francesco Fransesini" userId="f4b06c69-b125-4814-a67d-adf8dc91bd7e" providerId="ADAL" clId="{B6A29EED-5B00-45B5-A412-E0426022A13F}" dt="2022-03-14T10:46:13.356" v="1778"/>
          <ac:spMkLst>
            <pc:docMk/>
            <pc:sldMk cId="3362186652" sldId="318"/>
            <ac:spMk id="8" creationId="{4DD8D976-7292-4204-8D3A-D32959A9BD36}"/>
          </ac:spMkLst>
        </pc:spChg>
        <pc:spChg chg="add mod">
          <ac:chgData name="Francesco Fransesini" userId="f4b06c69-b125-4814-a67d-adf8dc91bd7e" providerId="ADAL" clId="{B6A29EED-5B00-45B5-A412-E0426022A13F}" dt="2022-03-14T10:46:13.356" v="1778"/>
          <ac:spMkLst>
            <pc:docMk/>
            <pc:sldMk cId="3362186652" sldId="318"/>
            <ac:spMk id="11" creationId="{A0F6F087-C77F-4867-A5F1-BEEC661115A9}"/>
          </ac:spMkLst>
        </pc:spChg>
        <pc:spChg chg="add mod">
          <ac:chgData name="Francesco Fransesini" userId="f4b06c69-b125-4814-a67d-adf8dc91bd7e" providerId="ADAL" clId="{B6A29EED-5B00-45B5-A412-E0426022A13F}" dt="2022-03-14T11:22:19.255" v="2662" actId="20577"/>
          <ac:spMkLst>
            <pc:docMk/>
            <pc:sldMk cId="3362186652" sldId="318"/>
            <ac:spMk id="14" creationId="{878C9974-7CF3-4D98-8B05-9DBBB5C8D72F}"/>
          </ac:spMkLst>
        </pc:spChg>
        <pc:spChg chg="add mod">
          <ac:chgData name="Francesco Fransesini" userId="f4b06c69-b125-4814-a67d-adf8dc91bd7e" providerId="ADAL" clId="{B6A29EED-5B00-45B5-A412-E0426022A13F}" dt="2022-03-14T11:22:44.369" v="2667" actId="20577"/>
          <ac:spMkLst>
            <pc:docMk/>
            <pc:sldMk cId="3362186652" sldId="318"/>
            <ac:spMk id="15" creationId="{A74D8471-0296-42E2-AE58-DA1994785848}"/>
          </ac:spMkLst>
        </pc:spChg>
        <pc:spChg chg="add mod">
          <ac:chgData name="Francesco Fransesini" userId="f4b06c69-b125-4814-a67d-adf8dc91bd7e" providerId="ADAL" clId="{B6A29EED-5B00-45B5-A412-E0426022A13F}" dt="2022-03-14T11:22:37.206" v="2664" actId="1076"/>
          <ac:spMkLst>
            <pc:docMk/>
            <pc:sldMk cId="3362186652" sldId="318"/>
            <ac:spMk id="18" creationId="{A568299F-62B4-4DF3-A0C7-B67C5282FF15}"/>
          </ac:spMkLst>
        </pc:spChg>
        <pc:spChg chg="add mod">
          <ac:chgData name="Francesco Fransesini" userId="f4b06c69-b125-4814-a67d-adf8dc91bd7e" providerId="ADAL" clId="{B6A29EED-5B00-45B5-A412-E0426022A13F}" dt="2022-03-14T11:23:02.054" v="2681" actId="1076"/>
          <ac:spMkLst>
            <pc:docMk/>
            <pc:sldMk cId="3362186652" sldId="318"/>
            <ac:spMk id="20" creationId="{1CFEEC0F-C7EC-416F-9C65-E3C96F10DFD8}"/>
          </ac:spMkLst>
        </pc:spChg>
        <pc:spChg chg="add mod">
          <ac:chgData name="Francesco Fransesini" userId="f4b06c69-b125-4814-a67d-adf8dc91bd7e" providerId="ADAL" clId="{B6A29EED-5B00-45B5-A412-E0426022A13F}" dt="2022-03-14T11:23:20.744" v="2728" actId="20577"/>
          <ac:spMkLst>
            <pc:docMk/>
            <pc:sldMk cId="3362186652" sldId="318"/>
            <ac:spMk id="22" creationId="{A27D78C0-72CC-4B6E-9C86-8FC46BC737C4}"/>
          </ac:spMkLst>
        </pc:spChg>
        <pc:spChg chg="add mod">
          <ac:chgData name="Francesco Fransesini" userId="f4b06c69-b125-4814-a67d-adf8dc91bd7e" providerId="ADAL" clId="{B6A29EED-5B00-45B5-A412-E0426022A13F}" dt="2022-03-14T11:23:43.439" v="2750" actId="20577"/>
          <ac:spMkLst>
            <pc:docMk/>
            <pc:sldMk cId="3362186652" sldId="318"/>
            <ac:spMk id="27" creationId="{DB17D795-1BAB-4897-BE28-3F13367E5D1B}"/>
          </ac:spMkLst>
        </pc:spChg>
        <pc:spChg chg="add mod">
          <ac:chgData name="Francesco Fransesini" userId="f4b06c69-b125-4814-a67d-adf8dc91bd7e" providerId="ADAL" clId="{B6A29EED-5B00-45B5-A412-E0426022A13F}" dt="2022-03-14T11:24:43.590" v="2763" actId="1076"/>
          <ac:spMkLst>
            <pc:docMk/>
            <pc:sldMk cId="3362186652" sldId="318"/>
            <ac:spMk id="32" creationId="{9BD6B2C0-3988-4E53-B9DB-38D3533B7D8B}"/>
          </ac:spMkLst>
        </pc:spChg>
        <pc:spChg chg="add mod">
          <ac:chgData name="Francesco Fransesini" userId="f4b06c69-b125-4814-a67d-adf8dc91bd7e" providerId="ADAL" clId="{B6A29EED-5B00-45B5-A412-E0426022A13F}" dt="2022-03-14T11:25:03.774" v="2772" actId="1076"/>
          <ac:spMkLst>
            <pc:docMk/>
            <pc:sldMk cId="3362186652" sldId="318"/>
            <ac:spMk id="33" creationId="{78AE685A-939D-4B56-88EE-505DB35E6461}"/>
          </ac:spMkLst>
        </pc:spChg>
        <pc:spChg chg="add mod">
          <ac:chgData name="Francesco Fransesini" userId="f4b06c69-b125-4814-a67d-adf8dc91bd7e" providerId="ADAL" clId="{B6A29EED-5B00-45B5-A412-E0426022A13F}" dt="2022-03-14T11:25:25.703" v="2782" actId="20577"/>
          <ac:spMkLst>
            <pc:docMk/>
            <pc:sldMk cId="3362186652" sldId="318"/>
            <ac:spMk id="34" creationId="{11FC508C-B48D-4C08-8014-1A3FD2924F5A}"/>
          </ac:spMkLst>
        </pc:spChg>
        <pc:picChg chg="add mod">
          <ac:chgData name="Francesco Fransesini" userId="f4b06c69-b125-4814-a67d-adf8dc91bd7e" providerId="ADAL" clId="{B6A29EED-5B00-45B5-A412-E0426022A13F}" dt="2022-03-14T11:23:53.572" v="2754" actId="1076"/>
          <ac:picMkLst>
            <pc:docMk/>
            <pc:sldMk cId="3362186652" sldId="318"/>
            <ac:picMk id="7" creationId="{921708CA-7978-4015-952F-4FD6EAB32F70}"/>
          </ac:picMkLst>
        </pc:picChg>
        <pc:picChg chg="add mod">
          <ac:chgData name="Francesco Fransesini" userId="f4b06c69-b125-4814-a67d-adf8dc91bd7e" providerId="ADAL" clId="{B6A29EED-5B00-45B5-A412-E0426022A13F}" dt="2022-03-14T10:46:13.356" v="1778"/>
          <ac:picMkLst>
            <pc:docMk/>
            <pc:sldMk cId="3362186652" sldId="318"/>
            <ac:picMk id="9" creationId="{85FD243D-2286-41C9-B41C-A8ED32A0D1FE}"/>
          </ac:picMkLst>
        </pc:picChg>
        <pc:picChg chg="add mod">
          <ac:chgData name="Francesco Fransesini" userId="f4b06c69-b125-4814-a67d-adf8dc91bd7e" providerId="ADAL" clId="{B6A29EED-5B00-45B5-A412-E0426022A13F}" dt="2022-03-14T10:46:13.356" v="1778"/>
          <ac:picMkLst>
            <pc:docMk/>
            <pc:sldMk cId="3362186652" sldId="318"/>
            <ac:picMk id="10" creationId="{5A689DCA-2376-4EF2-A329-ACDB9C3A4012}"/>
          </ac:picMkLst>
        </pc:picChg>
        <pc:picChg chg="add del mod">
          <ac:chgData name="Francesco Fransesini" userId="f4b06c69-b125-4814-a67d-adf8dc91bd7e" providerId="ADAL" clId="{B6A29EED-5B00-45B5-A412-E0426022A13F}" dt="2022-03-14T11:22:00.727" v="2630" actId="478"/>
          <ac:picMkLst>
            <pc:docMk/>
            <pc:sldMk cId="3362186652" sldId="318"/>
            <ac:picMk id="13" creationId="{EED5194A-E3BC-451E-AD8E-DD825BA305EC}"/>
          </ac:picMkLst>
        </pc:picChg>
        <pc:cxnChg chg="add mod">
          <ac:chgData name="Francesco Fransesini" userId="f4b06c69-b125-4814-a67d-adf8dc91bd7e" providerId="ADAL" clId="{B6A29EED-5B00-45B5-A412-E0426022A13F}" dt="2022-03-14T11:23:31.807" v="2733" actId="14100"/>
          <ac:cxnSpMkLst>
            <pc:docMk/>
            <pc:sldMk cId="3362186652" sldId="318"/>
            <ac:cxnSpMk id="16" creationId="{ED0357F2-BFFF-447A-8C7A-AD0D8DD7C627}"/>
          </ac:cxnSpMkLst>
        </pc:cxnChg>
        <pc:cxnChg chg="add mod">
          <ac:chgData name="Francesco Fransesini" userId="f4b06c69-b125-4814-a67d-adf8dc91bd7e" providerId="ADAL" clId="{B6A29EED-5B00-45B5-A412-E0426022A13F}" dt="2022-03-14T11:23:00.022" v="2680" actId="14100"/>
          <ac:cxnSpMkLst>
            <pc:docMk/>
            <pc:sldMk cId="3362186652" sldId="318"/>
            <ac:cxnSpMk id="17" creationId="{4B177BE4-2223-48B8-A6D6-5E190023910A}"/>
          </ac:cxnSpMkLst>
        </pc:cxnChg>
        <pc:cxnChg chg="add mod">
          <ac:chgData name="Francesco Fransesini" userId="f4b06c69-b125-4814-a67d-adf8dc91bd7e" providerId="ADAL" clId="{B6A29EED-5B00-45B5-A412-E0426022A13F}" dt="2022-03-14T11:23:29.454" v="2732" actId="14100"/>
          <ac:cxnSpMkLst>
            <pc:docMk/>
            <pc:sldMk cId="3362186652" sldId="318"/>
            <ac:cxnSpMk id="23" creationId="{B3B4C8A5-5727-4F34-8B20-DC1558654329}"/>
          </ac:cxnSpMkLst>
        </pc:cxnChg>
        <pc:cxnChg chg="add mod">
          <ac:chgData name="Francesco Fransesini" userId="f4b06c69-b125-4814-a67d-adf8dc91bd7e" providerId="ADAL" clId="{B6A29EED-5B00-45B5-A412-E0426022A13F}" dt="2022-03-14T11:23:39.478" v="2735" actId="1076"/>
          <ac:cxnSpMkLst>
            <pc:docMk/>
            <pc:sldMk cId="3362186652" sldId="318"/>
            <ac:cxnSpMk id="28" creationId="{78529E59-569C-4A47-B65B-02A9F205044F}"/>
          </ac:cxnSpMkLst>
        </pc:cxnChg>
        <pc:cxnChg chg="add mod">
          <ac:chgData name="Francesco Fransesini" userId="f4b06c69-b125-4814-a67d-adf8dc91bd7e" providerId="ADAL" clId="{B6A29EED-5B00-45B5-A412-E0426022A13F}" dt="2022-03-14T11:24:04.919" v="2756" actId="14100"/>
          <ac:cxnSpMkLst>
            <pc:docMk/>
            <pc:sldMk cId="3362186652" sldId="318"/>
            <ac:cxnSpMk id="29" creationId="{45B4CD94-BB3D-4906-96B1-2E98CC61ADC0}"/>
          </ac:cxnSpMkLst>
        </pc:cxnChg>
        <pc:cxnChg chg="add mod">
          <ac:chgData name="Francesco Fransesini" userId="f4b06c69-b125-4814-a67d-adf8dc91bd7e" providerId="ADAL" clId="{B6A29EED-5B00-45B5-A412-E0426022A13F}" dt="2022-03-14T11:25:41.910" v="2786" actId="14100"/>
          <ac:cxnSpMkLst>
            <pc:docMk/>
            <pc:sldMk cId="3362186652" sldId="318"/>
            <ac:cxnSpMk id="35" creationId="{A9D4B2A9-7F5C-495B-BA34-01EFE613965D}"/>
          </ac:cxnSpMkLst>
        </pc:cxnChg>
        <pc:cxnChg chg="add mod">
          <ac:chgData name="Francesco Fransesini" userId="f4b06c69-b125-4814-a67d-adf8dc91bd7e" providerId="ADAL" clId="{B6A29EED-5B00-45B5-A412-E0426022A13F}" dt="2022-03-14T12:56:14.352" v="2839" actId="14100"/>
          <ac:cxnSpMkLst>
            <pc:docMk/>
            <pc:sldMk cId="3362186652" sldId="318"/>
            <ac:cxnSpMk id="38" creationId="{0D9085A4-B883-4CDC-A169-074FFB41D154}"/>
          </ac:cxnSpMkLst>
        </pc:cxnChg>
      </pc:sldChg>
    </pc:docChg>
  </pc:docChgLst>
  <pc:docChgLst>
    <pc:chgData name="Francesco Fransesini" userId="f4b06c69-b125-4814-a67d-adf8dc91bd7e" providerId="ADAL" clId="{1B43ACEB-673C-4355-A29C-9366E64DA0D5}"/>
    <pc:docChg chg="undo custSel addSld delSld modSld sldOrd">
      <pc:chgData name="Francesco Fransesini" userId="f4b06c69-b125-4814-a67d-adf8dc91bd7e" providerId="ADAL" clId="{1B43ACEB-673C-4355-A29C-9366E64DA0D5}" dt="2021-10-11T13:34:53.202" v="21" actId="6549"/>
      <pc:docMkLst>
        <pc:docMk/>
      </pc:docMkLst>
      <pc:sldChg chg="addSp modSp mod">
        <pc:chgData name="Francesco Fransesini" userId="f4b06c69-b125-4814-a67d-adf8dc91bd7e" providerId="ADAL" clId="{1B43ACEB-673C-4355-A29C-9366E64DA0D5}" dt="2021-10-11T13:33:20.461" v="20" actId="20577"/>
        <pc:sldMkLst>
          <pc:docMk/>
          <pc:sldMk cId="344444313" sldId="279"/>
        </pc:sldMkLst>
        <pc:graphicFrameChg chg="modGraphic">
          <ac:chgData name="Francesco Fransesini" userId="f4b06c69-b125-4814-a67d-adf8dc91bd7e" providerId="ADAL" clId="{1B43ACEB-673C-4355-A29C-9366E64DA0D5}" dt="2021-10-11T13:33:20.461" v="20" actId="20577"/>
          <ac:graphicFrameMkLst>
            <pc:docMk/>
            <pc:sldMk cId="344444313" sldId="279"/>
            <ac:graphicFrameMk id="11" creationId="{1BFA9E2A-F035-4730-9DAB-5FEA497CAD99}"/>
          </ac:graphicFrameMkLst>
        </pc:graphicFrameChg>
        <pc:picChg chg="add mod">
          <ac:chgData name="Francesco Fransesini" userId="f4b06c69-b125-4814-a67d-adf8dc91bd7e" providerId="ADAL" clId="{1B43ACEB-673C-4355-A29C-9366E64DA0D5}" dt="2021-10-08T16:53:01.591" v="2" actId="1076"/>
          <ac:picMkLst>
            <pc:docMk/>
            <pc:sldMk cId="344444313" sldId="279"/>
            <ac:picMk id="8" creationId="{BAD2DC81-F99B-470D-B899-C27C3D5ACE47}"/>
          </ac:picMkLst>
        </pc:picChg>
        <pc:picChg chg="mod">
          <ac:chgData name="Francesco Fransesini" userId="f4b06c69-b125-4814-a67d-adf8dc91bd7e" providerId="ADAL" clId="{1B43ACEB-673C-4355-A29C-9366E64DA0D5}" dt="2021-10-08T16:53:04.276" v="3" actId="1076"/>
          <ac:picMkLst>
            <pc:docMk/>
            <pc:sldMk cId="344444313" sldId="279"/>
            <ac:picMk id="9" creationId="{C7065DB5-997B-4341-B833-052A87AC4DBF}"/>
          </ac:picMkLst>
        </pc:picChg>
      </pc:sldChg>
      <pc:sldChg chg="addSp delSp modSp mod">
        <pc:chgData name="Francesco Fransesini" userId="f4b06c69-b125-4814-a67d-adf8dc91bd7e" providerId="ADAL" clId="{1B43ACEB-673C-4355-A29C-9366E64DA0D5}" dt="2021-10-11T12:41:57.718" v="19" actId="478"/>
        <pc:sldMkLst>
          <pc:docMk/>
          <pc:sldMk cId="3200062148" sldId="282"/>
        </pc:sldMkLst>
        <pc:spChg chg="add del mod">
          <ac:chgData name="Francesco Fransesini" userId="f4b06c69-b125-4814-a67d-adf8dc91bd7e" providerId="ADAL" clId="{1B43ACEB-673C-4355-A29C-9366E64DA0D5}" dt="2021-10-11T12:41:57.718" v="19" actId="478"/>
          <ac:spMkLst>
            <pc:docMk/>
            <pc:sldMk cId="3200062148" sldId="282"/>
            <ac:spMk id="13" creationId="{7E04AA7A-EA4B-4B6E-AD36-FF1DDD391896}"/>
          </ac:spMkLst>
        </pc:spChg>
      </pc:sldChg>
      <pc:sldChg chg="modSp mod">
        <pc:chgData name="Francesco Fransesini" userId="f4b06c69-b125-4814-a67d-adf8dc91bd7e" providerId="ADAL" clId="{1B43ACEB-673C-4355-A29C-9366E64DA0D5}" dt="2021-10-08T17:33:20.424" v="15" actId="790"/>
        <pc:sldMkLst>
          <pc:docMk/>
          <pc:sldMk cId="3209613870" sldId="285"/>
        </pc:sldMkLst>
        <pc:spChg chg="mod">
          <ac:chgData name="Francesco Fransesini" userId="f4b06c69-b125-4814-a67d-adf8dc91bd7e" providerId="ADAL" clId="{1B43ACEB-673C-4355-A29C-9366E64DA0D5}" dt="2021-10-08T17:33:20.424" v="15" actId="790"/>
          <ac:spMkLst>
            <pc:docMk/>
            <pc:sldMk cId="3209613870" sldId="285"/>
            <ac:spMk id="9" creationId="{24A7412B-46D0-425D-9967-5A6D1DA7DFB6}"/>
          </ac:spMkLst>
        </pc:spChg>
      </pc:sldChg>
      <pc:sldChg chg="modSp mod">
        <pc:chgData name="Francesco Fransesini" userId="f4b06c69-b125-4814-a67d-adf8dc91bd7e" providerId="ADAL" clId="{1B43ACEB-673C-4355-A29C-9366E64DA0D5}" dt="2021-10-08T16:08:04.390" v="0" actId="6549"/>
        <pc:sldMkLst>
          <pc:docMk/>
          <pc:sldMk cId="1380210980" sldId="292"/>
        </pc:sldMkLst>
        <pc:graphicFrameChg chg="modGraphic">
          <ac:chgData name="Francesco Fransesini" userId="f4b06c69-b125-4814-a67d-adf8dc91bd7e" providerId="ADAL" clId="{1B43ACEB-673C-4355-A29C-9366E64DA0D5}" dt="2021-10-08T16:08:04.390" v="0" actId="6549"/>
          <ac:graphicFrameMkLst>
            <pc:docMk/>
            <pc:sldMk cId="1380210980" sldId="292"/>
            <ac:graphicFrameMk id="4" creationId="{19AB6B10-CBC7-432C-8297-FB5FB3E97AE4}"/>
          </ac:graphicFrameMkLst>
        </pc:graphicFrameChg>
      </pc:sldChg>
      <pc:sldChg chg="modSp mod">
        <pc:chgData name="Francesco Fransesini" userId="f4b06c69-b125-4814-a67d-adf8dc91bd7e" providerId="ADAL" clId="{1B43ACEB-673C-4355-A29C-9366E64DA0D5}" dt="2021-10-11T13:34:53.202" v="21" actId="6549"/>
        <pc:sldMkLst>
          <pc:docMk/>
          <pc:sldMk cId="739578750" sldId="296"/>
        </pc:sldMkLst>
        <pc:spChg chg="mod">
          <ac:chgData name="Francesco Fransesini" userId="f4b06c69-b125-4814-a67d-adf8dc91bd7e" providerId="ADAL" clId="{1B43ACEB-673C-4355-A29C-9366E64DA0D5}" dt="2021-10-11T13:34:53.202" v="21" actId="6549"/>
          <ac:spMkLst>
            <pc:docMk/>
            <pc:sldMk cId="739578750" sldId="296"/>
            <ac:spMk id="4" creationId="{4DC58AF2-6E70-4D8F-94A3-5C26334932E3}"/>
          </ac:spMkLst>
        </pc:spChg>
      </pc:sldChg>
      <pc:sldChg chg="ord">
        <pc:chgData name="Francesco Fransesini" userId="f4b06c69-b125-4814-a67d-adf8dc91bd7e" providerId="ADAL" clId="{1B43ACEB-673C-4355-A29C-9366E64DA0D5}" dt="2021-10-08T16:59:50.547" v="14"/>
        <pc:sldMkLst>
          <pc:docMk/>
          <pc:sldMk cId="14856939" sldId="301"/>
        </pc:sldMkLst>
      </pc:sldChg>
      <pc:sldChg chg="add del">
        <pc:chgData name="Francesco Fransesini" userId="f4b06c69-b125-4814-a67d-adf8dc91bd7e" providerId="ADAL" clId="{1B43ACEB-673C-4355-A29C-9366E64DA0D5}" dt="2021-10-11T12:41:38.578" v="16" actId="47"/>
        <pc:sldMkLst>
          <pc:docMk/>
          <pc:sldMk cId="3092064251" sldId="302"/>
        </pc:sldMkLst>
      </pc:sldChg>
    </pc:docChg>
  </pc:docChgLst>
  <pc:docChgLst>
    <pc:chgData name="Francesco Fransesini" userId="f4b06c69-b125-4814-a67d-adf8dc91bd7e" providerId="ADAL" clId="{0F7B4A5B-9FA0-4C8F-B3B0-7A370DD5930E}"/>
    <pc:docChg chg="undo custSel addSld delSld modSld">
      <pc:chgData name="Francesco Fransesini" userId="f4b06c69-b125-4814-a67d-adf8dc91bd7e" providerId="ADAL" clId="{0F7B4A5B-9FA0-4C8F-B3B0-7A370DD5930E}" dt="2022-08-26T14:48:10.961" v="1662" actId="1076"/>
      <pc:docMkLst>
        <pc:docMk/>
      </pc:docMkLst>
      <pc:sldChg chg="addSp modSp mod">
        <pc:chgData name="Francesco Fransesini" userId="f4b06c69-b125-4814-a67d-adf8dc91bd7e" providerId="ADAL" clId="{0F7B4A5B-9FA0-4C8F-B3B0-7A370DD5930E}" dt="2022-08-26T13:30:32.125" v="1648" actId="20577"/>
        <pc:sldMkLst>
          <pc:docMk/>
          <pc:sldMk cId="3110927197" sldId="283"/>
        </pc:sldMkLst>
        <pc:spChg chg="add mod">
          <ac:chgData name="Francesco Fransesini" userId="f4b06c69-b125-4814-a67d-adf8dc91bd7e" providerId="ADAL" clId="{0F7B4A5B-9FA0-4C8F-B3B0-7A370DD5930E}" dt="2022-08-26T13:30:32.125" v="1648" actId="20577"/>
          <ac:spMkLst>
            <pc:docMk/>
            <pc:sldMk cId="3110927197" sldId="283"/>
            <ac:spMk id="3" creationId="{20271FAA-5105-38B3-1350-A5E1238A1CED}"/>
          </ac:spMkLst>
        </pc:spChg>
        <pc:spChg chg="mod">
          <ac:chgData name="Francesco Fransesini" userId="f4b06c69-b125-4814-a67d-adf8dc91bd7e" providerId="ADAL" clId="{0F7B4A5B-9FA0-4C8F-B3B0-7A370DD5930E}" dt="2022-08-26T09:30:29.568" v="5"/>
          <ac:spMkLst>
            <pc:docMk/>
            <pc:sldMk cId="3110927197" sldId="283"/>
            <ac:spMk id="10" creationId="{4F769AF9-9998-4535-A0B8-F7AC06DA6FDC}"/>
          </ac:spMkLst>
        </pc:spChg>
        <pc:spChg chg="mod">
          <ac:chgData name="Francesco Fransesini" userId="f4b06c69-b125-4814-a67d-adf8dc91bd7e" providerId="ADAL" clId="{0F7B4A5B-9FA0-4C8F-B3B0-7A370DD5930E}" dt="2022-08-26T09:30:26.110" v="4" actId="20577"/>
          <ac:spMkLst>
            <pc:docMk/>
            <pc:sldMk cId="3110927197" sldId="283"/>
            <ac:spMk id="48" creationId="{EA777D94-B97F-4FEC-8873-BB959D9332F5}"/>
          </ac:spMkLst>
        </pc:spChg>
      </pc:sldChg>
      <pc:sldChg chg="del">
        <pc:chgData name="Francesco Fransesini" userId="f4b06c69-b125-4814-a67d-adf8dc91bd7e" providerId="ADAL" clId="{0F7B4A5B-9FA0-4C8F-B3B0-7A370DD5930E}" dt="2022-08-26T09:32:23.533" v="81" actId="47"/>
        <pc:sldMkLst>
          <pc:docMk/>
          <pc:sldMk cId="2228359365" sldId="284"/>
        </pc:sldMkLst>
      </pc:sldChg>
      <pc:sldChg chg="del">
        <pc:chgData name="Francesco Fransesini" userId="f4b06c69-b125-4814-a67d-adf8dc91bd7e" providerId="ADAL" clId="{0F7B4A5B-9FA0-4C8F-B3B0-7A370DD5930E}" dt="2022-08-26T09:32:19.398" v="80" actId="47"/>
        <pc:sldMkLst>
          <pc:docMk/>
          <pc:sldMk cId="3097175895" sldId="285"/>
        </pc:sldMkLst>
      </pc:sldChg>
      <pc:sldChg chg="modSp mod">
        <pc:chgData name="Francesco Fransesini" userId="f4b06c69-b125-4814-a67d-adf8dc91bd7e" providerId="ADAL" clId="{0F7B4A5B-9FA0-4C8F-B3B0-7A370DD5930E}" dt="2022-08-26T09:30:12.708" v="0"/>
        <pc:sldMkLst>
          <pc:docMk/>
          <pc:sldMk cId="3660757301" sldId="289"/>
        </pc:sldMkLst>
        <pc:spChg chg="mod">
          <ac:chgData name="Francesco Fransesini" userId="f4b06c69-b125-4814-a67d-adf8dc91bd7e" providerId="ADAL" clId="{0F7B4A5B-9FA0-4C8F-B3B0-7A370DD5930E}" dt="2022-08-26T09:30:12.708" v="0"/>
          <ac:spMkLst>
            <pc:docMk/>
            <pc:sldMk cId="3660757301" sldId="289"/>
            <ac:spMk id="2" creationId="{B75C5EC8-F6BE-4EDD-8A1F-E7C4E339CEBA}"/>
          </ac:spMkLst>
        </pc:spChg>
      </pc:sldChg>
      <pc:sldChg chg="modSp mod">
        <pc:chgData name="Francesco Fransesini" userId="f4b06c69-b125-4814-a67d-adf8dc91bd7e" providerId="ADAL" clId="{0F7B4A5B-9FA0-4C8F-B3B0-7A370DD5930E}" dt="2022-08-26T09:30:47.871" v="9"/>
        <pc:sldMkLst>
          <pc:docMk/>
          <pc:sldMk cId="2300865899" sldId="291"/>
        </pc:sldMkLst>
        <pc:spChg chg="mod">
          <ac:chgData name="Francesco Fransesini" userId="f4b06c69-b125-4814-a67d-adf8dc91bd7e" providerId="ADAL" clId="{0F7B4A5B-9FA0-4C8F-B3B0-7A370DD5930E}" dt="2022-08-26T09:30:47.871" v="9"/>
          <ac:spMkLst>
            <pc:docMk/>
            <pc:sldMk cId="2300865899" sldId="291"/>
            <ac:spMk id="10" creationId="{D497722C-2CA5-43DE-B506-D1190A6DD4D5}"/>
          </ac:spMkLst>
        </pc:spChg>
      </pc:sldChg>
      <pc:sldChg chg="modSp del mod">
        <pc:chgData name="Francesco Fransesini" userId="f4b06c69-b125-4814-a67d-adf8dc91bd7e" providerId="ADAL" clId="{0F7B4A5B-9FA0-4C8F-B3B0-7A370DD5930E}" dt="2022-08-26T09:32:33.679" v="84" actId="47"/>
        <pc:sldMkLst>
          <pc:docMk/>
          <pc:sldMk cId="1794152004" sldId="320"/>
        </pc:sldMkLst>
        <pc:spChg chg="mod">
          <ac:chgData name="Francesco Fransesini" userId="f4b06c69-b125-4814-a67d-adf8dc91bd7e" providerId="ADAL" clId="{0F7B4A5B-9FA0-4C8F-B3B0-7A370DD5930E}" dt="2022-08-26T09:30:37.431" v="7"/>
          <ac:spMkLst>
            <pc:docMk/>
            <pc:sldMk cId="1794152004" sldId="320"/>
            <ac:spMk id="23" creationId="{4DABF008-A671-45B8-8B3D-C75CD367BF36}"/>
          </ac:spMkLst>
        </pc:spChg>
      </pc:sldChg>
      <pc:sldChg chg="modSp del mod">
        <pc:chgData name="Francesco Fransesini" userId="f4b06c69-b125-4814-a67d-adf8dc91bd7e" providerId="ADAL" clId="{0F7B4A5B-9FA0-4C8F-B3B0-7A370DD5930E}" dt="2022-08-26T09:32:31.648" v="83" actId="47"/>
        <pc:sldMkLst>
          <pc:docMk/>
          <pc:sldMk cId="4162778142" sldId="321"/>
        </pc:sldMkLst>
        <pc:spChg chg="mod">
          <ac:chgData name="Francesco Fransesini" userId="f4b06c69-b125-4814-a67d-adf8dc91bd7e" providerId="ADAL" clId="{0F7B4A5B-9FA0-4C8F-B3B0-7A370DD5930E}" dt="2022-08-26T09:30:33.927" v="6"/>
          <ac:spMkLst>
            <pc:docMk/>
            <pc:sldMk cId="4162778142" sldId="321"/>
            <ac:spMk id="10" creationId="{4F769AF9-9998-4535-A0B8-F7AC06DA6FDC}"/>
          </ac:spMkLst>
        </pc:spChg>
      </pc:sldChg>
      <pc:sldChg chg="del">
        <pc:chgData name="Francesco Fransesini" userId="f4b06c69-b125-4814-a67d-adf8dc91bd7e" providerId="ADAL" clId="{0F7B4A5B-9FA0-4C8F-B3B0-7A370DD5930E}" dt="2022-08-26T09:32:40.268" v="87" actId="47"/>
        <pc:sldMkLst>
          <pc:docMk/>
          <pc:sldMk cId="3443271767" sldId="322"/>
        </pc:sldMkLst>
      </pc:sldChg>
      <pc:sldChg chg="del">
        <pc:chgData name="Francesco Fransesini" userId="f4b06c69-b125-4814-a67d-adf8dc91bd7e" providerId="ADAL" clId="{0F7B4A5B-9FA0-4C8F-B3B0-7A370DD5930E}" dt="2022-08-26T09:32:25.704" v="82" actId="47"/>
        <pc:sldMkLst>
          <pc:docMk/>
          <pc:sldMk cId="4018901915" sldId="323"/>
        </pc:sldMkLst>
      </pc:sldChg>
      <pc:sldChg chg="delSp modSp mod">
        <pc:chgData name="Francesco Fransesini" userId="f4b06c69-b125-4814-a67d-adf8dc91bd7e" providerId="ADAL" clId="{0F7B4A5B-9FA0-4C8F-B3B0-7A370DD5930E}" dt="2022-08-26T09:32:50.417" v="88"/>
        <pc:sldMkLst>
          <pc:docMk/>
          <pc:sldMk cId="1645952745" sldId="324"/>
        </pc:sldMkLst>
        <pc:spChg chg="mod">
          <ac:chgData name="Francesco Fransesini" userId="f4b06c69-b125-4814-a67d-adf8dc91bd7e" providerId="ADAL" clId="{0F7B4A5B-9FA0-4C8F-B3B0-7A370DD5930E}" dt="2022-08-26T09:32:50.417" v="88"/>
          <ac:spMkLst>
            <pc:docMk/>
            <pc:sldMk cId="1645952745" sldId="324"/>
            <ac:spMk id="10" creationId="{4F769AF9-9998-4535-A0B8-F7AC06DA6FDC}"/>
          </ac:spMkLst>
        </pc:spChg>
        <pc:spChg chg="del">
          <ac:chgData name="Francesco Fransesini" userId="f4b06c69-b125-4814-a67d-adf8dc91bd7e" providerId="ADAL" clId="{0F7B4A5B-9FA0-4C8F-B3B0-7A370DD5930E}" dt="2022-08-26T09:31:35.819" v="12" actId="478"/>
          <ac:spMkLst>
            <pc:docMk/>
            <pc:sldMk cId="1645952745" sldId="324"/>
            <ac:spMk id="11" creationId="{5F06D633-208A-0F49-4813-8A47F191827F}"/>
          </ac:spMkLst>
        </pc:spChg>
        <pc:spChg chg="mod">
          <ac:chgData name="Francesco Fransesini" userId="f4b06c69-b125-4814-a67d-adf8dc91bd7e" providerId="ADAL" clId="{0F7B4A5B-9FA0-4C8F-B3B0-7A370DD5930E}" dt="2022-08-26T09:32:10.078" v="79" actId="1076"/>
          <ac:spMkLst>
            <pc:docMk/>
            <pc:sldMk cId="1645952745" sldId="324"/>
            <ac:spMk id="49" creationId="{9C0437E8-F3C7-49BE-85BF-948370FA1007}"/>
          </ac:spMkLst>
        </pc:spChg>
      </pc:sldChg>
      <pc:sldChg chg="addSp delSp modSp add mod">
        <pc:chgData name="Francesco Fransesini" userId="f4b06c69-b125-4814-a67d-adf8dc91bd7e" providerId="ADAL" clId="{0F7B4A5B-9FA0-4C8F-B3B0-7A370DD5930E}" dt="2022-08-26T12:23:22.816" v="1020" actId="1076"/>
        <pc:sldMkLst>
          <pc:docMk/>
          <pc:sldMk cId="3322540196" sldId="325"/>
        </pc:sldMkLst>
        <pc:spChg chg="add del">
          <ac:chgData name="Francesco Fransesini" userId="f4b06c69-b125-4814-a67d-adf8dc91bd7e" providerId="ADAL" clId="{0F7B4A5B-9FA0-4C8F-B3B0-7A370DD5930E}" dt="2022-08-26T09:46:59.167" v="356" actId="478"/>
          <ac:spMkLst>
            <pc:docMk/>
            <pc:sldMk cId="3322540196" sldId="325"/>
            <ac:spMk id="3" creationId="{20271FAA-5105-38B3-1350-A5E1238A1CED}"/>
          </ac:spMkLst>
        </pc:spChg>
        <pc:spChg chg="add del mod">
          <ac:chgData name="Francesco Fransesini" userId="f4b06c69-b125-4814-a67d-adf8dc91bd7e" providerId="ADAL" clId="{0F7B4A5B-9FA0-4C8F-B3B0-7A370DD5930E}" dt="2022-08-26T09:46:57.346" v="355" actId="478"/>
          <ac:spMkLst>
            <pc:docMk/>
            <pc:sldMk cId="3322540196" sldId="325"/>
            <ac:spMk id="5" creationId="{284FECBA-0019-346E-CC71-49E781D25B6A}"/>
          </ac:spMkLst>
        </pc:spChg>
        <pc:spChg chg="add del mod">
          <ac:chgData name="Francesco Fransesini" userId="f4b06c69-b125-4814-a67d-adf8dc91bd7e" providerId="ADAL" clId="{0F7B4A5B-9FA0-4C8F-B3B0-7A370DD5930E}" dt="2022-08-26T09:46:53.197" v="351" actId="22"/>
          <ac:spMkLst>
            <pc:docMk/>
            <pc:sldMk cId="3322540196" sldId="325"/>
            <ac:spMk id="7" creationId="{9E95E71F-3CEC-F9FF-A149-D613F16B8CFC}"/>
          </ac:spMkLst>
        </pc:spChg>
        <pc:spChg chg="add mod">
          <ac:chgData name="Francesco Fransesini" userId="f4b06c69-b125-4814-a67d-adf8dc91bd7e" providerId="ADAL" clId="{0F7B4A5B-9FA0-4C8F-B3B0-7A370DD5930E}" dt="2022-08-26T12:16:40.539" v="859" actId="14100"/>
          <ac:spMkLst>
            <pc:docMk/>
            <pc:sldMk cId="3322540196" sldId="325"/>
            <ac:spMk id="8" creationId="{60E8E594-9DB9-8C0D-B7B5-374AD10B2915}"/>
          </ac:spMkLst>
        </pc:spChg>
        <pc:spChg chg="add del mod">
          <ac:chgData name="Francesco Fransesini" userId="f4b06c69-b125-4814-a67d-adf8dc91bd7e" providerId="ADAL" clId="{0F7B4A5B-9FA0-4C8F-B3B0-7A370DD5930E}" dt="2022-08-26T12:14:22.632" v="808"/>
          <ac:spMkLst>
            <pc:docMk/>
            <pc:sldMk cId="3322540196" sldId="325"/>
            <ac:spMk id="9" creationId="{F140C48D-BDFA-D3FA-71FB-DF71FBD87E90}"/>
          </ac:spMkLst>
        </pc:spChg>
        <pc:spChg chg="add mod">
          <ac:chgData name="Francesco Fransesini" userId="f4b06c69-b125-4814-a67d-adf8dc91bd7e" providerId="ADAL" clId="{0F7B4A5B-9FA0-4C8F-B3B0-7A370DD5930E}" dt="2022-08-26T12:23:14.928" v="1019" actId="1076"/>
          <ac:spMkLst>
            <pc:docMk/>
            <pc:sldMk cId="3322540196" sldId="325"/>
            <ac:spMk id="16" creationId="{0FDCF5B6-8AA7-73C2-5111-BC7B45D9AE9F}"/>
          </ac:spMkLst>
        </pc:spChg>
        <pc:spChg chg="add mod">
          <ac:chgData name="Francesco Fransesini" userId="f4b06c69-b125-4814-a67d-adf8dc91bd7e" providerId="ADAL" clId="{0F7B4A5B-9FA0-4C8F-B3B0-7A370DD5930E}" dt="2022-08-26T12:23:22.816" v="1020" actId="1076"/>
          <ac:spMkLst>
            <pc:docMk/>
            <pc:sldMk cId="3322540196" sldId="325"/>
            <ac:spMk id="18" creationId="{DA131A23-3FDF-78DD-D155-B4A52F8E12B4}"/>
          </ac:spMkLst>
        </pc:spChg>
        <pc:spChg chg="add del">
          <ac:chgData name="Francesco Fransesini" userId="f4b06c69-b125-4814-a67d-adf8dc91bd7e" providerId="ADAL" clId="{0F7B4A5B-9FA0-4C8F-B3B0-7A370DD5930E}" dt="2022-08-26T09:47:00.919" v="357" actId="478"/>
          <ac:spMkLst>
            <pc:docMk/>
            <pc:sldMk cId="3322540196" sldId="325"/>
            <ac:spMk id="48" creationId="{EA777D94-B97F-4FEC-8873-BB959D9332F5}"/>
          </ac:spMkLst>
        </pc:spChg>
        <pc:spChg chg="add del mod">
          <ac:chgData name="Francesco Fransesini" userId="f4b06c69-b125-4814-a67d-adf8dc91bd7e" providerId="ADAL" clId="{0F7B4A5B-9FA0-4C8F-B3B0-7A370DD5930E}" dt="2022-08-26T10:15:42.083" v="384" actId="1076"/>
          <ac:spMkLst>
            <pc:docMk/>
            <pc:sldMk cId="3322540196" sldId="325"/>
            <ac:spMk id="49" creationId="{9C0437E8-F3C7-49BE-85BF-948370FA1007}"/>
          </ac:spMkLst>
        </pc:spChg>
        <pc:graphicFrameChg chg="add mod modGraphic">
          <ac:chgData name="Francesco Fransesini" userId="f4b06c69-b125-4814-a67d-adf8dc91bd7e" providerId="ADAL" clId="{0F7B4A5B-9FA0-4C8F-B3B0-7A370DD5930E}" dt="2022-08-26T12:19:48.915" v="948" actId="122"/>
          <ac:graphicFrameMkLst>
            <pc:docMk/>
            <pc:sldMk cId="3322540196" sldId="325"/>
            <ac:graphicFrameMk id="11" creationId="{59636BA8-0BA6-3A9D-CEB1-2D236218C89F}"/>
          </ac:graphicFrameMkLst>
        </pc:graphicFrameChg>
        <pc:picChg chg="add mod">
          <ac:chgData name="Francesco Fransesini" userId="f4b06c69-b125-4814-a67d-adf8dc91bd7e" providerId="ADAL" clId="{0F7B4A5B-9FA0-4C8F-B3B0-7A370DD5930E}" dt="2022-08-26T12:20:50.160" v="952" actId="1076"/>
          <ac:picMkLst>
            <pc:docMk/>
            <pc:sldMk cId="3322540196" sldId="325"/>
            <ac:picMk id="15" creationId="{55F737D5-1FF9-15D9-6B92-16FDCBE48A24}"/>
          </ac:picMkLst>
        </pc:picChg>
        <pc:cxnChg chg="add mod">
          <ac:chgData name="Francesco Fransesini" userId="f4b06c69-b125-4814-a67d-adf8dc91bd7e" providerId="ADAL" clId="{0F7B4A5B-9FA0-4C8F-B3B0-7A370DD5930E}" dt="2022-08-26T12:21:33.136" v="987" actId="1076"/>
          <ac:cxnSpMkLst>
            <pc:docMk/>
            <pc:sldMk cId="3322540196" sldId="325"/>
            <ac:cxnSpMk id="20" creationId="{38B039C1-C5EE-BE99-458A-21608F8CC3B9}"/>
          </ac:cxnSpMkLst>
        </pc:cxnChg>
        <pc:cxnChg chg="add mod">
          <ac:chgData name="Francesco Fransesini" userId="f4b06c69-b125-4814-a67d-adf8dc91bd7e" providerId="ADAL" clId="{0F7B4A5B-9FA0-4C8F-B3B0-7A370DD5930E}" dt="2022-08-26T12:21:37.496" v="989" actId="1076"/>
          <ac:cxnSpMkLst>
            <pc:docMk/>
            <pc:sldMk cId="3322540196" sldId="325"/>
            <ac:cxnSpMk id="21" creationId="{23AF9F78-5E04-62D9-4CF4-A04219F0441E}"/>
          </ac:cxnSpMkLst>
        </pc:cxnChg>
      </pc:sldChg>
      <pc:sldChg chg="modSp del mod">
        <pc:chgData name="Francesco Fransesini" userId="f4b06c69-b125-4814-a67d-adf8dc91bd7e" providerId="ADAL" clId="{0F7B4A5B-9FA0-4C8F-B3B0-7A370DD5930E}" dt="2022-08-26T09:32:35.198" v="85" actId="47"/>
        <pc:sldMkLst>
          <pc:docMk/>
          <pc:sldMk cId="4131138683" sldId="325"/>
        </pc:sldMkLst>
        <pc:spChg chg="mod">
          <ac:chgData name="Francesco Fransesini" userId="f4b06c69-b125-4814-a67d-adf8dc91bd7e" providerId="ADAL" clId="{0F7B4A5B-9FA0-4C8F-B3B0-7A370DD5930E}" dt="2022-08-26T09:30:41.368" v="8"/>
          <ac:spMkLst>
            <pc:docMk/>
            <pc:sldMk cId="4131138683" sldId="325"/>
            <ac:spMk id="10" creationId="{4F769AF9-9998-4535-A0B8-F7AC06DA6FDC}"/>
          </ac:spMkLst>
        </pc:spChg>
      </pc:sldChg>
      <pc:sldChg chg="del">
        <pc:chgData name="Francesco Fransesini" userId="f4b06c69-b125-4814-a67d-adf8dc91bd7e" providerId="ADAL" clId="{0F7B4A5B-9FA0-4C8F-B3B0-7A370DD5930E}" dt="2022-08-26T09:32:36.897" v="86" actId="47"/>
        <pc:sldMkLst>
          <pc:docMk/>
          <pc:sldMk cId="611459877" sldId="326"/>
        </pc:sldMkLst>
      </pc:sldChg>
      <pc:sldChg chg="new del">
        <pc:chgData name="Francesco Fransesini" userId="f4b06c69-b125-4814-a67d-adf8dc91bd7e" providerId="ADAL" clId="{0F7B4A5B-9FA0-4C8F-B3B0-7A370DD5930E}" dt="2022-08-26T12:29:11.176" v="1022" actId="680"/>
        <pc:sldMkLst>
          <pc:docMk/>
          <pc:sldMk cId="1909033785" sldId="326"/>
        </pc:sldMkLst>
      </pc:sldChg>
      <pc:sldChg chg="addSp delSp modSp add mod">
        <pc:chgData name="Francesco Fransesini" userId="f4b06c69-b125-4814-a67d-adf8dc91bd7e" providerId="ADAL" clId="{0F7B4A5B-9FA0-4C8F-B3B0-7A370DD5930E}" dt="2022-08-26T13:14:47.921" v="1639"/>
        <pc:sldMkLst>
          <pc:docMk/>
          <pc:sldMk cId="4209555991" sldId="326"/>
        </pc:sldMkLst>
        <pc:spChg chg="mod">
          <ac:chgData name="Francesco Fransesini" userId="f4b06c69-b125-4814-a67d-adf8dc91bd7e" providerId="ADAL" clId="{0F7B4A5B-9FA0-4C8F-B3B0-7A370DD5930E}" dt="2022-08-26T13:10:08.898" v="1600" actId="6549"/>
          <ac:spMkLst>
            <pc:docMk/>
            <pc:sldMk cId="4209555991" sldId="326"/>
            <ac:spMk id="8" creationId="{60E8E594-9DB9-8C0D-B7B5-374AD10B2915}"/>
          </ac:spMkLst>
        </pc:spChg>
        <pc:spChg chg="del">
          <ac:chgData name="Francesco Fransesini" userId="f4b06c69-b125-4814-a67d-adf8dc91bd7e" providerId="ADAL" clId="{0F7B4A5B-9FA0-4C8F-B3B0-7A370DD5930E}" dt="2022-08-26T12:29:21.794" v="1024" actId="478"/>
          <ac:spMkLst>
            <pc:docMk/>
            <pc:sldMk cId="4209555991" sldId="326"/>
            <ac:spMk id="16" creationId="{0FDCF5B6-8AA7-73C2-5111-BC7B45D9AE9F}"/>
          </ac:spMkLst>
        </pc:spChg>
        <pc:spChg chg="del">
          <ac:chgData name="Francesco Fransesini" userId="f4b06c69-b125-4814-a67d-adf8dc91bd7e" providerId="ADAL" clId="{0F7B4A5B-9FA0-4C8F-B3B0-7A370DD5930E}" dt="2022-08-26T12:29:23.313" v="1025" actId="478"/>
          <ac:spMkLst>
            <pc:docMk/>
            <pc:sldMk cId="4209555991" sldId="326"/>
            <ac:spMk id="18" creationId="{DA131A23-3FDF-78DD-D155-B4A52F8E12B4}"/>
          </ac:spMkLst>
        </pc:spChg>
        <pc:graphicFrameChg chg="add del mod">
          <ac:chgData name="Francesco Fransesini" userId="f4b06c69-b125-4814-a67d-adf8dc91bd7e" providerId="ADAL" clId="{0F7B4A5B-9FA0-4C8F-B3B0-7A370DD5930E}" dt="2022-08-26T12:50:47.042" v="1359" actId="478"/>
          <ac:graphicFrameMkLst>
            <pc:docMk/>
            <pc:sldMk cId="4209555991" sldId="326"/>
            <ac:graphicFrameMk id="3" creationId="{564CCC56-FCF2-3253-DD52-B7DB67BEC064}"/>
          </ac:graphicFrameMkLst>
        </pc:graphicFrameChg>
        <pc:graphicFrameChg chg="add del mod">
          <ac:chgData name="Francesco Fransesini" userId="f4b06c69-b125-4814-a67d-adf8dc91bd7e" providerId="ADAL" clId="{0F7B4A5B-9FA0-4C8F-B3B0-7A370DD5930E}" dt="2022-08-26T12:50:49.157" v="1360" actId="478"/>
          <ac:graphicFrameMkLst>
            <pc:docMk/>
            <pc:sldMk cId="4209555991" sldId="326"/>
            <ac:graphicFrameMk id="4" creationId="{029CB36B-22AD-0817-33D4-CADE79070E4C}"/>
          </ac:graphicFrameMkLst>
        </pc:graphicFrameChg>
        <pc:graphicFrameChg chg="add del mod">
          <ac:chgData name="Francesco Fransesini" userId="f4b06c69-b125-4814-a67d-adf8dc91bd7e" providerId="ADAL" clId="{0F7B4A5B-9FA0-4C8F-B3B0-7A370DD5930E}" dt="2022-08-26T13:13:33.018" v="1634"/>
          <ac:graphicFrameMkLst>
            <pc:docMk/>
            <pc:sldMk cId="4209555991" sldId="326"/>
            <ac:graphicFrameMk id="5" creationId="{564CCC56-FCF2-3253-DD52-B7DB67BEC064}"/>
          </ac:graphicFrameMkLst>
        </pc:graphicFrameChg>
        <pc:graphicFrameChg chg="add del mod">
          <ac:chgData name="Francesco Fransesini" userId="f4b06c69-b125-4814-a67d-adf8dc91bd7e" providerId="ADAL" clId="{0F7B4A5B-9FA0-4C8F-B3B0-7A370DD5930E}" dt="2022-08-26T13:02:04.616" v="1487" actId="478"/>
          <ac:graphicFrameMkLst>
            <pc:docMk/>
            <pc:sldMk cId="4209555991" sldId="326"/>
            <ac:graphicFrameMk id="6" creationId="{029CB36B-22AD-0817-33D4-CADE79070E4C}"/>
          </ac:graphicFrameMkLst>
        </pc:graphicFrameChg>
        <pc:graphicFrameChg chg="add mod">
          <ac:chgData name="Francesco Fransesini" userId="f4b06c69-b125-4814-a67d-adf8dc91bd7e" providerId="ADAL" clId="{0F7B4A5B-9FA0-4C8F-B3B0-7A370DD5930E}" dt="2022-08-26T13:14:47.921" v="1639"/>
          <ac:graphicFrameMkLst>
            <pc:docMk/>
            <pc:sldMk cId="4209555991" sldId="326"/>
            <ac:graphicFrameMk id="7" creationId="{029CB36B-22AD-0817-33D4-CADE79070E4C}"/>
          </ac:graphicFrameMkLst>
        </pc:graphicFrameChg>
        <pc:graphicFrameChg chg="add mod ord modGraphic">
          <ac:chgData name="Francesco Fransesini" userId="f4b06c69-b125-4814-a67d-adf8dc91bd7e" providerId="ADAL" clId="{0F7B4A5B-9FA0-4C8F-B3B0-7A370DD5930E}" dt="2022-08-26T13:13:17.992" v="1630" actId="167"/>
          <ac:graphicFrameMkLst>
            <pc:docMk/>
            <pc:sldMk cId="4209555991" sldId="326"/>
            <ac:graphicFrameMk id="9" creationId="{EAA24AC5-BB4B-615C-C7B5-6708D8892202}"/>
          </ac:graphicFrameMkLst>
        </pc:graphicFrameChg>
        <pc:graphicFrameChg chg="del">
          <ac:chgData name="Francesco Fransesini" userId="f4b06c69-b125-4814-a67d-adf8dc91bd7e" providerId="ADAL" clId="{0F7B4A5B-9FA0-4C8F-B3B0-7A370DD5930E}" dt="2022-08-26T12:29:27.686" v="1029" actId="478"/>
          <ac:graphicFrameMkLst>
            <pc:docMk/>
            <pc:sldMk cId="4209555991" sldId="326"/>
            <ac:graphicFrameMk id="11" creationId="{59636BA8-0BA6-3A9D-CEB1-2D236218C89F}"/>
          </ac:graphicFrameMkLst>
        </pc:graphicFrameChg>
        <pc:graphicFrameChg chg="add del mod">
          <ac:chgData name="Francesco Fransesini" userId="f4b06c69-b125-4814-a67d-adf8dc91bd7e" providerId="ADAL" clId="{0F7B4A5B-9FA0-4C8F-B3B0-7A370DD5930E}" dt="2022-08-26T13:11:53.377" v="1614"/>
          <ac:graphicFrameMkLst>
            <pc:docMk/>
            <pc:sldMk cId="4209555991" sldId="326"/>
            <ac:graphicFrameMk id="12" creationId="{441B68AE-D2CC-03ED-54BF-2ACF324A7BBB}"/>
          </ac:graphicFrameMkLst>
        </pc:graphicFrameChg>
        <pc:picChg chg="del">
          <ac:chgData name="Francesco Fransesini" userId="f4b06c69-b125-4814-a67d-adf8dc91bd7e" providerId="ADAL" clId="{0F7B4A5B-9FA0-4C8F-B3B0-7A370DD5930E}" dt="2022-08-26T12:29:25.592" v="1028" actId="478"/>
          <ac:picMkLst>
            <pc:docMk/>
            <pc:sldMk cId="4209555991" sldId="326"/>
            <ac:picMk id="15" creationId="{55F737D5-1FF9-15D9-6B92-16FDCBE48A24}"/>
          </ac:picMkLst>
        </pc:picChg>
        <pc:cxnChg chg="del">
          <ac:chgData name="Francesco Fransesini" userId="f4b06c69-b125-4814-a67d-adf8dc91bd7e" providerId="ADAL" clId="{0F7B4A5B-9FA0-4C8F-B3B0-7A370DD5930E}" dt="2022-08-26T12:29:24.145" v="1026" actId="478"/>
          <ac:cxnSpMkLst>
            <pc:docMk/>
            <pc:sldMk cId="4209555991" sldId="326"/>
            <ac:cxnSpMk id="20" creationId="{38B039C1-C5EE-BE99-458A-21608F8CC3B9}"/>
          </ac:cxnSpMkLst>
        </pc:cxnChg>
        <pc:cxnChg chg="del">
          <ac:chgData name="Francesco Fransesini" userId="f4b06c69-b125-4814-a67d-adf8dc91bd7e" providerId="ADAL" clId="{0F7B4A5B-9FA0-4C8F-B3B0-7A370DD5930E}" dt="2022-08-26T12:29:25.104" v="1027" actId="478"/>
          <ac:cxnSpMkLst>
            <pc:docMk/>
            <pc:sldMk cId="4209555991" sldId="326"/>
            <ac:cxnSpMk id="21" creationId="{23AF9F78-5E04-62D9-4CF4-A04219F0441E}"/>
          </ac:cxnSpMkLst>
        </pc:cxnChg>
      </pc:sldChg>
      <pc:sldChg chg="del">
        <pc:chgData name="Francesco Fransesini" userId="f4b06c69-b125-4814-a67d-adf8dc91bd7e" providerId="ADAL" clId="{0F7B4A5B-9FA0-4C8F-B3B0-7A370DD5930E}" dt="2022-08-26T09:31:10.843" v="10" actId="47"/>
        <pc:sldMkLst>
          <pc:docMk/>
          <pc:sldMk cId="601455540" sldId="327"/>
        </pc:sldMkLst>
      </pc:sldChg>
      <pc:sldChg chg="addSp delSp add del mod">
        <pc:chgData name="Francesco Fransesini" userId="f4b06c69-b125-4814-a67d-adf8dc91bd7e" providerId="ADAL" clId="{0F7B4A5B-9FA0-4C8F-B3B0-7A370DD5930E}" dt="2022-08-26T13:30:41.926" v="1649" actId="47"/>
        <pc:sldMkLst>
          <pc:docMk/>
          <pc:sldMk cId="621171893" sldId="327"/>
        </pc:sldMkLst>
        <pc:picChg chg="del">
          <ac:chgData name="Francesco Fransesini" userId="f4b06c69-b125-4814-a67d-adf8dc91bd7e" providerId="ADAL" clId="{0F7B4A5B-9FA0-4C8F-B3B0-7A370DD5930E}" dt="2022-08-26T13:30:11.154" v="1641" actId="478"/>
          <ac:picMkLst>
            <pc:docMk/>
            <pc:sldMk cId="621171893" sldId="327"/>
            <ac:picMk id="4" creationId="{DA98CCBE-5803-AFAE-D133-87EDC910E878}"/>
          </ac:picMkLst>
        </pc:picChg>
        <pc:picChg chg="add del">
          <ac:chgData name="Francesco Fransesini" userId="f4b06c69-b125-4814-a67d-adf8dc91bd7e" providerId="ADAL" clId="{0F7B4A5B-9FA0-4C8F-B3B0-7A370DD5930E}" dt="2022-08-26T13:30:21.381" v="1643" actId="478"/>
          <ac:picMkLst>
            <pc:docMk/>
            <pc:sldMk cId="621171893" sldId="327"/>
            <ac:picMk id="8" creationId="{C6F66009-2795-C4E4-3E46-14CE34DEC38C}"/>
          </ac:picMkLst>
        </pc:picChg>
      </pc:sldChg>
      <pc:sldChg chg="addSp delSp modSp add mod">
        <pc:chgData name="Francesco Fransesini" userId="f4b06c69-b125-4814-a67d-adf8dc91bd7e" providerId="ADAL" clId="{0F7B4A5B-9FA0-4C8F-B3B0-7A370DD5930E}" dt="2022-08-26T14:48:10.961" v="1662" actId="1076"/>
        <pc:sldMkLst>
          <pc:docMk/>
          <pc:sldMk cId="637572437" sldId="327"/>
        </pc:sldMkLst>
        <pc:spChg chg="del">
          <ac:chgData name="Francesco Fransesini" userId="f4b06c69-b125-4814-a67d-adf8dc91bd7e" providerId="ADAL" clId="{0F7B4A5B-9FA0-4C8F-B3B0-7A370DD5930E}" dt="2022-08-26T13:30:55.769" v="1655" actId="478"/>
          <ac:spMkLst>
            <pc:docMk/>
            <pc:sldMk cId="637572437" sldId="327"/>
            <ac:spMk id="8" creationId="{60E8E594-9DB9-8C0D-B7B5-374AD10B2915}"/>
          </ac:spMkLst>
        </pc:spChg>
        <pc:spChg chg="mod">
          <ac:chgData name="Francesco Fransesini" userId="f4b06c69-b125-4814-a67d-adf8dc91bd7e" providerId="ADAL" clId="{0F7B4A5B-9FA0-4C8F-B3B0-7A370DD5930E}" dt="2022-08-26T13:30:52.999" v="1654"/>
          <ac:spMkLst>
            <pc:docMk/>
            <pc:sldMk cId="637572437" sldId="327"/>
            <ac:spMk id="49" creationId="{9C0437E8-F3C7-49BE-85BF-948370FA1007}"/>
          </ac:spMkLst>
        </pc:spChg>
        <pc:graphicFrameChg chg="del mod">
          <ac:chgData name="Francesco Fransesini" userId="f4b06c69-b125-4814-a67d-adf8dc91bd7e" providerId="ADAL" clId="{0F7B4A5B-9FA0-4C8F-B3B0-7A370DD5930E}" dt="2022-08-26T13:30:57.273" v="1657" actId="478"/>
          <ac:graphicFrameMkLst>
            <pc:docMk/>
            <pc:sldMk cId="637572437" sldId="327"/>
            <ac:graphicFrameMk id="5" creationId="{564CCC56-FCF2-3253-DD52-B7DB67BEC064}"/>
          </ac:graphicFrameMkLst>
        </pc:graphicFrameChg>
        <pc:graphicFrameChg chg="del">
          <ac:chgData name="Francesco Fransesini" userId="f4b06c69-b125-4814-a67d-adf8dc91bd7e" providerId="ADAL" clId="{0F7B4A5B-9FA0-4C8F-B3B0-7A370DD5930E}" dt="2022-08-26T13:30:59.408" v="1659" actId="478"/>
          <ac:graphicFrameMkLst>
            <pc:docMk/>
            <pc:sldMk cId="637572437" sldId="327"/>
            <ac:graphicFrameMk id="7" creationId="{029CB36B-22AD-0817-33D4-CADE79070E4C}"/>
          </ac:graphicFrameMkLst>
        </pc:graphicFrameChg>
        <pc:graphicFrameChg chg="del">
          <ac:chgData name="Francesco Fransesini" userId="f4b06c69-b125-4814-a67d-adf8dc91bd7e" providerId="ADAL" clId="{0F7B4A5B-9FA0-4C8F-B3B0-7A370DD5930E}" dt="2022-08-26T13:30:58.423" v="1658" actId="478"/>
          <ac:graphicFrameMkLst>
            <pc:docMk/>
            <pc:sldMk cId="637572437" sldId="327"/>
            <ac:graphicFrameMk id="9" creationId="{EAA24AC5-BB4B-615C-C7B5-6708D8892202}"/>
          </ac:graphicFrameMkLst>
        </pc:graphicFrameChg>
        <pc:picChg chg="add mod">
          <ac:chgData name="Francesco Fransesini" userId="f4b06c69-b125-4814-a67d-adf8dc91bd7e" providerId="ADAL" clId="{0F7B4A5B-9FA0-4C8F-B3B0-7A370DD5930E}" dt="2022-08-26T14:48:10.961" v="1662" actId="1076"/>
          <ac:picMkLst>
            <pc:docMk/>
            <pc:sldMk cId="637572437" sldId="327"/>
            <ac:picMk id="4" creationId="{5A794D17-B271-9166-67A5-7321041C3FC4}"/>
          </ac:picMkLst>
        </pc:picChg>
      </pc:sldChg>
      <pc:sldChg chg="del">
        <pc:chgData name="Francesco Fransesini" userId="f4b06c69-b125-4814-a67d-adf8dc91bd7e" providerId="ADAL" clId="{0F7B4A5B-9FA0-4C8F-B3B0-7A370DD5930E}" dt="2022-08-26T09:31:37.502" v="13" actId="47"/>
        <pc:sldMkLst>
          <pc:docMk/>
          <pc:sldMk cId="340539807" sldId="328"/>
        </pc:sldMkLst>
      </pc:sldChg>
      <pc:sldChg chg="del">
        <pc:chgData name="Francesco Fransesini" userId="f4b06c69-b125-4814-a67d-adf8dc91bd7e" providerId="ADAL" clId="{0F7B4A5B-9FA0-4C8F-B3B0-7A370DD5930E}" dt="2022-08-26T09:31:29.161" v="11" actId="47"/>
        <pc:sldMkLst>
          <pc:docMk/>
          <pc:sldMk cId="3702044487" sldId="329"/>
        </pc:sldMkLst>
      </pc:sldChg>
      <pc:sldMasterChg chg="delSldLayout">
        <pc:chgData name="Francesco Fransesini" userId="f4b06c69-b125-4814-a67d-adf8dc91bd7e" providerId="ADAL" clId="{0F7B4A5B-9FA0-4C8F-B3B0-7A370DD5930E}" dt="2022-08-26T09:32:23.533" v="81" actId="47"/>
        <pc:sldMasterMkLst>
          <pc:docMk/>
          <pc:sldMasterMk cId="3684260606" sldId="2147483650"/>
        </pc:sldMasterMkLst>
        <pc:sldLayoutChg chg="del">
          <pc:chgData name="Francesco Fransesini" userId="f4b06c69-b125-4814-a67d-adf8dc91bd7e" providerId="ADAL" clId="{0F7B4A5B-9FA0-4C8F-B3B0-7A370DD5930E}" dt="2022-08-26T09:32:23.533" v="81" actId="47"/>
          <pc:sldLayoutMkLst>
            <pc:docMk/>
            <pc:sldMasterMk cId="3684260606" sldId="2147483650"/>
            <pc:sldLayoutMk cId="2892020236" sldId="2147483666"/>
          </pc:sldLayoutMkLst>
        </pc:sldLayoutChg>
      </pc:sldMasterChg>
    </pc:docChg>
  </pc:docChgLst>
  <pc:docChgLst>
    <pc:chgData name="Stefano Lauciani" userId="cd68949f-4422-4a83-8146-f63e62069e37" providerId="ADAL" clId="{2FEF2EFC-8585-4EF0-BBD6-5782E7D0858E}"/>
    <pc:docChg chg="undo custSel addSld delSld modSld">
      <pc:chgData name="Stefano Lauciani" userId="cd68949f-4422-4a83-8146-f63e62069e37" providerId="ADAL" clId="{2FEF2EFC-8585-4EF0-BBD6-5782E7D0858E}" dt="2022-07-11T13:49:47.155" v="2201" actId="20577"/>
      <pc:docMkLst>
        <pc:docMk/>
      </pc:docMkLst>
      <pc:sldChg chg="addSp delSp modSp mod">
        <pc:chgData name="Stefano Lauciani" userId="cd68949f-4422-4a83-8146-f63e62069e37" providerId="ADAL" clId="{2FEF2EFC-8585-4EF0-BBD6-5782E7D0858E}" dt="2022-07-11T11:18:28.453" v="746" actId="478"/>
        <pc:sldMkLst>
          <pc:docMk/>
          <pc:sldMk cId="1645952745" sldId="324"/>
        </pc:sldMkLst>
        <pc:spChg chg="add mod">
          <ac:chgData name="Stefano Lauciani" userId="cd68949f-4422-4a83-8146-f63e62069e37" providerId="ADAL" clId="{2FEF2EFC-8585-4EF0-BBD6-5782E7D0858E}" dt="2022-07-11T11:17:58.653" v="744" actId="20577"/>
          <ac:spMkLst>
            <pc:docMk/>
            <pc:sldMk cId="1645952745" sldId="324"/>
            <ac:spMk id="11" creationId="{5F06D633-208A-0F49-4813-8A47F191827F}"/>
          </ac:spMkLst>
        </pc:spChg>
        <pc:spChg chg="mod">
          <ac:chgData name="Stefano Lauciani" userId="cd68949f-4422-4a83-8146-f63e62069e37" providerId="ADAL" clId="{2FEF2EFC-8585-4EF0-BBD6-5782E7D0858E}" dt="2022-07-11T09:20:57.405" v="21" actId="20577"/>
          <ac:spMkLst>
            <pc:docMk/>
            <pc:sldMk cId="1645952745" sldId="324"/>
            <ac:spMk id="49" creationId="{9C0437E8-F3C7-49BE-85BF-948370FA1007}"/>
          </ac:spMkLst>
        </pc:spChg>
        <pc:picChg chg="add mod modCrop">
          <ac:chgData name="Stefano Lauciani" userId="cd68949f-4422-4a83-8146-f63e62069e37" providerId="ADAL" clId="{2FEF2EFC-8585-4EF0-BBD6-5782E7D0858E}" dt="2022-07-11T09:52:03.720" v="406" actId="1076"/>
          <ac:picMkLst>
            <pc:docMk/>
            <pc:sldMk cId="1645952745" sldId="324"/>
            <ac:picMk id="4" creationId="{DA98CCBE-5803-AFAE-D133-87EDC910E878}"/>
          </ac:picMkLst>
        </pc:picChg>
        <pc:picChg chg="add del mod">
          <ac:chgData name="Stefano Lauciani" userId="cd68949f-4422-4a83-8146-f63e62069e37" providerId="ADAL" clId="{2FEF2EFC-8585-4EF0-BBD6-5782E7D0858E}" dt="2022-07-11T09:56:23.292" v="408" actId="478"/>
          <ac:picMkLst>
            <pc:docMk/>
            <pc:sldMk cId="1645952745" sldId="324"/>
            <ac:picMk id="6" creationId="{DF5FE4CB-7C89-5576-FE66-9D719538A334}"/>
          </ac:picMkLst>
        </pc:picChg>
        <pc:picChg chg="add mod modCrop">
          <ac:chgData name="Stefano Lauciani" userId="cd68949f-4422-4a83-8146-f63e62069e37" providerId="ADAL" clId="{2FEF2EFC-8585-4EF0-BBD6-5782E7D0858E}" dt="2022-07-11T09:57:03.827" v="420" actId="1076"/>
          <ac:picMkLst>
            <pc:docMk/>
            <pc:sldMk cId="1645952745" sldId="324"/>
            <ac:picMk id="8" creationId="{C6F66009-2795-C4E4-3E46-14CE34DEC38C}"/>
          </ac:picMkLst>
        </pc:picChg>
        <pc:cxnChg chg="add del">
          <ac:chgData name="Stefano Lauciani" userId="cd68949f-4422-4a83-8146-f63e62069e37" providerId="ADAL" clId="{2FEF2EFC-8585-4EF0-BBD6-5782E7D0858E}" dt="2022-07-11T09:57:23.109" v="422" actId="478"/>
          <ac:cxnSpMkLst>
            <pc:docMk/>
            <pc:sldMk cId="1645952745" sldId="324"/>
            <ac:cxnSpMk id="12" creationId="{F1BFC429-F1DC-8946-71AD-1BF31F4BEE25}"/>
          </ac:cxnSpMkLst>
        </pc:cxnChg>
        <pc:cxnChg chg="add del">
          <ac:chgData name="Stefano Lauciani" userId="cd68949f-4422-4a83-8146-f63e62069e37" providerId="ADAL" clId="{2FEF2EFC-8585-4EF0-BBD6-5782E7D0858E}" dt="2022-07-11T11:18:28.453" v="746" actId="478"/>
          <ac:cxnSpMkLst>
            <pc:docMk/>
            <pc:sldMk cId="1645952745" sldId="324"/>
            <ac:cxnSpMk id="16" creationId="{628A2E31-C0AC-4247-F2CC-EEAFCCE492A4}"/>
          </ac:cxnSpMkLst>
        </pc:cxnChg>
      </pc:sldChg>
      <pc:sldChg chg="addSp delSp modSp add mod">
        <pc:chgData name="Stefano Lauciani" userId="cd68949f-4422-4a83-8146-f63e62069e37" providerId="ADAL" clId="{2FEF2EFC-8585-4EF0-BBD6-5782E7D0858E}" dt="2022-07-11T11:43:50.382" v="1228" actId="14100"/>
        <pc:sldMkLst>
          <pc:docMk/>
          <pc:sldMk cId="601455540" sldId="327"/>
        </pc:sldMkLst>
        <pc:spChg chg="mod">
          <ac:chgData name="Stefano Lauciani" userId="cd68949f-4422-4a83-8146-f63e62069e37" providerId="ADAL" clId="{2FEF2EFC-8585-4EF0-BBD6-5782E7D0858E}" dt="2022-07-11T11:43:39.173" v="1227" actId="20577"/>
          <ac:spMkLst>
            <pc:docMk/>
            <pc:sldMk cId="601455540" sldId="327"/>
            <ac:spMk id="11" creationId="{5F06D633-208A-0F49-4813-8A47F191827F}"/>
          </ac:spMkLst>
        </pc:spChg>
        <pc:spChg chg="add mod">
          <ac:chgData name="Stefano Lauciani" userId="cd68949f-4422-4a83-8146-f63e62069e37" providerId="ADAL" clId="{2FEF2EFC-8585-4EF0-BBD6-5782E7D0858E}" dt="2022-07-11T11:43:23.494" v="1203" actId="20577"/>
          <ac:spMkLst>
            <pc:docMk/>
            <pc:sldMk cId="601455540" sldId="327"/>
            <ac:spMk id="21" creationId="{867DBB52-EC0D-3CCD-337C-6C4CB2F5B523}"/>
          </ac:spMkLst>
        </pc:spChg>
        <pc:spChg chg="add mod">
          <ac:chgData name="Stefano Lauciani" userId="cd68949f-4422-4a83-8146-f63e62069e37" providerId="ADAL" clId="{2FEF2EFC-8585-4EF0-BBD6-5782E7D0858E}" dt="2022-07-11T11:43:26.803" v="1204" actId="20577"/>
          <ac:spMkLst>
            <pc:docMk/>
            <pc:sldMk cId="601455540" sldId="327"/>
            <ac:spMk id="27" creationId="{7670FBDF-9910-B8D7-68B3-07A7FC747B25}"/>
          </ac:spMkLst>
        </pc:spChg>
        <pc:picChg chg="mod">
          <ac:chgData name="Stefano Lauciani" userId="cd68949f-4422-4a83-8146-f63e62069e37" providerId="ADAL" clId="{2FEF2EFC-8585-4EF0-BBD6-5782E7D0858E}" dt="2022-07-11T11:35:29.975" v="1060" actId="1076"/>
          <ac:picMkLst>
            <pc:docMk/>
            <pc:sldMk cId="601455540" sldId="327"/>
            <ac:picMk id="4" creationId="{DA98CCBE-5803-AFAE-D133-87EDC910E878}"/>
          </ac:picMkLst>
        </pc:picChg>
        <pc:picChg chg="del">
          <ac:chgData name="Stefano Lauciani" userId="cd68949f-4422-4a83-8146-f63e62069e37" providerId="ADAL" clId="{2FEF2EFC-8585-4EF0-BBD6-5782E7D0858E}" dt="2022-07-11T09:59:38.753" v="432" actId="478"/>
          <ac:picMkLst>
            <pc:docMk/>
            <pc:sldMk cId="601455540" sldId="327"/>
            <ac:picMk id="8" creationId="{C6F66009-2795-C4E4-3E46-14CE34DEC38C}"/>
          </ac:picMkLst>
        </pc:picChg>
        <pc:picChg chg="add mod">
          <ac:chgData name="Stefano Lauciani" userId="cd68949f-4422-4a83-8146-f63e62069e37" providerId="ADAL" clId="{2FEF2EFC-8585-4EF0-BBD6-5782E7D0858E}" dt="2022-07-11T11:41:35.480" v="1181" actId="962"/>
          <ac:picMkLst>
            <pc:docMk/>
            <pc:sldMk cId="601455540" sldId="327"/>
            <ac:picMk id="1026" creationId="{AE5A1169-0BCD-925D-14DB-99AA4AE2E9CF}"/>
          </ac:picMkLst>
        </pc:picChg>
        <pc:picChg chg="add del mod">
          <ac:chgData name="Stefano Lauciani" userId="cd68949f-4422-4a83-8146-f63e62069e37" providerId="ADAL" clId="{2FEF2EFC-8585-4EF0-BBD6-5782E7D0858E}" dt="2022-07-11T11:33:54.926" v="1003" actId="478"/>
          <ac:picMkLst>
            <pc:docMk/>
            <pc:sldMk cId="601455540" sldId="327"/>
            <ac:picMk id="1028" creationId="{E17F8192-2890-1BEA-A7A8-0EC5C2B3B53B}"/>
          </ac:picMkLst>
        </pc:picChg>
        <pc:picChg chg="add del mod">
          <ac:chgData name="Stefano Lauciani" userId="cd68949f-4422-4a83-8146-f63e62069e37" providerId="ADAL" clId="{2FEF2EFC-8585-4EF0-BBD6-5782E7D0858E}" dt="2022-07-11T11:33:52.647" v="1002" actId="478"/>
          <ac:picMkLst>
            <pc:docMk/>
            <pc:sldMk cId="601455540" sldId="327"/>
            <ac:picMk id="1030" creationId="{7369244E-398A-8EA4-68FC-C2B6BF87DDFC}"/>
          </ac:picMkLst>
        </pc:picChg>
        <pc:picChg chg="add mod">
          <ac:chgData name="Stefano Lauciani" userId="cd68949f-4422-4a83-8146-f63e62069e37" providerId="ADAL" clId="{2FEF2EFC-8585-4EF0-BBD6-5782E7D0858E}" dt="2022-07-11T11:40:32.661" v="1175" actId="1076"/>
          <ac:picMkLst>
            <pc:docMk/>
            <pc:sldMk cId="601455540" sldId="327"/>
            <ac:picMk id="1032" creationId="{A74021E0-63AE-A25C-B976-66C94FD7FFDF}"/>
          </ac:picMkLst>
        </pc:picChg>
        <pc:cxnChg chg="add mod">
          <ac:chgData name="Stefano Lauciani" userId="cd68949f-4422-4a83-8146-f63e62069e37" providerId="ADAL" clId="{2FEF2EFC-8585-4EF0-BBD6-5782E7D0858E}" dt="2022-07-11T11:40:29.131" v="1173" actId="14100"/>
          <ac:cxnSpMkLst>
            <pc:docMk/>
            <pc:sldMk cId="601455540" sldId="327"/>
            <ac:cxnSpMk id="5" creationId="{44B1F5F5-57DA-36EA-2131-7C927B63BE34}"/>
          </ac:cxnSpMkLst>
        </pc:cxnChg>
        <pc:cxnChg chg="add mod">
          <ac:chgData name="Stefano Lauciani" userId="cd68949f-4422-4a83-8146-f63e62069e37" providerId="ADAL" clId="{2FEF2EFC-8585-4EF0-BBD6-5782E7D0858E}" dt="2022-07-11T11:43:50.382" v="1228" actId="14100"/>
          <ac:cxnSpMkLst>
            <pc:docMk/>
            <pc:sldMk cId="601455540" sldId="327"/>
            <ac:cxnSpMk id="20" creationId="{6D083E90-3F53-9DD7-977E-53F1BEA3ECE9}"/>
          </ac:cxnSpMkLst>
        </pc:cxnChg>
      </pc:sldChg>
      <pc:sldChg chg="new del">
        <pc:chgData name="Stefano Lauciani" userId="cd68949f-4422-4a83-8146-f63e62069e37" providerId="ADAL" clId="{2FEF2EFC-8585-4EF0-BBD6-5782E7D0858E}" dt="2022-07-11T09:59:06.552" v="430" actId="2696"/>
        <pc:sldMkLst>
          <pc:docMk/>
          <pc:sldMk cId="4267331187" sldId="327"/>
        </pc:sldMkLst>
      </pc:sldChg>
      <pc:sldChg chg="addSp delSp modSp add mod modAnim">
        <pc:chgData name="Stefano Lauciani" userId="cd68949f-4422-4a83-8146-f63e62069e37" providerId="ADAL" clId="{2FEF2EFC-8585-4EF0-BBD6-5782E7D0858E}" dt="2022-07-11T13:19:15.065" v="2162"/>
        <pc:sldMkLst>
          <pc:docMk/>
          <pc:sldMk cId="340539807" sldId="328"/>
        </pc:sldMkLst>
        <pc:spChg chg="add mod">
          <ac:chgData name="Stefano Lauciani" userId="cd68949f-4422-4a83-8146-f63e62069e37" providerId="ADAL" clId="{2FEF2EFC-8585-4EF0-BBD6-5782E7D0858E}" dt="2022-07-11T12:51:11.809" v="2155" actId="1076"/>
          <ac:spMkLst>
            <pc:docMk/>
            <pc:sldMk cId="340539807" sldId="328"/>
            <ac:spMk id="3" creationId="{B917029F-5545-CFF1-2A00-BD6C37D8E5AD}"/>
          </ac:spMkLst>
        </pc:spChg>
        <pc:spChg chg="mod">
          <ac:chgData name="Stefano Lauciani" userId="cd68949f-4422-4a83-8146-f63e62069e37" providerId="ADAL" clId="{2FEF2EFC-8585-4EF0-BBD6-5782E7D0858E}" dt="2022-07-11T11:54:08.468" v="1405" actId="1076"/>
          <ac:spMkLst>
            <pc:docMk/>
            <pc:sldMk cId="340539807" sldId="328"/>
            <ac:spMk id="11" creationId="{5F06D633-208A-0F49-4813-8A47F191827F}"/>
          </ac:spMkLst>
        </pc:spChg>
        <pc:spChg chg="add mod">
          <ac:chgData name="Stefano Lauciani" userId="cd68949f-4422-4a83-8146-f63e62069e37" providerId="ADAL" clId="{2FEF2EFC-8585-4EF0-BBD6-5782E7D0858E}" dt="2022-07-11T11:56:02.806" v="1463" actId="1076"/>
          <ac:spMkLst>
            <pc:docMk/>
            <pc:sldMk cId="340539807" sldId="328"/>
            <ac:spMk id="30" creationId="{A02D9E6D-5002-C229-030E-F1232540B391}"/>
          </ac:spMkLst>
        </pc:spChg>
        <pc:picChg chg="del">
          <ac:chgData name="Stefano Lauciani" userId="cd68949f-4422-4a83-8146-f63e62069e37" providerId="ADAL" clId="{2FEF2EFC-8585-4EF0-BBD6-5782E7D0858E}" dt="2022-07-11T11:43:58.443" v="1229" actId="478"/>
          <ac:picMkLst>
            <pc:docMk/>
            <pc:sldMk cId="340539807" sldId="328"/>
            <ac:picMk id="4" creationId="{DA98CCBE-5803-AFAE-D133-87EDC910E878}"/>
          </ac:picMkLst>
        </pc:picChg>
        <pc:picChg chg="add mod">
          <ac:chgData name="Stefano Lauciani" userId="cd68949f-4422-4a83-8146-f63e62069e37" providerId="ADAL" clId="{2FEF2EFC-8585-4EF0-BBD6-5782E7D0858E}" dt="2022-07-11T11:57:20.671" v="1464" actId="692"/>
          <ac:picMkLst>
            <pc:docMk/>
            <pc:sldMk cId="340539807" sldId="328"/>
            <ac:picMk id="23" creationId="{B048C9BE-7FD1-0A1D-00CF-8DBA60BBCB2E}"/>
          </ac:picMkLst>
        </pc:picChg>
        <pc:picChg chg="add mod">
          <ac:chgData name="Stefano Lauciani" userId="cd68949f-4422-4a83-8146-f63e62069e37" providerId="ADAL" clId="{2FEF2EFC-8585-4EF0-BBD6-5782E7D0858E}" dt="2022-07-11T13:19:15.065" v="2162"/>
          <ac:picMkLst>
            <pc:docMk/>
            <pc:sldMk cId="340539807" sldId="328"/>
            <ac:picMk id="25" creationId="{3401B58A-3FF4-87EB-BAF4-0843AAA5B44B}"/>
          </ac:picMkLst>
        </pc:picChg>
        <pc:picChg chg="add del">
          <ac:chgData name="Stefano Lauciani" userId="cd68949f-4422-4a83-8146-f63e62069e37" providerId="ADAL" clId="{2FEF2EFC-8585-4EF0-BBD6-5782E7D0858E}" dt="2022-07-11T11:44:08.811" v="1238" actId="478"/>
          <ac:picMkLst>
            <pc:docMk/>
            <pc:sldMk cId="340539807" sldId="328"/>
            <ac:picMk id="1026" creationId="{AE5A1169-0BCD-925D-14DB-99AA4AE2E9CF}"/>
          </ac:picMkLst>
        </pc:picChg>
        <pc:picChg chg="add del mod">
          <ac:chgData name="Stefano Lauciani" userId="cd68949f-4422-4a83-8146-f63e62069e37" providerId="ADAL" clId="{2FEF2EFC-8585-4EF0-BBD6-5782E7D0858E}" dt="2022-07-11T13:16:20.143" v="2156" actId="478"/>
          <ac:picMkLst>
            <pc:docMk/>
            <pc:sldMk cId="340539807" sldId="328"/>
            <ac:picMk id="1028" creationId="{E17F8192-2890-1BEA-A7A8-0EC5C2B3B53B}"/>
          </ac:picMkLst>
        </pc:picChg>
        <pc:picChg chg="del mod">
          <ac:chgData name="Stefano Lauciani" userId="cd68949f-4422-4a83-8146-f63e62069e37" providerId="ADAL" clId="{2FEF2EFC-8585-4EF0-BBD6-5782E7D0858E}" dt="2022-07-11T11:53:15.414" v="1392" actId="478"/>
          <ac:picMkLst>
            <pc:docMk/>
            <pc:sldMk cId="340539807" sldId="328"/>
            <ac:picMk id="1030" creationId="{7369244E-398A-8EA4-68FC-C2B6BF87DDFC}"/>
          </ac:picMkLst>
        </pc:picChg>
        <pc:picChg chg="add mod">
          <ac:chgData name="Stefano Lauciani" userId="cd68949f-4422-4a83-8146-f63e62069e37" providerId="ADAL" clId="{2FEF2EFC-8585-4EF0-BBD6-5782E7D0858E}" dt="2022-07-11T12:51:03.023" v="2152" actId="1076"/>
          <ac:picMkLst>
            <pc:docMk/>
            <pc:sldMk cId="340539807" sldId="328"/>
            <ac:picMk id="2050" creationId="{DDE540CA-59EE-BEAD-CCB1-1938DC9D72AF}"/>
          </ac:picMkLst>
        </pc:picChg>
        <pc:cxnChg chg="add del">
          <ac:chgData name="Stefano Lauciani" userId="cd68949f-4422-4a83-8146-f63e62069e37" providerId="ADAL" clId="{2FEF2EFC-8585-4EF0-BBD6-5782E7D0858E}" dt="2022-07-11T11:44:11.636" v="1240" actId="478"/>
          <ac:cxnSpMkLst>
            <pc:docMk/>
            <pc:sldMk cId="340539807" sldId="328"/>
            <ac:cxnSpMk id="5" creationId="{44B1F5F5-57DA-36EA-2131-7C927B63BE34}"/>
          </ac:cxnSpMkLst>
        </pc:cxnChg>
        <pc:cxnChg chg="add mod">
          <ac:chgData name="Stefano Lauciani" userId="cd68949f-4422-4a83-8146-f63e62069e37" providerId="ADAL" clId="{2FEF2EFC-8585-4EF0-BBD6-5782E7D0858E}" dt="2022-07-11T12:51:06.002" v="2153" actId="1076"/>
          <ac:cxnSpMkLst>
            <pc:docMk/>
            <pc:sldMk cId="340539807" sldId="328"/>
            <ac:cxnSpMk id="7" creationId="{68AB0D13-13FF-8A09-E876-4B4685658E56}"/>
          </ac:cxnSpMkLst>
        </pc:cxnChg>
        <pc:cxnChg chg="add mod">
          <ac:chgData name="Stefano Lauciani" userId="cd68949f-4422-4a83-8146-f63e62069e37" providerId="ADAL" clId="{2FEF2EFC-8585-4EF0-BBD6-5782E7D0858E}" dt="2022-07-11T12:51:09.367" v="2154" actId="1076"/>
          <ac:cxnSpMkLst>
            <pc:docMk/>
            <pc:sldMk cId="340539807" sldId="328"/>
            <ac:cxnSpMk id="16" creationId="{B44AC8A3-E0E6-BA6C-D734-369AAB548AC2}"/>
          </ac:cxnSpMkLst>
        </pc:cxnChg>
      </pc:sldChg>
      <pc:sldChg chg="addSp delSp modSp add del mod">
        <pc:chgData name="Stefano Lauciani" userId="cd68949f-4422-4a83-8146-f63e62069e37" providerId="ADAL" clId="{2FEF2EFC-8585-4EF0-BBD6-5782E7D0858E}" dt="2022-07-11T13:49:47.155" v="2201" actId="20577"/>
        <pc:sldMkLst>
          <pc:docMk/>
          <pc:sldMk cId="3702044487" sldId="329"/>
        </pc:sldMkLst>
        <pc:spChg chg="del mod">
          <ac:chgData name="Stefano Lauciani" userId="cd68949f-4422-4a83-8146-f63e62069e37" providerId="ADAL" clId="{2FEF2EFC-8585-4EF0-BBD6-5782E7D0858E}" dt="2022-07-11T11:58:51.335" v="1475" actId="478"/>
          <ac:spMkLst>
            <pc:docMk/>
            <pc:sldMk cId="3702044487" sldId="329"/>
            <ac:spMk id="3" creationId="{B917029F-5545-CFF1-2A00-BD6C37D8E5AD}"/>
          </ac:spMkLst>
        </pc:spChg>
        <pc:spChg chg="mod">
          <ac:chgData name="Stefano Lauciani" userId="cd68949f-4422-4a83-8146-f63e62069e37" providerId="ADAL" clId="{2FEF2EFC-8585-4EF0-BBD6-5782E7D0858E}" dt="2022-07-11T13:49:47.155" v="2201" actId="20577"/>
          <ac:spMkLst>
            <pc:docMk/>
            <pc:sldMk cId="3702044487" sldId="329"/>
            <ac:spMk id="11" creationId="{5F06D633-208A-0F49-4813-8A47F191827F}"/>
          </ac:spMkLst>
        </pc:spChg>
        <pc:spChg chg="del">
          <ac:chgData name="Stefano Lauciani" userId="cd68949f-4422-4a83-8146-f63e62069e37" providerId="ADAL" clId="{2FEF2EFC-8585-4EF0-BBD6-5782E7D0858E}" dt="2022-07-11T11:58:46.198" v="1470" actId="478"/>
          <ac:spMkLst>
            <pc:docMk/>
            <pc:sldMk cId="3702044487" sldId="329"/>
            <ac:spMk id="30" creationId="{A02D9E6D-5002-C229-030E-F1232540B391}"/>
          </ac:spMkLst>
        </pc:spChg>
        <pc:spChg chg="mod">
          <ac:chgData name="Stefano Lauciani" userId="cd68949f-4422-4a83-8146-f63e62069e37" providerId="ADAL" clId="{2FEF2EFC-8585-4EF0-BBD6-5782E7D0858E}" dt="2022-07-11T12:00:27.304" v="1518" actId="20577"/>
          <ac:spMkLst>
            <pc:docMk/>
            <pc:sldMk cId="3702044487" sldId="329"/>
            <ac:spMk id="49" creationId="{9C0437E8-F3C7-49BE-85BF-948370FA1007}"/>
          </ac:spMkLst>
        </pc:spChg>
        <pc:picChg chg="add mod modCrop">
          <ac:chgData name="Stefano Lauciani" userId="cd68949f-4422-4a83-8146-f63e62069e37" providerId="ADAL" clId="{2FEF2EFC-8585-4EF0-BBD6-5782E7D0858E}" dt="2022-07-11T11:59:47.852" v="1485" actId="1076"/>
          <ac:picMkLst>
            <pc:docMk/>
            <pc:sldMk cId="3702044487" sldId="329"/>
            <ac:picMk id="5" creationId="{18191AB9-E658-3A64-A804-4429A753696E}"/>
          </ac:picMkLst>
        </pc:picChg>
        <pc:picChg chg="del">
          <ac:chgData name="Stefano Lauciani" userId="cd68949f-4422-4a83-8146-f63e62069e37" providerId="ADAL" clId="{2FEF2EFC-8585-4EF0-BBD6-5782E7D0858E}" dt="2022-07-11T11:58:43.430" v="1468" actId="478"/>
          <ac:picMkLst>
            <pc:docMk/>
            <pc:sldMk cId="3702044487" sldId="329"/>
            <ac:picMk id="23" creationId="{B048C9BE-7FD1-0A1D-00CF-8DBA60BBCB2E}"/>
          </ac:picMkLst>
        </pc:picChg>
        <pc:picChg chg="del">
          <ac:chgData name="Stefano Lauciani" userId="cd68949f-4422-4a83-8146-f63e62069e37" providerId="ADAL" clId="{2FEF2EFC-8585-4EF0-BBD6-5782E7D0858E}" dt="2022-07-11T11:58:47.355" v="1471" actId="478"/>
          <ac:picMkLst>
            <pc:docMk/>
            <pc:sldMk cId="3702044487" sldId="329"/>
            <ac:picMk id="1028" creationId="{E17F8192-2890-1BEA-A7A8-0EC5C2B3B53B}"/>
          </ac:picMkLst>
        </pc:picChg>
        <pc:picChg chg="del">
          <ac:chgData name="Stefano Lauciani" userId="cd68949f-4422-4a83-8146-f63e62069e37" providerId="ADAL" clId="{2FEF2EFC-8585-4EF0-BBD6-5782E7D0858E}" dt="2022-07-11T11:58:44.509" v="1469" actId="478"/>
          <ac:picMkLst>
            <pc:docMk/>
            <pc:sldMk cId="3702044487" sldId="329"/>
            <ac:picMk id="2050" creationId="{DDE540CA-59EE-BEAD-CCB1-1938DC9D72AF}"/>
          </ac:picMkLst>
        </pc:picChg>
        <pc:cxnChg chg="del mod">
          <ac:chgData name="Stefano Lauciani" userId="cd68949f-4422-4a83-8146-f63e62069e37" providerId="ADAL" clId="{2FEF2EFC-8585-4EF0-BBD6-5782E7D0858E}" dt="2022-07-11T11:58:49.608" v="1474" actId="478"/>
          <ac:cxnSpMkLst>
            <pc:docMk/>
            <pc:sldMk cId="3702044487" sldId="329"/>
            <ac:cxnSpMk id="7" creationId="{68AB0D13-13FF-8A09-E876-4B4685658E56}"/>
          </ac:cxnSpMkLst>
        </pc:cxnChg>
        <pc:cxnChg chg="del mod">
          <ac:chgData name="Stefano Lauciani" userId="cd68949f-4422-4a83-8146-f63e62069e37" providerId="ADAL" clId="{2FEF2EFC-8585-4EF0-BBD6-5782E7D0858E}" dt="2022-07-11T11:58:52.078" v="1476" actId="478"/>
          <ac:cxnSpMkLst>
            <pc:docMk/>
            <pc:sldMk cId="3702044487" sldId="329"/>
            <ac:cxnSpMk id="16" creationId="{B44AC8A3-E0E6-BA6C-D734-369AAB548AC2}"/>
          </ac:cxnSpMkLst>
        </pc:cxnChg>
      </pc:sldChg>
    </pc:docChg>
  </pc:docChgLst>
  <pc:docChgLst>
    <pc:chgData name="Francesco Fransesini" userId="f4b06c69-b125-4814-a67d-adf8dc91bd7e" providerId="ADAL" clId="{1A638FE9-6BBE-4D67-871B-26FA44E22A0D}"/>
    <pc:docChg chg="undo custSel addSld delSld modSld sldOrd">
      <pc:chgData name="Francesco Fransesini" userId="f4b06c69-b125-4814-a67d-adf8dc91bd7e" providerId="ADAL" clId="{1A638FE9-6BBE-4D67-871B-26FA44E22A0D}" dt="2022-03-14T08:20:19.645" v="504" actId="20577"/>
      <pc:docMkLst>
        <pc:docMk/>
      </pc:docMkLst>
      <pc:sldChg chg="del">
        <pc:chgData name="Francesco Fransesini" userId="f4b06c69-b125-4814-a67d-adf8dc91bd7e" providerId="ADAL" clId="{1A638FE9-6BBE-4D67-871B-26FA44E22A0D}" dt="2022-03-11T18:49:23.407" v="57" actId="47"/>
        <pc:sldMkLst>
          <pc:docMk/>
          <pc:sldMk cId="3481906723" sldId="311"/>
        </pc:sldMkLst>
      </pc:sldChg>
      <pc:sldChg chg="addSp delSp modSp mod modAnim">
        <pc:chgData name="Francesco Fransesini" userId="f4b06c69-b125-4814-a67d-adf8dc91bd7e" providerId="ADAL" clId="{1A638FE9-6BBE-4D67-871B-26FA44E22A0D}" dt="2022-03-11T18:46:57.173" v="50"/>
        <pc:sldMkLst>
          <pc:docMk/>
          <pc:sldMk cId="1905134188" sldId="313"/>
        </pc:sldMkLst>
        <pc:spChg chg="add mod">
          <ac:chgData name="Francesco Fransesini" userId="f4b06c69-b125-4814-a67d-adf8dc91bd7e" providerId="ADAL" clId="{1A638FE9-6BBE-4D67-871B-26FA44E22A0D}" dt="2022-03-11T18:45:26.744" v="23" actId="1076"/>
          <ac:spMkLst>
            <pc:docMk/>
            <pc:sldMk cId="1905134188" sldId="313"/>
            <ac:spMk id="2" creationId="{24F7D437-C5B4-46E7-AAA4-D13C9191D37C}"/>
          </ac:spMkLst>
        </pc:spChg>
        <pc:spChg chg="add mod">
          <ac:chgData name="Francesco Fransesini" userId="f4b06c69-b125-4814-a67d-adf8dc91bd7e" providerId="ADAL" clId="{1A638FE9-6BBE-4D67-871B-26FA44E22A0D}" dt="2022-03-11T18:45:29.737" v="24" actId="1076"/>
          <ac:spMkLst>
            <pc:docMk/>
            <pc:sldMk cId="1905134188" sldId="313"/>
            <ac:spMk id="20" creationId="{CFE14725-F29A-4FD4-AE54-504E3FBC7C1E}"/>
          </ac:spMkLst>
        </pc:spChg>
        <pc:spChg chg="add mod">
          <ac:chgData name="Francesco Fransesini" userId="f4b06c69-b125-4814-a67d-adf8dc91bd7e" providerId="ADAL" clId="{1A638FE9-6BBE-4D67-871B-26FA44E22A0D}" dt="2022-03-11T18:45:24.457" v="22" actId="1076"/>
          <ac:spMkLst>
            <pc:docMk/>
            <pc:sldMk cId="1905134188" sldId="313"/>
            <ac:spMk id="24" creationId="{80DDC074-3E7B-4C71-B8FE-8480AF44C401}"/>
          </ac:spMkLst>
        </pc:spChg>
        <pc:spChg chg="add mod">
          <ac:chgData name="Francesco Fransesini" userId="f4b06c69-b125-4814-a67d-adf8dc91bd7e" providerId="ADAL" clId="{1A638FE9-6BBE-4D67-871B-26FA44E22A0D}" dt="2022-03-11T18:46:14.105" v="46" actId="1076"/>
          <ac:spMkLst>
            <pc:docMk/>
            <pc:sldMk cId="1905134188" sldId="313"/>
            <ac:spMk id="31" creationId="{F11DF837-AA76-4F82-B076-4DC23A88DD98}"/>
          </ac:spMkLst>
        </pc:spChg>
        <pc:picChg chg="add del mod">
          <ac:chgData name="Francesco Fransesini" userId="f4b06c69-b125-4814-a67d-adf8dc91bd7e" providerId="ADAL" clId="{1A638FE9-6BBE-4D67-871B-26FA44E22A0D}" dt="2022-03-11T18:45:04.703" v="16"/>
          <ac:picMkLst>
            <pc:docMk/>
            <pc:sldMk cId="1905134188" sldId="313"/>
            <ac:picMk id="18" creationId="{EE528D87-AF31-48DD-B0AE-38FA601F2681}"/>
          </ac:picMkLst>
        </pc:picChg>
        <pc:picChg chg="mod">
          <ac:chgData name="Francesco Fransesini" userId="f4b06c69-b125-4814-a67d-adf8dc91bd7e" providerId="ADAL" clId="{1A638FE9-6BBE-4D67-871B-26FA44E22A0D}" dt="2022-03-11T18:45:34.161" v="25" actId="208"/>
          <ac:picMkLst>
            <pc:docMk/>
            <pc:sldMk cId="1905134188" sldId="313"/>
            <ac:picMk id="22" creationId="{28F67021-9459-4B88-98B2-CA6F2BB865FC}"/>
          </ac:picMkLst>
        </pc:picChg>
        <pc:picChg chg="add del mod">
          <ac:chgData name="Francesco Fransesini" userId="f4b06c69-b125-4814-a67d-adf8dc91bd7e" providerId="ADAL" clId="{1A638FE9-6BBE-4D67-871B-26FA44E22A0D}" dt="2022-03-11T18:45:13.646" v="20"/>
          <ac:picMkLst>
            <pc:docMk/>
            <pc:sldMk cId="1905134188" sldId="313"/>
            <ac:picMk id="23" creationId="{C5D22926-B502-45EB-971B-BCE4BF74A014}"/>
          </ac:picMkLst>
        </pc:picChg>
        <pc:cxnChg chg="add mod">
          <ac:chgData name="Francesco Fransesini" userId="f4b06c69-b125-4814-a67d-adf8dc91bd7e" providerId="ADAL" clId="{1A638FE9-6BBE-4D67-871B-26FA44E22A0D}" dt="2022-03-11T18:45:52.601" v="31" actId="208"/>
          <ac:cxnSpMkLst>
            <pc:docMk/>
            <pc:sldMk cId="1905134188" sldId="313"/>
            <ac:cxnSpMk id="4" creationId="{5A5CD9A1-E131-40E6-A73A-A0CEFDBEB9C2}"/>
          </ac:cxnSpMkLst>
        </pc:cxnChg>
        <pc:cxnChg chg="add mod">
          <ac:chgData name="Francesco Fransesini" userId="f4b06c69-b125-4814-a67d-adf8dc91bd7e" providerId="ADAL" clId="{1A638FE9-6BBE-4D67-871B-26FA44E22A0D}" dt="2022-03-11T18:45:50.241" v="30" actId="208"/>
          <ac:cxnSpMkLst>
            <pc:docMk/>
            <pc:sldMk cId="1905134188" sldId="313"/>
            <ac:cxnSpMk id="7" creationId="{DB03C12F-E86D-4192-A958-A73B4DF9E0AF}"/>
          </ac:cxnSpMkLst>
        </pc:cxnChg>
        <pc:cxnChg chg="add mod">
          <ac:chgData name="Francesco Fransesini" userId="f4b06c69-b125-4814-a67d-adf8dc91bd7e" providerId="ADAL" clId="{1A638FE9-6BBE-4D67-871B-26FA44E22A0D}" dt="2022-03-11T18:45:47.625" v="29" actId="208"/>
          <ac:cxnSpMkLst>
            <pc:docMk/>
            <pc:sldMk cId="1905134188" sldId="313"/>
            <ac:cxnSpMk id="9" creationId="{75FC4A10-707D-45F9-AB4E-E86E79F3B287}"/>
          </ac:cxnSpMkLst>
        </pc:cxnChg>
        <pc:cxnChg chg="add mod">
          <ac:chgData name="Francesco Fransesini" userId="f4b06c69-b125-4814-a67d-adf8dc91bd7e" providerId="ADAL" clId="{1A638FE9-6BBE-4D67-871B-26FA44E22A0D}" dt="2022-03-11T18:46:26.162" v="49" actId="208"/>
          <ac:cxnSpMkLst>
            <pc:docMk/>
            <pc:sldMk cId="1905134188" sldId="313"/>
            <ac:cxnSpMk id="16" creationId="{E22B98EA-E8B7-41FB-B3D9-59ED152C5D65}"/>
          </ac:cxnSpMkLst>
        </pc:cxnChg>
      </pc:sldChg>
      <pc:sldChg chg="addSp delSp modSp add mod delAnim">
        <pc:chgData name="Francesco Fransesini" userId="f4b06c69-b125-4814-a67d-adf8dc91bd7e" providerId="ADAL" clId="{1A638FE9-6BBE-4D67-871B-26FA44E22A0D}" dt="2022-03-14T08:05:51.964" v="86" actId="22"/>
        <pc:sldMkLst>
          <pc:docMk/>
          <pc:sldMk cId="644395866" sldId="314"/>
        </pc:sldMkLst>
        <pc:spChg chg="del">
          <ac:chgData name="Francesco Fransesini" userId="f4b06c69-b125-4814-a67d-adf8dc91bd7e" providerId="ADAL" clId="{1A638FE9-6BBE-4D67-871B-26FA44E22A0D}" dt="2022-03-11T18:52:27.198" v="67" actId="478"/>
          <ac:spMkLst>
            <pc:docMk/>
            <pc:sldMk cId="644395866" sldId="314"/>
            <ac:spMk id="2" creationId="{24F7D437-C5B4-46E7-AAA4-D13C9191D37C}"/>
          </ac:spMkLst>
        </pc:spChg>
        <pc:spChg chg="mod">
          <ac:chgData name="Francesco Fransesini" userId="f4b06c69-b125-4814-a67d-adf8dc91bd7e" providerId="ADAL" clId="{1A638FE9-6BBE-4D67-871B-26FA44E22A0D}" dt="2022-03-11T18:52:23.734" v="65" actId="20577"/>
          <ac:spMkLst>
            <pc:docMk/>
            <pc:sldMk cId="644395866" sldId="314"/>
            <ac:spMk id="10" creationId="{27C53D40-47F3-47DF-8582-66D1036985DD}"/>
          </ac:spMkLst>
        </pc:spChg>
        <pc:spChg chg="del">
          <ac:chgData name="Francesco Fransesini" userId="f4b06c69-b125-4814-a67d-adf8dc91bd7e" providerId="ADAL" clId="{1A638FE9-6BBE-4D67-871B-26FA44E22A0D}" dt="2022-03-11T18:52:27.198" v="67" actId="478"/>
          <ac:spMkLst>
            <pc:docMk/>
            <pc:sldMk cId="644395866" sldId="314"/>
            <ac:spMk id="20" creationId="{CFE14725-F29A-4FD4-AE54-504E3FBC7C1E}"/>
          </ac:spMkLst>
        </pc:spChg>
        <pc:spChg chg="del">
          <ac:chgData name="Francesco Fransesini" userId="f4b06c69-b125-4814-a67d-adf8dc91bd7e" providerId="ADAL" clId="{1A638FE9-6BBE-4D67-871B-26FA44E22A0D}" dt="2022-03-11T18:52:27.198" v="67" actId="478"/>
          <ac:spMkLst>
            <pc:docMk/>
            <pc:sldMk cId="644395866" sldId="314"/>
            <ac:spMk id="21" creationId="{8FCAEB98-3D1E-43C7-ADAF-E6FEBC98DE32}"/>
          </ac:spMkLst>
        </pc:spChg>
        <pc:spChg chg="del">
          <ac:chgData name="Francesco Fransesini" userId="f4b06c69-b125-4814-a67d-adf8dc91bd7e" providerId="ADAL" clId="{1A638FE9-6BBE-4D67-871B-26FA44E22A0D}" dt="2022-03-11T18:52:27.198" v="67" actId="478"/>
          <ac:spMkLst>
            <pc:docMk/>
            <pc:sldMk cId="644395866" sldId="314"/>
            <ac:spMk id="24" creationId="{80DDC074-3E7B-4C71-B8FE-8480AF44C401}"/>
          </ac:spMkLst>
        </pc:spChg>
        <pc:spChg chg="del">
          <ac:chgData name="Francesco Fransesini" userId="f4b06c69-b125-4814-a67d-adf8dc91bd7e" providerId="ADAL" clId="{1A638FE9-6BBE-4D67-871B-26FA44E22A0D}" dt="2022-03-11T18:52:27.198" v="67" actId="478"/>
          <ac:spMkLst>
            <pc:docMk/>
            <pc:sldMk cId="644395866" sldId="314"/>
            <ac:spMk id="28" creationId="{DEE21823-B24A-471A-866E-1036A0A4980B}"/>
          </ac:spMkLst>
        </pc:spChg>
        <pc:spChg chg="del">
          <ac:chgData name="Francesco Fransesini" userId="f4b06c69-b125-4814-a67d-adf8dc91bd7e" providerId="ADAL" clId="{1A638FE9-6BBE-4D67-871B-26FA44E22A0D}" dt="2022-03-11T18:52:27.198" v="67" actId="478"/>
          <ac:spMkLst>
            <pc:docMk/>
            <pc:sldMk cId="644395866" sldId="314"/>
            <ac:spMk id="30" creationId="{0F5F2B38-6E83-4CC4-88BC-1B076EC4245D}"/>
          </ac:spMkLst>
        </pc:spChg>
        <pc:spChg chg="del">
          <ac:chgData name="Francesco Fransesini" userId="f4b06c69-b125-4814-a67d-adf8dc91bd7e" providerId="ADAL" clId="{1A638FE9-6BBE-4D67-871B-26FA44E22A0D}" dt="2022-03-11T18:52:29.570" v="68" actId="478"/>
          <ac:spMkLst>
            <pc:docMk/>
            <pc:sldMk cId="644395866" sldId="314"/>
            <ac:spMk id="31" creationId="{F11DF837-AA76-4F82-B076-4DC23A88DD98}"/>
          </ac:spMkLst>
        </pc:spChg>
        <pc:spChg chg="del">
          <ac:chgData name="Francesco Fransesini" userId="f4b06c69-b125-4814-a67d-adf8dc91bd7e" providerId="ADAL" clId="{1A638FE9-6BBE-4D67-871B-26FA44E22A0D}" dt="2022-03-11T18:52:27.198" v="67" actId="478"/>
          <ac:spMkLst>
            <pc:docMk/>
            <pc:sldMk cId="644395866" sldId="314"/>
            <ac:spMk id="32" creationId="{29ED836A-485D-452D-AEC5-A9E13DD6C8B3}"/>
          </ac:spMkLst>
        </pc:spChg>
        <pc:spChg chg="del">
          <ac:chgData name="Francesco Fransesini" userId="f4b06c69-b125-4814-a67d-adf8dc91bd7e" providerId="ADAL" clId="{1A638FE9-6BBE-4D67-871B-26FA44E22A0D}" dt="2022-03-11T18:52:27.198" v="67" actId="478"/>
          <ac:spMkLst>
            <pc:docMk/>
            <pc:sldMk cId="644395866" sldId="314"/>
            <ac:spMk id="39" creationId="{8C07B8B5-1F25-4BEF-B852-47623EF883A1}"/>
          </ac:spMkLst>
        </pc:spChg>
        <pc:picChg chg="add del">
          <ac:chgData name="Francesco Fransesini" userId="f4b06c69-b125-4814-a67d-adf8dc91bd7e" providerId="ADAL" clId="{1A638FE9-6BBE-4D67-871B-26FA44E22A0D}" dt="2022-03-14T08:05:51.964" v="86" actId="22"/>
          <ac:picMkLst>
            <pc:docMk/>
            <pc:sldMk cId="644395866" sldId="314"/>
            <ac:picMk id="3" creationId="{47BEBC51-2488-4AA9-94F1-6246435ECD32}"/>
          </ac:picMkLst>
        </pc:picChg>
        <pc:picChg chg="add mod">
          <ac:chgData name="Francesco Fransesini" userId="f4b06c69-b125-4814-a67d-adf8dc91bd7e" providerId="ADAL" clId="{1A638FE9-6BBE-4D67-871B-26FA44E22A0D}" dt="2022-03-11T18:56:03.649" v="82" actId="1076"/>
          <ac:picMkLst>
            <pc:docMk/>
            <pc:sldMk cId="644395866" sldId="314"/>
            <ac:picMk id="6" creationId="{85BA6442-E3A9-4C17-B3F6-60D4D2B5D865}"/>
          </ac:picMkLst>
        </pc:picChg>
        <pc:picChg chg="add mod">
          <ac:chgData name="Francesco Fransesini" userId="f4b06c69-b125-4814-a67d-adf8dc91bd7e" providerId="ADAL" clId="{1A638FE9-6BBE-4D67-871B-26FA44E22A0D}" dt="2022-03-11T18:56:05.257" v="83" actId="1076"/>
          <ac:picMkLst>
            <pc:docMk/>
            <pc:sldMk cId="644395866" sldId="314"/>
            <ac:picMk id="15" creationId="{606C48F1-8803-4F13-B7CB-EA633DA044F3}"/>
          </ac:picMkLst>
        </pc:picChg>
        <pc:picChg chg="add mod">
          <ac:chgData name="Francesco Fransesini" userId="f4b06c69-b125-4814-a67d-adf8dc91bd7e" providerId="ADAL" clId="{1A638FE9-6BBE-4D67-871B-26FA44E22A0D}" dt="2022-03-11T18:56:06.993" v="84" actId="1076"/>
          <ac:picMkLst>
            <pc:docMk/>
            <pc:sldMk cId="644395866" sldId="314"/>
            <ac:picMk id="18" creationId="{BD47D956-6A19-4A18-8BB7-515E8DF7E838}"/>
          </ac:picMkLst>
        </pc:picChg>
        <pc:picChg chg="del">
          <ac:chgData name="Francesco Fransesini" userId="f4b06c69-b125-4814-a67d-adf8dc91bd7e" providerId="ADAL" clId="{1A638FE9-6BBE-4D67-871B-26FA44E22A0D}" dt="2022-03-11T18:52:25.689" v="66" actId="478"/>
          <ac:picMkLst>
            <pc:docMk/>
            <pc:sldMk cId="644395866" sldId="314"/>
            <ac:picMk id="22" creationId="{28F67021-9459-4B88-98B2-CA6F2BB865FC}"/>
          </ac:picMkLst>
        </pc:picChg>
        <pc:cxnChg chg="del">
          <ac:chgData name="Francesco Fransesini" userId="f4b06c69-b125-4814-a67d-adf8dc91bd7e" providerId="ADAL" clId="{1A638FE9-6BBE-4D67-871B-26FA44E22A0D}" dt="2022-03-11T18:52:27.198" v="67" actId="478"/>
          <ac:cxnSpMkLst>
            <pc:docMk/>
            <pc:sldMk cId="644395866" sldId="314"/>
            <ac:cxnSpMk id="4" creationId="{5A5CD9A1-E131-40E6-A73A-A0CEFDBEB9C2}"/>
          </ac:cxnSpMkLst>
        </pc:cxnChg>
        <pc:cxnChg chg="del">
          <ac:chgData name="Francesco Fransesini" userId="f4b06c69-b125-4814-a67d-adf8dc91bd7e" providerId="ADAL" clId="{1A638FE9-6BBE-4D67-871B-26FA44E22A0D}" dt="2022-03-11T18:52:27.198" v="67" actId="478"/>
          <ac:cxnSpMkLst>
            <pc:docMk/>
            <pc:sldMk cId="644395866" sldId="314"/>
            <ac:cxnSpMk id="7" creationId="{DB03C12F-E86D-4192-A958-A73B4DF9E0AF}"/>
          </ac:cxnSpMkLst>
        </pc:cxnChg>
        <pc:cxnChg chg="del">
          <ac:chgData name="Francesco Fransesini" userId="f4b06c69-b125-4814-a67d-adf8dc91bd7e" providerId="ADAL" clId="{1A638FE9-6BBE-4D67-871B-26FA44E22A0D}" dt="2022-03-11T18:52:27.198" v="67" actId="478"/>
          <ac:cxnSpMkLst>
            <pc:docMk/>
            <pc:sldMk cId="644395866" sldId="314"/>
            <ac:cxnSpMk id="9" creationId="{75FC4A10-707D-45F9-AB4E-E86E79F3B287}"/>
          </ac:cxnSpMkLst>
        </pc:cxnChg>
        <pc:cxnChg chg="del">
          <ac:chgData name="Francesco Fransesini" userId="f4b06c69-b125-4814-a67d-adf8dc91bd7e" providerId="ADAL" clId="{1A638FE9-6BBE-4D67-871B-26FA44E22A0D}" dt="2022-03-11T18:52:27.198" v="67" actId="478"/>
          <ac:cxnSpMkLst>
            <pc:docMk/>
            <pc:sldMk cId="644395866" sldId="314"/>
            <ac:cxnSpMk id="13" creationId="{BE77BA9C-D51C-414E-B596-6B9DC4E3C9F4}"/>
          </ac:cxnSpMkLst>
        </pc:cxnChg>
        <pc:cxnChg chg="del">
          <ac:chgData name="Francesco Fransesini" userId="f4b06c69-b125-4814-a67d-adf8dc91bd7e" providerId="ADAL" clId="{1A638FE9-6BBE-4D67-871B-26FA44E22A0D}" dt="2022-03-11T18:52:27.198" v="67" actId="478"/>
          <ac:cxnSpMkLst>
            <pc:docMk/>
            <pc:sldMk cId="644395866" sldId="314"/>
            <ac:cxnSpMk id="16" creationId="{E22B98EA-E8B7-41FB-B3D9-59ED152C5D65}"/>
          </ac:cxnSpMkLst>
        </pc:cxnChg>
        <pc:cxnChg chg="del mod">
          <ac:chgData name="Francesco Fransesini" userId="f4b06c69-b125-4814-a67d-adf8dc91bd7e" providerId="ADAL" clId="{1A638FE9-6BBE-4D67-871B-26FA44E22A0D}" dt="2022-03-11T18:52:27.198" v="67" actId="478"/>
          <ac:cxnSpMkLst>
            <pc:docMk/>
            <pc:sldMk cId="644395866" sldId="314"/>
            <ac:cxnSpMk id="19" creationId="{04F57D7E-E54C-4708-993F-F79B14331F29}"/>
          </ac:cxnSpMkLst>
        </pc:cxnChg>
        <pc:cxnChg chg="del">
          <ac:chgData name="Francesco Fransesini" userId="f4b06c69-b125-4814-a67d-adf8dc91bd7e" providerId="ADAL" clId="{1A638FE9-6BBE-4D67-871B-26FA44E22A0D}" dt="2022-03-11T18:52:27.198" v="67" actId="478"/>
          <ac:cxnSpMkLst>
            <pc:docMk/>
            <pc:sldMk cId="644395866" sldId="314"/>
            <ac:cxnSpMk id="40" creationId="{D02212FB-1DED-4FD4-9AEF-CE3BF93FB089}"/>
          </ac:cxnSpMkLst>
        </pc:cxnChg>
      </pc:sldChg>
      <pc:sldChg chg="delSp modSp add del mod delAnim">
        <pc:chgData name="Francesco Fransesini" userId="f4b06c69-b125-4814-a67d-adf8dc91bd7e" providerId="ADAL" clId="{1A638FE9-6BBE-4D67-871B-26FA44E22A0D}" dt="2022-03-11T18:48:34.447" v="56" actId="47"/>
        <pc:sldMkLst>
          <pc:docMk/>
          <pc:sldMk cId="1367967647" sldId="314"/>
        </pc:sldMkLst>
        <pc:spChg chg="del">
          <ac:chgData name="Francesco Fransesini" userId="f4b06c69-b125-4814-a67d-adf8dc91bd7e" providerId="ADAL" clId="{1A638FE9-6BBE-4D67-871B-26FA44E22A0D}" dt="2022-03-11T18:47:39.690" v="54" actId="478"/>
          <ac:spMkLst>
            <pc:docMk/>
            <pc:sldMk cId="1367967647" sldId="314"/>
            <ac:spMk id="2" creationId="{24F7D437-C5B4-46E7-AAA4-D13C9191D37C}"/>
          </ac:spMkLst>
        </pc:spChg>
        <pc:spChg chg="del">
          <ac:chgData name="Francesco Fransesini" userId="f4b06c69-b125-4814-a67d-adf8dc91bd7e" providerId="ADAL" clId="{1A638FE9-6BBE-4D67-871B-26FA44E22A0D}" dt="2022-03-11T18:47:37.834" v="53" actId="478"/>
          <ac:spMkLst>
            <pc:docMk/>
            <pc:sldMk cId="1367967647" sldId="314"/>
            <ac:spMk id="10" creationId="{27C53D40-47F3-47DF-8582-66D1036985DD}"/>
          </ac:spMkLst>
        </pc:spChg>
        <pc:spChg chg="del">
          <ac:chgData name="Francesco Fransesini" userId="f4b06c69-b125-4814-a67d-adf8dc91bd7e" providerId="ADAL" clId="{1A638FE9-6BBE-4D67-871B-26FA44E22A0D}" dt="2022-03-11T18:47:39.690" v="54" actId="478"/>
          <ac:spMkLst>
            <pc:docMk/>
            <pc:sldMk cId="1367967647" sldId="314"/>
            <ac:spMk id="20" creationId="{CFE14725-F29A-4FD4-AE54-504E3FBC7C1E}"/>
          </ac:spMkLst>
        </pc:spChg>
        <pc:spChg chg="del">
          <ac:chgData name="Francesco Fransesini" userId="f4b06c69-b125-4814-a67d-adf8dc91bd7e" providerId="ADAL" clId="{1A638FE9-6BBE-4D67-871B-26FA44E22A0D}" dt="2022-03-11T18:47:39.690" v="54" actId="478"/>
          <ac:spMkLst>
            <pc:docMk/>
            <pc:sldMk cId="1367967647" sldId="314"/>
            <ac:spMk id="21" creationId="{8FCAEB98-3D1E-43C7-ADAF-E6FEBC98DE32}"/>
          </ac:spMkLst>
        </pc:spChg>
        <pc:spChg chg="del">
          <ac:chgData name="Francesco Fransesini" userId="f4b06c69-b125-4814-a67d-adf8dc91bd7e" providerId="ADAL" clId="{1A638FE9-6BBE-4D67-871B-26FA44E22A0D}" dt="2022-03-11T18:47:39.690" v="54" actId="478"/>
          <ac:spMkLst>
            <pc:docMk/>
            <pc:sldMk cId="1367967647" sldId="314"/>
            <ac:spMk id="24" creationId="{80DDC074-3E7B-4C71-B8FE-8480AF44C401}"/>
          </ac:spMkLst>
        </pc:spChg>
        <pc:spChg chg="del">
          <ac:chgData name="Francesco Fransesini" userId="f4b06c69-b125-4814-a67d-adf8dc91bd7e" providerId="ADAL" clId="{1A638FE9-6BBE-4D67-871B-26FA44E22A0D}" dt="2022-03-11T18:47:39.690" v="54" actId="478"/>
          <ac:spMkLst>
            <pc:docMk/>
            <pc:sldMk cId="1367967647" sldId="314"/>
            <ac:spMk id="28" creationId="{DEE21823-B24A-471A-866E-1036A0A4980B}"/>
          </ac:spMkLst>
        </pc:spChg>
        <pc:spChg chg="del">
          <ac:chgData name="Francesco Fransesini" userId="f4b06c69-b125-4814-a67d-adf8dc91bd7e" providerId="ADAL" clId="{1A638FE9-6BBE-4D67-871B-26FA44E22A0D}" dt="2022-03-11T18:47:39.690" v="54" actId="478"/>
          <ac:spMkLst>
            <pc:docMk/>
            <pc:sldMk cId="1367967647" sldId="314"/>
            <ac:spMk id="30" creationId="{0F5F2B38-6E83-4CC4-88BC-1B076EC4245D}"/>
          </ac:spMkLst>
        </pc:spChg>
        <pc:spChg chg="del">
          <ac:chgData name="Francesco Fransesini" userId="f4b06c69-b125-4814-a67d-adf8dc91bd7e" providerId="ADAL" clId="{1A638FE9-6BBE-4D67-871B-26FA44E22A0D}" dt="2022-03-11T18:47:41.473" v="55" actId="478"/>
          <ac:spMkLst>
            <pc:docMk/>
            <pc:sldMk cId="1367967647" sldId="314"/>
            <ac:spMk id="31" creationId="{F11DF837-AA76-4F82-B076-4DC23A88DD98}"/>
          </ac:spMkLst>
        </pc:spChg>
        <pc:spChg chg="del">
          <ac:chgData name="Francesco Fransesini" userId="f4b06c69-b125-4814-a67d-adf8dc91bd7e" providerId="ADAL" clId="{1A638FE9-6BBE-4D67-871B-26FA44E22A0D}" dt="2022-03-11T18:47:39.690" v="54" actId="478"/>
          <ac:spMkLst>
            <pc:docMk/>
            <pc:sldMk cId="1367967647" sldId="314"/>
            <ac:spMk id="32" creationId="{29ED836A-485D-452D-AEC5-A9E13DD6C8B3}"/>
          </ac:spMkLst>
        </pc:spChg>
        <pc:spChg chg="del">
          <ac:chgData name="Francesco Fransesini" userId="f4b06c69-b125-4814-a67d-adf8dc91bd7e" providerId="ADAL" clId="{1A638FE9-6BBE-4D67-871B-26FA44E22A0D}" dt="2022-03-11T18:47:39.690" v="54" actId="478"/>
          <ac:spMkLst>
            <pc:docMk/>
            <pc:sldMk cId="1367967647" sldId="314"/>
            <ac:spMk id="39" creationId="{8C07B8B5-1F25-4BEF-B852-47623EF883A1}"/>
          </ac:spMkLst>
        </pc:spChg>
        <pc:picChg chg="del">
          <ac:chgData name="Francesco Fransesini" userId="f4b06c69-b125-4814-a67d-adf8dc91bd7e" providerId="ADAL" clId="{1A638FE9-6BBE-4D67-871B-26FA44E22A0D}" dt="2022-03-11T18:47:36.530" v="52" actId="478"/>
          <ac:picMkLst>
            <pc:docMk/>
            <pc:sldMk cId="1367967647" sldId="314"/>
            <ac:picMk id="22" creationId="{28F67021-9459-4B88-98B2-CA6F2BB865FC}"/>
          </ac:picMkLst>
        </pc:picChg>
        <pc:cxnChg chg="del">
          <ac:chgData name="Francesco Fransesini" userId="f4b06c69-b125-4814-a67d-adf8dc91bd7e" providerId="ADAL" clId="{1A638FE9-6BBE-4D67-871B-26FA44E22A0D}" dt="2022-03-11T18:47:39.690" v="54" actId="478"/>
          <ac:cxnSpMkLst>
            <pc:docMk/>
            <pc:sldMk cId="1367967647" sldId="314"/>
            <ac:cxnSpMk id="4" creationId="{5A5CD9A1-E131-40E6-A73A-A0CEFDBEB9C2}"/>
          </ac:cxnSpMkLst>
        </pc:cxnChg>
        <pc:cxnChg chg="del">
          <ac:chgData name="Francesco Fransesini" userId="f4b06c69-b125-4814-a67d-adf8dc91bd7e" providerId="ADAL" clId="{1A638FE9-6BBE-4D67-871B-26FA44E22A0D}" dt="2022-03-11T18:47:39.690" v="54" actId="478"/>
          <ac:cxnSpMkLst>
            <pc:docMk/>
            <pc:sldMk cId="1367967647" sldId="314"/>
            <ac:cxnSpMk id="7" creationId="{DB03C12F-E86D-4192-A958-A73B4DF9E0AF}"/>
          </ac:cxnSpMkLst>
        </pc:cxnChg>
        <pc:cxnChg chg="del">
          <ac:chgData name="Francesco Fransesini" userId="f4b06c69-b125-4814-a67d-adf8dc91bd7e" providerId="ADAL" clId="{1A638FE9-6BBE-4D67-871B-26FA44E22A0D}" dt="2022-03-11T18:47:39.690" v="54" actId="478"/>
          <ac:cxnSpMkLst>
            <pc:docMk/>
            <pc:sldMk cId="1367967647" sldId="314"/>
            <ac:cxnSpMk id="9" creationId="{75FC4A10-707D-45F9-AB4E-E86E79F3B287}"/>
          </ac:cxnSpMkLst>
        </pc:cxnChg>
        <pc:cxnChg chg="del">
          <ac:chgData name="Francesco Fransesini" userId="f4b06c69-b125-4814-a67d-adf8dc91bd7e" providerId="ADAL" clId="{1A638FE9-6BBE-4D67-871B-26FA44E22A0D}" dt="2022-03-11T18:47:39.690" v="54" actId="478"/>
          <ac:cxnSpMkLst>
            <pc:docMk/>
            <pc:sldMk cId="1367967647" sldId="314"/>
            <ac:cxnSpMk id="13" creationId="{BE77BA9C-D51C-414E-B596-6B9DC4E3C9F4}"/>
          </ac:cxnSpMkLst>
        </pc:cxnChg>
        <pc:cxnChg chg="del">
          <ac:chgData name="Francesco Fransesini" userId="f4b06c69-b125-4814-a67d-adf8dc91bd7e" providerId="ADAL" clId="{1A638FE9-6BBE-4D67-871B-26FA44E22A0D}" dt="2022-03-11T18:47:39.690" v="54" actId="478"/>
          <ac:cxnSpMkLst>
            <pc:docMk/>
            <pc:sldMk cId="1367967647" sldId="314"/>
            <ac:cxnSpMk id="16" creationId="{E22B98EA-E8B7-41FB-B3D9-59ED152C5D65}"/>
          </ac:cxnSpMkLst>
        </pc:cxnChg>
        <pc:cxnChg chg="del mod">
          <ac:chgData name="Francesco Fransesini" userId="f4b06c69-b125-4814-a67d-adf8dc91bd7e" providerId="ADAL" clId="{1A638FE9-6BBE-4D67-871B-26FA44E22A0D}" dt="2022-03-11T18:47:39.690" v="54" actId="478"/>
          <ac:cxnSpMkLst>
            <pc:docMk/>
            <pc:sldMk cId="1367967647" sldId="314"/>
            <ac:cxnSpMk id="19" creationId="{04F57D7E-E54C-4708-993F-F79B14331F29}"/>
          </ac:cxnSpMkLst>
        </pc:cxnChg>
        <pc:cxnChg chg="del">
          <ac:chgData name="Francesco Fransesini" userId="f4b06c69-b125-4814-a67d-adf8dc91bd7e" providerId="ADAL" clId="{1A638FE9-6BBE-4D67-871B-26FA44E22A0D}" dt="2022-03-11T18:47:39.690" v="54" actId="478"/>
          <ac:cxnSpMkLst>
            <pc:docMk/>
            <pc:sldMk cId="1367967647" sldId="314"/>
            <ac:cxnSpMk id="40" creationId="{D02212FB-1DED-4FD4-9AEF-CE3BF93FB089}"/>
          </ac:cxnSpMkLst>
        </pc:cxnChg>
      </pc:sldChg>
      <pc:sldChg chg="addSp delSp modSp new mod ord">
        <pc:chgData name="Francesco Fransesini" userId="f4b06c69-b125-4814-a67d-adf8dc91bd7e" providerId="ADAL" clId="{1A638FE9-6BBE-4D67-871B-26FA44E22A0D}" dt="2022-03-14T08:20:19.645" v="504" actId="20577"/>
        <pc:sldMkLst>
          <pc:docMk/>
          <pc:sldMk cId="4182428671" sldId="315"/>
        </pc:sldMkLst>
        <pc:spChg chg="del">
          <ac:chgData name="Francesco Fransesini" userId="f4b06c69-b125-4814-a67d-adf8dc91bd7e" providerId="ADAL" clId="{1A638FE9-6BBE-4D67-871B-26FA44E22A0D}" dt="2022-03-14T08:06:19.572" v="92" actId="478"/>
          <ac:spMkLst>
            <pc:docMk/>
            <pc:sldMk cId="4182428671" sldId="315"/>
            <ac:spMk id="3" creationId="{31A0CBBE-D835-4B7D-A238-1439D2D30675}"/>
          </ac:spMkLst>
        </pc:spChg>
        <pc:spChg chg="del">
          <ac:chgData name="Francesco Fransesini" userId="f4b06c69-b125-4814-a67d-adf8dc91bd7e" providerId="ADAL" clId="{1A638FE9-6BBE-4D67-871B-26FA44E22A0D}" dt="2022-03-14T08:06:21.164" v="93" actId="478"/>
          <ac:spMkLst>
            <pc:docMk/>
            <pc:sldMk cId="4182428671" sldId="315"/>
            <ac:spMk id="4" creationId="{55AC8E57-5A4F-4E88-8E28-B805393E3CC4}"/>
          </ac:spMkLst>
        </pc:spChg>
        <pc:spChg chg="del">
          <ac:chgData name="Francesco Fransesini" userId="f4b06c69-b125-4814-a67d-adf8dc91bd7e" providerId="ADAL" clId="{1A638FE9-6BBE-4D67-871B-26FA44E22A0D}" dt="2022-03-14T08:06:16.934" v="91" actId="478"/>
          <ac:spMkLst>
            <pc:docMk/>
            <pc:sldMk cId="4182428671" sldId="315"/>
            <ac:spMk id="5" creationId="{2FDB64DB-C1C9-4240-A4F8-EE0AFD445899}"/>
          </ac:spMkLst>
        </pc:spChg>
        <pc:spChg chg="add mod">
          <ac:chgData name="Francesco Fransesini" userId="f4b06c69-b125-4814-a67d-adf8dc91bd7e" providerId="ADAL" clId="{1A638FE9-6BBE-4D67-871B-26FA44E22A0D}" dt="2022-03-14T08:06:10.978" v="90"/>
          <ac:spMkLst>
            <pc:docMk/>
            <pc:sldMk cId="4182428671" sldId="315"/>
            <ac:spMk id="8" creationId="{E7FB204A-F7FC-413D-9951-4514C20F6B7F}"/>
          </ac:spMkLst>
        </pc:spChg>
        <pc:spChg chg="add mod">
          <ac:chgData name="Francesco Fransesini" userId="f4b06c69-b125-4814-a67d-adf8dc91bd7e" providerId="ADAL" clId="{1A638FE9-6BBE-4D67-871B-26FA44E22A0D}" dt="2022-03-14T08:06:10.978" v="90"/>
          <ac:spMkLst>
            <pc:docMk/>
            <pc:sldMk cId="4182428671" sldId="315"/>
            <ac:spMk id="11" creationId="{83061F38-E012-4BC0-B660-E0650787585B}"/>
          </ac:spMkLst>
        </pc:spChg>
        <pc:spChg chg="add mod">
          <ac:chgData name="Francesco Fransesini" userId="f4b06c69-b125-4814-a67d-adf8dc91bd7e" providerId="ADAL" clId="{1A638FE9-6BBE-4D67-871B-26FA44E22A0D}" dt="2022-03-14T08:06:46.442" v="100" actId="20577"/>
          <ac:spMkLst>
            <pc:docMk/>
            <pc:sldMk cId="4182428671" sldId="315"/>
            <ac:spMk id="12" creationId="{7511B6FC-AB39-4AB9-9182-C58C649901D3}"/>
          </ac:spMkLst>
        </pc:spChg>
        <pc:spChg chg="add mod">
          <ac:chgData name="Francesco Fransesini" userId="f4b06c69-b125-4814-a67d-adf8dc91bd7e" providerId="ADAL" clId="{1A638FE9-6BBE-4D67-871B-26FA44E22A0D}" dt="2022-03-14T08:06:59.771" v="127" actId="20577"/>
          <ac:spMkLst>
            <pc:docMk/>
            <pc:sldMk cId="4182428671" sldId="315"/>
            <ac:spMk id="13" creationId="{E5E4DFB9-FFCE-4BEA-A532-4C2A53383887}"/>
          </ac:spMkLst>
        </pc:spChg>
        <pc:spChg chg="add del mod">
          <ac:chgData name="Francesco Fransesini" userId="f4b06c69-b125-4814-a67d-adf8dc91bd7e" providerId="ADAL" clId="{1A638FE9-6BBE-4D67-871B-26FA44E22A0D}" dt="2022-03-14T08:10:17.100" v="149" actId="478"/>
          <ac:spMkLst>
            <pc:docMk/>
            <pc:sldMk cId="4182428671" sldId="315"/>
            <ac:spMk id="14" creationId="{D08AB838-40D1-45E3-8F57-E375A1C53910}"/>
          </ac:spMkLst>
        </pc:spChg>
        <pc:spChg chg="add mod">
          <ac:chgData name="Francesco Fransesini" userId="f4b06c69-b125-4814-a67d-adf8dc91bd7e" providerId="ADAL" clId="{1A638FE9-6BBE-4D67-871B-26FA44E22A0D}" dt="2022-03-14T08:13:00.924" v="180" actId="164"/>
          <ac:spMkLst>
            <pc:docMk/>
            <pc:sldMk cId="4182428671" sldId="315"/>
            <ac:spMk id="15" creationId="{5405D971-3083-47C4-9B36-BB9CD780AA83}"/>
          </ac:spMkLst>
        </pc:spChg>
        <pc:spChg chg="add mod">
          <ac:chgData name="Francesco Fransesini" userId="f4b06c69-b125-4814-a67d-adf8dc91bd7e" providerId="ADAL" clId="{1A638FE9-6BBE-4D67-871B-26FA44E22A0D}" dt="2022-03-14T08:13:00.924" v="180" actId="164"/>
          <ac:spMkLst>
            <pc:docMk/>
            <pc:sldMk cId="4182428671" sldId="315"/>
            <ac:spMk id="16" creationId="{BB1E8DAE-FECA-4890-9264-E43E9B8BA2C4}"/>
          </ac:spMkLst>
        </pc:spChg>
        <pc:spChg chg="add mod">
          <ac:chgData name="Francesco Fransesini" userId="f4b06c69-b125-4814-a67d-adf8dc91bd7e" providerId="ADAL" clId="{1A638FE9-6BBE-4D67-871B-26FA44E22A0D}" dt="2022-03-14T08:13:00.924" v="180" actId="164"/>
          <ac:spMkLst>
            <pc:docMk/>
            <pc:sldMk cId="4182428671" sldId="315"/>
            <ac:spMk id="17" creationId="{FAA4381A-C830-4F1B-934F-A53D93431BAE}"/>
          </ac:spMkLst>
        </pc:spChg>
        <pc:spChg chg="add del mod">
          <ac:chgData name="Francesco Fransesini" userId="f4b06c69-b125-4814-a67d-adf8dc91bd7e" providerId="ADAL" clId="{1A638FE9-6BBE-4D67-871B-26FA44E22A0D}" dt="2022-03-14T08:10:18.508" v="150" actId="478"/>
          <ac:spMkLst>
            <pc:docMk/>
            <pc:sldMk cId="4182428671" sldId="315"/>
            <ac:spMk id="18" creationId="{0C40B644-89C4-4497-B619-AA9A9C44161D}"/>
          </ac:spMkLst>
        </pc:spChg>
        <pc:spChg chg="add mod">
          <ac:chgData name="Francesco Fransesini" userId="f4b06c69-b125-4814-a67d-adf8dc91bd7e" providerId="ADAL" clId="{1A638FE9-6BBE-4D67-871B-26FA44E22A0D}" dt="2022-03-14T08:13:00.924" v="180" actId="164"/>
          <ac:spMkLst>
            <pc:docMk/>
            <pc:sldMk cId="4182428671" sldId="315"/>
            <ac:spMk id="19" creationId="{A1A00E88-3748-4F32-A677-D3212EE4E7B1}"/>
          </ac:spMkLst>
        </pc:spChg>
        <pc:spChg chg="add mod">
          <ac:chgData name="Francesco Fransesini" userId="f4b06c69-b125-4814-a67d-adf8dc91bd7e" providerId="ADAL" clId="{1A638FE9-6BBE-4D67-871B-26FA44E22A0D}" dt="2022-03-14T08:13:00.924" v="180" actId="164"/>
          <ac:spMkLst>
            <pc:docMk/>
            <pc:sldMk cId="4182428671" sldId="315"/>
            <ac:spMk id="20" creationId="{1FF8D081-A92F-4930-AD6E-F1299313338B}"/>
          </ac:spMkLst>
        </pc:spChg>
        <pc:spChg chg="add mod">
          <ac:chgData name="Francesco Fransesini" userId="f4b06c69-b125-4814-a67d-adf8dc91bd7e" providerId="ADAL" clId="{1A638FE9-6BBE-4D67-871B-26FA44E22A0D}" dt="2022-03-14T08:13:00.924" v="180" actId="164"/>
          <ac:spMkLst>
            <pc:docMk/>
            <pc:sldMk cId="4182428671" sldId="315"/>
            <ac:spMk id="21" creationId="{CDF4CA00-CDEA-4925-83EB-C2DBDEA3E857}"/>
          </ac:spMkLst>
        </pc:spChg>
        <pc:spChg chg="add mod">
          <ac:chgData name="Francesco Fransesini" userId="f4b06c69-b125-4814-a67d-adf8dc91bd7e" providerId="ADAL" clId="{1A638FE9-6BBE-4D67-871B-26FA44E22A0D}" dt="2022-03-14T08:13:00.924" v="180" actId="164"/>
          <ac:spMkLst>
            <pc:docMk/>
            <pc:sldMk cId="4182428671" sldId="315"/>
            <ac:spMk id="22" creationId="{804F4EC1-094E-4CD1-B1B1-082F117E650E}"/>
          </ac:spMkLst>
        </pc:spChg>
        <pc:spChg chg="add mod">
          <ac:chgData name="Francesco Fransesini" userId="f4b06c69-b125-4814-a67d-adf8dc91bd7e" providerId="ADAL" clId="{1A638FE9-6BBE-4D67-871B-26FA44E22A0D}" dt="2022-03-14T08:13:00.924" v="180" actId="164"/>
          <ac:spMkLst>
            <pc:docMk/>
            <pc:sldMk cId="4182428671" sldId="315"/>
            <ac:spMk id="23" creationId="{7F41FF47-B650-4BE2-B9F0-0CD7F3BB83AA}"/>
          </ac:spMkLst>
        </pc:spChg>
        <pc:spChg chg="add mod">
          <ac:chgData name="Francesco Fransesini" userId="f4b06c69-b125-4814-a67d-adf8dc91bd7e" providerId="ADAL" clId="{1A638FE9-6BBE-4D67-871B-26FA44E22A0D}" dt="2022-03-14T08:20:19.645" v="504" actId="20577"/>
          <ac:spMkLst>
            <pc:docMk/>
            <pc:sldMk cId="4182428671" sldId="315"/>
            <ac:spMk id="25" creationId="{389FD4D6-E0F6-4568-ADCE-D76B74BAB596}"/>
          </ac:spMkLst>
        </pc:spChg>
        <pc:grpChg chg="add mod">
          <ac:chgData name="Francesco Fransesini" userId="f4b06c69-b125-4814-a67d-adf8dc91bd7e" providerId="ADAL" clId="{1A638FE9-6BBE-4D67-871B-26FA44E22A0D}" dt="2022-03-14T08:13:02.884" v="181" actId="1076"/>
          <ac:grpSpMkLst>
            <pc:docMk/>
            <pc:sldMk cId="4182428671" sldId="315"/>
            <ac:grpSpMk id="24" creationId="{8E5EA53A-8B4B-4DBA-A987-C16389568890}"/>
          </ac:grpSpMkLst>
        </pc:grpChg>
        <pc:picChg chg="add mod">
          <ac:chgData name="Francesco Fransesini" userId="f4b06c69-b125-4814-a67d-adf8dc91bd7e" providerId="ADAL" clId="{1A638FE9-6BBE-4D67-871B-26FA44E22A0D}" dt="2022-03-14T08:13:00.924" v="180" actId="164"/>
          <ac:picMkLst>
            <pc:docMk/>
            <pc:sldMk cId="4182428671" sldId="315"/>
            <ac:picMk id="7" creationId="{A89EA9BE-0C80-49BD-B87E-8B7488BEA86E}"/>
          </ac:picMkLst>
        </pc:picChg>
        <pc:picChg chg="add mod">
          <ac:chgData name="Francesco Fransesini" userId="f4b06c69-b125-4814-a67d-adf8dc91bd7e" providerId="ADAL" clId="{1A638FE9-6BBE-4D67-871B-26FA44E22A0D}" dt="2022-03-14T08:06:10.978" v="90"/>
          <ac:picMkLst>
            <pc:docMk/>
            <pc:sldMk cId="4182428671" sldId="315"/>
            <ac:picMk id="9" creationId="{889BCC7F-273D-4CE4-8A9E-C6D030E13750}"/>
          </ac:picMkLst>
        </pc:picChg>
        <pc:picChg chg="add mod">
          <ac:chgData name="Francesco Fransesini" userId="f4b06c69-b125-4814-a67d-adf8dc91bd7e" providerId="ADAL" clId="{1A638FE9-6BBE-4D67-871B-26FA44E22A0D}" dt="2022-03-14T08:06:10.978" v="90"/>
          <ac:picMkLst>
            <pc:docMk/>
            <pc:sldMk cId="4182428671" sldId="315"/>
            <ac:picMk id="10" creationId="{B026C8F3-0AC3-4656-8DFE-16F55BC29E76}"/>
          </ac:picMkLst>
        </pc:picChg>
      </pc:sldChg>
    </pc:docChg>
  </pc:docChgLst>
  <pc:docChgLst>
    <pc:chgData name="Francesco Fransesini" userId="f4b06c69-b125-4814-a67d-adf8dc91bd7e" providerId="ADAL" clId="{D64061AD-B5D8-4250-BC0A-B7CFFC55412E}"/>
    <pc:docChg chg="modSld">
      <pc:chgData name="Francesco Fransesini" userId="f4b06c69-b125-4814-a67d-adf8dc91bd7e" providerId="ADAL" clId="{D64061AD-B5D8-4250-BC0A-B7CFFC55412E}" dt="2022-04-08T15:52:11.786" v="1" actId="1076"/>
      <pc:docMkLst>
        <pc:docMk/>
      </pc:docMkLst>
      <pc:sldChg chg="modSp mod">
        <pc:chgData name="Francesco Fransesini" userId="f4b06c69-b125-4814-a67d-adf8dc91bd7e" providerId="ADAL" clId="{D64061AD-B5D8-4250-BC0A-B7CFFC55412E}" dt="2022-04-08T15:52:11.786" v="1" actId="1076"/>
        <pc:sldMkLst>
          <pc:docMk/>
          <pc:sldMk cId="3362186652" sldId="318"/>
        </pc:sldMkLst>
        <pc:spChg chg="mod">
          <ac:chgData name="Francesco Fransesini" userId="f4b06c69-b125-4814-a67d-adf8dc91bd7e" providerId="ADAL" clId="{D64061AD-B5D8-4250-BC0A-B7CFFC55412E}" dt="2022-04-08T15:52:11.786" v="1" actId="1076"/>
          <ac:spMkLst>
            <pc:docMk/>
            <pc:sldMk cId="3362186652" sldId="318"/>
            <ac:spMk id="33" creationId="{78AE685A-939D-4B56-88EE-505DB35E6461}"/>
          </ac:spMkLst>
        </pc:spChg>
      </pc:sldChg>
    </pc:docChg>
  </pc:docChgLst>
  <pc:docChgLst>
    <pc:chgData name="Francesco Fransesini" userId="f4b06c69-b125-4814-a67d-adf8dc91bd7e" providerId="ADAL" clId="{CF18C962-D354-48B0-A62A-52ECF7BA368A}"/>
    <pc:docChg chg="delSld modSld">
      <pc:chgData name="Francesco Fransesini" userId="f4b06c69-b125-4814-a67d-adf8dc91bd7e" providerId="ADAL" clId="{CF18C962-D354-48B0-A62A-52ECF7BA368A}" dt="2021-10-10T16:46:53.340" v="52" actId="47"/>
      <pc:docMkLst>
        <pc:docMk/>
      </pc:docMkLst>
      <pc:sldChg chg="modSp mod">
        <pc:chgData name="Francesco Fransesini" userId="f4b06c69-b125-4814-a67d-adf8dc91bd7e" providerId="ADAL" clId="{CF18C962-D354-48B0-A62A-52ECF7BA368A}" dt="2021-10-10T13:59:36.453" v="16" actId="20577"/>
        <pc:sldMkLst>
          <pc:docMk/>
          <pc:sldMk cId="344444313" sldId="279"/>
        </pc:sldMkLst>
        <pc:spChg chg="mod">
          <ac:chgData name="Francesco Fransesini" userId="f4b06c69-b125-4814-a67d-adf8dc91bd7e" providerId="ADAL" clId="{CF18C962-D354-48B0-A62A-52ECF7BA368A}" dt="2021-10-10T13:59:36.453" v="16" actId="20577"/>
          <ac:spMkLst>
            <pc:docMk/>
            <pc:sldMk cId="344444313" sldId="279"/>
            <ac:spMk id="13" creationId="{FCC4BB43-EAC7-4FFB-AEB7-247B9C81646C}"/>
          </ac:spMkLst>
        </pc:spChg>
        <pc:graphicFrameChg chg="modGraphic">
          <ac:chgData name="Francesco Fransesini" userId="f4b06c69-b125-4814-a67d-adf8dc91bd7e" providerId="ADAL" clId="{CF18C962-D354-48B0-A62A-52ECF7BA368A}" dt="2021-10-10T13:42:49.481" v="11" actId="20577"/>
          <ac:graphicFrameMkLst>
            <pc:docMk/>
            <pc:sldMk cId="344444313" sldId="279"/>
            <ac:graphicFrameMk id="11" creationId="{1BFA9E2A-F035-4730-9DAB-5FEA497CAD99}"/>
          </ac:graphicFrameMkLst>
        </pc:graphicFrameChg>
      </pc:sldChg>
      <pc:sldChg chg="modSp mod">
        <pc:chgData name="Francesco Fransesini" userId="f4b06c69-b125-4814-a67d-adf8dc91bd7e" providerId="ADAL" clId="{CF18C962-D354-48B0-A62A-52ECF7BA368A}" dt="2021-10-10T13:58:25.178" v="14" actId="20577"/>
        <pc:sldMkLst>
          <pc:docMk/>
          <pc:sldMk cId="3110927197" sldId="283"/>
        </pc:sldMkLst>
        <pc:spChg chg="mod">
          <ac:chgData name="Francesco Fransesini" userId="f4b06c69-b125-4814-a67d-adf8dc91bd7e" providerId="ADAL" clId="{CF18C962-D354-48B0-A62A-52ECF7BA368A}" dt="2021-10-10T13:58:25.178" v="14" actId="20577"/>
          <ac:spMkLst>
            <pc:docMk/>
            <pc:sldMk cId="3110927197" sldId="283"/>
            <ac:spMk id="48" creationId="{EA777D94-B97F-4FEC-8873-BB959D9332F5}"/>
          </ac:spMkLst>
        </pc:spChg>
      </pc:sldChg>
      <pc:sldChg chg="modSp mod">
        <pc:chgData name="Francesco Fransesini" userId="f4b06c69-b125-4814-a67d-adf8dc91bd7e" providerId="ADAL" clId="{CF18C962-D354-48B0-A62A-52ECF7BA368A}" dt="2021-10-10T14:06:24.730" v="51" actId="20577"/>
        <pc:sldMkLst>
          <pc:docMk/>
          <pc:sldMk cId="2981217424" sldId="286"/>
        </pc:sldMkLst>
        <pc:spChg chg="mod">
          <ac:chgData name="Francesco Fransesini" userId="f4b06c69-b125-4814-a67d-adf8dc91bd7e" providerId="ADAL" clId="{CF18C962-D354-48B0-A62A-52ECF7BA368A}" dt="2021-10-10T14:06:24.730" v="51" actId="20577"/>
          <ac:spMkLst>
            <pc:docMk/>
            <pc:sldMk cId="2981217424" sldId="286"/>
            <ac:spMk id="5" creationId="{CD19D5F9-AAE1-4475-B5A1-F44E8BD997EB}"/>
          </ac:spMkLst>
        </pc:spChg>
      </pc:sldChg>
      <pc:sldChg chg="modSp mod">
        <pc:chgData name="Francesco Fransesini" userId="f4b06c69-b125-4814-a67d-adf8dc91bd7e" providerId="ADAL" clId="{CF18C962-D354-48B0-A62A-52ECF7BA368A}" dt="2021-10-10T13:58:37.825" v="15" actId="20577"/>
        <pc:sldMkLst>
          <pc:docMk/>
          <pc:sldMk cId="1380210980" sldId="292"/>
        </pc:sldMkLst>
        <pc:graphicFrameChg chg="modGraphic">
          <ac:chgData name="Francesco Fransesini" userId="f4b06c69-b125-4814-a67d-adf8dc91bd7e" providerId="ADAL" clId="{CF18C962-D354-48B0-A62A-52ECF7BA368A}" dt="2021-10-10T13:58:37.825" v="15" actId="20577"/>
          <ac:graphicFrameMkLst>
            <pc:docMk/>
            <pc:sldMk cId="1380210980" sldId="292"/>
            <ac:graphicFrameMk id="4" creationId="{19AB6B10-CBC7-432C-8297-FB5FB3E97AE4}"/>
          </ac:graphicFrameMkLst>
        </pc:graphicFrameChg>
      </pc:sldChg>
      <pc:sldChg chg="modSp mod">
        <pc:chgData name="Francesco Fransesini" userId="f4b06c69-b125-4814-a67d-adf8dc91bd7e" providerId="ADAL" clId="{CF18C962-D354-48B0-A62A-52ECF7BA368A}" dt="2021-10-10T14:06:14.041" v="49" actId="20577"/>
        <pc:sldMkLst>
          <pc:docMk/>
          <pc:sldMk cId="622357378" sldId="293"/>
        </pc:sldMkLst>
        <pc:spChg chg="mod">
          <ac:chgData name="Francesco Fransesini" userId="f4b06c69-b125-4814-a67d-adf8dc91bd7e" providerId="ADAL" clId="{CF18C962-D354-48B0-A62A-52ECF7BA368A}" dt="2021-10-10T14:06:14.041" v="49" actId="20577"/>
          <ac:spMkLst>
            <pc:docMk/>
            <pc:sldMk cId="622357378" sldId="293"/>
            <ac:spMk id="8" creationId="{F6EE7A88-3031-4B90-B435-D8C40D6E4DA3}"/>
          </ac:spMkLst>
        </pc:spChg>
      </pc:sldChg>
      <pc:sldChg chg="modSp mod">
        <pc:chgData name="Francesco Fransesini" userId="f4b06c69-b125-4814-a67d-adf8dc91bd7e" providerId="ADAL" clId="{CF18C962-D354-48B0-A62A-52ECF7BA368A}" dt="2021-10-10T14:02:40.817" v="41" actId="20577"/>
        <pc:sldMkLst>
          <pc:docMk/>
          <pc:sldMk cId="3193927938" sldId="294"/>
        </pc:sldMkLst>
        <pc:spChg chg="mod">
          <ac:chgData name="Francesco Fransesini" userId="f4b06c69-b125-4814-a67d-adf8dc91bd7e" providerId="ADAL" clId="{CF18C962-D354-48B0-A62A-52ECF7BA368A}" dt="2021-10-10T14:01:19.139" v="22" actId="20577"/>
          <ac:spMkLst>
            <pc:docMk/>
            <pc:sldMk cId="3193927938" sldId="294"/>
            <ac:spMk id="2" creationId="{A8282A1A-BD64-4375-8D5F-935484BA96CB}"/>
          </ac:spMkLst>
        </pc:spChg>
        <pc:spChg chg="mod">
          <ac:chgData name="Francesco Fransesini" userId="f4b06c69-b125-4814-a67d-adf8dc91bd7e" providerId="ADAL" clId="{CF18C962-D354-48B0-A62A-52ECF7BA368A}" dt="2021-10-10T14:02:40.817" v="41" actId="20577"/>
          <ac:spMkLst>
            <pc:docMk/>
            <pc:sldMk cId="3193927938" sldId="294"/>
            <ac:spMk id="10" creationId="{838B1511-8793-4E2C-919F-00A44BF088F0}"/>
          </ac:spMkLst>
        </pc:spChg>
        <pc:graphicFrameChg chg="modGraphic">
          <ac:chgData name="Francesco Fransesini" userId="f4b06c69-b125-4814-a67d-adf8dc91bd7e" providerId="ADAL" clId="{CF18C962-D354-48B0-A62A-52ECF7BA368A}" dt="2021-10-10T14:01:51.986" v="26" actId="20577"/>
          <ac:graphicFrameMkLst>
            <pc:docMk/>
            <pc:sldMk cId="3193927938" sldId="294"/>
            <ac:graphicFrameMk id="5" creationId="{DC44A613-D534-4106-BDFF-79504EDA51F2}"/>
          </ac:graphicFrameMkLst>
        </pc:graphicFrameChg>
      </pc:sldChg>
      <pc:sldChg chg="modSp mod">
        <pc:chgData name="Francesco Fransesini" userId="f4b06c69-b125-4814-a67d-adf8dc91bd7e" providerId="ADAL" clId="{CF18C962-D354-48B0-A62A-52ECF7BA368A}" dt="2021-10-10T14:03:45.297" v="42" actId="20577"/>
        <pc:sldMkLst>
          <pc:docMk/>
          <pc:sldMk cId="3437182509" sldId="295"/>
        </pc:sldMkLst>
        <pc:spChg chg="mod">
          <ac:chgData name="Francesco Fransesini" userId="f4b06c69-b125-4814-a67d-adf8dc91bd7e" providerId="ADAL" clId="{CF18C962-D354-48B0-A62A-52ECF7BA368A}" dt="2021-10-10T14:03:45.297" v="42" actId="20577"/>
          <ac:spMkLst>
            <pc:docMk/>
            <pc:sldMk cId="3437182509" sldId="295"/>
            <ac:spMk id="44" creationId="{67DD3308-4937-4587-965E-A1C9F6F2007E}"/>
          </ac:spMkLst>
        </pc:spChg>
      </pc:sldChg>
      <pc:sldChg chg="modSp mod">
        <pc:chgData name="Francesco Fransesini" userId="f4b06c69-b125-4814-a67d-adf8dc91bd7e" providerId="ADAL" clId="{CF18C962-D354-48B0-A62A-52ECF7BA368A}" dt="2021-10-10T14:05:44.826" v="48" actId="20577"/>
        <pc:sldMkLst>
          <pc:docMk/>
          <pc:sldMk cId="2165082014" sldId="297"/>
        </pc:sldMkLst>
        <pc:spChg chg="mod">
          <ac:chgData name="Francesco Fransesini" userId="f4b06c69-b125-4814-a67d-adf8dc91bd7e" providerId="ADAL" clId="{CF18C962-D354-48B0-A62A-52ECF7BA368A}" dt="2021-10-10T14:05:44.826" v="48" actId="20577"/>
          <ac:spMkLst>
            <pc:docMk/>
            <pc:sldMk cId="2165082014" sldId="297"/>
            <ac:spMk id="4" creationId="{D269F937-AC6E-4928-85BA-6C3969B892EB}"/>
          </ac:spMkLst>
        </pc:spChg>
      </pc:sldChg>
      <pc:sldChg chg="del">
        <pc:chgData name="Francesco Fransesini" userId="f4b06c69-b125-4814-a67d-adf8dc91bd7e" providerId="ADAL" clId="{CF18C962-D354-48B0-A62A-52ECF7BA368A}" dt="2021-10-10T16:46:53.340" v="52" actId="47"/>
        <pc:sldMkLst>
          <pc:docMk/>
          <pc:sldMk cId="14856939" sldId="301"/>
        </pc:sldMkLst>
      </pc:sldChg>
    </pc:docChg>
  </pc:docChgLst>
  <pc:docChgLst>
    <pc:chgData name="Francesco Fransesini" userId="f4b06c69-b125-4814-a67d-adf8dc91bd7e" providerId="ADAL" clId="{8C2BAE42-1C16-4845-96E0-99B680FE4868}"/>
    <pc:docChg chg="undo custSel addSld modSld">
      <pc:chgData name="Francesco Fransesini" userId="f4b06c69-b125-4814-a67d-adf8dc91bd7e" providerId="ADAL" clId="{8C2BAE42-1C16-4845-96E0-99B680FE4868}" dt="2022-09-14T14:52:22.486" v="497" actId="20577"/>
      <pc:docMkLst>
        <pc:docMk/>
      </pc:docMkLst>
      <pc:sldChg chg="modSp mod">
        <pc:chgData name="Francesco Fransesini" userId="f4b06c69-b125-4814-a67d-adf8dc91bd7e" providerId="ADAL" clId="{8C2BAE42-1C16-4845-96E0-99B680FE4868}" dt="2022-09-14T14:50:33.790" v="494" actId="20577"/>
        <pc:sldMkLst>
          <pc:docMk/>
          <pc:sldMk cId="1645952745" sldId="324"/>
        </pc:sldMkLst>
        <pc:spChg chg="mod">
          <ac:chgData name="Francesco Fransesini" userId="f4b06c69-b125-4814-a67d-adf8dc91bd7e" providerId="ADAL" clId="{8C2BAE42-1C16-4845-96E0-99B680FE4868}" dt="2022-09-14T14:50:33.790" v="494" actId="20577"/>
          <ac:spMkLst>
            <pc:docMk/>
            <pc:sldMk cId="1645952745" sldId="324"/>
            <ac:spMk id="5" creationId="{5DC3B090-679A-4C5F-2C92-DE22661E43D0}"/>
          </ac:spMkLst>
        </pc:spChg>
      </pc:sldChg>
      <pc:sldChg chg="addSp delSp mod">
        <pc:chgData name="Francesco Fransesini" userId="f4b06c69-b125-4814-a67d-adf8dc91bd7e" providerId="ADAL" clId="{8C2BAE42-1C16-4845-96E0-99B680FE4868}" dt="2022-09-14T14:37:03.956" v="1" actId="22"/>
        <pc:sldMkLst>
          <pc:docMk/>
          <pc:sldMk cId="1609017417" sldId="329"/>
        </pc:sldMkLst>
        <pc:spChg chg="add del">
          <ac:chgData name="Francesco Fransesini" userId="f4b06c69-b125-4814-a67d-adf8dc91bd7e" providerId="ADAL" clId="{8C2BAE42-1C16-4845-96E0-99B680FE4868}" dt="2022-09-14T14:37:03.956" v="1" actId="22"/>
          <ac:spMkLst>
            <pc:docMk/>
            <pc:sldMk cId="1609017417" sldId="329"/>
            <ac:spMk id="7" creationId="{35A83D2A-6D90-421A-798D-96E93811BB1E}"/>
          </ac:spMkLst>
        </pc:spChg>
      </pc:sldChg>
      <pc:sldChg chg="addSp delSp modSp add mod">
        <pc:chgData name="Francesco Fransesini" userId="f4b06c69-b125-4814-a67d-adf8dc91bd7e" providerId="ADAL" clId="{8C2BAE42-1C16-4845-96E0-99B680FE4868}" dt="2022-09-14T14:52:22.486" v="497" actId="20577"/>
        <pc:sldMkLst>
          <pc:docMk/>
          <pc:sldMk cId="965824492" sldId="330"/>
        </pc:sldMkLst>
        <pc:spChg chg="add del">
          <ac:chgData name="Francesco Fransesini" userId="f4b06c69-b125-4814-a67d-adf8dc91bd7e" providerId="ADAL" clId="{8C2BAE42-1C16-4845-96E0-99B680FE4868}" dt="2022-09-14T14:37:26.809" v="13" actId="478"/>
          <ac:spMkLst>
            <pc:docMk/>
            <pc:sldMk cId="965824492" sldId="330"/>
            <ac:spMk id="3" creationId="{D6F5032B-F828-65D2-2B42-2BA5CBA70FB5}"/>
          </ac:spMkLst>
        </pc:spChg>
        <pc:spChg chg="add del">
          <ac:chgData name="Francesco Fransesini" userId="f4b06c69-b125-4814-a67d-adf8dc91bd7e" providerId="ADAL" clId="{8C2BAE42-1C16-4845-96E0-99B680FE4868}" dt="2022-09-14T14:37:26.809" v="13" actId="478"/>
          <ac:spMkLst>
            <pc:docMk/>
            <pc:sldMk cId="965824492" sldId="330"/>
            <ac:spMk id="4" creationId="{B4ECE02E-F482-9F5D-5652-4C889FD47B2B}"/>
          </ac:spMkLst>
        </pc:spChg>
        <pc:spChg chg="add del">
          <ac:chgData name="Francesco Fransesini" userId="f4b06c69-b125-4814-a67d-adf8dc91bd7e" providerId="ADAL" clId="{8C2BAE42-1C16-4845-96E0-99B680FE4868}" dt="2022-09-14T14:37:41.620" v="25" actId="478"/>
          <ac:spMkLst>
            <pc:docMk/>
            <pc:sldMk cId="965824492" sldId="330"/>
            <ac:spMk id="5" creationId="{5DC3B090-679A-4C5F-2C92-DE22661E43D0}"/>
          </ac:spMkLst>
        </pc:spChg>
        <pc:spChg chg="add mod">
          <ac:chgData name="Francesco Fransesini" userId="f4b06c69-b125-4814-a67d-adf8dc91bd7e" providerId="ADAL" clId="{8C2BAE42-1C16-4845-96E0-99B680FE4868}" dt="2022-09-14T14:52:22.486" v="497" actId="20577"/>
          <ac:spMkLst>
            <pc:docMk/>
            <pc:sldMk cId="965824492" sldId="330"/>
            <ac:spMk id="7" creationId="{75F147FC-7D54-692C-EB7A-8355DB3FA343}"/>
          </ac:spMkLst>
        </pc:spChg>
        <pc:spChg chg="add del">
          <ac:chgData name="Francesco Fransesini" userId="f4b06c69-b125-4814-a67d-adf8dc91bd7e" providerId="ADAL" clId="{8C2BAE42-1C16-4845-96E0-99B680FE4868}" dt="2022-09-14T14:37:36.116" v="23" actId="478"/>
          <ac:spMkLst>
            <pc:docMk/>
            <pc:sldMk cId="965824492" sldId="330"/>
            <ac:spMk id="24" creationId="{9D8DE695-D386-937F-14F0-B8A2598A3117}"/>
          </ac:spMkLst>
        </pc:spChg>
        <pc:spChg chg="del mod">
          <ac:chgData name="Francesco Fransesini" userId="f4b06c69-b125-4814-a67d-adf8dc91bd7e" providerId="ADAL" clId="{8C2BAE42-1C16-4845-96E0-99B680FE4868}" dt="2022-09-14T14:37:15.027" v="7" actId="478"/>
          <ac:spMkLst>
            <pc:docMk/>
            <pc:sldMk cId="965824492" sldId="330"/>
            <ac:spMk id="36" creationId="{B611A7D0-2DC1-1746-9F72-48E5DC30EC4A}"/>
          </ac:spMkLst>
        </pc:spChg>
        <pc:spChg chg="del">
          <ac:chgData name="Francesco Fransesini" userId="f4b06c69-b125-4814-a67d-adf8dc91bd7e" providerId="ADAL" clId="{8C2BAE42-1C16-4845-96E0-99B680FE4868}" dt="2022-09-14T14:37:32.908" v="18" actId="478"/>
          <ac:spMkLst>
            <pc:docMk/>
            <pc:sldMk cId="965824492" sldId="330"/>
            <ac:spMk id="37" creationId="{6F88DA7C-1B9D-4F6F-BEEC-C9D00E354309}"/>
          </ac:spMkLst>
        </pc:spChg>
        <pc:spChg chg="del mod">
          <ac:chgData name="Francesco Fransesini" userId="f4b06c69-b125-4814-a67d-adf8dc91bd7e" providerId="ADAL" clId="{8C2BAE42-1C16-4845-96E0-99B680FE4868}" dt="2022-09-14T14:37:13.796" v="6" actId="478"/>
          <ac:spMkLst>
            <pc:docMk/>
            <pc:sldMk cId="965824492" sldId="330"/>
            <ac:spMk id="40" creationId="{544DA295-8ADB-BD35-D9AD-040D9FFEACD6}"/>
          </ac:spMkLst>
        </pc:spChg>
        <pc:spChg chg="del">
          <ac:chgData name="Francesco Fransesini" userId="f4b06c69-b125-4814-a67d-adf8dc91bd7e" providerId="ADAL" clId="{8C2BAE42-1C16-4845-96E0-99B680FE4868}" dt="2022-09-14T14:37:16.500" v="8" actId="478"/>
          <ac:spMkLst>
            <pc:docMk/>
            <pc:sldMk cId="965824492" sldId="330"/>
            <ac:spMk id="43" creationId="{A7ABE0EC-0319-9888-6CE3-5F998A2BE93F}"/>
          </ac:spMkLst>
        </pc:spChg>
        <pc:spChg chg="del">
          <ac:chgData name="Francesco Fransesini" userId="f4b06c69-b125-4814-a67d-adf8dc91bd7e" providerId="ADAL" clId="{8C2BAE42-1C16-4845-96E0-99B680FE4868}" dt="2022-09-14T14:37:18.052" v="9" actId="478"/>
          <ac:spMkLst>
            <pc:docMk/>
            <pc:sldMk cId="965824492" sldId="330"/>
            <ac:spMk id="46" creationId="{3B306AD9-BE32-6CC6-1873-88E559700461}"/>
          </ac:spMkLst>
        </pc:spChg>
        <pc:spChg chg="add del">
          <ac:chgData name="Francesco Fransesini" userId="f4b06c69-b125-4814-a67d-adf8dc91bd7e" providerId="ADAL" clId="{8C2BAE42-1C16-4845-96E0-99B680FE4868}" dt="2022-09-14T14:37:37.292" v="24" actId="478"/>
          <ac:spMkLst>
            <pc:docMk/>
            <pc:sldMk cId="965824492" sldId="330"/>
            <ac:spMk id="48" creationId="{04FAC25B-EAD4-F326-D189-00C92E2BC874}"/>
          </ac:spMkLst>
        </pc:spChg>
        <pc:spChg chg="mod">
          <ac:chgData name="Francesco Fransesini" userId="f4b06c69-b125-4814-a67d-adf8dc91bd7e" providerId="ADAL" clId="{8C2BAE42-1C16-4845-96E0-99B680FE4868}" dt="2022-09-14T14:37:49.371" v="36" actId="20577"/>
          <ac:spMkLst>
            <pc:docMk/>
            <pc:sldMk cId="965824492" sldId="330"/>
            <ac:spMk id="49" creationId="{9C0437E8-F3C7-49BE-85BF-948370FA1007}"/>
          </ac:spMkLst>
        </pc:spChg>
        <pc:picChg chg="add del">
          <ac:chgData name="Francesco Fransesini" userId="f4b06c69-b125-4814-a67d-adf8dc91bd7e" providerId="ADAL" clId="{8C2BAE42-1C16-4845-96E0-99B680FE4868}" dt="2022-09-14T14:37:31.252" v="17" actId="478"/>
          <ac:picMkLst>
            <pc:docMk/>
            <pc:sldMk cId="965824492" sldId="330"/>
            <ac:picMk id="22" creationId="{24C2B1E5-33DC-C59F-4483-4FB677BF2DA7}"/>
          </ac:picMkLst>
        </pc:picChg>
        <pc:picChg chg="add del">
          <ac:chgData name="Francesco Fransesini" userId="f4b06c69-b125-4814-a67d-adf8dc91bd7e" providerId="ADAL" clId="{8C2BAE42-1C16-4845-96E0-99B680FE4868}" dt="2022-09-14T14:37:30.668" v="16" actId="478"/>
          <ac:picMkLst>
            <pc:docMk/>
            <pc:sldMk cId="965824492" sldId="330"/>
            <ac:picMk id="31" creationId="{836E5233-4D48-E433-740B-F46F63BA2D0D}"/>
          </ac:picMkLst>
        </pc:picChg>
        <pc:picChg chg="del">
          <ac:chgData name="Francesco Fransesini" userId="f4b06c69-b125-4814-a67d-adf8dc91bd7e" providerId="ADAL" clId="{8C2BAE42-1C16-4845-96E0-99B680FE4868}" dt="2022-09-14T14:37:10.989" v="3" actId="478"/>
          <ac:picMkLst>
            <pc:docMk/>
            <pc:sldMk cId="965824492" sldId="330"/>
            <ac:picMk id="34" creationId="{0CC3F09B-E0D6-3B71-E447-858AF2715994}"/>
          </ac:picMkLst>
        </pc:picChg>
        <pc:cxnChg chg="add del">
          <ac:chgData name="Francesco Fransesini" userId="f4b06c69-b125-4814-a67d-adf8dc91bd7e" providerId="ADAL" clId="{8C2BAE42-1C16-4845-96E0-99B680FE4868}" dt="2022-09-14T14:37:36.116" v="23" actId="478"/>
          <ac:cxnSpMkLst>
            <pc:docMk/>
            <pc:sldMk cId="965824492" sldId="330"/>
            <ac:cxnSpMk id="26" creationId="{72A03EC2-294F-F689-4200-F58D8BF17A89}"/>
          </ac:cxnSpMkLst>
        </pc:cxnChg>
        <pc:cxnChg chg="add del">
          <ac:chgData name="Francesco Fransesini" userId="f4b06c69-b125-4814-a67d-adf8dc91bd7e" providerId="ADAL" clId="{8C2BAE42-1C16-4845-96E0-99B680FE4868}" dt="2022-09-14T14:37:36.116" v="23" actId="478"/>
          <ac:cxnSpMkLst>
            <pc:docMk/>
            <pc:sldMk cId="965824492" sldId="330"/>
            <ac:cxnSpMk id="27" creationId="{D83C7E35-CE74-1146-3956-2B42B49AA968}"/>
          </ac:cxnSpMkLst>
        </pc:cxnChg>
        <pc:cxnChg chg="add del">
          <ac:chgData name="Francesco Fransesini" userId="f4b06c69-b125-4814-a67d-adf8dc91bd7e" providerId="ADAL" clId="{8C2BAE42-1C16-4845-96E0-99B680FE4868}" dt="2022-09-14T14:37:36.116" v="23" actId="478"/>
          <ac:cxnSpMkLst>
            <pc:docMk/>
            <pc:sldMk cId="965824492" sldId="330"/>
            <ac:cxnSpMk id="30" creationId="{1D5AD5E3-42B6-8F22-643E-6FBB33C98428}"/>
          </ac:cxnSpMkLst>
        </pc:cxnChg>
        <pc:cxnChg chg="add del">
          <ac:chgData name="Francesco Fransesini" userId="f4b06c69-b125-4814-a67d-adf8dc91bd7e" providerId="ADAL" clId="{8C2BAE42-1C16-4845-96E0-99B680FE4868}" dt="2022-09-14T14:37:36.116" v="23" actId="478"/>
          <ac:cxnSpMkLst>
            <pc:docMk/>
            <pc:sldMk cId="965824492" sldId="330"/>
            <ac:cxnSpMk id="33" creationId="{17385091-A77E-99B2-8C5B-67439F19EB01}"/>
          </ac:cxnSpMkLst>
        </pc:cxnChg>
        <pc:cxnChg chg="add del">
          <ac:chgData name="Francesco Fransesini" userId="f4b06c69-b125-4814-a67d-adf8dc91bd7e" providerId="ADAL" clId="{8C2BAE42-1C16-4845-96E0-99B680FE4868}" dt="2022-09-14T14:37:33.484" v="19" actId="478"/>
          <ac:cxnSpMkLst>
            <pc:docMk/>
            <pc:sldMk cId="965824492" sldId="330"/>
            <ac:cxnSpMk id="39" creationId="{A6DAAF3D-154D-091A-26FE-5BBB24CFA83E}"/>
          </ac:cxnSpMkLst>
        </pc:cxnChg>
        <pc:cxnChg chg="add del mod">
          <ac:chgData name="Francesco Fransesini" userId="f4b06c69-b125-4814-a67d-adf8dc91bd7e" providerId="ADAL" clId="{8C2BAE42-1C16-4845-96E0-99B680FE4868}" dt="2022-09-14T14:37:34.015" v="21" actId="478"/>
          <ac:cxnSpMkLst>
            <pc:docMk/>
            <pc:sldMk cId="965824492" sldId="330"/>
            <ac:cxnSpMk id="42" creationId="{79352AD4-45DE-FBE4-F1B7-797C739099B7}"/>
          </ac:cxnSpMkLst>
        </pc:cxnChg>
        <pc:cxnChg chg="add del mod">
          <ac:chgData name="Francesco Fransesini" userId="f4b06c69-b125-4814-a67d-adf8dc91bd7e" providerId="ADAL" clId="{8C2BAE42-1C16-4845-96E0-99B680FE4868}" dt="2022-09-14T14:37:34.539" v="22" actId="478"/>
          <ac:cxnSpMkLst>
            <pc:docMk/>
            <pc:sldMk cId="965824492" sldId="330"/>
            <ac:cxnSpMk id="45" creationId="{427A2317-0BB2-901C-22CB-5BFA669FB6E1}"/>
          </ac:cxnSpMkLst>
        </pc:cxnChg>
      </pc:sldChg>
    </pc:docChg>
  </pc:docChgLst>
  <pc:docChgLst>
    <pc:chgData name="Francesco Fransesini" userId="f4b06c69-b125-4814-a67d-adf8dc91bd7e" providerId="ADAL" clId="{8941AE2B-18FC-49BF-9934-FA7B944ECC24}"/>
    <pc:docChg chg="undo redo custSel addSld delSld modSld sldOrd">
      <pc:chgData name="Francesco Fransesini" userId="f4b06c69-b125-4814-a67d-adf8dc91bd7e" providerId="ADAL" clId="{8941AE2B-18FC-49BF-9934-FA7B944ECC24}" dt="2022-10-26T09:21:36.500" v="6877" actId="1076"/>
      <pc:docMkLst>
        <pc:docMk/>
      </pc:docMkLst>
      <pc:sldChg chg="del">
        <pc:chgData name="Francesco Fransesini" userId="f4b06c69-b125-4814-a67d-adf8dc91bd7e" providerId="ADAL" clId="{8941AE2B-18FC-49BF-9934-FA7B944ECC24}" dt="2022-10-20T15:18:57.290" v="202" actId="47"/>
        <pc:sldMkLst>
          <pc:docMk/>
          <pc:sldMk cId="2231268605" sldId="280"/>
        </pc:sldMkLst>
      </pc:sldChg>
      <pc:sldChg chg="modSp mod">
        <pc:chgData name="Francesco Fransesini" userId="f4b06c69-b125-4814-a67d-adf8dc91bd7e" providerId="ADAL" clId="{8941AE2B-18FC-49BF-9934-FA7B944ECC24}" dt="2022-10-24T14:07:20.523" v="4942" actId="1076"/>
        <pc:sldMkLst>
          <pc:docMk/>
          <pc:sldMk cId="3110927197" sldId="283"/>
        </pc:sldMkLst>
        <pc:spChg chg="mod">
          <ac:chgData name="Francesco Fransesini" userId="f4b06c69-b125-4814-a67d-adf8dc91bd7e" providerId="ADAL" clId="{8941AE2B-18FC-49BF-9934-FA7B944ECC24}" dt="2022-10-24T14:07:20.523" v="4942" actId="1076"/>
          <ac:spMkLst>
            <pc:docMk/>
            <pc:sldMk cId="3110927197" sldId="283"/>
            <ac:spMk id="3" creationId="{20271FAA-5105-38B3-1350-A5E1238A1CED}"/>
          </ac:spMkLst>
        </pc:spChg>
        <pc:spChg chg="mod">
          <ac:chgData name="Francesco Fransesini" userId="f4b06c69-b125-4814-a67d-adf8dc91bd7e" providerId="ADAL" clId="{8941AE2B-18FC-49BF-9934-FA7B944ECC24}" dt="2022-10-24T14:07:18.883" v="4941" actId="1076"/>
          <ac:spMkLst>
            <pc:docMk/>
            <pc:sldMk cId="3110927197" sldId="283"/>
            <ac:spMk id="48" creationId="{EA777D94-B97F-4FEC-8873-BB959D9332F5}"/>
          </ac:spMkLst>
        </pc:spChg>
        <pc:spChg chg="mod">
          <ac:chgData name="Francesco Fransesini" userId="f4b06c69-b125-4814-a67d-adf8dc91bd7e" providerId="ADAL" clId="{8941AE2B-18FC-49BF-9934-FA7B944ECC24}" dt="2022-10-24T14:07:16.571" v="4940" actId="1076"/>
          <ac:spMkLst>
            <pc:docMk/>
            <pc:sldMk cId="3110927197" sldId="283"/>
            <ac:spMk id="49" creationId="{9C0437E8-F3C7-49BE-85BF-948370FA1007}"/>
          </ac:spMkLst>
        </pc:spChg>
      </pc:sldChg>
      <pc:sldChg chg="addSp delSp modSp add mod">
        <pc:chgData name="Francesco Fransesini" userId="f4b06c69-b125-4814-a67d-adf8dc91bd7e" providerId="ADAL" clId="{8941AE2B-18FC-49BF-9934-FA7B944ECC24}" dt="2022-10-20T15:43:07.977" v="244"/>
        <pc:sldMkLst>
          <pc:docMk/>
          <pc:sldMk cId="2228359365" sldId="284"/>
        </pc:sldMkLst>
        <pc:spChg chg="add mod">
          <ac:chgData name="Francesco Fransesini" userId="f4b06c69-b125-4814-a67d-adf8dc91bd7e" providerId="ADAL" clId="{8941AE2B-18FC-49BF-9934-FA7B944ECC24}" dt="2022-10-20T15:43:07.977" v="244"/>
          <ac:spMkLst>
            <pc:docMk/>
            <pc:sldMk cId="2228359365" sldId="284"/>
            <ac:spMk id="4" creationId="{C1A2A8DC-3C3E-2E6F-DE76-EC2A28B4B89E}"/>
          </ac:spMkLst>
        </pc:spChg>
        <pc:spChg chg="add mod">
          <ac:chgData name="Francesco Fransesini" userId="f4b06c69-b125-4814-a67d-adf8dc91bd7e" providerId="ADAL" clId="{8941AE2B-18FC-49BF-9934-FA7B944ECC24}" dt="2022-10-20T15:43:07.977" v="244"/>
          <ac:spMkLst>
            <pc:docMk/>
            <pc:sldMk cId="2228359365" sldId="284"/>
            <ac:spMk id="5" creationId="{36E6AEA9-9D22-13BC-04AE-1C2EFC634089}"/>
          </ac:spMkLst>
        </pc:spChg>
        <pc:spChg chg="del mod">
          <ac:chgData name="Francesco Fransesini" userId="f4b06c69-b125-4814-a67d-adf8dc91bd7e" providerId="ADAL" clId="{8941AE2B-18FC-49BF-9934-FA7B944ECC24}" dt="2022-10-20T15:42:53.627" v="236" actId="478"/>
          <ac:spMkLst>
            <pc:docMk/>
            <pc:sldMk cId="2228359365" sldId="284"/>
            <ac:spMk id="16" creationId="{C8C369C3-15F5-1A4D-8B97-D661AEEC91C1}"/>
          </ac:spMkLst>
        </pc:spChg>
        <pc:spChg chg="del">
          <ac:chgData name="Francesco Fransesini" userId="f4b06c69-b125-4814-a67d-adf8dc91bd7e" providerId="ADAL" clId="{8941AE2B-18FC-49BF-9934-FA7B944ECC24}" dt="2022-10-20T15:42:50.834" v="233" actId="478"/>
          <ac:spMkLst>
            <pc:docMk/>
            <pc:sldMk cId="2228359365" sldId="284"/>
            <ac:spMk id="34" creationId="{60371E02-62DA-CF70-DD58-4795E41D9640}"/>
          </ac:spMkLst>
        </pc:spChg>
        <pc:picChg chg="add mod">
          <ac:chgData name="Francesco Fransesini" userId="f4b06c69-b125-4814-a67d-adf8dc91bd7e" providerId="ADAL" clId="{8941AE2B-18FC-49BF-9934-FA7B944ECC24}" dt="2022-10-20T15:43:07.977" v="244"/>
          <ac:picMkLst>
            <pc:docMk/>
            <pc:sldMk cId="2228359365" sldId="284"/>
            <ac:picMk id="2" creationId="{3F57BB10-4955-41C6-89C1-7A452F68FAC2}"/>
          </ac:picMkLst>
        </pc:picChg>
        <pc:picChg chg="add mod">
          <ac:chgData name="Francesco Fransesini" userId="f4b06c69-b125-4814-a67d-adf8dc91bd7e" providerId="ADAL" clId="{8941AE2B-18FC-49BF-9934-FA7B944ECC24}" dt="2022-10-20T15:43:07.977" v="244"/>
          <ac:picMkLst>
            <pc:docMk/>
            <pc:sldMk cId="2228359365" sldId="284"/>
            <ac:picMk id="3" creationId="{DBECC49B-01C2-4998-C311-94D5A9B0D762}"/>
          </ac:picMkLst>
        </pc:picChg>
        <pc:picChg chg="del">
          <ac:chgData name="Francesco Fransesini" userId="f4b06c69-b125-4814-a67d-adf8dc91bd7e" providerId="ADAL" clId="{8941AE2B-18FC-49BF-9934-FA7B944ECC24}" dt="2022-10-20T15:42:54.267" v="237" actId="478"/>
          <ac:picMkLst>
            <pc:docMk/>
            <pc:sldMk cId="2228359365" sldId="284"/>
            <ac:picMk id="14" creationId="{B844C1E5-8253-EF40-9F2D-72122BDD2622}"/>
          </ac:picMkLst>
        </pc:picChg>
        <pc:picChg chg="del">
          <ac:chgData name="Francesco Fransesini" userId="f4b06c69-b125-4814-a67d-adf8dc91bd7e" providerId="ADAL" clId="{8941AE2B-18FC-49BF-9934-FA7B944ECC24}" dt="2022-10-20T15:42:53.002" v="235" actId="478"/>
          <ac:picMkLst>
            <pc:docMk/>
            <pc:sldMk cId="2228359365" sldId="284"/>
            <ac:picMk id="18" creationId="{4D18B48D-2653-8185-E671-80A4A8E3EAD3}"/>
          </ac:picMkLst>
        </pc:picChg>
      </pc:sldChg>
      <pc:sldChg chg="addSp delSp modSp add mod">
        <pc:chgData name="Francesco Fransesini" userId="f4b06c69-b125-4814-a67d-adf8dc91bd7e" providerId="ADAL" clId="{8941AE2B-18FC-49BF-9934-FA7B944ECC24}" dt="2022-10-26T09:00:35.966" v="5967" actId="20577"/>
        <pc:sldMkLst>
          <pc:docMk/>
          <pc:sldMk cId="3097175895" sldId="285"/>
        </pc:sldMkLst>
        <pc:spChg chg="add mod">
          <ac:chgData name="Francesco Fransesini" userId="f4b06c69-b125-4814-a67d-adf8dc91bd7e" providerId="ADAL" clId="{8941AE2B-18FC-49BF-9934-FA7B944ECC24}" dt="2022-10-20T15:43:06.460" v="243"/>
          <ac:spMkLst>
            <pc:docMk/>
            <pc:sldMk cId="3097175895" sldId="285"/>
            <ac:spMk id="5" creationId="{58C21755-7A93-6FD3-3C29-12B5C07325CF}"/>
          </ac:spMkLst>
        </pc:spChg>
        <pc:spChg chg="add mod">
          <ac:chgData name="Francesco Fransesini" userId="f4b06c69-b125-4814-a67d-adf8dc91bd7e" providerId="ADAL" clId="{8941AE2B-18FC-49BF-9934-FA7B944ECC24}" dt="2022-10-20T15:43:06.460" v="243"/>
          <ac:spMkLst>
            <pc:docMk/>
            <pc:sldMk cId="3097175895" sldId="285"/>
            <ac:spMk id="6" creationId="{EB75A502-7DDC-6C40-6BCF-FAF57F591F7F}"/>
          </ac:spMkLst>
        </pc:spChg>
        <pc:spChg chg="del">
          <ac:chgData name="Francesco Fransesini" userId="f4b06c69-b125-4814-a67d-adf8dc91bd7e" providerId="ADAL" clId="{8941AE2B-18FC-49BF-9934-FA7B944ECC24}" dt="2022-10-20T15:42:56.347" v="238" actId="478"/>
          <ac:spMkLst>
            <pc:docMk/>
            <pc:sldMk cId="3097175895" sldId="285"/>
            <ac:spMk id="12" creationId="{6FF60713-D96F-8080-08EC-6F490A418205}"/>
          </ac:spMkLst>
        </pc:spChg>
        <pc:spChg chg="del mod">
          <ac:chgData name="Francesco Fransesini" userId="f4b06c69-b125-4814-a67d-adf8dc91bd7e" providerId="ADAL" clId="{8941AE2B-18FC-49BF-9934-FA7B944ECC24}" dt="2022-10-20T15:42:57.593" v="240" actId="478"/>
          <ac:spMkLst>
            <pc:docMk/>
            <pc:sldMk cId="3097175895" sldId="285"/>
            <ac:spMk id="16" creationId="{C8C369C3-15F5-1A4D-8B97-D661AEEC91C1}"/>
          </ac:spMkLst>
        </pc:spChg>
        <pc:graphicFrameChg chg="modGraphic">
          <ac:chgData name="Francesco Fransesini" userId="f4b06c69-b125-4814-a67d-adf8dc91bd7e" providerId="ADAL" clId="{8941AE2B-18FC-49BF-9934-FA7B944ECC24}" dt="2022-10-26T09:00:35.966" v="5967" actId="20577"/>
          <ac:graphicFrameMkLst>
            <pc:docMk/>
            <pc:sldMk cId="3097175895" sldId="285"/>
            <ac:graphicFrameMk id="82" creationId="{951A8997-B8CF-D919-3654-C9E1E90E1EB9}"/>
          </ac:graphicFrameMkLst>
        </pc:graphicFrameChg>
        <pc:picChg chg="add mod">
          <ac:chgData name="Francesco Fransesini" userId="f4b06c69-b125-4814-a67d-adf8dc91bd7e" providerId="ADAL" clId="{8941AE2B-18FC-49BF-9934-FA7B944ECC24}" dt="2022-10-20T15:43:06.460" v="243"/>
          <ac:picMkLst>
            <pc:docMk/>
            <pc:sldMk cId="3097175895" sldId="285"/>
            <ac:picMk id="2" creationId="{8BEC5665-ACA8-3CB1-6F30-14500E644E60}"/>
          </ac:picMkLst>
        </pc:picChg>
        <pc:picChg chg="add mod">
          <ac:chgData name="Francesco Fransesini" userId="f4b06c69-b125-4814-a67d-adf8dc91bd7e" providerId="ADAL" clId="{8941AE2B-18FC-49BF-9934-FA7B944ECC24}" dt="2022-10-20T15:43:06.460" v="243"/>
          <ac:picMkLst>
            <pc:docMk/>
            <pc:sldMk cId="3097175895" sldId="285"/>
            <ac:picMk id="3" creationId="{BE47E0D3-B83B-5908-9A2B-555A29DF14CA}"/>
          </ac:picMkLst>
        </pc:picChg>
        <pc:picChg chg="del">
          <ac:chgData name="Francesco Fransesini" userId="f4b06c69-b125-4814-a67d-adf8dc91bd7e" providerId="ADAL" clId="{8941AE2B-18FC-49BF-9934-FA7B944ECC24}" dt="2022-10-20T15:42:58.672" v="242" actId="478"/>
          <ac:picMkLst>
            <pc:docMk/>
            <pc:sldMk cId="3097175895" sldId="285"/>
            <ac:picMk id="14" creationId="{B844C1E5-8253-EF40-9F2D-72122BDD2622}"/>
          </ac:picMkLst>
        </pc:picChg>
        <pc:picChg chg="del">
          <ac:chgData name="Francesco Fransesini" userId="f4b06c69-b125-4814-a67d-adf8dc91bd7e" providerId="ADAL" clId="{8941AE2B-18FC-49BF-9934-FA7B944ECC24}" dt="2022-10-20T15:42:58.146" v="241" actId="478"/>
          <ac:picMkLst>
            <pc:docMk/>
            <pc:sldMk cId="3097175895" sldId="285"/>
            <ac:picMk id="18" creationId="{4D18B48D-2653-8185-E671-80A4A8E3EAD3}"/>
          </ac:picMkLst>
        </pc:picChg>
      </pc:sldChg>
      <pc:sldChg chg="addSp modSp mod">
        <pc:chgData name="Francesco Fransesini" userId="f4b06c69-b125-4814-a67d-adf8dc91bd7e" providerId="ADAL" clId="{8941AE2B-18FC-49BF-9934-FA7B944ECC24}" dt="2022-10-26T09:21:36.500" v="6877" actId="1076"/>
        <pc:sldMkLst>
          <pc:docMk/>
          <pc:sldMk cId="3660757301" sldId="289"/>
        </pc:sldMkLst>
        <pc:spChg chg="add mod">
          <ac:chgData name="Francesco Fransesini" userId="f4b06c69-b125-4814-a67d-adf8dc91bd7e" providerId="ADAL" clId="{8941AE2B-18FC-49BF-9934-FA7B944ECC24}" dt="2022-10-24T14:06:40.203" v="4935" actId="1076"/>
          <ac:spMkLst>
            <pc:docMk/>
            <pc:sldMk cId="3660757301" sldId="289"/>
            <ac:spMk id="4" creationId="{8C5779C0-2A3D-E1B2-9F11-9994CD366F57}"/>
          </ac:spMkLst>
        </pc:spChg>
        <pc:spChg chg="add mod">
          <ac:chgData name="Francesco Fransesini" userId="f4b06c69-b125-4814-a67d-adf8dc91bd7e" providerId="ADAL" clId="{8941AE2B-18FC-49BF-9934-FA7B944ECC24}" dt="2022-10-24T14:06:37.787" v="4934" actId="1076"/>
          <ac:spMkLst>
            <pc:docMk/>
            <pc:sldMk cId="3660757301" sldId="289"/>
            <ac:spMk id="6" creationId="{4C22ABB2-2B24-022A-14D8-A3F7DC32272F}"/>
          </ac:spMkLst>
        </pc:spChg>
        <pc:spChg chg="mod">
          <ac:chgData name="Francesco Fransesini" userId="f4b06c69-b125-4814-a67d-adf8dc91bd7e" providerId="ADAL" clId="{8941AE2B-18FC-49BF-9934-FA7B944ECC24}" dt="2022-10-26T09:21:36.500" v="6877" actId="1076"/>
          <ac:spMkLst>
            <pc:docMk/>
            <pc:sldMk cId="3660757301" sldId="289"/>
            <ac:spMk id="13" creationId="{01305270-6C47-4C0D-89C7-82B919DE8B1E}"/>
          </ac:spMkLst>
        </pc:spChg>
      </pc:sldChg>
      <pc:sldChg chg="addSp delSp modSp add del mod">
        <pc:chgData name="Francesco Fransesini" userId="f4b06c69-b125-4814-a67d-adf8dc91bd7e" providerId="ADAL" clId="{8941AE2B-18FC-49BF-9934-FA7B944ECC24}" dt="2022-10-24T10:22:49.475" v="2235"/>
        <pc:sldMkLst>
          <pc:docMk/>
          <pc:sldMk cId="1794152004" sldId="320"/>
        </pc:sldMkLst>
        <pc:spChg chg="del">
          <ac:chgData name="Francesco Fransesini" userId="f4b06c69-b125-4814-a67d-adf8dc91bd7e" providerId="ADAL" clId="{8941AE2B-18FC-49BF-9934-FA7B944ECC24}" dt="2022-10-24T10:22:40.159" v="2232" actId="478"/>
          <ac:spMkLst>
            <pc:docMk/>
            <pc:sldMk cId="1794152004" sldId="320"/>
            <ac:spMk id="4" creationId="{B7342049-B690-58B8-1611-9361123EC727}"/>
          </ac:spMkLst>
        </pc:spChg>
        <pc:spChg chg="add mod">
          <ac:chgData name="Francesco Fransesini" userId="f4b06c69-b125-4814-a67d-adf8dc91bd7e" providerId="ADAL" clId="{8941AE2B-18FC-49BF-9934-FA7B944ECC24}" dt="2022-10-24T10:22:49.475" v="2235"/>
          <ac:spMkLst>
            <pc:docMk/>
            <pc:sldMk cId="1794152004" sldId="320"/>
            <ac:spMk id="10" creationId="{85A6097F-694C-343D-DA25-8ED2F58183FC}"/>
          </ac:spMkLst>
        </pc:spChg>
        <pc:spChg chg="add mod">
          <ac:chgData name="Francesco Fransesini" userId="f4b06c69-b125-4814-a67d-adf8dc91bd7e" providerId="ADAL" clId="{8941AE2B-18FC-49BF-9934-FA7B944ECC24}" dt="2022-10-24T10:22:49.475" v="2235"/>
          <ac:spMkLst>
            <pc:docMk/>
            <pc:sldMk cId="1794152004" sldId="320"/>
            <ac:spMk id="12" creationId="{A34C17E6-5ED5-AFB8-358F-144D6F47E4D8}"/>
          </ac:spMkLst>
        </pc:spChg>
        <pc:picChg chg="add mod">
          <ac:chgData name="Francesco Fransesini" userId="f4b06c69-b125-4814-a67d-adf8dc91bd7e" providerId="ADAL" clId="{8941AE2B-18FC-49BF-9934-FA7B944ECC24}" dt="2022-10-24T10:22:49.475" v="2235"/>
          <ac:picMkLst>
            <pc:docMk/>
            <pc:sldMk cId="1794152004" sldId="320"/>
            <ac:picMk id="3" creationId="{C7082A8C-9586-D070-CC62-102494FB7028}"/>
          </ac:picMkLst>
        </pc:picChg>
        <pc:picChg chg="add mod">
          <ac:chgData name="Francesco Fransesini" userId="f4b06c69-b125-4814-a67d-adf8dc91bd7e" providerId="ADAL" clId="{8941AE2B-18FC-49BF-9934-FA7B944ECC24}" dt="2022-10-24T10:22:49.475" v="2235"/>
          <ac:picMkLst>
            <pc:docMk/>
            <pc:sldMk cId="1794152004" sldId="320"/>
            <ac:picMk id="6" creationId="{6B08A277-BB34-84FB-C380-9FC351B4ED67}"/>
          </ac:picMkLst>
        </pc:picChg>
        <pc:picChg chg="del">
          <ac:chgData name="Francesco Fransesini" userId="f4b06c69-b125-4814-a67d-adf8dc91bd7e" providerId="ADAL" clId="{8941AE2B-18FC-49BF-9934-FA7B944ECC24}" dt="2022-10-24T10:22:40.811" v="2233" actId="478"/>
          <ac:picMkLst>
            <pc:docMk/>
            <pc:sldMk cId="1794152004" sldId="320"/>
            <ac:picMk id="11" creationId="{675CD60B-FE2C-4967-BB2A-B66F59ACB7BE}"/>
          </ac:picMkLst>
        </pc:picChg>
        <pc:picChg chg="del">
          <ac:chgData name="Francesco Fransesini" userId="f4b06c69-b125-4814-a67d-adf8dc91bd7e" providerId="ADAL" clId="{8941AE2B-18FC-49BF-9934-FA7B944ECC24}" dt="2022-10-24T10:22:41.387" v="2234" actId="478"/>
          <ac:picMkLst>
            <pc:docMk/>
            <pc:sldMk cId="1794152004" sldId="320"/>
            <ac:picMk id="14" creationId="{F1A22F1C-EDDA-4E9F-919B-67715B6A2B41}"/>
          </ac:picMkLst>
        </pc:picChg>
      </pc:sldChg>
      <pc:sldChg chg="addSp delSp modSp add mod">
        <pc:chgData name="Francesco Fransesini" userId="f4b06c69-b125-4814-a67d-adf8dc91bd7e" providerId="ADAL" clId="{8941AE2B-18FC-49BF-9934-FA7B944ECC24}" dt="2022-10-24T15:43:02.509" v="5039" actId="1076"/>
        <pc:sldMkLst>
          <pc:docMk/>
          <pc:sldMk cId="4018901915" sldId="323"/>
        </pc:sldMkLst>
        <pc:spChg chg="add mod">
          <ac:chgData name="Francesco Fransesini" userId="f4b06c69-b125-4814-a67d-adf8dc91bd7e" providerId="ADAL" clId="{8941AE2B-18FC-49BF-9934-FA7B944ECC24}" dt="2022-10-20T15:43:11.857" v="245"/>
          <ac:spMkLst>
            <pc:docMk/>
            <pc:sldMk cId="4018901915" sldId="323"/>
            <ac:spMk id="6" creationId="{0CB97E32-A263-AE01-142D-D1A86A8993DA}"/>
          </ac:spMkLst>
        </pc:spChg>
        <pc:spChg chg="add mod">
          <ac:chgData name="Francesco Fransesini" userId="f4b06c69-b125-4814-a67d-adf8dc91bd7e" providerId="ADAL" clId="{8941AE2B-18FC-49BF-9934-FA7B944ECC24}" dt="2022-10-20T15:43:11.857" v="245"/>
          <ac:spMkLst>
            <pc:docMk/>
            <pc:sldMk cId="4018901915" sldId="323"/>
            <ac:spMk id="7" creationId="{2A383F15-E2E1-7F5B-ED0C-75259F3CD25D}"/>
          </ac:spMkLst>
        </pc:spChg>
        <pc:spChg chg="del">
          <ac:chgData name="Francesco Fransesini" userId="f4b06c69-b125-4814-a67d-adf8dc91bd7e" providerId="ADAL" clId="{8941AE2B-18FC-49BF-9934-FA7B944ECC24}" dt="2022-10-20T15:42:43.109" v="229" actId="478"/>
          <ac:spMkLst>
            <pc:docMk/>
            <pc:sldMk cId="4018901915" sldId="323"/>
            <ac:spMk id="10" creationId="{4F769AF9-9998-4535-A0B8-F7AC06DA6FDC}"/>
          </ac:spMkLst>
        </pc:spChg>
        <pc:spChg chg="del">
          <ac:chgData name="Francesco Fransesini" userId="f4b06c69-b125-4814-a67d-adf8dc91bd7e" providerId="ADAL" clId="{8941AE2B-18FC-49BF-9934-FA7B944ECC24}" dt="2022-10-20T15:42:44.259" v="230" actId="478"/>
          <ac:spMkLst>
            <pc:docMk/>
            <pc:sldMk cId="4018901915" sldId="323"/>
            <ac:spMk id="13" creationId="{E06DF78F-9D72-66E3-B39F-B5D8171B5E1E}"/>
          </ac:spMkLst>
        </pc:spChg>
        <pc:spChg chg="mod">
          <ac:chgData name="Francesco Fransesini" userId="f4b06c69-b125-4814-a67d-adf8dc91bd7e" providerId="ADAL" clId="{8941AE2B-18FC-49BF-9934-FA7B944ECC24}" dt="2022-10-24T08:16:25.163" v="439" actId="20577"/>
          <ac:spMkLst>
            <pc:docMk/>
            <pc:sldMk cId="4018901915" sldId="323"/>
            <ac:spMk id="49" creationId="{9C0437E8-F3C7-49BE-85BF-948370FA1007}"/>
          </ac:spMkLst>
        </pc:spChg>
        <pc:grpChg chg="mod">
          <ac:chgData name="Francesco Fransesini" userId="f4b06c69-b125-4814-a67d-adf8dc91bd7e" providerId="ADAL" clId="{8941AE2B-18FC-49BF-9934-FA7B944ECC24}" dt="2022-10-24T15:43:02.509" v="5039" actId="1076"/>
          <ac:grpSpMkLst>
            <pc:docMk/>
            <pc:sldMk cId="4018901915" sldId="323"/>
            <ac:grpSpMk id="3" creationId="{D4297915-83F8-3B66-47FE-853ECD3EF8B7}"/>
          </ac:grpSpMkLst>
        </pc:grpChg>
        <pc:picChg chg="add mod">
          <ac:chgData name="Francesco Fransesini" userId="f4b06c69-b125-4814-a67d-adf8dc91bd7e" providerId="ADAL" clId="{8941AE2B-18FC-49BF-9934-FA7B944ECC24}" dt="2022-10-20T15:43:11.857" v="245"/>
          <ac:picMkLst>
            <pc:docMk/>
            <pc:sldMk cId="4018901915" sldId="323"/>
            <ac:picMk id="4" creationId="{1BF6E4D0-BA4A-E5F7-1781-630E6946B709}"/>
          </ac:picMkLst>
        </pc:picChg>
        <pc:picChg chg="add mod">
          <ac:chgData name="Francesco Fransesini" userId="f4b06c69-b125-4814-a67d-adf8dc91bd7e" providerId="ADAL" clId="{8941AE2B-18FC-49BF-9934-FA7B944ECC24}" dt="2022-10-20T15:43:11.857" v="245"/>
          <ac:picMkLst>
            <pc:docMk/>
            <pc:sldMk cId="4018901915" sldId="323"/>
            <ac:picMk id="5" creationId="{7E620817-4192-ADDB-94EC-363BD69392DA}"/>
          </ac:picMkLst>
        </pc:picChg>
        <pc:picChg chg="del">
          <ac:chgData name="Francesco Fransesini" userId="f4b06c69-b125-4814-a67d-adf8dc91bd7e" providerId="ADAL" clId="{8941AE2B-18FC-49BF-9934-FA7B944ECC24}" dt="2022-10-20T15:42:45.250" v="232" actId="478"/>
          <ac:picMkLst>
            <pc:docMk/>
            <pc:sldMk cId="4018901915" sldId="323"/>
            <ac:picMk id="14" creationId="{F1A22F1C-EDDA-4E9F-919B-67715B6A2B41}"/>
          </ac:picMkLst>
        </pc:picChg>
        <pc:picChg chg="del">
          <ac:chgData name="Francesco Fransesini" userId="f4b06c69-b125-4814-a67d-adf8dc91bd7e" providerId="ADAL" clId="{8941AE2B-18FC-49BF-9934-FA7B944ECC24}" dt="2022-10-20T15:42:44.843" v="231" actId="478"/>
          <ac:picMkLst>
            <pc:docMk/>
            <pc:sldMk cId="4018901915" sldId="323"/>
            <ac:picMk id="17" creationId="{B0E04706-7174-46D3-AF9A-00DC7EBFFA67}"/>
          </ac:picMkLst>
        </pc:picChg>
      </pc:sldChg>
      <pc:sldChg chg="addSp delSp modSp add mod ord">
        <pc:chgData name="Francesco Fransesini" userId="f4b06c69-b125-4814-a67d-adf8dc91bd7e" providerId="ADAL" clId="{8941AE2B-18FC-49BF-9934-FA7B944ECC24}" dt="2022-10-24T14:57:46.275" v="5036" actId="1076"/>
        <pc:sldMkLst>
          <pc:docMk/>
          <pc:sldMk cId="3322540196" sldId="325"/>
        </pc:sldMkLst>
        <pc:spChg chg="add mod">
          <ac:chgData name="Francesco Fransesini" userId="f4b06c69-b125-4814-a67d-adf8dc91bd7e" providerId="ADAL" clId="{8941AE2B-18FC-49BF-9934-FA7B944ECC24}" dt="2022-10-20T15:41:08.742" v="224"/>
          <ac:spMkLst>
            <pc:docMk/>
            <pc:sldMk cId="3322540196" sldId="325"/>
            <ac:spMk id="5" creationId="{C82415EE-29DC-EBEE-51C2-58414785C758}"/>
          </ac:spMkLst>
        </pc:spChg>
        <pc:spChg chg="add mod">
          <ac:chgData name="Francesco Fransesini" userId="f4b06c69-b125-4814-a67d-adf8dc91bd7e" providerId="ADAL" clId="{8941AE2B-18FC-49BF-9934-FA7B944ECC24}" dt="2022-10-20T15:41:08.742" v="224"/>
          <ac:spMkLst>
            <pc:docMk/>
            <pc:sldMk cId="3322540196" sldId="325"/>
            <ac:spMk id="6" creationId="{8C1BDCB1-09EE-33A0-ADBC-30EEC4571761}"/>
          </ac:spMkLst>
        </pc:spChg>
        <pc:spChg chg="del">
          <ac:chgData name="Francesco Fransesini" userId="f4b06c69-b125-4814-a67d-adf8dc91bd7e" providerId="ADAL" clId="{8941AE2B-18FC-49BF-9934-FA7B944ECC24}" dt="2022-10-20T15:40:37.517" v="206" actId="478"/>
          <ac:spMkLst>
            <pc:docMk/>
            <pc:sldMk cId="3322540196" sldId="325"/>
            <ac:spMk id="10" creationId="{4F769AF9-9998-4535-A0B8-F7AC06DA6FDC}"/>
          </ac:spMkLst>
        </pc:spChg>
        <pc:spChg chg="del">
          <ac:chgData name="Francesco Fransesini" userId="f4b06c69-b125-4814-a67d-adf8dc91bd7e" providerId="ADAL" clId="{8941AE2B-18FC-49BF-9934-FA7B944ECC24}" dt="2022-10-20T15:40:38.883" v="207" actId="478"/>
          <ac:spMkLst>
            <pc:docMk/>
            <pc:sldMk cId="3322540196" sldId="325"/>
            <ac:spMk id="13" creationId="{E06DF78F-9D72-66E3-B39F-B5D8171B5E1E}"/>
          </ac:spMkLst>
        </pc:spChg>
        <pc:spChg chg="del mod">
          <ac:chgData name="Francesco Fransesini" userId="f4b06c69-b125-4814-a67d-adf8dc91bd7e" providerId="ADAL" clId="{8941AE2B-18FC-49BF-9934-FA7B944ECC24}" dt="2022-10-24T14:09:05.741" v="4951" actId="478"/>
          <ac:spMkLst>
            <pc:docMk/>
            <pc:sldMk cId="3322540196" sldId="325"/>
            <ac:spMk id="16" creationId="{0FDCF5B6-8AA7-73C2-5111-BC7B45D9AE9F}"/>
          </ac:spMkLst>
        </pc:spChg>
        <pc:spChg chg="del mod">
          <ac:chgData name="Francesco Fransesini" userId="f4b06c69-b125-4814-a67d-adf8dc91bd7e" providerId="ADAL" clId="{8941AE2B-18FC-49BF-9934-FA7B944ECC24}" dt="2022-10-24T14:09:06.890" v="4953" actId="478"/>
          <ac:spMkLst>
            <pc:docMk/>
            <pc:sldMk cId="3322540196" sldId="325"/>
            <ac:spMk id="18" creationId="{DA131A23-3FDF-78DD-D155-B4A52F8E12B4}"/>
          </ac:spMkLst>
        </pc:spChg>
        <pc:graphicFrameChg chg="add del mod modGraphic">
          <ac:chgData name="Francesco Fransesini" userId="f4b06c69-b125-4814-a67d-adf8dc91bd7e" providerId="ADAL" clId="{8941AE2B-18FC-49BF-9934-FA7B944ECC24}" dt="2022-10-24T14:57:19.271" v="5031" actId="478"/>
          <ac:graphicFrameMkLst>
            <pc:docMk/>
            <pc:sldMk cId="3322540196" sldId="325"/>
            <ac:graphicFrameMk id="7" creationId="{C48E0BC3-7558-942E-EF29-3877D056C912}"/>
          </ac:graphicFrameMkLst>
        </pc:graphicFrameChg>
        <pc:graphicFrameChg chg="mod modGraphic">
          <ac:chgData name="Francesco Fransesini" userId="f4b06c69-b125-4814-a67d-adf8dc91bd7e" providerId="ADAL" clId="{8941AE2B-18FC-49BF-9934-FA7B944ECC24}" dt="2022-10-24T14:57:46.275" v="5036" actId="1076"/>
          <ac:graphicFrameMkLst>
            <pc:docMk/>
            <pc:sldMk cId="3322540196" sldId="325"/>
            <ac:graphicFrameMk id="11" creationId="{59636BA8-0BA6-3A9D-CEB1-2D236218C89F}"/>
          </ac:graphicFrameMkLst>
        </pc:graphicFrameChg>
        <pc:picChg chg="add mod">
          <ac:chgData name="Francesco Fransesini" userId="f4b06c69-b125-4814-a67d-adf8dc91bd7e" providerId="ADAL" clId="{8941AE2B-18FC-49BF-9934-FA7B944ECC24}" dt="2022-10-20T15:41:08.742" v="224"/>
          <ac:picMkLst>
            <pc:docMk/>
            <pc:sldMk cId="3322540196" sldId="325"/>
            <ac:picMk id="3" creationId="{1A72E052-6EF0-E6EC-12DE-F890D9A0CA1C}"/>
          </ac:picMkLst>
        </pc:picChg>
        <pc:picChg chg="add mod">
          <ac:chgData name="Francesco Fransesini" userId="f4b06c69-b125-4814-a67d-adf8dc91bd7e" providerId="ADAL" clId="{8941AE2B-18FC-49BF-9934-FA7B944ECC24}" dt="2022-10-20T15:41:08.742" v="224"/>
          <ac:picMkLst>
            <pc:docMk/>
            <pc:sldMk cId="3322540196" sldId="325"/>
            <ac:picMk id="4" creationId="{0866721A-6513-E200-A247-67C41EB692BA}"/>
          </ac:picMkLst>
        </pc:picChg>
        <pc:picChg chg="del">
          <ac:chgData name="Francesco Fransesini" userId="f4b06c69-b125-4814-a67d-adf8dc91bd7e" providerId="ADAL" clId="{8941AE2B-18FC-49BF-9934-FA7B944ECC24}" dt="2022-10-20T15:40:40.010" v="209" actId="478"/>
          <ac:picMkLst>
            <pc:docMk/>
            <pc:sldMk cId="3322540196" sldId="325"/>
            <ac:picMk id="14" creationId="{F1A22F1C-EDDA-4E9F-919B-67715B6A2B41}"/>
          </ac:picMkLst>
        </pc:picChg>
        <pc:picChg chg="del mod">
          <ac:chgData name="Francesco Fransesini" userId="f4b06c69-b125-4814-a67d-adf8dc91bd7e" providerId="ADAL" clId="{8941AE2B-18FC-49BF-9934-FA7B944ECC24}" dt="2022-10-24T14:09:04.380" v="4949" actId="478"/>
          <ac:picMkLst>
            <pc:docMk/>
            <pc:sldMk cId="3322540196" sldId="325"/>
            <ac:picMk id="15" creationId="{55F737D5-1FF9-15D9-6B92-16FDCBE48A24}"/>
          </ac:picMkLst>
        </pc:picChg>
        <pc:picChg chg="del">
          <ac:chgData name="Francesco Fransesini" userId="f4b06c69-b125-4814-a67d-adf8dc91bd7e" providerId="ADAL" clId="{8941AE2B-18FC-49BF-9934-FA7B944ECC24}" dt="2022-10-20T15:40:39.506" v="208" actId="478"/>
          <ac:picMkLst>
            <pc:docMk/>
            <pc:sldMk cId="3322540196" sldId="325"/>
            <ac:picMk id="17" creationId="{B0E04706-7174-46D3-AF9A-00DC7EBFFA67}"/>
          </ac:picMkLst>
        </pc:picChg>
        <pc:cxnChg chg="del">
          <ac:chgData name="Francesco Fransesini" userId="f4b06c69-b125-4814-a67d-adf8dc91bd7e" providerId="ADAL" clId="{8941AE2B-18FC-49BF-9934-FA7B944ECC24}" dt="2022-10-24T14:09:07.586" v="4954" actId="478"/>
          <ac:cxnSpMkLst>
            <pc:docMk/>
            <pc:sldMk cId="3322540196" sldId="325"/>
            <ac:cxnSpMk id="20" creationId="{38B039C1-C5EE-BE99-458A-21608F8CC3B9}"/>
          </ac:cxnSpMkLst>
        </pc:cxnChg>
        <pc:cxnChg chg="del">
          <ac:chgData name="Francesco Fransesini" userId="f4b06c69-b125-4814-a67d-adf8dc91bd7e" providerId="ADAL" clId="{8941AE2B-18FC-49BF-9934-FA7B944ECC24}" dt="2022-10-24T14:09:08.388" v="4955" actId="478"/>
          <ac:cxnSpMkLst>
            <pc:docMk/>
            <pc:sldMk cId="3322540196" sldId="325"/>
            <ac:cxnSpMk id="21" creationId="{23AF9F78-5E04-62D9-4CF4-A04219F0441E}"/>
          </ac:cxnSpMkLst>
        </pc:cxnChg>
      </pc:sldChg>
      <pc:sldChg chg="del">
        <pc:chgData name="Francesco Fransesini" userId="f4b06c69-b125-4814-a67d-adf8dc91bd7e" providerId="ADAL" clId="{8941AE2B-18FC-49BF-9934-FA7B944ECC24}" dt="2022-10-20T15:19:08.016" v="204" actId="47"/>
        <pc:sldMkLst>
          <pc:docMk/>
          <pc:sldMk cId="4131138683" sldId="325"/>
        </pc:sldMkLst>
      </pc:sldChg>
      <pc:sldChg chg="ord">
        <pc:chgData name="Francesco Fransesini" userId="f4b06c69-b125-4814-a67d-adf8dc91bd7e" providerId="ADAL" clId="{8941AE2B-18FC-49BF-9934-FA7B944ECC24}" dt="2022-10-24T11:47:25.160" v="2334"/>
        <pc:sldMkLst>
          <pc:docMk/>
          <pc:sldMk cId="611459877" sldId="326"/>
        </pc:sldMkLst>
      </pc:sldChg>
      <pc:sldChg chg="addSp delSp modSp add del mod ord">
        <pc:chgData name="Francesco Fransesini" userId="f4b06c69-b125-4814-a67d-adf8dc91bd7e" providerId="ADAL" clId="{8941AE2B-18FC-49BF-9934-FA7B944ECC24}" dt="2022-10-24T14:58:53.165" v="5037" actId="47"/>
        <pc:sldMkLst>
          <pc:docMk/>
          <pc:sldMk cId="4209555991" sldId="327"/>
        </pc:sldMkLst>
        <pc:spChg chg="del">
          <ac:chgData name="Francesco Fransesini" userId="f4b06c69-b125-4814-a67d-adf8dc91bd7e" providerId="ADAL" clId="{8941AE2B-18FC-49BF-9934-FA7B944ECC24}" dt="2022-10-20T15:40:42.692" v="210" actId="478"/>
          <ac:spMkLst>
            <pc:docMk/>
            <pc:sldMk cId="4209555991" sldId="327"/>
            <ac:spMk id="10" creationId="{4F769AF9-9998-4535-A0B8-F7AC06DA6FDC}"/>
          </ac:spMkLst>
        </pc:spChg>
        <pc:spChg chg="add mod">
          <ac:chgData name="Francesco Fransesini" userId="f4b06c69-b125-4814-a67d-adf8dc91bd7e" providerId="ADAL" clId="{8941AE2B-18FC-49BF-9934-FA7B944ECC24}" dt="2022-10-20T15:41:09.864" v="225"/>
          <ac:spMkLst>
            <pc:docMk/>
            <pc:sldMk cId="4209555991" sldId="327"/>
            <ac:spMk id="11" creationId="{F02DC66E-AEBB-37D3-18B7-030ED0AC349D}"/>
          </ac:spMkLst>
        </pc:spChg>
        <pc:spChg chg="add mod">
          <ac:chgData name="Francesco Fransesini" userId="f4b06c69-b125-4814-a67d-adf8dc91bd7e" providerId="ADAL" clId="{8941AE2B-18FC-49BF-9934-FA7B944ECC24}" dt="2022-10-24T14:49:07.138" v="4979" actId="1076"/>
          <ac:spMkLst>
            <pc:docMk/>
            <pc:sldMk cId="4209555991" sldId="327"/>
            <ac:spMk id="12" creationId="{218BD173-685C-68C3-838B-043B1315F399}"/>
          </ac:spMkLst>
        </pc:spChg>
        <pc:spChg chg="del mod">
          <ac:chgData name="Francesco Fransesini" userId="f4b06c69-b125-4814-a67d-adf8dc91bd7e" providerId="ADAL" clId="{8941AE2B-18FC-49BF-9934-FA7B944ECC24}" dt="2022-10-20T15:40:44.483" v="212" actId="478"/>
          <ac:spMkLst>
            <pc:docMk/>
            <pc:sldMk cId="4209555991" sldId="327"/>
            <ac:spMk id="13" creationId="{E06DF78F-9D72-66E3-B39F-B5D8171B5E1E}"/>
          </ac:spMkLst>
        </pc:spChg>
        <pc:picChg chg="add mod">
          <ac:chgData name="Francesco Fransesini" userId="f4b06c69-b125-4814-a67d-adf8dc91bd7e" providerId="ADAL" clId="{8941AE2B-18FC-49BF-9934-FA7B944ECC24}" dt="2022-10-20T15:41:09.864" v="225"/>
          <ac:picMkLst>
            <pc:docMk/>
            <pc:sldMk cId="4209555991" sldId="327"/>
            <ac:picMk id="4" creationId="{BC1871A6-42D0-BAA7-E059-920F3077804C}"/>
          </ac:picMkLst>
        </pc:picChg>
        <pc:picChg chg="add mod">
          <ac:chgData name="Francesco Fransesini" userId="f4b06c69-b125-4814-a67d-adf8dc91bd7e" providerId="ADAL" clId="{8941AE2B-18FC-49BF-9934-FA7B944ECC24}" dt="2022-10-20T15:41:09.864" v="225"/>
          <ac:picMkLst>
            <pc:docMk/>
            <pc:sldMk cId="4209555991" sldId="327"/>
            <ac:picMk id="6" creationId="{AE8AF669-A167-6406-48FB-653E96894D35}"/>
          </ac:picMkLst>
        </pc:picChg>
        <pc:picChg chg="del">
          <ac:chgData name="Francesco Fransesini" userId="f4b06c69-b125-4814-a67d-adf8dc91bd7e" providerId="ADAL" clId="{8941AE2B-18FC-49BF-9934-FA7B944ECC24}" dt="2022-10-20T15:40:45.434" v="214" actId="478"/>
          <ac:picMkLst>
            <pc:docMk/>
            <pc:sldMk cId="4209555991" sldId="327"/>
            <ac:picMk id="14" creationId="{F1A22F1C-EDDA-4E9F-919B-67715B6A2B41}"/>
          </ac:picMkLst>
        </pc:picChg>
        <pc:picChg chg="del">
          <ac:chgData name="Francesco Fransesini" userId="f4b06c69-b125-4814-a67d-adf8dc91bd7e" providerId="ADAL" clId="{8941AE2B-18FC-49BF-9934-FA7B944ECC24}" dt="2022-10-20T15:40:44.994" v="213" actId="478"/>
          <ac:picMkLst>
            <pc:docMk/>
            <pc:sldMk cId="4209555991" sldId="327"/>
            <ac:picMk id="17" creationId="{B0E04706-7174-46D3-AF9A-00DC7EBFFA67}"/>
          </ac:picMkLst>
        </pc:picChg>
      </pc:sldChg>
      <pc:sldChg chg="del">
        <pc:chgData name="Francesco Fransesini" userId="f4b06c69-b125-4814-a67d-adf8dc91bd7e" providerId="ADAL" clId="{8941AE2B-18FC-49BF-9934-FA7B944ECC24}" dt="2022-10-20T15:18:55.064" v="201" actId="47"/>
        <pc:sldMkLst>
          <pc:docMk/>
          <pc:sldMk cId="1915174116" sldId="328"/>
        </pc:sldMkLst>
      </pc:sldChg>
      <pc:sldChg chg="addSp delSp modSp add mod ord">
        <pc:chgData name="Francesco Fransesini" userId="f4b06c69-b125-4814-a67d-adf8dc91bd7e" providerId="ADAL" clId="{8941AE2B-18FC-49BF-9934-FA7B944ECC24}" dt="2022-10-25T17:15:19.252" v="5289" actId="207"/>
        <pc:sldMkLst>
          <pc:docMk/>
          <pc:sldMk cId="1099312648" sldId="330"/>
        </pc:sldMkLst>
        <pc:spChg chg="add mod">
          <ac:chgData name="Francesco Fransesini" userId="f4b06c69-b125-4814-a67d-adf8dc91bd7e" providerId="ADAL" clId="{8941AE2B-18FC-49BF-9934-FA7B944ECC24}" dt="2022-10-20T15:41:10.926" v="226"/>
          <ac:spMkLst>
            <pc:docMk/>
            <pc:sldMk cId="1099312648" sldId="330"/>
            <ac:spMk id="5" creationId="{CCF5BA18-EE92-8157-04C0-F89EFFAC8DC5}"/>
          </ac:spMkLst>
        </pc:spChg>
        <pc:spChg chg="add mod">
          <ac:chgData name="Francesco Fransesini" userId="f4b06c69-b125-4814-a67d-adf8dc91bd7e" providerId="ADAL" clId="{8941AE2B-18FC-49BF-9934-FA7B944ECC24}" dt="2022-10-20T15:41:10.926" v="226"/>
          <ac:spMkLst>
            <pc:docMk/>
            <pc:sldMk cId="1099312648" sldId="330"/>
            <ac:spMk id="6" creationId="{63F56519-6E1F-014C-26C8-681D47116003}"/>
          </ac:spMkLst>
        </pc:spChg>
        <pc:spChg chg="add mod">
          <ac:chgData name="Francesco Fransesini" userId="f4b06c69-b125-4814-a67d-adf8dc91bd7e" providerId="ADAL" clId="{8941AE2B-18FC-49BF-9934-FA7B944ECC24}" dt="2022-10-25T17:15:01.980" v="5284" actId="1076"/>
          <ac:spMkLst>
            <pc:docMk/>
            <pc:sldMk cId="1099312648" sldId="330"/>
            <ac:spMk id="9" creationId="{CEF7B6E1-3BE8-4ED3-0292-BB4C7444E7FB}"/>
          </ac:spMkLst>
        </pc:spChg>
        <pc:spChg chg="add mod">
          <ac:chgData name="Francesco Fransesini" userId="f4b06c69-b125-4814-a67d-adf8dc91bd7e" providerId="ADAL" clId="{8941AE2B-18FC-49BF-9934-FA7B944ECC24}" dt="2022-10-25T17:15:13.044" v="5288" actId="207"/>
          <ac:spMkLst>
            <pc:docMk/>
            <pc:sldMk cId="1099312648" sldId="330"/>
            <ac:spMk id="10" creationId="{4A71EF6D-B7FD-7A0B-B4FE-A7286DBA8963}"/>
          </ac:spMkLst>
        </pc:spChg>
        <pc:spChg chg="del">
          <ac:chgData name="Francesco Fransesini" userId="f4b06c69-b125-4814-a67d-adf8dc91bd7e" providerId="ADAL" clId="{8941AE2B-18FC-49BF-9934-FA7B944ECC24}" dt="2022-10-20T15:40:50.524" v="215" actId="478"/>
          <ac:spMkLst>
            <pc:docMk/>
            <pc:sldMk cId="1099312648" sldId="330"/>
            <ac:spMk id="10" creationId="{4F769AF9-9998-4535-A0B8-F7AC06DA6FDC}"/>
          </ac:spMkLst>
        </pc:spChg>
        <pc:spChg chg="add mod">
          <ac:chgData name="Francesco Fransesini" userId="f4b06c69-b125-4814-a67d-adf8dc91bd7e" providerId="ADAL" clId="{8941AE2B-18FC-49BF-9934-FA7B944ECC24}" dt="2022-10-25T17:15:19.252" v="5289" actId="207"/>
          <ac:spMkLst>
            <pc:docMk/>
            <pc:sldMk cId="1099312648" sldId="330"/>
            <ac:spMk id="11" creationId="{5481591C-E2BF-1710-7D9E-2D5FB15D2E91}"/>
          </ac:spMkLst>
        </pc:spChg>
        <pc:spChg chg="del">
          <ac:chgData name="Francesco Fransesini" userId="f4b06c69-b125-4814-a67d-adf8dc91bd7e" providerId="ADAL" clId="{8941AE2B-18FC-49BF-9934-FA7B944ECC24}" dt="2022-10-20T15:40:51.378" v="216" actId="478"/>
          <ac:spMkLst>
            <pc:docMk/>
            <pc:sldMk cId="1099312648" sldId="330"/>
            <ac:spMk id="13" creationId="{E06DF78F-9D72-66E3-B39F-B5D8171B5E1E}"/>
          </ac:spMkLst>
        </pc:spChg>
        <pc:spChg chg="mod">
          <ac:chgData name="Francesco Fransesini" userId="f4b06c69-b125-4814-a67d-adf8dc91bd7e" providerId="ADAL" clId="{8941AE2B-18FC-49BF-9934-FA7B944ECC24}" dt="2022-10-25T17:15:05.358" v="5286" actId="1076"/>
          <ac:spMkLst>
            <pc:docMk/>
            <pc:sldMk cId="1099312648" sldId="330"/>
            <ac:spMk id="25" creationId="{E8718D81-13BA-BF95-CA39-3F4062FAE51D}"/>
          </ac:spMkLst>
        </pc:spChg>
        <pc:spChg chg="mod">
          <ac:chgData name="Francesco Fransesini" userId="f4b06c69-b125-4814-a67d-adf8dc91bd7e" providerId="ADAL" clId="{8941AE2B-18FC-49BF-9934-FA7B944ECC24}" dt="2022-10-25T17:11:17.818" v="5257" actId="20577"/>
          <ac:spMkLst>
            <pc:docMk/>
            <pc:sldMk cId="1099312648" sldId="330"/>
            <ac:spMk id="49" creationId="{9C0437E8-F3C7-49BE-85BF-948370FA1007}"/>
          </ac:spMkLst>
        </pc:spChg>
        <pc:picChg chg="add mod">
          <ac:chgData name="Francesco Fransesini" userId="f4b06c69-b125-4814-a67d-adf8dc91bd7e" providerId="ADAL" clId="{8941AE2B-18FC-49BF-9934-FA7B944ECC24}" dt="2022-10-20T15:41:10.926" v="226"/>
          <ac:picMkLst>
            <pc:docMk/>
            <pc:sldMk cId="1099312648" sldId="330"/>
            <ac:picMk id="3" creationId="{B561D073-ED13-E59C-BAFD-71DC05C1DFB9}"/>
          </ac:picMkLst>
        </pc:picChg>
        <pc:picChg chg="add mod">
          <ac:chgData name="Francesco Fransesini" userId="f4b06c69-b125-4814-a67d-adf8dc91bd7e" providerId="ADAL" clId="{8941AE2B-18FC-49BF-9934-FA7B944ECC24}" dt="2022-10-20T15:41:10.926" v="226"/>
          <ac:picMkLst>
            <pc:docMk/>
            <pc:sldMk cId="1099312648" sldId="330"/>
            <ac:picMk id="4" creationId="{FD794A30-74FB-FDE8-AA36-83A80F35EF7A}"/>
          </ac:picMkLst>
        </pc:picChg>
        <pc:picChg chg="mod">
          <ac:chgData name="Francesco Fransesini" userId="f4b06c69-b125-4814-a67d-adf8dc91bd7e" providerId="ADAL" clId="{8941AE2B-18FC-49BF-9934-FA7B944ECC24}" dt="2022-10-25T17:12:48.522" v="5259" actId="1076"/>
          <ac:picMkLst>
            <pc:docMk/>
            <pc:sldMk cId="1099312648" sldId="330"/>
            <ac:picMk id="12" creationId="{2A95F0F2-33D1-5D93-E10F-BCB0EA9DF852}"/>
          </ac:picMkLst>
        </pc:picChg>
        <pc:picChg chg="del">
          <ac:chgData name="Francesco Fransesini" userId="f4b06c69-b125-4814-a67d-adf8dc91bd7e" providerId="ADAL" clId="{8941AE2B-18FC-49BF-9934-FA7B944ECC24}" dt="2022-10-20T15:40:52.562" v="218" actId="478"/>
          <ac:picMkLst>
            <pc:docMk/>
            <pc:sldMk cId="1099312648" sldId="330"/>
            <ac:picMk id="14" creationId="{F1A22F1C-EDDA-4E9F-919B-67715B6A2B41}"/>
          </ac:picMkLst>
        </pc:picChg>
        <pc:picChg chg="del">
          <ac:chgData name="Francesco Fransesini" userId="f4b06c69-b125-4814-a67d-adf8dc91bd7e" providerId="ADAL" clId="{8941AE2B-18FC-49BF-9934-FA7B944ECC24}" dt="2022-10-20T15:40:52.115" v="217" actId="478"/>
          <ac:picMkLst>
            <pc:docMk/>
            <pc:sldMk cId="1099312648" sldId="330"/>
            <ac:picMk id="17" creationId="{B0E04706-7174-46D3-AF9A-00DC7EBFFA67}"/>
          </ac:picMkLst>
        </pc:picChg>
        <pc:picChg chg="mod">
          <ac:chgData name="Francesco Fransesini" userId="f4b06c69-b125-4814-a67d-adf8dc91bd7e" providerId="ADAL" clId="{8941AE2B-18FC-49BF-9934-FA7B944ECC24}" dt="2022-10-25T17:12:45.264" v="5258" actId="1076"/>
          <ac:picMkLst>
            <pc:docMk/>
            <pc:sldMk cId="1099312648" sldId="330"/>
            <ac:picMk id="18" creationId="{1B75AA0D-AB78-8145-2B82-C30612414D4D}"/>
          </ac:picMkLst>
        </pc:picChg>
        <pc:cxnChg chg="mod">
          <ac:chgData name="Francesco Fransesini" userId="f4b06c69-b125-4814-a67d-adf8dc91bd7e" providerId="ADAL" clId="{8941AE2B-18FC-49BF-9934-FA7B944ECC24}" dt="2022-10-25T17:12:55.339" v="5261" actId="14100"/>
          <ac:cxnSpMkLst>
            <pc:docMk/>
            <pc:sldMk cId="1099312648" sldId="330"/>
            <ac:cxnSpMk id="53" creationId="{FEAFE29E-B392-1A66-53D1-CDADA451C241}"/>
          </ac:cxnSpMkLst>
        </pc:cxnChg>
        <pc:cxnChg chg="mod">
          <ac:chgData name="Francesco Fransesini" userId="f4b06c69-b125-4814-a67d-adf8dc91bd7e" providerId="ADAL" clId="{8941AE2B-18FC-49BF-9934-FA7B944ECC24}" dt="2022-10-25T17:12:51.533" v="5260" actId="14100"/>
          <ac:cxnSpMkLst>
            <pc:docMk/>
            <pc:sldMk cId="1099312648" sldId="330"/>
            <ac:cxnSpMk id="57" creationId="{0706E2D1-A15D-DEA5-5A7D-4799BBA1C624}"/>
          </ac:cxnSpMkLst>
        </pc:cxnChg>
      </pc:sldChg>
      <pc:sldChg chg="addSp delSp modSp add mod ord">
        <pc:chgData name="Francesco Fransesini" userId="f4b06c69-b125-4814-a67d-adf8dc91bd7e" providerId="ADAL" clId="{8941AE2B-18FC-49BF-9934-FA7B944ECC24}" dt="2022-10-26T08:07:41.112" v="5410" actId="20577"/>
        <pc:sldMkLst>
          <pc:docMk/>
          <pc:sldMk cId="2546905976" sldId="331"/>
        </pc:sldMkLst>
        <pc:spChg chg="mod">
          <ac:chgData name="Francesco Fransesini" userId="f4b06c69-b125-4814-a67d-adf8dc91bd7e" providerId="ADAL" clId="{8941AE2B-18FC-49BF-9934-FA7B944ECC24}" dt="2022-10-25T17:16:47.890" v="5292" actId="1076"/>
          <ac:spMkLst>
            <pc:docMk/>
            <pc:sldMk cId="2546905976" sldId="331"/>
            <ac:spMk id="5" creationId="{E4E0E561-6B6C-EC72-63D5-C44D87CF921F}"/>
          </ac:spMkLst>
        </pc:spChg>
        <pc:spChg chg="mod">
          <ac:chgData name="Francesco Fransesini" userId="f4b06c69-b125-4814-a67d-adf8dc91bd7e" providerId="ADAL" clId="{8941AE2B-18FC-49BF-9934-FA7B944ECC24}" dt="2022-10-26T07:59:55.362" v="5392" actId="1076"/>
          <ac:spMkLst>
            <pc:docMk/>
            <pc:sldMk cId="2546905976" sldId="331"/>
            <ac:spMk id="9" creationId="{066DC8A5-2441-6BDA-68B9-7587726ED2A8}"/>
          </ac:spMkLst>
        </pc:spChg>
        <pc:spChg chg="del">
          <ac:chgData name="Francesco Fransesini" userId="f4b06c69-b125-4814-a67d-adf8dc91bd7e" providerId="ADAL" clId="{8941AE2B-18FC-49BF-9934-FA7B944ECC24}" dt="2022-10-20T15:40:56.395" v="219" actId="478"/>
          <ac:spMkLst>
            <pc:docMk/>
            <pc:sldMk cId="2546905976" sldId="331"/>
            <ac:spMk id="10" creationId="{4F769AF9-9998-4535-A0B8-F7AC06DA6FDC}"/>
          </ac:spMkLst>
        </pc:spChg>
        <pc:spChg chg="add mod">
          <ac:chgData name="Francesco Fransesini" userId="f4b06c69-b125-4814-a67d-adf8dc91bd7e" providerId="ADAL" clId="{8941AE2B-18FC-49BF-9934-FA7B944ECC24}" dt="2022-10-20T15:41:12.043" v="227"/>
          <ac:spMkLst>
            <pc:docMk/>
            <pc:sldMk cId="2546905976" sldId="331"/>
            <ac:spMk id="12" creationId="{9EBCF599-D691-B098-DBC8-039726E80D42}"/>
          </ac:spMkLst>
        </pc:spChg>
        <pc:spChg chg="add del">
          <ac:chgData name="Francesco Fransesini" userId="f4b06c69-b125-4814-a67d-adf8dc91bd7e" providerId="ADAL" clId="{8941AE2B-18FC-49BF-9934-FA7B944ECC24}" dt="2022-10-25T15:35:48.314" v="5192" actId="22"/>
          <ac:spMkLst>
            <pc:docMk/>
            <pc:sldMk cId="2546905976" sldId="331"/>
            <ac:spMk id="13" creationId="{32F7BD28-E997-4A56-F0EF-F719BD18124F}"/>
          </ac:spMkLst>
        </pc:spChg>
        <pc:spChg chg="del mod">
          <ac:chgData name="Francesco Fransesini" userId="f4b06c69-b125-4814-a67d-adf8dc91bd7e" providerId="ADAL" clId="{8941AE2B-18FC-49BF-9934-FA7B944ECC24}" dt="2022-10-20T15:40:57.924" v="221" actId="478"/>
          <ac:spMkLst>
            <pc:docMk/>
            <pc:sldMk cId="2546905976" sldId="331"/>
            <ac:spMk id="13" creationId="{E06DF78F-9D72-66E3-B39F-B5D8171B5E1E}"/>
          </ac:spMkLst>
        </pc:spChg>
        <pc:spChg chg="add mod">
          <ac:chgData name="Francesco Fransesini" userId="f4b06c69-b125-4814-a67d-adf8dc91bd7e" providerId="ADAL" clId="{8941AE2B-18FC-49BF-9934-FA7B944ECC24}" dt="2022-10-20T15:41:12.043" v="227"/>
          <ac:spMkLst>
            <pc:docMk/>
            <pc:sldMk cId="2546905976" sldId="331"/>
            <ac:spMk id="15" creationId="{A6AFE17B-150F-1CFF-2627-6D27ADDA6CD8}"/>
          </ac:spMkLst>
        </pc:spChg>
        <pc:spChg chg="mod ord">
          <ac:chgData name="Francesco Fransesini" userId="f4b06c69-b125-4814-a67d-adf8dc91bd7e" providerId="ADAL" clId="{8941AE2B-18FC-49BF-9934-FA7B944ECC24}" dt="2022-10-26T07:44:17.315" v="5353" actId="1076"/>
          <ac:spMkLst>
            <pc:docMk/>
            <pc:sldMk cId="2546905976" sldId="331"/>
            <ac:spMk id="16" creationId="{60C67DAA-0A12-6694-71F0-459067753709}"/>
          </ac:spMkLst>
        </pc:spChg>
        <pc:spChg chg="mod">
          <ac:chgData name="Francesco Fransesini" userId="f4b06c69-b125-4814-a67d-adf8dc91bd7e" providerId="ADAL" clId="{8941AE2B-18FC-49BF-9934-FA7B944ECC24}" dt="2022-10-25T17:18:51.375" v="5297" actId="1076"/>
          <ac:spMkLst>
            <pc:docMk/>
            <pc:sldMk cId="2546905976" sldId="331"/>
            <ac:spMk id="25" creationId="{E8718D81-13BA-BF95-CA39-3F4062FAE51D}"/>
          </ac:spMkLst>
        </pc:spChg>
        <pc:graphicFrameChg chg="mod modGraphic">
          <ac:chgData name="Francesco Fransesini" userId="f4b06c69-b125-4814-a67d-adf8dc91bd7e" providerId="ADAL" clId="{8941AE2B-18FC-49BF-9934-FA7B944ECC24}" dt="2022-10-26T08:07:41.112" v="5410" actId="20577"/>
          <ac:graphicFrameMkLst>
            <pc:docMk/>
            <pc:sldMk cId="2546905976" sldId="331"/>
            <ac:graphicFrameMk id="3" creationId="{FB2A9861-1B19-BA4C-5D67-061A2F6D81F6}"/>
          </ac:graphicFrameMkLst>
        </pc:graphicFrameChg>
        <pc:picChg chg="add mod">
          <ac:chgData name="Francesco Fransesini" userId="f4b06c69-b125-4814-a67d-adf8dc91bd7e" providerId="ADAL" clId="{8941AE2B-18FC-49BF-9934-FA7B944ECC24}" dt="2022-10-20T15:41:12.043" v="227"/>
          <ac:picMkLst>
            <pc:docMk/>
            <pc:sldMk cId="2546905976" sldId="331"/>
            <ac:picMk id="4" creationId="{9F32066F-DEF9-6799-F676-8A02E9E9624A}"/>
          </ac:picMkLst>
        </pc:picChg>
        <pc:picChg chg="del mod">
          <ac:chgData name="Francesco Fransesini" userId="f4b06c69-b125-4814-a67d-adf8dc91bd7e" providerId="ADAL" clId="{8941AE2B-18FC-49BF-9934-FA7B944ECC24}" dt="2022-10-25T15:37:53.471" v="5196" actId="478"/>
          <ac:picMkLst>
            <pc:docMk/>
            <pc:sldMk cId="2546905976" sldId="331"/>
            <ac:picMk id="6" creationId="{77545463-B98D-F81F-2156-B4EEE13D8D70}"/>
          </ac:picMkLst>
        </pc:picChg>
        <pc:picChg chg="add mod">
          <ac:chgData name="Francesco Fransesini" userId="f4b06c69-b125-4814-a67d-adf8dc91bd7e" providerId="ADAL" clId="{8941AE2B-18FC-49BF-9934-FA7B944ECC24}" dt="2022-10-20T15:41:12.043" v="227"/>
          <ac:picMkLst>
            <pc:docMk/>
            <pc:sldMk cId="2546905976" sldId="331"/>
            <ac:picMk id="7" creationId="{8709C50E-ED13-EDF9-75B6-A736384CC8E3}"/>
          </ac:picMkLst>
        </pc:picChg>
        <pc:picChg chg="del mod">
          <ac:chgData name="Francesco Fransesini" userId="f4b06c69-b125-4814-a67d-adf8dc91bd7e" providerId="ADAL" clId="{8941AE2B-18FC-49BF-9934-FA7B944ECC24}" dt="2022-10-26T07:58:44.862" v="5382" actId="478"/>
          <ac:picMkLst>
            <pc:docMk/>
            <pc:sldMk cId="2546905976" sldId="331"/>
            <ac:picMk id="8" creationId="{75DEBF6A-4EB0-06EB-55C7-48C126C4A8E4}"/>
          </ac:picMkLst>
        </pc:picChg>
        <pc:picChg chg="add del mod ord modCrop">
          <ac:chgData name="Francesco Fransesini" userId="f4b06c69-b125-4814-a67d-adf8dc91bd7e" providerId="ADAL" clId="{8941AE2B-18FC-49BF-9934-FA7B944ECC24}" dt="2022-10-26T07:55:37.237" v="5357" actId="478"/>
          <ac:picMkLst>
            <pc:docMk/>
            <pc:sldMk cId="2546905976" sldId="331"/>
            <ac:picMk id="10" creationId="{C2AE2D23-3A79-6263-419E-5772E1E34A27}"/>
          </ac:picMkLst>
        </pc:picChg>
        <pc:picChg chg="del mod">
          <ac:chgData name="Francesco Fransesini" userId="f4b06c69-b125-4814-a67d-adf8dc91bd7e" providerId="ADAL" clId="{8941AE2B-18FC-49BF-9934-FA7B944ECC24}" dt="2022-10-25T15:45:32.743" v="5209" actId="478"/>
          <ac:picMkLst>
            <pc:docMk/>
            <pc:sldMk cId="2546905976" sldId="331"/>
            <ac:picMk id="11" creationId="{23221E56-8BDE-1557-40B1-38601C0E1A5C}"/>
          </ac:picMkLst>
        </pc:picChg>
        <pc:picChg chg="add mod ord">
          <ac:chgData name="Francesco Fransesini" userId="f4b06c69-b125-4814-a67d-adf8dc91bd7e" providerId="ADAL" clId="{8941AE2B-18FC-49BF-9934-FA7B944ECC24}" dt="2022-10-26T07:43:51.454" v="5349" actId="1076"/>
          <ac:picMkLst>
            <pc:docMk/>
            <pc:sldMk cId="2546905976" sldId="331"/>
            <ac:picMk id="13" creationId="{A2657181-4155-313A-952D-81A7C1DB0C15}"/>
          </ac:picMkLst>
        </pc:picChg>
        <pc:picChg chg="del">
          <ac:chgData name="Francesco Fransesini" userId="f4b06c69-b125-4814-a67d-adf8dc91bd7e" providerId="ADAL" clId="{8941AE2B-18FC-49BF-9934-FA7B944ECC24}" dt="2022-10-20T15:40:59.054" v="223" actId="478"/>
          <ac:picMkLst>
            <pc:docMk/>
            <pc:sldMk cId="2546905976" sldId="331"/>
            <ac:picMk id="14" creationId="{F1A22F1C-EDDA-4E9F-919B-67715B6A2B41}"/>
          </ac:picMkLst>
        </pc:picChg>
        <pc:picChg chg="del">
          <ac:chgData name="Francesco Fransesini" userId="f4b06c69-b125-4814-a67d-adf8dc91bd7e" providerId="ADAL" clId="{8941AE2B-18FC-49BF-9934-FA7B944ECC24}" dt="2022-10-20T15:40:58.578" v="222" actId="478"/>
          <ac:picMkLst>
            <pc:docMk/>
            <pc:sldMk cId="2546905976" sldId="331"/>
            <ac:picMk id="17" creationId="{B0E04706-7174-46D3-AF9A-00DC7EBFFA67}"/>
          </ac:picMkLst>
        </pc:picChg>
        <pc:picChg chg="add del mod modCrop">
          <ac:chgData name="Francesco Fransesini" userId="f4b06c69-b125-4814-a67d-adf8dc91bd7e" providerId="ADAL" clId="{8941AE2B-18FC-49BF-9934-FA7B944ECC24}" dt="2022-10-26T07:43:12.200" v="5342" actId="478"/>
          <ac:picMkLst>
            <pc:docMk/>
            <pc:sldMk cId="2546905976" sldId="331"/>
            <ac:picMk id="17" creationId="{ED90AADE-22D4-A763-37E7-313339ADE0F7}"/>
          </ac:picMkLst>
        </pc:picChg>
        <pc:picChg chg="add mod modCrop">
          <ac:chgData name="Francesco Fransesini" userId="f4b06c69-b125-4814-a67d-adf8dc91bd7e" providerId="ADAL" clId="{8941AE2B-18FC-49BF-9934-FA7B944ECC24}" dt="2022-10-26T07:55:54.964" v="5362" actId="1076"/>
          <ac:picMkLst>
            <pc:docMk/>
            <pc:sldMk cId="2546905976" sldId="331"/>
            <ac:picMk id="18" creationId="{5A986206-CA3E-A305-8A32-04FEC14E5994}"/>
          </ac:picMkLst>
        </pc:picChg>
        <pc:picChg chg="add del mod">
          <ac:chgData name="Francesco Fransesini" userId="f4b06c69-b125-4814-a67d-adf8dc91bd7e" providerId="ADAL" clId="{8941AE2B-18FC-49BF-9934-FA7B944ECC24}" dt="2022-10-26T07:38:03.142" v="5338" actId="478"/>
          <ac:picMkLst>
            <pc:docMk/>
            <pc:sldMk cId="2546905976" sldId="331"/>
            <ac:picMk id="19" creationId="{B11F003C-0473-1BEA-C008-1C805EAE2723}"/>
          </ac:picMkLst>
        </pc:picChg>
        <pc:picChg chg="add mod">
          <ac:chgData name="Francesco Fransesini" userId="f4b06c69-b125-4814-a67d-adf8dc91bd7e" providerId="ADAL" clId="{8941AE2B-18FC-49BF-9934-FA7B944ECC24}" dt="2022-10-26T07:59:17.561" v="5388" actId="1076"/>
          <ac:picMkLst>
            <pc:docMk/>
            <pc:sldMk cId="2546905976" sldId="331"/>
            <ac:picMk id="21" creationId="{8455F8A4-A8CE-8448-3AD4-EF75564EE9BE}"/>
          </ac:picMkLst>
        </pc:picChg>
      </pc:sldChg>
      <pc:sldChg chg="addSp delSp modSp add mod">
        <pc:chgData name="Francesco Fransesini" userId="f4b06c69-b125-4814-a67d-adf8dc91bd7e" providerId="ADAL" clId="{8941AE2B-18FC-49BF-9934-FA7B944ECC24}" dt="2022-10-24T12:27:10.971" v="3498" actId="1076"/>
        <pc:sldMkLst>
          <pc:docMk/>
          <pc:sldMk cId="3248825162" sldId="332"/>
        </pc:sldMkLst>
        <pc:spChg chg="add mod">
          <ac:chgData name="Francesco Fransesini" userId="f4b06c69-b125-4814-a67d-adf8dc91bd7e" providerId="ADAL" clId="{8941AE2B-18FC-49BF-9934-FA7B944ECC24}" dt="2022-10-24T12:27:10.971" v="3498" actId="1076"/>
          <ac:spMkLst>
            <pc:docMk/>
            <pc:sldMk cId="3248825162" sldId="332"/>
            <ac:spMk id="3" creationId="{BAF8FE5C-8B3F-91EC-9FF5-AD4BF0131808}"/>
          </ac:spMkLst>
        </pc:spChg>
        <pc:spChg chg="del">
          <ac:chgData name="Francesco Fransesini" userId="f4b06c69-b125-4814-a67d-adf8dc91bd7e" providerId="ADAL" clId="{8941AE2B-18FC-49BF-9934-FA7B944ECC24}" dt="2022-10-20T15:44:40.955" v="380" actId="478"/>
          <ac:spMkLst>
            <pc:docMk/>
            <pc:sldMk cId="3248825162" sldId="332"/>
            <ac:spMk id="5" creationId="{E4E0E561-6B6C-EC72-63D5-C44D87CF921F}"/>
          </ac:spMkLst>
        </pc:spChg>
        <pc:spChg chg="del">
          <ac:chgData name="Francesco Fransesini" userId="f4b06c69-b125-4814-a67d-adf8dc91bd7e" providerId="ADAL" clId="{8941AE2B-18FC-49BF-9934-FA7B944ECC24}" dt="2022-10-20T15:44:36.626" v="377" actId="478"/>
          <ac:spMkLst>
            <pc:docMk/>
            <pc:sldMk cId="3248825162" sldId="332"/>
            <ac:spMk id="9" creationId="{066DC8A5-2441-6BDA-68B9-7587726ED2A8}"/>
          </ac:spMkLst>
        </pc:spChg>
        <pc:spChg chg="del mod">
          <ac:chgData name="Francesco Fransesini" userId="f4b06c69-b125-4814-a67d-adf8dc91bd7e" providerId="ADAL" clId="{8941AE2B-18FC-49BF-9934-FA7B944ECC24}" dt="2022-10-20T15:44:36.074" v="376" actId="478"/>
          <ac:spMkLst>
            <pc:docMk/>
            <pc:sldMk cId="3248825162" sldId="332"/>
            <ac:spMk id="16" creationId="{60C67DAA-0A12-6694-71F0-459067753709}"/>
          </ac:spMkLst>
        </pc:spChg>
        <pc:spChg chg="del mod">
          <ac:chgData name="Francesco Fransesini" userId="f4b06c69-b125-4814-a67d-adf8dc91bd7e" providerId="ADAL" clId="{8941AE2B-18FC-49BF-9934-FA7B944ECC24}" dt="2022-10-20T15:44:28.771" v="367" actId="478"/>
          <ac:spMkLst>
            <pc:docMk/>
            <pc:sldMk cId="3248825162" sldId="332"/>
            <ac:spMk id="25" creationId="{E8718D81-13BA-BF95-CA39-3F4062FAE51D}"/>
          </ac:spMkLst>
        </pc:spChg>
        <pc:spChg chg="mod">
          <ac:chgData name="Francesco Fransesini" userId="f4b06c69-b125-4814-a67d-adf8dc91bd7e" providerId="ADAL" clId="{8941AE2B-18FC-49BF-9934-FA7B944ECC24}" dt="2022-10-24T12:13:17.733" v="2873" actId="27636"/>
          <ac:spMkLst>
            <pc:docMk/>
            <pc:sldMk cId="3248825162" sldId="332"/>
            <ac:spMk id="49" creationId="{9C0437E8-F3C7-49BE-85BF-948370FA1007}"/>
          </ac:spMkLst>
        </pc:spChg>
        <pc:graphicFrameChg chg="del modGraphic">
          <ac:chgData name="Francesco Fransesini" userId="f4b06c69-b125-4814-a67d-adf8dc91bd7e" providerId="ADAL" clId="{8941AE2B-18FC-49BF-9934-FA7B944ECC24}" dt="2022-10-20T15:44:38.684" v="379" actId="478"/>
          <ac:graphicFrameMkLst>
            <pc:docMk/>
            <pc:sldMk cId="3248825162" sldId="332"/>
            <ac:graphicFrameMk id="3" creationId="{FB2A9861-1B19-BA4C-5D67-061A2F6D81F6}"/>
          </ac:graphicFrameMkLst>
        </pc:graphicFrameChg>
        <pc:picChg chg="del">
          <ac:chgData name="Francesco Fransesini" userId="f4b06c69-b125-4814-a67d-adf8dc91bd7e" providerId="ADAL" clId="{8941AE2B-18FC-49BF-9934-FA7B944ECC24}" dt="2022-10-20T15:44:34.571" v="373" actId="478"/>
          <ac:picMkLst>
            <pc:docMk/>
            <pc:sldMk cId="3248825162" sldId="332"/>
            <ac:picMk id="6" creationId="{77545463-B98D-F81F-2156-B4EEE13D8D70}"/>
          </ac:picMkLst>
        </pc:picChg>
        <pc:picChg chg="del">
          <ac:chgData name="Francesco Fransesini" userId="f4b06c69-b125-4814-a67d-adf8dc91bd7e" providerId="ADAL" clId="{8941AE2B-18FC-49BF-9934-FA7B944ECC24}" dt="2022-10-20T15:44:26.139" v="364" actId="478"/>
          <ac:picMkLst>
            <pc:docMk/>
            <pc:sldMk cId="3248825162" sldId="332"/>
            <ac:picMk id="8" creationId="{75DEBF6A-4EB0-06EB-55C7-48C126C4A8E4}"/>
          </ac:picMkLst>
        </pc:picChg>
        <pc:picChg chg="del">
          <ac:chgData name="Francesco Fransesini" userId="f4b06c69-b125-4814-a67d-adf8dc91bd7e" providerId="ADAL" clId="{8941AE2B-18FC-49BF-9934-FA7B944ECC24}" dt="2022-10-20T15:44:35.043" v="374" actId="478"/>
          <ac:picMkLst>
            <pc:docMk/>
            <pc:sldMk cId="3248825162" sldId="332"/>
            <ac:picMk id="11" creationId="{23221E56-8BDE-1557-40B1-38601C0E1A5C}"/>
          </ac:picMkLst>
        </pc:picChg>
      </pc:sldChg>
      <pc:sldChg chg="addSp delSp modSp new mod">
        <pc:chgData name="Francesco Fransesini" userId="f4b06c69-b125-4814-a67d-adf8dc91bd7e" providerId="ADAL" clId="{8941AE2B-18FC-49BF-9934-FA7B944ECC24}" dt="2022-10-24T11:49:18.468" v="2343" actId="122"/>
        <pc:sldMkLst>
          <pc:docMk/>
          <pc:sldMk cId="1652685821" sldId="333"/>
        </pc:sldMkLst>
        <pc:spChg chg="del">
          <ac:chgData name="Francesco Fransesini" userId="f4b06c69-b125-4814-a67d-adf8dc91bd7e" providerId="ADAL" clId="{8941AE2B-18FC-49BF-9934-FA7B944ECC24}" dt="2022-10-24T08:17:29.252" v="445" actId="478"/>
          <ac:spMkLst>
            <pc:docMk/>
            <pc:sldMk cId="1652685821" sldId="333"/>
            <ac:spMk id="3" creationId="{50597958-095F-3473-CC16-2F1A2DE32ECF}"/>
          </ac:spMkLst>
        </pc:spChg>
        <pc:spChg chg="del">
          <ac:chgData name="Francesco Fransesini" userId="f4b06c69-b125-4814-a67d-adf8dc91bd7e" providerId="ADAL" clId="{8941AE2B-18FC-49BF-9934-FA7B944ECC24}" dt="2022-10-24T08:17:27.691" v="443" actId="478"/>
          <ac:spMkLst>
            <pc:docMk/>
            <pc:sldMk cId="1652685821" sldId="333"/>
            <ac:spMk id="4" creationId="{A51D2D4A-8DA9-E4CC-DC97-48F47A739351}"/>
          </ac:spMkLst>
        </pc:spChg>
        <pc:spChg chg="del">
          <ac:chgData name="Francesco Fransesini" userId="f4b06c69-b125-4814-a67d-adf8dc91bd7e" providerId="ADAL" clId="{8941AE2B-18FC-49BF-9934-FA7B944ECC24}" dt="2022-10-24T08:17:28.349" v="444" actId="478"/>
          <ac:spMkLst>
            <pc:docMk/>
            <pc:sldMk cId="1652685821" sldId="333"/>
            <ac:spMk id="5" creationId="{A28D2045-C665-7C78-76FC-60DFEC6C33AE}"/>
          </ac:spMkLst>
        </pc:spChg>
        <pc:spChg chg="del">
          <ac:chgData name="Francesco Fransesini" userId="f4b06c69-b125-4814-a67d-adf8dc91bd7e" providerId="ADAL" clId="{8941AE2B-18FC-49BF-9934-FA7B944ECC24}" dt="2022-10-24T08:17:30.468" v="446" actId="478"/>
          <ac:spMkLst>
            <pc:docMk/>
            <pc:sldMk cId="1652685821" sldId="333"/>
            <ac:spMk id="6" creationId="{A7A22EAD-E84B-6C12-E09C-04430F030DC0}"/>
          </ac:spMkLst>
        </pc:spChg>
        <pc:spChg chg="del">
          <ac:chgData name="Francesco Fransesini" userId="f4b06c69-b125-4814-a67d-adf8dc91bd7e" providerId="ADAL" clId="{8941AE2B-18FC-49BF-9934-FA7B944ECC24}" dt="2022-10-24T08:17:26.615" v="442" actId="478"/>
          <ac:spMkLst>
            <pc:docMk/>
            <pc:sldMk cId="1652685821" sldId="333"/>
            <ac:spMk id="7" creationId="{A4A4ABB8-5540-D7DF-978F-359966CBCD50}"/>
          </ac:spMkLst>
        </pc:spChg>
        <pc:spChg chg="del">
          <ac:chgData name="Francesco Fransesini" userId="f4b06c69-b125-4814-a67d-adf8dc91bd7e" providerId="ADAL" clId="{8941AE2B-18FC-49BF-9934-FA7B944ECC24}" dt="2022-10-24T08:17:31.380" v="447" actId="478"/>
          <ac:spMkLst>
            <pc:docMk/>
            <pc:sldMk cId="1652685821" sldId="333"/>
            <ac:spMk id="8" creationId="{515EF1A0-BF92-4808-7C63-C98A5E0460D8}"/>
          </ac:spMkLst>
        </pc:spChg>
        <pc:spChg chg="add mod">
          <ac:chgData name="Francesco Fransesini" userId="f4b06c69-b125-4814-a67d-adf8dc91bd7e" providerId="ADAL" clId="{8941AE2B-18FC-49BF-9934-FA7B944ECC24}" dt="2022-10-24T08:17:24.155" v="441"/>
          <ac:spMkLst>
            <pc:docMk/>
            <pc:sldMk cId="1652685821" sldId="333"/>
            <ac:spMk id="11" creationId="{67B2F11A-F06A-37C0-7E75-46A9DDB9ACE5}"/>
          </ac:spMkLst>
        </pc:spChg>
        <pc:spChg chg="add mod">
          <ac:chgData name="Francesco Fransesini" userId="f4b06c69-b125-4814-a67d-adf8dc91bd7e" providerId="ADAL" clId="{8941AE2B-18FC-49BF-9934-FA7B944ECC24}" dt="2022-10-24T08:17:24.155" v="441"/>
          <ac:spMkLst>
            <pc:docMk/>
            <pc:sldMk cId="1652685821" sldId="333"/>
            <ac:spMk id="12" creationId="{E9CDBF46-B568-907A-4C64-7D1FE8DA0D24}"/>
          </ac:spMkLst>
        </pc:spChg>
        <pc:spChg chg="add mod">
          <ac:chgData name="Francesco Fransesini" userId="f4b06c69-b125-4814-a67d-adf8dc91bd7e" providerId="ADAL" clId="{8941AE2B-18FC-49BF-9934-FA7B944ECC24}" dt="2022-10-24T08:44:19.564" v="1065" actId="1076"/>
          <ac:spMkLst>
            <pc:docMk/>
            <pc:sldMk cId="1652685821" sldId="333"/>
            <ac:spMk id="14" creationId="{7F4760A3-57CC-441B-1BA6-82CFCCE130B7}"/>
          </ac:spMkLst>
        </pc:spChg>
        <pc:spChg chg="add mod">
          <ac:chgData name="Francesco Fransesini" userId="f4b06c69-b125-4814-a67d-adf8dc91bd7e" providerId="ADAL" clId="{8941AE2B-18FC-49BF-9934-FA7B944ECC24}" dt="2022-10-24T08:46:29.710" v="1220" actId="313"/>
          <ac:spMkLst>
            <pc:docMk/>
            <pc:sldMk cId="1652685821" sldId="333"/>
            <ac:spMk id="15" creationId="{39002D1A-D113-4E13-C383-F85908490332}"/>
          </ac:spMkLst>
        </pc:spChg>
        <pc:spChg chg="add del mod">
          <ac:chgData name="Francesco Fransesini" userId="f4b06c69-b125-4814-a67d-adf8dc91bd7e" providerId="ADAL" clId="{8941AE2B-18FC-49BF-9934-FA7B944ECC24}" dt="2022-10-24T08:37:03.598" v="1054" actId="478"/>
          <ac:spMkLst>
            <pc:docMk/>
            <pc:sldMk cId="1652685821" sldId="333"/>
            <ac:spMk id="29" creationId="{F1C5BB43-66E2-0683-42BA-464F25216062}"/>
          </ac:spMkLst>
        </pc:spChg>
        <pc:graphicFrameChg chg="add del mod modGraphic">
          <ac:chgData name="Francesco Fransesini" userId="f4b06c69-b125-4814-a67d-adf8dc91bd7e" providerId="ADAL" clId="{8941AE2B-18FC-49BF-9934-FA7B944ECC24}" dt="2022-10-24T11:49:18.468" v="2343" actId="122"/>
          <ac:graphicFrameMkLst>
            <pc:docMk/>
            <pc:sldMk cId="1652685821" sldId="333"/>
            <ac:graphicFrameMk id="16" creationId="{B52AA604-F922-56B4-D34E-7F345255A308}"/>
          </ac:graphicFrameMkLst>
        </pc:graphicFrameChg>
        <pc:picChg chg="add mod">
          <ac:chgData name="Francesco Fransesini" userId="f4b06c69-b125-4814-a67d-adf8dc91bd7e" providerId="ADAL" clId="{8941AE2B-18FC-49BF-9934-FA7B944ECC24}" dt="2022-10-24T08:17:24.155" v="441"/>
          <ac:picMkLst>
            <pc:docMk/>
            <pc:sldMk cId="1652685821" sldId="333"/>
            <ac:picMk id="9" creationId="{0F17EE6D-953C-7CD9-6A8E-A02B9C4C3FC4}"/>
          </ac:picMkLst>
        </pc:picChg>
        <pc:picChg chg="add mod">
          <ac:chgData name="Francesco Fransesini" userId="f4b06c69-b125-4814-a67d-adf8dc91bd7e" providerId="ADAL" clId="{8941AE2B-18FC-49BF-9934-FA7B944ECC24}" dt="2022-10-24T08:17:24.155" v="441"/>
          <ac:picMkLst>
            <pc:docMk/>
            <pc:sldMk cId="1652685821" sldId="333"/>
            <ac:picMk id="10" creationId="{2AFC464D-13D9-C200-43A0-510204A91371}"/>
          </ac:picMkLst>
        </pc:picChg>
        <pc:picChg chg="add mod">
          <ac:chgData name="Francesco Fransesini" userId="f4b06c69-b125-4814-a67d-adf8dc91bd7e" providerId="ADAL" clId="{8941AE2B-18FC-49BF-9934-FA7B944ECC24}" dt="2022-10-24T11:49:00.942" v="2341" actId="1076"/>
          <ac:picMkLst>
            <pc:docMk/>
            <pc:sldMk cId="1652685821" sldId="333"/>
            <ac:picMk id="18" creationId="{DBCD2D3A-5E32-F671-E411-035EECFD8C44}"/>
          </ac:picMkLst>
        </pc:picChg>
        <pc:picChg chg="add mod">
          <ac:chgData name="Francesco Fransesini" userId="f4b06c69-b125-4814-a67d-adf8dc91bd7e" providerId="ADAL" clId="{8941AE2B-18FC-49BF-9934-FA7B944ECC24}" dt="2022-10-24T11:49:00.942" v="2341" actId="1076"/>
          <ac:picMkLst>
            <pc:docMk/>
            <pc:sldMk cId="1652685821" sldId="333"/>
            <ac:picMk id="19" creationId="{9E8A6E5F-A5EB-D2FA-7411-B1168477D555}"/>
          </ac:picMkLst>
        </pc:picChg>
        <pc:picChg chg="add mod">
          <ac:chgData name="Francesco Fransesini" userId="f4b06c69-b125-4814-a67d-adf8dc91bd7e" providerId="ADAL" clId="{8941AE2B-18FC-49BF-9934-FA7B944ECC24}" dt="2022-10-24T11:49:00.942" v="2341" actId="1076"/>
          <ac:picMkLst>
            <pc:docMk/>
            <pc:sldMk cId="1652685821" sldId="333"/>
            <ac:picMk id="20" creationId="{CE2024E2-551B-E6FD-0C5C-966367178DF6}"/>
          </ac:picMkLst>
        </pc:picChg>
        <pc:picChg chg="add mod">
          <ac:chgData name="Francesco Fransesini" userId="f4b06c69-b125-4814-a67d-adf8dc91bd7e" providerId="ADAL" clId="{8941AE2B-18FC-49BF-9934-FA7B944ECC24}" dt="2022-10-24T11:49:00.942" v="2341" actId="1076"/>
          <ac:picMkLst>
            <pc:docMk/>
            <pc:sldMk cId="1652685821" sldId="333"/>
            <ac:picMk id="21" creationId="{2CDF8B09-6DD9-894E-F4BE-E8DBA554A05B}"/>
          </ac:picMkLst>
        </pc:picChg>
        <pc:picChg chg="add mod">
          <ac:chgData name="Francesco Fransesini" userId="f4b06c69-b125-4814-a67d-adf8dc91bd7e" providerId="ADAL" clId="{8941AE2B-18FC-49BF-9934-FA7B944ECC24}" dt="2022-10-24T11:49:00.942" v="2341" actId="1076"/>
          <ac:picMkLst>
            <pc:docMk/>
            <pc:sldMk cId="1652685821" sldId="333"/>
            <ac:picMk id="22" creationId="{C3266387-A2EC-D335-5768-7F75D1D5F06B}"/>
          </ac:picMkLst>
        </pc:picChg>
        <pc:picChg chg="add mod">
          <ac:chgData name="Francesco Fransesini" userId="f4b06c69-b125-4814-a67d-adf8dc91bd7e" providerId="ADAL" clId="{8941AE2B-18FC-49BF-9934-FA7B944ECC24}" dt="2022-10-24T11:49:00.942" v="2341" actId="1076"/>
          <ac:picMkLst>
            <pc:docMk/>
            <pc:sldMk cId="1652685821" sldId="333"/>
            <ac:picMk id="23" creationId="{83637CFD-CCF5-14F1-B132-4204E04762C1}"/>
          </ac:picMkLst>
        </pc:picChg>
        <pc:picChg chg="add mod">
          <ac:chgData name="Francesco Fransesini" userId="f4b06c69-b125-4814-a67d-adf8dc91bd7e" providerId="ADAL" clId="{8941AE2B-18FC-49BF-9934-FA7B944ECC24}" dt="2022-10-24T11:49:00.942" v="2341" actId="1076"/>
          <ac:picMkLst>
            <pc:docMk/>
            <pc:sldMk cId="1652685821" sldId="333"/>
            <ac:picMk id="24" creationId="{6D73A5A6-EB6F-B1E8-FF0E-BD63F3C7F83B}"/>
          </ac:picMkLst>
        </pc:picChg>
        <pc:picChg chg="add mod">
          <ac:chgData name="Francesco Fransesini" userId="f4b06c69-b125-4814-a67d-adf8dc91bd7e" providerId="ADAL" clId="{8941AE2B-18FC-49BF-9934-FA7B944ECC24}" dt="2022-10-24T11:49:00.942" v="2341" actId="1076"/>
          <ac:picMkLst>
            <pc:docMk/>
            <pc:sldMk cId="1652685821" sldId="333"/>
            <ac:picMk id="25" creationId="{9D9D3C8C-6BF0-0602-938C-431FD96AE654}"/>
          </ac:picMkLst>
        </pc:picChg>
        <pc:picChg chg="add mod">
          <ac:chgData name="Francesco Fransesini" userId="f4b06c69-b125-4814-a67d-adf8dc91bd7e" providerId="ADAL" clId="{8941AE2B-18FC-49BF-9934-FA7B944ECC24}" dt="2022-10-24T11:49:00.942" v="2341" actId="1076"/>
          <ac:picMkLst>
            <pc:docMk/>
            <pc:sldMk cId="1652685821" sldId="333"/>
            <ac:picMk id="26" creationId="{D9D79A9B-9007-E12B-EA7B-6CDA3C938C2C}"/>
          </ac:picMkLst>
        </pc:picChg>
        <pc:picChg chg="add mod">
          <ac:chgData name="Francesco Fransesini" userId="f4b06c69-b125-4814-a67d-adf8dc91bd7e" providerId="ADAL" clId="{8941AE2B-18FC-49BF-9934-FA7B944ECC24}" dt="2022-10-24T11:49:00.942" v="2341" actId="1076"/>
          <ac:picMkLst>
            <pc:docMk/>
            <pc:sldMk cId="1652685821" sldId="333"/>
            <ac:picMk id="27" creationId="{FC479502-7C44-1FD2-FE77-64946C342185}"/>
          </ac:picMkLst>
        </pc:picChg>
        <pc:picChg chg="add mod">
          <ac:chgData name="Francesco Fransesini" userId="f4b06c69-b125-4814-a67d-adf8dc91bd7e" providerId="ADAL" clId="{8941AE2B-18FC-49BF-9934-FA7B944ECC24}" dt="2022-10-24T11:49:00.942" v="2341" actId="1076"/>
          <ac:picMkLst>
            <pc:docMk/>
            <pc:sldMk cId="1652685821" sldId="333"/>
            <ac:picMk id="28" creationId="{8F2F5808-BD7B-760E-06F0-8192B913FC61}"/>
          </ac:picMkLst>
        </pc:picChg>
        <pc:picChg chg="add mod">
          <ac:chgData name="Francesco Fransesini" userId="f4b06c69-b125-4814-a67d-adf8dc91bd7e" providerId="ADAL" clId="{8941AE2B-18FC-49BF-9934-FA7B944ECC24}" dt="2022-10-24T11:49:00.942" v="2341" actId="1076"/>
          <ac:picMkLst>
            <pc:docMk/>
            <pc:sldMk cId="1652685821" sldId="333"/>
            <ac:picMk id="31" creationId="{EAA98C8D-196C-CB34-1CB5-CE5A07CE8550}"/>
          </ac:picMkLst>
        </pc:picChg>
      </pc:sldChg>
      <pc:sldChg chg="addSp delSp modSp add mod">
        <pc:chgData name="Francesco Fransesini" userId="f4b06c69-b125-4814-a67d-adf8dc91bd7e" providerId="ADAL" clId="{8941AE2B-18FC-49BF-9934-FA7B944ECC24}" dt="2022-10-24T11:43:27.658" v="2274" actId="1076"/>
        <pc:sldMkLst>
          <pc:docMk/>
          <pc:sldMk cId="534540669" sldId="334"/>
        </pc:sldMkLst>
        <pc:spChg chg="add mod">
          <ac:chgData name="Francesco Fransesini" userId="f4b06c69-b125-4814-a67d-adf8dc91bd7e" providerId="ADAL" clId="{8941AE2B-18FC-49BF-9934-FA7B944ECC24}" dt="2022-10-24T08:58:28.408" v="1738" actId="14100"/>
          <ac:spMkLst>
            <pc:docMk/>
            <pc:sldMk cId="534540669" sldId="334"/>
            <ac:spMk id="3" creationId="{1B708FA6-395C-FEC3-9475-617026538F89}"/>
          </ac:spMkLst>
        </pc:spChg>
        <pc:spChg chg="add mod">
          <ac:chgData name="Francesco Fransesini" userId="f4b06c69-b125-4814-a67d-adf8dc91bd7e" providerId="ADAL" clId="{8941AE2B-18FC-49BF-9934-FA7B944ECC24}" dt="2022-10-24T09:43:12.867" v="1770" actId="1076"/>
          <ac:spMkLst>
            <pc:docMk/>
            <pc:sldMk cId="534540669" sldId="334"/>
            <ac:spMk id="8" creationId="{3343FE60-28FB-1050-2CCA-25CC7799CEAC}"/>
          </ac:spMkLst>
        </pc:spChg>
        <pc:spChg chg="add mod">
          <ac:chgData name="Francesco Fransesini" userId="f4b06c69-b125-4814-a67d-adf8dc91bd7e" providerId="ADAL" clId="{8941AE2B-18FC-49BF-9934-FA7B944ECC24}" dt="2022-10-24T09:43:15.122" v="1771" actId="1076"/>
          <ac:spMkLst>
            <pc:docMk/>
            <pc:sldMk cId="534540669" sldId="334"/>
            <ac:spMk id="13" creationId="{1B3DB019-198B-3953-B365-EB0C475A2501}"/>
          </ac:spMkLst>
        </pc:spChg>
        <pc:spChg chg="mod">
          <ac:chgData name="Francesco Fransesini" userId="f4b06c69-b125-4814-a67d-adf8dc91bd7e" providerId="ADAL" clId="{8941AE2B-18FC-49BF-9934-FA7B944ECC24}" dt="2022-10-24T08:51:35.472" v="1230" actId="404"/>
          <ac:spMkLst>
            <pc:docMk/>
            <pc:sldMk cId="534540669" sldId="334"/>
            <ac:spMk id="14" creationId="{7F4760A3-57CC-441B-1BA6-82CFCCE130B7}"/>
          </ac:spMkLst>
        </pc:spChg>
        <pc:spChg chg="del">
          <ac:chgData name="Francesco Fransesini" userId="f4b06c69-b125-4814-a67d-adf8dc91bd7e" providerId="ADAL" clId="{8941AE2B-18FC-49BF-9934-FA7B944ECC24}" dt="2022-10-24T08:51:27.399" v="1224" actId="478"/>
          <ac:spMkLst>
            <pc:docMk/>
            <pc:sldMk cId="534540669" sldId="334"/>
            <ac:spMk id="15" creationId="{39002D1A-D113-4E13-C383-F85908490332}"/>
          </ac:spMkLst>
        </pc:spChg>
        <pc:graphicFrameChg chg="del modGraphic">
          <ac:chgData name="Francesco Fransesini" userId="f4b06c69-b125-4814-a67d-adf8dc91bd7e" providerId="ADAL" clId="{8941AE2B-18FC-49BF-9934-FA7B944ECC24}" dt="2022-10-24T08:51:29.650" v="1227" actId="478"/>
          <ac:graphicFrameMkLst>
            <pc:docMk/>
            <pc:sldMk cId="534540669" sldId="334"/>
            <ac:graphicFrameMk id="16" creationId="{B52AA604-F922-56B4-D34E-7F345255A308}"/>
          </ac:graphicFrameMkLst>
        </pc:graphicFrameChg>
        <pc:picChg chg="add mod">
          <ac:chgData name="Francesco Fransesini" userId="f4b06c69-b125-4814-a67d-adf8dc91bd7e" providerId="ADAL" clId="{8941AE2B-18FC-49BF-9934-FA7B944ECC24}" dt="2022-10-24T11:43:24.730" v="2273" actId="1076"/>
          <ac:picMkLst>
            <pc:docMk/>
            <pc:sldMk cId="534540669" sldId="334"/>
            <ac:picMk id="5" creationId="{F534E456-1F98-09F1-228C-7956478DB975}"/>
          </ac:picMkLst>
        </pc:picChg>
        <pc:picChg chg="add mod modCrop">
          <ac:chgData name="Francesco Fransesini" userId="f4b06c69-b125-4814-a67d-adf8dc91bd7e" providerId="ADAL" clId="{8941AE2B-18FC-49BF-9934-FA7B944ECC24}" dt="2022-10-24T11:43:27.658" v="2274" actId="1076"/>
          <ac:picMkLst>
            <pc:docMk/>
            <pc:sldMk cId="534540669" sldId="334"/>
            <ac:picMk id="7" creationId="{484A7CBE-B989-8295-6A32-A3DF0912B7AF}"/>
          </ac:picMkLst>
        </pc:picChg>
        <pc:picChg chg="del">
          <ac:chgData name="Francesco Fransesini" userId="f4b06c69-b125-4814-a67d-adf8dc91bd7e" providerId="ADAL" clId="{8941AE2B-18FC-49BF-9934-FA7B944ECC24}" dt="2022-10-24T08:51:31.889" v="1228" actId="478"/>
          <ac:picMkLst>
            <pc:docMk/>
            <pc:sldMk cId="534540669" sldId="334"/>
            <ac:picMk id="18" creationId="{DBCD2D3A-5E32-F671-E411-035EECFD8C44}"/>
          </ac:picMkLst>
        </pc:picChg>
        <pc:picChg chg="del">
          <ac:chgData name="Francesco Fransesini" userId="f4b06c69-b125-4814-a67d-adf8dc91bd7e" providerId="ADAL" clId="{8941AE2B-18FC-49BF-9934-FA7B944ECC24}" dt="2022-10-24T08:51:31.889" v="1228" actId="478"/>
          <ac:picMkLst>
            <pc:docMk/>
            <pc:sldMk cId="534540669" sldId="334"/>
            <ac:picMk id="19" creationId="{9E8A6E5F-A5EB-D2FA-7411-B1168477D555}"/>
          </ac:picMkLst>
        </pc:picChg>
        <pc:picChg chg="del">
          <ac:chgData name="Francesco Fransesini" userId="f4b06c69-b125-4814-a67d-adf8dc91bd7e" providerId="ADAL" clId="{8941AE2B-18FC-49BF-9934-FA7B944ECC24}" dt="2022-10-24T08:51:31.889" v="1228" actId="478"/>
          <ac:picMkLst>
            <pc:docMk/>
            <pc:sldMk cId="534540669" sldId="334"/>
            <ac:picMk id="20" creationId="{CE2024E2-551B-E6FD-0C5C-966367178DF6}"/>
          </ac:picMkLst>
        </pc:picChg>
        <pc:picChg chg="del">
          <ac:chgData name="Francesco Fransesini" userId="f4b06c69-b125-4814-a67d-adf8dc91bd7e" providerId="ADAL" clId="{8941AE2B-18FC-49BF-9934-FA7B944ECC24}" dt="2022-10-24T08:51:31.889" v="1228" actId="478"/>
          <ac:picMkLst>
            <pc:docMk/>
            <pc:sldMk cId="534540669" sldId="334"/>
            <ac:picMk id="21" creationId="{2CDF8B09-6DD9-894E-F4BE-E8DBA554A05B}"/>
          </ac:picMkLst>
        </pc:picChg>
        <pc:picChg chg="del">
          <ac:chgData name="Francesco Fransesini" userId="f4b06c69-b125-4814-a67d-adf8dc91bd7e" providerId="ADAL" clId="{8941AE2B-18FC-49BF-9934-FA7B944ECC24}" dt="2022-10-24T08:51:31.889" v="1228" actId="478"/>
          <ac:picMkLst>
            <pc:docMk/>
            <pc:sldMk cId="534540669" sldId="334"/>
            <ac:picMk id="22" creationId="{C3266387-A2EC-D335-5768-7F75D1D5F06B}"/>
          </ac:picMkLst>
        </pc:picChg>
        <pc:picChg chg="del">
          <ac:chgData name="Francesco Fransesini" userId="f4b06c69-b125-4814-a67d-adf8dc91bd7e" providerId="ADAL" clId="{8941AE2B-18FC-49BF-9934-FA7B944ECC24}" dt="2022-10-24T08:51:31.889" v="1228" actId="478"/>
          <ac:picMkLst>
            <pc:docMk/>
            <pc:sldMk cId="534540669" sldId="334"/>
            <ac:picMk id="23" creationId="{83637CFD-CCF5-14F1-B132-4204E04762C1}"/>
          </ac:picMkLst>
        </pc:picChg>
        <pc:picChg chg="del">
          <ac:chgData name="Francesco Fransesini" userId="f4b06c69-b125-4814-a67d-adf8dc91bd7e" providerId="ADAL" clId="{8941AE2B-18FC-49BF-9934-FA7B944ECC24}" dt="2022-10-24T08:51:31.889" v="1228" actId="478"/>
          <ac:picMkLst>
            <pc:docMk/>
            <pc:sldMk cId="534540669" sldId="334"/>
            <ac:picMk id="24" creationId="{6D73A5A6-EB6F-B1E8-FF0E-BD63F3C7F83B}"/>
          </ac:picMkLst>
        </pc:picChg>
        <pc:picChg chg="del">
          <ac:chgData name="Francesco Fransesini" userId="f4b06c69-b125-4814-a67d-adf8dc91bd7e" providerId="ADAL" clId="{8941AE2B-18FC-49BF-9934-FA7B944ECC24}" dt="2022-10-24T08:51:31.889" v="1228" actId="478"/>
          <ac:picMkLst>
            <pc:docMk/>
            <pc:sldMk cId="534540669" sldId="334"/>
            <ac:picMk id="25" creationId="{9D9D3C8C-6BF0-0602-938C-431FD96AE654}"/>
          </ac:picMkLst>
        </pc:picChg>
        <pc:picChg chg="del">
          <ac:chgData name="Francesco Fransesini" userId="f4b06c69-b125-4814-a67d-adf8dc91bd7e" providerId="ADAL" clId="{8941AE2B-18FC-49BF-9934-FA7B944ECC24}" dt="2022-10-24T08:51:31.889" v="1228" actId="478"/>
          <ac:picMkLst>
            <pc:docMk/>
            <pc:sldMk cId="534540669" sldId="334"/>
            <ac:picMk id="26" creationId="{D9D79A9B-9007-E12B-EA7B-6CDA3C938C2C}"/>
          </ac:picMkLst>
        </pc:picChg>
        <pc:picChg chg="del">
          <ac:chgData name="Francesco Fransesini" userId="f4b06c69-b125-4814-a67d-adf8dc91bd7e" providerId="ADAL" clId="{8941AE2B-18FC-49BF-9934-FA7B944ECC24}" dt="2022-10-24T08:51:31.889" v="1228" actId="478"/>
          <ac:picMkLst>
            <pc:docMk/>
            <pc:sldMk cId="534540669" sldId="334"/>
            <ac:picMk id="27" creationId="{FC479502-7C44-1FD2-FE77-64946C342185}"/>
          </ac:picMkLst>
        </pc:picChg>
        <pc:picChg chg="del">
          <ac:chgData name="Francesco Fransesini" userId="f4b06c69-b125-4814-a67d-adf8dc91bd7e" providerId="ADAL" clId="{8941AE2B-18FC-49BF-9934-FA7B944ECC24}" dt="2022-10-24T08:51:31.889" v="1228" actId="478"/>
          <ac:picMkLst>
            <pc:docMk/>
            <pc:sldMk cId="534540669" sldId="334"/>
            <ac:picMk id="28" creationId="{8F2F5808-BD7B-760E-06F0-8192B913FC61}"/>
          </ac:picMkLst>
        </pc:picChg>
        <pc:picChg chg="del mod">
          <ac:chgData name="Francesco Fransesini" userId="f4b06c69-b125-4814-a67d-adf8dc91bd7e" providerId="ADAL" clId="{8941AE2B-18FC-49BF-9934-FA7B944ECC24}" dt="2022-10-24T08:51:31.889" v="1228" actId="478"/>
          <ac:picMkLst>
            <pc:docMk/>
            <pc:sldMk cId="534540669" sldId="334"/>
            <ac:picMk id="31" creationId="{EAA98C8D-196C-CB34-1CB5-CE5A07CE8550}"/>
          </ac:picMkLst>
        </pc:picChg>
      </pc:sldChg>
      <pc:sldChg chg="addSp delSp modSp add mod">
        <pc:chgData name="Francesco Fransesini" userId="f4b06c69-b125-4814-a67d-adf8dc91bd7e" providerId="ADAL" clId="{8941AE2B-18FC-49BF-9934-FA7B944ECC24}" dt="2022-10-24T11:45:50.644" v="2332" actId="20577"/>
        <pc:sldMkLst>
          <pc:docMk/>
          <pc:sldMk cId="827357627" sldId="335"/>
        </pc:sldMkLst>
        <pc:spChg chg="del">
          <ac:chgData name="Francesco Fransesini" userId="f4b06c69-b125-4814-a67d-adf8dc91bd7e" providerId="ADAL" clId="{8941AE2B-18FC-49BF-9934-FA7B944ECC24}" dt="2022-10-24T09:47:18.598" v="1773" actId="478"/>
          <ac:spMkLst>
            <pc:docMk/>
            <pc:sldMk cId="827357627" sldId="335"/>
            <ac:spMk id="3" creationId="{1B708FA6-395C-FEC3-9475-617026538F89}"/>
          </ac:spMkLst>
        </pc:spChg>
        <pc:spChg chg="del mod">
          <ac:chgData name="Francesco Fransesini" userId="f4b06c69-b125-4814-a67d-adf8dc91bd7e" providerId="ADAL" clId="{8941AE2B-18FC-49BF-9934-FA7B944ECC24}" dt="2022-10-24T09:47:22.132" v="1778" actId="478"/>
          <ac:spMkLst>
            <pc:docMk/>
            <pc:sldMk cId="827357627" sldId="335"/>
            <ac:spMk id="8" creationId="{3343FE60-28FB-1050-2CCA-25CC7799CEAC}"/>
          </ac:spMkLst>
        </pc:spChg>
        <pc:spChg chg="del mod">
          <ac:chgData name="Francesco Fransesini" userId="f4b06c69-b125-4814-a67d-adf8dc91bd7e" providerId="ADAL" clId="{8941AE2B-18FC-49BF-9934-FA7B944ECC24}" dt="2022-10-24T09:47:23.699" v="1780" actId="478"/>
          <ac:spMkLst>
            <pc:docMk/>
            <pc:sldMk cId="827357627" sldId="335"/>
            <ac:spMk id="13" creationId="{1B3DB019-198B-3953-B365-EB0C475A2501}"/>
          </ac:spMkLst>
        </pc:spChg>
        <pc:spChg chg="add mod">
          <ac:chgData name="Francesco Fransesini" userId="f4b06c69-b125-4814-a67d-adf8dc91bd7e" providerId="ADAL" clId="{8941AE2B-18FC-49BF-9934-FA7B944ECC24}" dt="2022-10-24T11:42:43.601" v="2264" actId="1076"/>
          <ac:spMkLst>
            <pc:docMk/>
            <pc:sldMk cId="827357627" sldId="335"/>
            <ac:spMk id="17" creationId="{534BD770-8B63-9C14-0BBD-F24B0EF7304E}"/>
          </ac:spMkLst>
        </pc:spChg>
        <pc:spChg chg="add mod">
          <ac:chgData name="Francesco Fransesini" userId="f4b06c69-b125-4814-a67d-adf8dc91bd7e" providerId="ADAL" clId="{8941AE2B-18FC-49BF-9934-FA7B944ECC24}" dt="2022-10-24T11:42:40.170" v="2263" actId="1076"/>
          <ac:spMkLst>
            <pc:docMk/>
            <pc:sldMk cId="827357627" sldId="335"/>
            <ac:spMk id="18" creationId="{B193DF1C-DEA5-8581-7346-4A10C1248AFD}"/>
          </ac:spMkLst>
        </pc:spChg>
        <pc:spChg chg="add mod">
          <ac:chgData name="Francesco Fransesini" userId="f4b06c69-b125-4814-a67d-adf8dc91bd7e" providerId="ADAL" clId="{8941AE2B-18FC-49BF-9934-FA7B944ECC24}" dt="2022-10-24T11:43:05.545" v="2272" actId="1076"/>
          <ac:spMkLst>
            <pc:docMk/>
            <pc:sldMk cId="827357627" sldId="335"/>
            <ac:spMk id="19" creationId="{5BB05DE2-268E-E5AE-F8CF-10DC1ECB92C7}"/>
          </ac:spMkLst>
        </pc:spChg>
        <pc:spChg chg="add mod">
          <ac:chgData name="Francesco Fransesini" userId="f4b06c69-b125-4814-a67d-adf8dc91bd7e" providerId="ADAL" clId="{8941AE2B-18FC-49BF-9934-FA7B944ECC24}" dt="2022-10-24T11:44:13.058" v="2299" actId="1076"/>
          <ac:spMkLst>
            <pc:docMk/>
            <pc:sldMk cId="827357627" sldId="335"/>
            <ac:spMk id="21" creationId="{F9C94F55-5CAC-5AA7-AC8B-83379ECA7E60}"/>
          </ac:spMkLst>
        </pc:spChg>
        <pc:spChg chg="add mod">
          <ac:chgData name="Francesco Fransesini" userId="f4b06c69-b125-4814-a67d-adf8dc91bd7e" providerId="ADAL" clId="{8941AE2B-18FC-49BF-9934-FA7B944ECC24}" dt="2022-10-24T11:44:10.706" v="2298" actId="1076"/>
          <ac:spMkLst>
            <pc:docMk/>
            <pc:sldMk cId="827357627" sldId="335"/>
            <ac:spMk id="22" creationId="{48358B82-0E83-80BA-90EA-D14ADF07608A}"/>
          </ac:spMkLst>
        </pc:spChg>
        <pc:spChg chg="add mod">
          <ac:chgData name="Francesco Fransesini" userId="f4b06c69-b125-4814-a67d-adf8dc91bd7e" providerId="ADAL" clId="{8941AE2B-18FC-49BF-9934-FA7B944ECC24}" dt="2022-10-24T11:45:50.644" v="2332" actId="20577"/>
          <ac:spMkLst>
            <pc:docMk/>
            <pc:sldMk cId="827357627" sldId="335"/>
            <ac:spMk id="23" creationId="{B9FD8466-B371-4D43-BF7F-7B3832B9D598}"/>
          </ac:spMkLst>
        </pc:spChg>
        <pc:graphicFrameChg chg="add del mod modGraphic">
          <ac:chgData name="Francesco Fransesini" userId="f4b06c69-b125-4814-a67d-adf8dc91bd7e" providerId="ADAL" clId="{8941AE2B-18FC-49BF-9934-FA7B944ECC24}" dt="2022-10-24T10:08:05.661" v="2024" actId="478"/>
          <ac:graphicFrameMkLst>
            <pc:docMk/>
            <pc:sldMk cId="827357627" sldId="335"/>
            <ac:graphicFrameMk id="4" creationId="{2EF2788C-CEB6-309A-9171-501D7279BBDE}"/>
          </ac:graphicFrameMkLst>
        </pc:graphicFrameChg>
        <pc:graphicFrameChg chg="add mod modGraphic">
          <ac:chgData name="Francesco Fransesini" userId="f4b06c69-b125-4814-a67d-adf8dc91bd7e" providerId="ADAL" clId="{8941AE2B-18FC-49BF-9934-FA7B944ECC24}" dt="2022-10-24T11:42:35.859" v="2262" actId="14100"/>
          <ac:graphicFrameMkLst>
            <pc:docMk/>
            <pc:sldMk cId="827357627" sldId="335"/>
            <ac:graphicFrameMk id="6" creationId="{3A7FEED7-F9B6-BB47-81D1-B2A3BE6CE730}"/>
          </ac:graphicFrameMkLst>
        </pc:graphicFrameChg>
        <pc:graphicFrameChg chg="add mod modGraphic">
          <ac:chgData name="Francesco Fransesini" userId="f4b06c69-b125-4814-a67d-adf8dc91bd7e" providerId="ADAL" clId="{8941AE2B-18FC-49BF-9934-FA7B944ECC24}" dt="2022-10-24T11:42:52.018" v="2267" actId="1076"/>
          <ac:graphicFrameMkLst>
            <pc:docMk/>
            <pc:sldMk cId="827357627" sldId="335"/>
            <ac:graphicFrameMk id="15" creationId="{2D39D41F-C544-E8DB-4B62-5BE256989478}"/>
          </ac:graphicFrameMkLst>
        </pc:graphicFrameChg>
        <pc:graphicFrameChg chg="add mod modGraphic">
          <ac:chgData name="Francesco Fransesini" userId="f4b06c69-b125-4814-a67d-adf8dc91bd7e" providerId="ADAL" clId="{8941AE2B-18FC-49BF-9934-FA7B944ECC24}" dt="2022-10-24T11:44:55.094" v="2306" actId="20577"/>
          <ac:graphicFrameMkLst>
            <pc:docMk/>
            <pc:sldMk cId="827357627" sldId="335"/>
            <ac:graphicFrameMk id="16" creationId="{1FE70C9A-AA87-1115-CA8C-E8C6FB9CFD72}"/>
          </ac:graphicFrameMkLst>
        </pc:graphicFrameChg>
        <pc:picChg chg="del mod">
          <ac:chgData name="Francesco Fransesini" userId="f4b06c69-b125-4814-a67d-adf8dc91bd7e" providerId="ADAL" clId="{8941AE2B-18FC-49BF-9934-FA7B944ECC24}" dt="2022-10-24T09:47:20.277" v="1775" actId="478"/>
          <ac:picMkLst>
            <pc:docMk/>
            <pc:sldMk cId="827357627" sldId="335"/>
            <ac:picMk id="5" creationId="{F534E456-1F98-09F1-228C-7956478DB975}"/>
          </ac:picMkLst>
        </pc:picChg>
        <pc:picChg chg="del">
          <ac:chgData name="Francesco Fransesini" userId="f4b06c69-b125-4814-a67d-adf8dc91bd7e" providerId="ADAL" clId="{8941AE2B-18FC-49BF-9934-FA7B944ECC24}" dt="2022-10-24T09:47:20.963" v="1776" actId="478"/>
          <ac:picMkLst>
            <pc:docMk/>
            <pc:sldMk cId="827357627" sldId="335"/>
            <ac:picMk id="7" creationId="{484A7CBE-B989-8295-6A32-A3DF0912B7AF}"/>
          </ac:picMkLst>
        </pc:picChg>
      </pc:sldChg>
      <pc:sldChg chg="addSp modSp add mod">
        <pc:chgData name="Francesco Fransesini" userId="f4b06c69-b125-4814-a67d-adf8dc91bd7e" providerId="ADAL" clId="{8941AE2B-18FC-49BF-9934-FA7B944ECC24}" dt="2022-10-24T13:36:38.628" v="4341" actId="20577"/>
        <pc:sldMkLst>
          <pc:docMk/>
          <pc:sldMk cId="3970268558" sldId="336"/>
        </pc:sldMkLst>
        <pc:spChg chg="add mod">
          <ac:chgData name="Francesco Fransesini" userId="f4b06c69-b125-4814-a67d-adf8dc91bd7e" providerId="ADAL" clId="{8941AE2B-18FC-49BF-9934-FA7B944ECC24}" dt="2022-10-24T13:36:38.628" v="4341" actId="20577"/>
          <ac:spMkLst>
            <pc:docMk/>
            <pc:sldMk cId="3970268558" sldId="336"/>
            <ac:spMk id="3" creationId="{3B80A4ED-EFC6-4CD9-7D12-B60F6EDE65F9}"/>
          </ac:spMkLst>
        </pc:spChg>
        <pc:spChg chg="mod">
          <ac:chgData name="Francesco Fransesini" userId="f4b06c69-b125-4814-a67d-adf8dc91bd7e" providerId="ADAL" clId="{8941AE2B-18FC-49BF-9934-FA7B944ECC24}" dt="2022-10-24T13:13:39.692" v="3746" actId="20577"/>
          <ac:spMkLst>
            <pc:docMk/>
            <pc:sldMk cId="3970268558" sldId="336"/>
            <ac:spMk id="49" creationId="{9C0437E8-F3C7-49BE-85BF-948370FA1007}"/>
          </ac:spMkLst>
        </pc:spChg>
      </pc:sldChg>
      <pc:sldChg chg="addSp delSp modSp add mod">
        <pc:chgData name="Francesco Fransesini" userId="f4b06c69-b125-4814-a67d-adf8dc91bd7e" providerId="ADAL" clId="{8941AE2B-18FC-49BF-9934-FA7B944ECC24}" dt="2022-10-24T15:45:46.561" v="5190" actId="20577"/>
        <pc:sldMkLst>
          <pc:docMk/>
          <pc:sldMk cId="3736924699" sldId="337"/>
        </pc:sldMkLst>
        <pc:spChg chg="add mod">
          <ac:chgData name="Francesco Fransesini" userId="f4b06c69-b125-4814-a67d-adf8dc91bd7e" providerId="ADAL" clId="{8941AE2B-18FC-49BF-9934-FA7B944ECC24}" dt="2022-10-24T11:56:46.668" v="2377" actId="207"/>
          <ac:spMkLst>
            <pc:docMk/>
            <pc:sldMk cId="3736924699" sldId="337"/>
            <ac:spMk id="3" creationId="{15236604-2CE1-9CA2-9DCA-F4C625732D32}"/>
          </ac:spMkLst>
        </pc:spChg>
        <pc:spChg chg="add mod">
          <ac:chgData name="Francesco Fransesini" userId="f4b06c69-b125-4814-a67d-adf8dc91bd7e" providerId="ADAL" clId="{8941AE2B-18FC-49BF-9934-FA7B944ECC24}" dt="2022-10-24T15:43:37.536" v="5041" actId="14100"/>
          <ac:spMkLst>
            <pc:docMk/>
            <pc:sldMk cId="3736924699" sldId="337"/>
            <ac:spMk id="4" creationId="{009B4ECF-4818-CD20-EBBE-7521504A2324}"/>
          </ac:spMkLst>
        </pc:spChg>
        <pc:spChg chg="add del">
          <ac:chgData name="Francesco Fransesini" userId="f4b06c69-b125-4814-a67d-adf8dc91bd7e" providerId="ADAL" clId="{8941AE2B-18FC-49BF-9934-FA7B944ECC24}" dt="2022-10-24T15:44:01.711" v="5043" actId="22"/>
          <ac:spMkLst>
            <pc:docMk/>
            <pc:sldMk cId="3736924699" sldId="337"/>
            <ac:spMk id="6" creationId="{D188C97E-4846-3C08-6204-F20200B89411}"/>
          </ac:spMkLst>
        </pc:spChg>
        <pc:spChg chg="add mod">
          <ac:chgData name="Francesco Fransesini" userId="f4b06c69-b125-4814-a67d-adf8dc91bd7e" providerId="ADAL" clId="{8941AE2B-18FC-49BF-9934-FA7B944ECC24}" dt="2022-10-24T15:44:22.358" v="5069" actId="1076"/>
          <ac:spMkLst>
            <pc:docMk/>
            <pc:sldMk cId="3736924699" sldId="337"/>
            <ac:spMk id="8" creationId="{8CC96A66-3114-FDC5-6321-29C8048F89D1}"/>
          </ac:spMkLst>
        </pc:spChg>
        <pc:spChg chg="add mod">
          <ac:chgData name="Francesco Fransesini" userId="f4b06c69-b125-4814-a67d-adf8dc91bd7e" providerId="ADAL" clId="{8941AE2B-18FC-49BF-9934-FA7B944ECC24}" dt="2022-10-24T15:45:46.561" v="5190" actId="20577"/>
          <ac:spMkLst>
            <pc:docMk/>
            <pc:sldMk cId="3736924699" sldId="337"/>
            <ac:spMk id="13" creationId="{7B92485A-8CB0-CBF2-9440-BF5B39342F60}"/>
          </ac:spMkLst>
        </pc:spChg>
        <pc:spChg chg="del">
          <ac:chgData name="Francesco Fransesini" userId="f4b06c69-b125-4814-a67d-adf8dc91bd7e" providerId="ADAL" clId="{8941AE2B-18FC-49BF-9934-FA7B944ECC24}" dt="2022-10-24T11:56:11.366" v="2347" actId="478"/>
          <ac:spMkLst>
            <pc:docMk/>
            <pc:sldMk cId="3736924699" sldId="337"/>
            <ac:spMk id="14" creationId="{7F4760A3-57CC-441B-1BA6-82CFCCE130B7}"/>
          </ac:spMkLst>
        </pc:spChg>
        <pc:spChg chg="del">
          <ac:chgData name="Francesco Fransesini" userId="f4b06c69-b125-4814-a67d-adf8dc91bd7e" providerId="ADAL" clId="{8941AE2B-18FC-49BF-9934-FA7B944ECC24}" dt="2022-10-24T11:56:12.829" v="2348" actId="478"/>
          <ac:spMkLst>
            <pc:docMk/>
            <pc:sldMk cId="3736924699" sldId="337"/>
            <ac:spMk id="17" creationId="{534BD770-8B63-9C14-0BBD-F24B0EF7304E}"/>
          </ac:spMkLst>
        </pc:spChg>
        <pc:spChg chg="del">
          <ac:chgData name="Francesco Fransesini" userId="f4b06c69-b125-4814-a67d-adf8dc91bd7e" providerId="ADAL" clId="{8941AE2B-18FC-49BF-9934-FA7B944ECC24}" dt="2022-10-24T11:56:13.305" v="2349" actId="478"/>
          <ac:spMkLst>
            <pc:docMk/>
            <pc:sldMk cId="3736924699" sldId="337"/>
            <ac:spMk id="18" creationId="{B193DF1C-DEA5-8581-7346-4A10C1248AFD}"/>
          </ac:spMkLst>
        </pc:spChg>
        <pc:spChg chg="del">
          <ac:chgData name="Francesco Fransesini" userId="f4b06c69-b125-4814-a67d-adf8dc91bd7e" providerId="ADAL" clId="{8941AE2B-18FC-49BF-9934-FA7B944ECC24}" dt="2022-10-24T11:56:14.051" v="2350" actId="478"/>
          <ac:spMkLst>
            <pc:docMk/>
            <pc:sldMk cId="3736924699" sldId="337"/>
            <ac:spMk id="19" creationId="{5BB05DE2-268E-E5AE-F8CF-10DC1ECB92C7}"/>
          </ac:spMkLst>
        </pc:spChg>
        <pc:spChg chg="del mod">
          <ac:chgData name="Francesco Fransesini" userId="f4b06c69-b125-4814-a67d-adf8dc91bd7e" providerId="ADAL" clId="{8941AE2B-18FC-49BF-9934-FA7B944ECC24}" dt="2022-10-24T11:56:20.916" v="2357" actId="478"/>
          <ac:spMkLst>
            <pc:docMk/>
            <pc:sldMk cId="3736924699" sldId="337"/>
            <ac:spMk id="21" creationId="{F9C94F55-5CAC-5AA7-AC8B-83379ECA7E60}"/>
          </ac:spMkLst>
        </pc:spChg>
        <pc:spChg chg="del">
          <ac:chgData name="Francesco Fransesini" userId="f4b06c69-b125-4814-a67d-adf8dc91bd7e" providerId="ADAL" clId="{8941AE2B-18FC-49BF-9934-FA7B944ECC24}" dt="2022-10-24T11:56:22.100" v="2358" actId="478"/>
          <ac:spMkLst>
            <pc:docMk/>
            <pc:sldMk cId="3736924699" sldId="337"/>
            <ac:spMk id="22" creationId="{48358B82-0E83-80BA-90EA-D14ADF07608A}"/>
          </ac:spMkLst>
        </pc:spChg>
        <pc:spChg chg="del mod">
          <ac:chgData name="Francesco Fransesini" userId="f4b06c69-b125-4814-a67d-adf8dc91bd7e" providerId="ADAL" clId="{8941AE2B-18FC-49BF-9934-FA7B944ECC24}" dt="2022-10-24T11:56:19.828" v="2356" actId="478"/>
          <ac:spMkLst>
            <pc:docMk/>
            <pc:sldMk cId="3736924699" sldId="337"/>
            <ac:spMk id="23" creationId="{B9FD8466-B371-4D43-BF7F-7B3832B9D598}"/>
          </ac:spMkLst>
        </pc:spChg>
        <pc:graphicFrameChg chg="del">
          <ac:chgData name="Francesco Fransesini" userId="f4b06c69-b125-4814-a67d-adf8dc91bd7e" providerId="ADAL" clId="{8941AE2B-18FC-49BF-9934-FA7B944ECC24}" dt="2022-10-24T11:56:15.268" v="2352" actId="478"/>
          <ac:graphicFrameMkLst>
            <pc:docMk/>
            <pc:sldMk cId="3736924699" sldId="337"/>
            <ac:graphicFrameMk id="6" creationId="{3A7FEED7-F9B6-BB47-81D1-B2A3BE6CE730}"/>
          </ac:graphicFrameMkLst>
        </pc:graphicFrameChg>
        <pc:graphicFrameChg chg="del">
          <ac:chgData name="Francesco Fransesini" userId="f4b06c69-b125-4814-a67d-adf8dc91bd7e" providerId="ADAL" clId="{8941AE2B-18FC-49BF-9934-FA7B944ECC24}" dt="2022-10-24T11:56:14.589" v="2351" actId="478"/>
          <ac:graphicFrameMkLst>
            <pc:docMk/>
            <pc:sldMk cId="3736924699" sldId="337"/>
            <ac:graphicFrameMk id="15" creationId="{2D39D41F-C544-E8DB-4B62-5BE256989478}"/>
          </ac:graphicFrameMkLst>
        </pc:graphicFrameChg>
        <pc:graphicFrameChg chg="del">
          <ac:chgData name="Francesco Fransesini" userId="f4b06c69-b125-4814-a67d-adf8dc91bd7e" providerId="ADAL" clId="{8941AE2B-18FC-49BF-9934-FA7B944ECC24}" dt="2022-10-24T11:56:16.774" v="2353" actId="478"/>
          <ac:graphicFrameMkLst>
            <pc:docMk/>
            <pc:sldMk cId="3736924699" sldId="337"/>
            <ac:graphicFrameMk id="16" creationId="{1FE70C9A-AA87-1115-CA8C-E8C6FB9CFD72}"/>
          </ac:graphicFrameMkLst>
        </pc:graphicFrameChg>
      </pc:sldChg>
      <pc:sldChg chg="addSp delSp modSp add mod">
        <pc:chgData name="Francesco Fransesini" userId="f4b06c69-b125-4814-a67d-adf8dc91bd7e" providerId="ADAL" clId="{8941AE2B-18FC-49BF-9934-FA7B944ECC24}" dt="2022-10-24T13:12:21.976" v="3745" actId="1076"/>
        <pc:sldMkLst>
          <pc:docMk/>
          <pc:sldMk cId="1808261828" sldId="338"/>
        </pc:sldMkLst>
        <pc:spChg chg="del">
          <ac:chgData name="Francesco Fransesini" userId="f4b06c69-b125-4814-a67d-adf8dc91bd7e" providerId="ADAL" clId="{8941AE2B-18FC-49BF-9934-FA7B944ECC24}" dt="2022-10-24T12:48:14.299" v="3500" actId="478"/>
          <ac:spMkLst>
            <pc:docMk/>
            <pc:sldMk cId="1808261828" sldId="338"/>
            <ac:spMk id="3" creationId="{BAF8FE5C-8B3F-91EC-9FF5-AD4BF0131808}"/>
          </ac:spMkLst>
        </pc:spChg>
        <pc:spChg chg="add del mod">
          <ac:chgData name="Francesco Fransesini" userId="f4b06c69-b125-4814-a67d-adf8dc91bd7e" providerId="ADAL" clId="{8941AE2B-18FC-49BF-9934-FA7B944ECC24}" dt="2022-10-24T12:48:32.515" v="3505" actId="478"/>
          <ac:spMkLst>
            <pc:docMk/>
            <pc:sldMk cId="1808261828" sldId="338"/>
            <ac:spMk id="9" creationId="{CE574622-F366-099A-948F-AF64C5E65A08}"/>
          </ac:spMkLst>
        </pc:spChg>
        <pc:spChg chg="add mod">
          <ac:chgData name="Francesco Fransesini" userId="f4b06c69-b125-4814-a67d-adf8dc91bd7e" providerId="ADAL" clId="{8941AE2B-18FC-49BF-9934-FA7B944ECC24}" dt="2022-10-24T13:08:56.440" v="3562" actId="1076"/>
          <ac:spMkLst>
            <pc:docMk/>
            <pc:sldMk cId="1808261828" sldId="338"/>
            <ac:spMk id="16" creationId="{76C2EE2A-E33D-75E5-81C4-E9A2841167A5}"/>
          </ac:spMkLst>
        </pc:spChg>
        <pc:spChg chg="add del mod">
          <ac:chgData name="Francesco Fransesini" userId="f4b06c69-b125-4814-a67d-adf8dc91bd7e" providerId="ADAL" clId="{8941AE2B-18FC-49BF-9934-FA7B944ECC24}" dt="2022-10-24T13:09:49.057" v="3575" actId="478"/>
          <ac:spMkLst>
            <pc:docMk/>
            <pc:sldMk cId="1808261828" sldId="338"/>
            <ac:spMk id="17" creationId="{6A930EAD-0842-FF00-5EA4-D071243E46E3}"/>
          </ac:spMkLst>
        </pc:spChg>
        <pc:spChg chg="add mod">
          <ac:chgData name="Francesco Fransesini" userId="f4b06c69-b125-4814-a67d-adf8dc91bd7e" providerId="ADAL" clId="{8941AE2B-18FC-49BF-9934-FA7B944ECC24}" dt="2022-10-24T13:11:59.378" v="3738" actId="20577"/>
          <ac:spMkLst>
            <pc:docMk/>
            <pc:sldMk cId="1808261828" sldId="338"/>
            <ac:spMk id="18" creationId="{613BC93D-50B1-D47D-CC43-669C7B69D8BB}"/>
          </ac:spMkLst>
        </pc:spChg>
        <pc:spChg chg="add mod">
          <ac:chgData name="Francesco Fransesini" userId="f4b06c69-b125-4814-a67d-adf8dc91bd7e" providerId="ADAL" clId="{8941AE2B-18FC-49BF-9934-FA7B944ECC24}" dt="2022-10-24T13:12:18.322" v="3744" actId="113"/>
          <ac:spMkLst>
            <pc:docMk/>
            <pc:sldMk cId="1808261828" sldId="338"/>
            <ac:spMk id="19" creationId="{FDA96BD9-8740-6171-01B1-CC5FA15B2DD5}"/>
          </ac:spMkLst>
        </pc:spChg>
        <pc:spChg chg="del">
          <ac:chgData name="Francesco Fransesini" userId="f4b06c69-b125-4814-a67d-adf8dc91bd7e" providerId="ADAL" clId="{8941AE2B-18FC-49BF-9934-FA7B944ECC24}" dt="2022-10-24T12:48:27.010" v="3504" actId="478"/>
          <ac:spMkLst>
            <pc:docMk/>
            <pc:sldMk cId="1808261828" sldId="338"/>
            <ac:spMk id="49" creationId="{9C0437E8-F3C7-49BE-85BF-948370FA1007}"/>
          </ac:spMkLst>
        </pc:spChg>
        <pc:picChg chg="add mod modCrop">
          <ac:chgData name="Francesco Fransesini" userId="f4b06c69-b125-4814-a67d-adf8dc91bd7e" providerId="ADAL" clId="{8941AE2B-18FC-49BF-9934-FA7B944ECC24}" dt="2022-10-24T13:08:52.240" v="3560" actId="1076"/>
          <ac:picMkLst>
            <pc:docMk/>
            <pc:sldMk cId="1808261828" sldId="338"/>
            <ac:picMk id="6" creationId="{233D8FAF-8944-4B76-8510-71283867DDA9}"/>
          </ac:picMkLst>
        </pc:picChg>
        <pc:picChg chg="add mod modCrop">
          <ac:chgData name="Francesco Fransesini" userId="f4b06c69-b125-4814-a67d-adf8dc91bd7e" providerId="ADAL" clId="{8941AE2B-18FC-49BF-9934-FA7B944ECC24}" dt="2022-10-24T13:12:21.976" v="3745" actId="1076"/>
          <ac:picMkLst>
            <pc:docMk/>
            <pc:sldMk cId="1808261828" sldId="338"/>
            <ac:picMk id="11" creationId="{ECF35521-E76C-3B44-F97C-E153FAA5C37B}"/>
          </ac:picMkLst>
        </pc:picChg>
        <pc:picChg chg="add mod modCrop">
          <ac:chgData name="Francesco Fransesini" userId="f4b06c69-b125-4814-a67d-adf8dc91bd7e" providerId="ADAL" clId="{8941AE2B-18FC-49BF-9934-FA7B944ECC24}" dt="2022-10-24T13:09:39.328" v="3572" actId="1076"/>
          <ac:picMkLst>
            <pc:docMk/>
            <pc:sldMk cId="1808261828" sldId="338"/>
            <ac:picMk id="14" creationId="{F38E6A3F-BB96-351F-5AE0-D079F029BDC5}"/>
          </ac:picMkLst>
        </pc:picChg>
      </pc:sldChg>
      <pc:sldChg chg="addSp delSp modSp add mod">
        <pc:chgData name="Francesco Fransesini" userId="f4b06c69-b125-4814-a67d-adf8dc91bd7e" providerId="ADAL" clId="{8941AE2B-18FC-49BF-9934-FA7B944ECC24}" dt="2022-10-24T13:51:20.383" v="4499" actId="20577"/>
        <pc:sldMkLst>
          <pc:docMk/>
          <pc:sldMk cId="491992567" sldId="339"/>
        </pc:sldMkLst>
        <pc:spChg chg="del">
          <ac:chgData name="Francesco Fransesini" userId="f4b06c69-b125-4814-a67d-adf8dc91bd7e" providerId="ADAL" clId="{8941AE2B-18FC-49BF-9934-FA7B944ECC24}" dt="2022-10-24T13:36:46.598" v="4343" actId="478"/>
          <ac:spMkLst>
            <pc:docMk/>
            <pc:sldMk cId="491992567" sldId="339"/>
            <ac:spMk id="3" creationId="{3B80A4ED-EFC6-4CD9-7D12-B60F6EDE65F9}"/>
          </ac:spMkLst>
        </pc:spChg>
        <pc:spChg chg="add mod">
          <ac:chgData name="Francesco Fransesini" userId="f4b06c69-b125-4814-a67d-adf8dc91bd7e" providerId="ADAL" clId="{8941AE2B-18FC-49BF-9934-FA7B944ECC24}" dt="2022-10-24T13:51:20.383" v="4499" actId="20577"/>
          <ac:spMkLst>
            <pc:docMk/>
            <pc:sldMk cId="491992567" sldId="339"/>
            <ac:spMk id="10" creationId="{5D26C0C5-9175-BE40-3D7B-B5242499B899}"/>
          </ac:spMkLst>
        </pc:spChg>
        <pc:spChg chg="mod">
          <ac:chgData name="Francesco Fransesini" userId="f4b06c69-b125-4814-a67d-adf8dc91bd7e" providerId="ADAL" clId="{8941AE2B-18FC-49BF-9934-FA7B944ECC24}" dt="2022-10-24T13:50:49.011" v="4491" actId="1076"/>
          <ac:spMkLst>
            <pc:docMk/>
            <pc:sldMk cId="491992567" sldId="339"/>
            <ac:spMk id="49" creationId="{9C0437E8-F3C7-49BE-85BF-948370FA1007}"/>
          </ac:spMkLst>
        </pc:spChg>
        <pc:picChg chg="add mod modCrop">
          <ac:chgData name="Francesco Fransesini" userId="f4b06c69-b125-4814-a67d-adf8dc91bd7e" providerId="ADAL" clId="{8941AE2B-18FC-49BF-9934-FA7B944ECC24}" dt="2022-10-24T13:49:30.603" v="4362" actId="1076"/>
          <ac:picMkLst>
            <pc:docMk/>
            <pc:sldMk cId="491992567" sldId="339"/>
            <ac:picMk id="6" creationId="{82C60FC0-4A77-A5D2-FEB9-41FE37C97549}"/>
          </ac:picMkLst>
        </pc:picChg>
        <pc:picChg chg="add mod">
          <ac:chgData name="Francesco Fransesini" userId="f4b06c69-b125-4814-a67d-adf8dc91bd7e" providerId="ADAL" clId="{8941AE2B-18FC-49BF-9934-FA7B944ECC24}" dt="2022-10-24T13:49:04.147" v="4355" actId="1076"/>
          <ac:picMkLst>
            <pc:docMk/>
            <pc:sldMk cId="491992567" sldId="339"/>
            <ac:picMk id="9" creationId="{EBEE371B-4F3B-3300-3205-A3171CD8884F}"/>
          </ac:picMkLst>
        </pc:picChg>
      </pc:sldChg>
      <pc:sldChg chg="addSp delSp modSp add mod">
        <pc:chgData name="Francesco Fransesini" userId="f4b06c69-b125-4814-a67d-adf8dc91bd7e" providerId="ADAL" clId="{8941AE2B-18FC-49BF-9934-FA7B944ECC24}" dt="2022-10-24T14:06:10.043" v="4931" actId="1076"/>
        <pc:sldMkLst>
          <pc:docMk/>
          <pc:sldMk cId="1931967939" sldId="340"/>
        </pc:sldMkLst>
        <pc:spChg chg="add mod">
          <ac:chgData name="Francesco Fransesini" userId="f4b06c69-b125-4814-a67d-adf8dc91bd7e" providerId="ADAL" clId="{8941AE2B-18FC-49BF-9934-FA7B944ECC24}" dt="2022-10-24T14:06:00.131" v="4927" actId="1076"/>
          <ac:spMkLst>
            <pc:docMk/>
            <pc:sldMk cId="1931967939" sldId="340"/>
            <ac:spMk id="11" creationId="{3714E5F1-A2D1-8CE4-864C-B6B797EEA9A9}"/>
          </ac:spMkLst>
        </pc:spChg>
        <pc:spChg chg="add mod">
          <ac:chgData name="Francesco Fransesini" userId="f4b06c69-b125-4814-a67d-adf8dc91bd7e" providerId="ADAL" clId="{8941AE2B-18FC-49BF-9934-FA7B944ECC24}" dt="2022-10-24T14:03:09.582" v="4894" actId="207"/>
          <ac:spMkLst>
            <pc:docMk/>
            <pc:sldMk cId="1931967939" sldId="340"/>
            <ac:spMk id="16" creationId="{10552873-E307-4AA1-D705-EB9219D66375}"/>
          </ac:spMkLst>
        </pc:spChg>
        <pc:spChg chg="add mod">
          <ac:chgData name="Francesco Fransesini" userId="f4b06c69-b125-4814-a67d-adf8dc91bd7e" providerId="ADAL" clId="{8941AE2B-18FC-49BF-9934-FA7B944ECC24}" dt="2022-10-24T14:04:31.357" v="4916" actId="242"/>
          <ac:spMkLst>
            <pc:docMk/>
            <pc:sldMk cId="1931967939" sldId="340"/>
            <ac:spMk id="17" creationId="{F615A46C-3270-7A70-14CF-3C91DA2F8124}"/>
          </ac:spMkLst>
        </pc:spChg>
        <pc:spChg chg="add mod">
          <ac:chgData name="Francesco Fransesini" userId="f4b06c69-b125-4814-a67d-adf8dc91bd7e" providerId="ADAL" clId="{8941AE2B-18FC-49BF-9934-FA7B944ECC24}" dt="2022-10-24T14:03:09.582" v="4894" actId="207"/>
          <ac:spMkLst>
            <pc:docMk/>
            <pc:sldMk cId="1931967939" sldId="340"/>
            <ac:spMk id="18" creationId="{71979E6E-0C9D-BB1F-BEDD-BDF867420129}"/>
          </ac:spMkLst>
        </pc:spChg>
        <pc:spChg chg="mod">
          <ac:chgData name="Francesco Fransesini" userId="f4b06c69-b125-4814-a67d-adf8dc91bd7e" providerId="ADAL" clId="{8941AE2B-18FC-49BF-9934-FA7B944ECC24}" dt="2022-10-24T13:55:07.700" v="4608" actId="1076"/>
          <ac:spMkLst>
            <pc:docMk/>
            <pc:sldMk cId="1931967939" sldId="340"/>
            <ac:spMk id="49" creationId="{9C0437E8-F3C7-49BE-85BF-948370FA1007}"/>
          </ac:spMkLst>
        </pc:spChg>
        <pc:picChg chg="add del mod modCrop">
          <ac:chgData name="Francesco Fransesini" userId="f4b06c69-b125-4814-a67d-adf8dc91bd7e" providerId="ADAL" clId="{8941AE2B-18FC-49BF-9934-FA7B944ECC24}" dt="2022-10-24T13:54:29.637" v="4602" actId="478"/>
          <ac:picMkLst>
            <pc:docMk/>
            <pc:sldMk cId="1931967939" sldId="340"/>
            <ac:picMk id="5" creationId="{B784217F-2F4C-6D9D-BF4E-766E4315F507}"/>
          </ac:picMkLst>
        </pc:picChg>
        <pc:picChg chg="del">
          <ac:chgData name="Francesco Fransesini" userId="f4b06c69-b125-4814-a67d-adf8dc91bd7e" providerId="ADAL" clId="{8941AE2B-18FC-49BF-9934-FA7B944ECC24}" dt="2022-10-24T13:47:20.708" v="4350" actId="478"/>
          <ac:picMkLst>
            <pc:docMk/>
            <pc:sldMk cId="1931967939" sldId="340"/>
            <ac:picMk id="6" creationId="{82C60FC0-4A77-A5D2-FEB9-41FE37C97549}"/>
          </ac:picMkLst>
        </pc:picChg>
        <pc:picChg chg="del">
          <ac:chgData name="Francesco Fransesini" userId="f4b06c69-b125-4814-a67d-adf8dc91bd7e" providerId="ADAL" clId="{8941AE2B-18FC-49BF-9934-FA7B944ECC24}" dt="2022-10-24T13:47:19.868" v="4349" actId="478"/>
          <ac:picMkLst>
            <pc:docMk/>
            <pc:sldMk cId="1931967939" sldId="340"/>
            <ac:picMk id="9" creationId="{EBEE371B-4F3B-3300-3205-A3171CD8884F}"/>
          </ac:picMkLst>
        </pc:picChg>
        <pc:picChg chg="add mod modCrop">
          <ac:chgData name="Francesco Fransesini" userId="f4b06c69-b125-4814-a67d-adf8dc91bd7e" providerId="ADAL" clId="{8941AE2B-18FC-49BF-9934-FA7B944ECC24}" dt="2022-10-24T14:06:10.043" v="4931" actId="1076"/>
          <ac:picMkLst>
            <pc:docMk/>
            <pc:sldMk cId="1931967939" sldId="340"/>
            <ac:picMk id="10" creationId="{7737BF3D-9CE3-7609-3169-DB4492DE6C0A}"/>
          </ac:picMkLst>
        </pc:picChg>
        <pc:picChg chg="add mod modCrop">
          <ac:chgData name="Francesco Fransesini" userId="f4b06c69-b125-4814-a67d-adf8dc91bd7e" providerId="ADAL" clId="{8941AE2B-18FC-49BF-9934-FA7B944ECC24}" dt="2022-10-24T14:06:01.587" v="4928" actId="1076"/>
          <ac:picMkLst>
            <pc:docMk/>
            <pc:sldMk cId="1931967939" sldId="340"/>
            <ac:picMk id="14" creationId="{3A7815B5-BA33-9BE3-CC29-B3889A7EBAD2}"/>
          </ac:picMkLst>
        </pc:picChg>
        <pc:cxnChg chg="add mod">
          <ac:chgData name="Francesco Fransesini" userId="f4b06c69-b125-4814-a67d-adf8dc91bd7e" providerId="ADAL" clId="{8941AE2B-18FC-49BF-9934-FA7B944ECC24}" dt="2022-10-24T14:03:26.691" v="4897" actId="14100"/>
          <ac:cxnSpMkLst>
            <pc:docMk/>
            <pc:sldMk cId="1931967939" sldId="340"/>
            <ac:cxnSpMk id="20" creationId="{B8F5C6FB-7B45-B73F-6E2B-90A34FCFE296}"/>
          </ac:cxnSpMkLst>
        </pc:cxnChg>
        <pc:cxnChg chg="add mod">
          <ac:chgData name="Francesco Fransesini" userId="f4b06c69-b125-4814-a67d-adf8dc91bd7e" providerId="ADAL" clId="{8941AE2B-18FC-49BF-9934-FA7B944ECC24}" dt="2022-10-24T14:03:32.347" v="4900" actId="14100"/>
          <ac:cxnSpMkLst>
            <pc:docMk/>
            <pc:sldMk cId="1931967939" sldId="340"/>
            <ac:cxnSpMk id="22" creationId="{A257930C-DA79-EDC0-84AE-D9898AE3D74C}"/>
          </ac:cxnSpMkLst>
        </pc:cxnChg>
        <pc:cxnChg chg="add mod">
          <ac:chgData name="Francesco Fransesini" userId="f4b06c69-b125-4814-a67d-adf8dc91bd7e" providerId="ADAL" clId="{8941AE2B-18FC-49BF-9934-FA7B944ECC24}" dt="2022-10-24T14:03:40.675" v="4903" actId="14100"/>
          <ac:cxnSpMkLst>
            <pc:docMk/>
            <pc:sldMk cId="1931967939" sldId="340"/>
            <ac:cxnSpMk id="24" creationId="{6B85B8A3-DA58-C927-7FBA-52803CE21A98}"/>
          </ac:cxnSpMkLst>
        </pc:cxnChg>
        <pc:cxnChg chg="add mod">
          <ac:chgData name="Francesco Fransesini" userId="f4b06c69-b125-4814-a67d-adf8dc91bd7e" providerId="ADAL" clId="{8941AE2B-18FC-49BF-9934-FA7B944ECC24}" dt="2022-10-24T14:03:52.819" v="4908" actId="14100"/>
          <ac:cxnSpMkLst>
            <pc:docMk/>
            <pc:sldMk cId="1931967939" sldId="340"/>
            <ac:cxnSpMk id="26" creationId="{B70F9F0B-4B9E-7C28-AD59-3B0FA9C1F7F5}"/>
          </ac:cxnSpMkLst>
        </pc:cxnChg>
        <pc:cxnChg chg="add mod">
          <ac:chgData name="Francesco Fransesini" userId="f4b06c69-b125-4814-a67d-adf8dc91bd7e" providerId="ADAL" clId="{8941AE2B-18FC-49BF-9934-FA7B944ECC24}" dt="2022-10-24T14:04:00.203" v="4911" actId="14100"/>
          <ac:cxnSpMkLst>
            <pc:docMk/>
            <pc:sldMk cId="1931967939" sldId="340"/>
            <ac:cxnSpMk id="29" creationId="{1EA78D85-7A3F-E913-F946-29AA1F3866E8}"/>
          </ac:cxnSpMkLst>
        </pc:cxnChg>
      </pc:sldChg>
      <pc:sldChg chg="add del">
        <pc:chgData name="Francesco Fransesini" userId="f4b06c69-b125-4814-a67d-adf8dc91bd7e" providerId="ADAL" clId="{8941AE2B-18FC-49BF-9934-FA7B944ECC24}" dt="2022-10-26T08:08:02.701" v="5411" actId="47"/>
        <pc:sldMkLst>
          <pc:docMk/>
          <pc:sldMk cId="3575241426" sldId="341"/>
        </pc:sldMkLst>
      </pc:sldChg>
      <pc:sldChg chg="addSp delSp modSp add mod modAnim">
        <pc:chgData name="Francesco Fransesini" userId="f4b06c69-b125-4814-a67d-adf8dc91bd7e" providerId="ADAL" clId="{8941AE2B-18FC-49BF-9934-FA7B944ECC24}" dt="2022-10-26T09:02:53.025" v="5969" actId="1076"/>
        <pc:sldMkLst>
          <pc:docMk/>
          <pc:sldMk cId="3163681491" sldId="342"/>
        </pc:sldMkLst>
        <pc:spChg chg="add mod">
          <ac:chgData name="Francesco Fransesini" userId="f4b06c69-b125-4814-a67d-adf8dc91bd7e" providerId="ADAL" clId="{8941AE2B-18FC-49BF-9934-FA7B944ECC24}" dt="2022-10-26T08:28:35.970" v="5726" actId="1076"/>
          <ac:spMkLst>
            <pc:docMk/>
            <pc:sldMk cId="3163681491" sldId="342"/>
            <ac:spMk id="3" creationId="{195785C0-3CE5-B8F8-E073-38A42A92EB55}"/>
          </ac:spMkLst>
        </pc:spChg>
        <pc:spChg chg="add mod">
          <ac:chgData name="Francesco Fransesini" userId="f4b06c69-b125-4814-a67d-adf8dc91bd7e" providerId="ADAL" clId="{8941AE2B-18FC-49BF-9934-FA7B944ECC24}" dt="2022-10-26T08:57:17.345" v="5966" actId="20577"/>
          <ac:spMkLst>
            <pc:docMk/>
            <pc:sldMk cId="3163681491" sldId="342"/>
            <ac:spMk id="5" creationId="{086B4A73-BC79-678A-E2A2-55F59BDD7F8C}"/>
          </ac:spMkLst>
        </pc:spChg>
        <pc:spChg chg="del">
          <ac:chgData name="Francesco Fransesini" userId="f4b06c69-b125-4814-a67d-adf8dc91bd7e" providerId="ADAL" clId="{8941AE2B-18FC-49BF-9934-FA7B944ECC24}" dt="2022-10-25T15:49:56.867" v="5222" actId="478"/>
          <ac:spMkLst>
            <pc:docMk/>
            <pc:sldMk cId="3163681491" sldId="342"/>
            <ac:spMk id="5" creationId="{E4E0E561-6B6C-EC72-63D5-C44D87CF921F}"/>
          </ac:spMkLst>
        </pc:spChg>
        <pc:spChg chg="del">
          <ac:chgData name="Francesco Fransesini" userId="f4b06c69-b125-4814-a67d-adf8dc91bd7e" providerId="ADAL" clId="{8941AE2B-18FC-49BF-9934-FA7B944ECC24}" dt="2022-10-25T15:49:49.103" v="5216" actId="478"/>
          <ac:spMkLst>
            <pc:docMk/>
            <pc:sldMk cId="3163681491" sldId="342"/>
            <ac:spMk id="9" creationId="{066DC8A5-2441-6BDA-68B9-7587726ED2A8}"/>
          </ac:spMkLst>
        </pc:spChg>
        <pc:spChg chg="add del mod">
          <ac:chgData name="Francesco Fransesini" userId="f4b06c69-b125-4814-a67d-adf8dc91bd7e" providerId="ADAL" clId="{8941AE2B-18FC-49BF-9934-FA7B944ECC24}" dt="2022-10-25T15:49:55.781" v="5221" actId="478"/>
          <ac:spMkLst>
            <pc:docMk/>
            <pc:sldMk cId="3163681491" sldId="342"/>
            <ac:spMk id="13" creationId="{2C469B26-ADE0-4236-4693-E136E0016BBB}"/>
          </ac:spMkLst>
        </pc:spChg>
        <pc:spChg chg="del">
          <ac:chgData name="Francesco Fransesini" userId="f4b06c69-b125-4814-a67d-adf8dc91bd7e" providerId="ADAL" clId="{8941AE2B-18FC-49BF-9934-FA7B944ECC24}" dt="2022-10-25T15:50:00" v="5224" actId="478"/>
          <ac:spMkLst>
            <pc:docMk/>
            <pc:sldMk cId="3163681491" sldId="342"/>
            <ac:spMk id="16" creationId="{60C67DAA-0A12-6694-71F0-459067753709}"/>
          </ac:spMkLst>
        </pc:spChg>
        <pc:spChg chg="del mod">
          <ac:chgData name="Francesco Fransesini" userId="f4b06c69-b125-4814-a67d-adf8dc91bd7e" providerId="ADAL" clId="{8941AE2B-18FC-49BF-9934-FA7B944ECC24}" dt="2022-10-25T15:49:50.587" v="5218" actId="478"/>
          <ac:spMkLst>
            <pc:docMk/>
            <pc:sldMk cId="3163681491" sldId="342"/>
            <ac:spMk id="25" creationId="{E8718D81-13BA-BF95-CA39-3F4062FAE51D}"/>
          </ac:spMkLst>
        </pc:spChg>
        <pc:spChg chg="del">
          <ac:chgData name="Francesco Fransesini" userId="f4b06c69-b125-4814-a67d-adf8dc91bd7e" providerId="ADAL" clId="{8941AE2B-18FC-49BF-9934-FA7B944ECC24}" dt="2022-10-25T15:49:52.721" v="5220" actId="478"/>
          <ac:spMkLst>
            <pc:docMk/>
            <pc:sldMk cId="3163681491" sldId="342"/>
            <ac:spMk id="49" creationId="{9C0437E8-F3C7-49BE-85BF-948370FA1007}"/>
          </ac:spMkLst>
        </pc:spChg>
        <pc:grpChg chg="add mod">
          <ac:chgData name="Francesco Fransesini" userId="f4b06c69-b125-4814-a67d-adf8dc91bd7e" providerId="ADAL" clId="{8941AE2B-18FC-49BF-9934-FA7B944ECC24}" dt="2022-10-26T09:02:48.310" v="5968" actId="1076"/>
          <ac:grpSpMkLst>
            <pc:docMk/>
            <pc:sldMk cId="3163681491" sldId="342"/>
            <ac:grpSpMk id="6" creationId="{5544CBC4-B971-67CC-B930-846AE20205CA}"/>
          </ac:grpSpMkLst>
        </pc:grpChg>
        <pc:graphicFrameChg chg="del">
          <ac:chgData name="Francesco Fransesini" userId="f4b06c69-b125-4814-a67d-adf8dc91bd7e" providerId="ADAL" clId="{8941AE2B-18FC-49BF-9934-FA7B944ECC24}" dt="2022-10-25T15:50:02.381" v="5225" actId="478"/>
          <ac:graphicFrameMkLst>
            <pc:docMk/>
            <pc:sldMk cId="3163681491" sldId="342"/>
            <ac:graphicFrameMk id="3" creationId="{FB2A9861-1B19-BA4C-5D67-061A2F6D81F6}"/>
          </ac:graphicFrameMkLst>
        </pc:graphicFrameChg>
        <pc:graphicFrameChg chg="add mod modGraphic">
          <ac:chgData name="Francesco Fransesini" userId="f4b06c69-b125-4814-a67d-adf8dc91bd7e" providerId="ADAL" clId="{8941AE2B-18FC-49BF-9934-FA7B944ECC24}" dt="2022-10-26T09:02:53.025" v="5969" actId="1076"/>
          <ac:graphicFrameMkLst>
            <pc:docMk/>
            <pc:sldMk cId="3163681491" sldId="342"/>
            <ac:graphicFrameMk id="8" creationId="{9487CB7A-1893-39CD-6DE8-0BA4D2A978CD}"/>
          </ac:graphicFrameMkLst>
        </pc:graphicFrameChg>
        <pc:picChg chg="del">
          <ac:chgData name="Francesco Fransesini" userId="f4b06c69-b125-4814-a67d-adf8dc91bd7e" providerId="ADAL" clId="{8941AE2B-18FC-49BF-9934-FA7B944ECC24}" dt="2022-10-25T15:49:51.146" v="5219" actId="478"/>
          <ac:picMkLst>
            <pc:docMk/>
            <pc:sldMk cId="3163681491" sldId="342"/>
            <ac:picMk id="6" creationId="{77545463-B98D-F81F-2156-B4EEE13D8D70}"/>
          </ac:picMkLst>
        </pc:picChg>
        <pc:picChg chg="del">
          <ac:chgData name="Francesco Fransesini" userId="f4b06c69-b125-4814-a67d-adf8dc91bd7e" providerId="ADAL" clId="{8941AE2B-18FC-49BF-9934-FA7B944ECC24}" dt="2022-10-25T15:49:46.815" v="5215" actId="478"/>
          <ac:picMkLst>
            <pc:docMk/>
            <pc:sldMk cId="3163681491" sldId="342"/>
            <ac:picMk id="8" creationId="{75DEBF6A-4EB0-06EB-55C7-48C126C4A8E4}"/>
          </ac:picMkLst>
        </pc:picChg>
        <pc:picChg chg="del">
          <ac:chgData name="Francesco Fransesini" userId="f4b06c69-b125-4814-a67d-adf8dc91bd7e" providerId="ADAL" clId="{8941AE2B-18FC-49BF-9934-FA7B944ECC24}" dt="2022-10-25T15:49:58.121" v="5223" actId="478"/>
          <ac:picMkLst>
            <pc:docMk/>
            <pc:sldMk cId="3163681491" sldId="342"/>
            <ac:picMk id="11" creationId="{23221E56-8BDE-1557-40B1-38601C0E1A5C}"/>
          </ac:picMkLst>
        </pc:picChg>
        <pc:picChg chg="add mod modCrop">
          <ac:chgData name="Francesco Fransesini" userId="f4b06c69-b125-4814-a67d-adf8dc91bd7e" providerId="ADAL" clId="{8941AE2B-18FC-49BF-9934-FA7B944ECC24}" dt="2022-10-26T08:28:51.818" v="5727" actId="732"/>
          <ac:picMkLst>
            <pc:docMk/>
            <pc:sldMk cId="3163681491" sldId="342"/>
            <ac:picMk id="14" creationId="{BC7BB1CE-DB9D-E883-0162-8982CAB104B9}"/>
          </ac:picMkLst>
        </pc:picChg>
      </pc:sldChg>
      <pc:sldChg chg="addSp delSp modSp add mod">
        <pc:chgData name="Francesco Fransesini" userId="f4b06c69-b125-4814-a67d-adf8dc91bd7e" providerId="ADAL" clId="{8941AE2B-18FC-49BF-9934-FA7B944ECC24}" dt="2022-10-26T09:21:22.488" v="6876" actId="20577"/>
        <pc:sldMkLst>
          <pc:docMk/>
          <pc:sldMk cId="1271989052" sldId="343"/>
        </pc:sldMkLst>
        <pc:spChg chg="del">
          <ac:chgData name="Francesco Fransesini" userId="f4b06c69-b125-4814-a67d-adf8dc91bd7e" providerId="ADAL" clId="{8941AE2B-18FC-49BF-9934-FA7B944ECC24}" dt="2022-10-26T09:03:13.020" v="5971" actId="478"/>
          <ac:spMkLst>
            <pc:docMk/>
            <pc:sldMk cId="1271989052" sldId="343"/>
            <ac:spMk id="5" creationId="{086B4A73-BC79-678A-E2A2-55F59BDD7F8C}"/>
          </ac:spMkLst>
        </pc:spChg>
        <pc:spChg chg="add mod">
          <ac:chgData name="Francesco Fransesini" userId="f4b06c69-b125-4814-a67d-adf8dc91bd7e" providerId="ADAL" clId="{8941AE2B-18FC-49BF-9934-FA7B944ECC24}" dt="2022-10-26T09:12:15.713" v="6612" actId="1076"/>
          <ac:spMkLst>
            <pc:docMk/>
            <pc:sldMk cId="1271989052" sldId="343"/>
            <ac:spMk id="9" creationId="{B7F6CBD5-8855-DE15-7C13-D05B6F6D3424}"/>
          </ac:spMkLst>
        </pc:spChg>
        <pc:spChg chg="add mod">
          <ac:chgData name="Francesco Fransesini" userId="f4b06c69-b125-4814-a67d-adf8dc91bd7e" providerId="ADAL" clId="{8941AE2B-18FC-49BF-9934-FA7B944ECC24}" dt="2022-10-26T09:21:22.488" v="6876" actId="20577"/>
          <ac:spMkLst>
            <pc:docMk/>
            <pc:sldMk cId="1271989052" sldId="343"/>
            <ac:spMk id="10" creationId="{713B0CAC-B89F-F874-BC4D-340E3C5E4D51}"/>
          </ac:spMkLst>
        </pc:spChg>
        <pc:grpChg chg="del">
          <ac:chgData name="Francesco Fransesini" userId="f4b06c69-b125-4814-a67d-adf8dc91bd7e" providerId="ADAL" clId="{8941AE2B-18FC-49BF-9934-FA7B944ECC24}" dt="2022-10-26T09:03:21.898" v="5975" actId="478"/>
          <ac:grpSpMkLst>
            <pc:docMk/>
            <pc:sldMk cId="1271989052" sldId="343"/>
            <ac:grpSpMk id="6" creationId="{5544CBC4-B971-67CC-B930-846AE20205CA}"/>
          </ac:grpSpMkLst>
        </pc:grpChg>
        <pc:graphicFrameChg chg="del modGraphic">
          <ac:chgData name="Francesco Fransesini" userId="f4b06c69-b125-4814-a67d-adf8dc91bd7e" providerId="ADAL" clId="{8941AE2B-18FC-49BF-9934-FA7B944ECC24}" dt="2022-10-26T09:03:20.480" v="5974" actId="478"/>
          <ac:graphicFrameMkLst>
            <pc:docMk/>
            <pc:sldMk cId="1271989052" sldId="343"/>
            <ac:graphicFrameMk id="8" creationId="{9487CB7A-1893-39CD-6DE8-0BA4D2A978CD}"/>
          </ac:graphicFrameMkLst>
        </pc:graphicFrameChg>
      </pc:sldChg>
      <pc:sldMasterChg chg="delSldLayout">
        <pc:chgData name="Francesco Fransesini" userId="f4b06c69-b125-4814-a67d-adf8dc91bd7e" providerId="ADAL" clId="{8941AE2B-18FC-49BF-9934-FA7B944ECC24}" dt="2022-10-20T15:18:57.290" v="202" actId="47"/>
        <pc:sldMasterMkLst>
          <pc:docMk/>
          <pc:sldMasterMk cId="3684260606" sldId="2147483650"/>
        </pc:sldMasterMkLst>
        <pc:sldLayoutChg chg="del">
          <pc:chgData name="Francesco Fransesini" userId="f4b06c69-b125-4814-a67d-adf8dc91bd7e" providerId="ADAL" clId="{8941AE2B-18FC-49BF-9934-FA7B944ECC24}" dt="2022-10-20T15:18:57.290" v="202" actId="47"/>
          <pc:sldLayoutMkLst>
            <pc:docMk/>
            <pc:sldMasterMk cId="3684260606" sldId="2147483650"/>
            <pc:sldLayoutMk cId="1102278336" sldId="2147483666"/>
          </pc:sldLayoutMkLst>
        </pc:sldLayoutChg>
      </pc:sldMasterChg>
    </pc:docChg>
  </pc:docChgLst>
  <pc:docChgLst>
    <pc:chgData name="Francesco" userId="f4b06c69-b125-4814-a67d-adf8dc91bd7e" providerId="ADAL" clId="{0F2DADEC-2ED7-42BE-8FF6-E0C0AD14E04E}"/>
    <pc:docChg chg="undo redo custSel delSld modSld">
      <pc:chgData name="Francesco" userId="f4b06c69-b125-4814-a67d-adf8dc91bd7e" providerId="ADAL" clId="{0F2DADEC-2ED7-42BE-8FF6-E0C0AD14E04E}" dt="2022-10-26T10:24:01.145" v="695" actId="20577"/>
      <pc:docMkLst>
        <pc:docMk/>
      </pc:docMkLst>
      <pc:sldChg chg="addSp delSp modSp mod">
        <pc:chgData name="Francesco" userId="f4b06c69-b125-4814-a67d-adf8dc91bd7e" providerId="ADAL" clId="{0F2DADEC-2ED7-42BE-8FF6-E0C0AD14E04E}" dt="2022-10-17T09:31:44.273" v="78"/>
        <pc:sldMkLst>
          <pc:docMk/>
          <pc:sldMk cId="2231268605" sldId="280"/>
        </pc:sldMkLst>
        <pc:spChg chg="add del mod">
          <ac:chgData name="Francesco" userId="f4b06c69-b125-4814-a67d-adf8dc91bd7e" providerId="ADAL" clId="{0F2DADEC-2ED7-42BE-8FF6-E0C0AD14E04E}" dt="2022-10-17T09:31:42.118" v="76" actId="478"/>
          <ac:spMkLst>
            <pc:docMk/>
            <pc:sldMk cId="2231268605" sldId="280"/>
            <ac:spMk id="3" creationId="{EAC09316-D550-3B6B-0055-BBC102FAE3AB}"/>
          </ac:spMkLst>
        </pc:spChg>
        <pc:spChg chg="del">
          <ac:chgData name="Francesco" userId="f4b06c69-b125-4814-a67d-adf8dc91bd7e" providerId="ADAL" clId="{0F2DADEC-2ED7-42BE-8FF6-E0C0AD14E04E}" dt="2022-10-17T09:30:59.143" v="70" actId="478"/>
          <ac:spMkLst>
            <pc:docMk/>
            <pc:sldMk cId="2231268605" sldId="280"/>
            <ac:spMk id="4" creationId="{B4A674D2-DEA4-31E3-2CEC-0075EF4F3260}"/>
          </ac:spMkLst>
        </pc:spChg>
        <pc:spChg chg="add del mod">
          <ac:chgData name="Francesco" userId="f4b06c69-b125-4814-a67d-adf8dc91bd7e" providerId="ADAL" clId="{0F2DADEC-2ED7-42BE-8FF6-E0C0AD14E04E}" dt="2022-10-17T09:31:39.462" v="75" actId="478"/>
          <ac:spMkLst>
            <pc:docMk/>
            <pc:sldMk cId="2231268605" sldId="280"/>
            <ac:spMk id="5" creationId="{BDD4FADD-D31B-0197-C9E1-07BA29529415}"/>
          </ac:spMkLst>
        </pc:spChg>
        <pc:spChg chg="add mod">
          <ac:chgData name="Francesco" userId="f4b06c69-b125-4814-a67d-adf8dc91bd7e" providerId="ADAL" clId="{0F2DADEC-2ED7-42BE-8FF6-E0C0AD14E04E}" dt="2022-10-17T09:31:44.273" v="78"/>
          <ac:spMkLst>
            <pc:docMk/>
            <pc:sldMk cId="2231268605" sldId="280"/>
            <ac:spMk id="8" creationId="{6226D1EB-110B-1CC6-E167-5B9F84E295FE}"/>
          </ac:spMkLst>
        </pc:spChg>
        <pc:spChg chg="add mod">
          <ac:chgData name="Francesco" userId="f4b06c69-b125-4814-a67d-adf8dc91bd7e" providerId="ADAL" clId="{0F2DADEC-2ED7-42BE-8FF6-E0C0AD14E04E}" dt="2022-10-17T09:31:44.273" v="78"/>
          <ac:spMkLst>
            <pc:docMk/>
            <pc:sldMk cId="2231268605" sldId="280"/>
            <ac:spMk id="9" creationId="{F80AD46C-1EDA-1BA2-3C29-779DBC73CE57}"/>
          </ac:spMkLst>
        </pc:spChg>
        <pc:picChg chg="add mod">
          <ac:chgData name="Francesco" userId="f4b06c69-b125-4814-a67d-adf8dc91bd7e" providerId="ADAL" clId="{0F2DADEC-2ED7-42BE-8FF6-E0C0AD14E04E}" dt="2022-10-17T09:31:44.273" v="78"/>
          <ac:picMkLst>
            <pc:docMk/>
            <pc:sldMk cId="2231268605" sldId="280"/>
            <ac:picMk id="6" creationId="{9C279008-E665-32BD-A967-B475B079B4E7}"/>
          </ac:picMkLst>
        </pc:picChg>
        <pc:picChg chg="add mod">
          <ac:chgData name="Francesco" userId="f4b06c69-b125-4814-a67d-adf8dc91bd7e" providerId="ADAL" clId="{0F2DADEC-2ED7-42BE-8FF6-E0C0AD14E04E}" dt="2022-10-17T09:31:44.273" v="78"/>
          <ac:picMkLst>
            <pc:docMk/>
            <pc:sldMk cId="2231268605" sldId="280"/>
            <ac:picMk id="7" creationId="{CB88F679-37CB-64F7-EC15-296BEB7DD251}"/>
          </ac:picMkLst>
        </pc:picChg>
        <pc:picChg chg="del mod">
          <ac:chgData name="Francesco" userId="f4b06c69-b125-4814-a67d-adf8dc91bd7e" providerId="ADAL" clId="{0F2DADEC-2ED7-42BE-8FF6-E0C0AD14E04E}" dt="2022-10-17T09:31:43.766" v="77" actId="478"/>
          <ac:picMkLst>
            <pc:docMk/>
            <pc:sldMk cId="2231268605" sldId="280"/>
            <ac:picMk id="18" creationId="{4D18B48D-2653-8185-E671-80A4A8E3EAD3}"/>
          </ac:picMkLst>
        </pc:picChg>
      </pc:sldChg>
      <pc:sldChg chg="addSp delSp modSp mod">
        <pc:chgData name="Francesco" userId="f4b06c69-b125-4814-a67d-adf8dc91bd7e" providerId="ADAL" clId="{0F2DADEC-2ED7-42BE-8FF6-E0C0AD14E04E}" dt="2022-10-17T09:31:23.861" v="74" actId="1076"/>
        <pc:sldMkLst>
          <pc:docMk/>
          <pc:sldMk cId="3110927197" sldId="283"/>
        </pc:sldMkLst>
        <pc:spChg chg="add del mod">
          <ac:chgData name="Francesco" userId="f4b06c69-b125-4814-a67d-adf8dc91bd7e" providerId="ADAL" clId="{0F2DADEC-2ED7-42BE-8FF6-E0C0AD14E04E}" dt="2022-10-17T09:29:07.488" v="56"/>
          <ac:spMkLst>
            <pc:docMk/>
            <pc:sldMk cId="3110927197" sldId="283"/>
            <ac:spMk id="4" creationId="{C993F01A-458B-CF4C-0C42-C4842012FC79}"/>
          </ac:spMkLst>
        </pc:spChg>
        <pc:spChg chg="del">
          <ac:chgData name="Francesco" userId="f4b06c69-b125-4814-a67d-adf8dc91bd7e" providerId="ADAL" clId="{0F2DADEC-2ED7-42BE-8FF6-E0C0AD14E04E}" dt="2022-10-17T09:29:09.469" v="57" actId="478"/>
          <ac:spMkLst>
            <pc:docMk/>
            <pc:sldMk cId="3110927197" sldId="283"/>
            <ac:spMk id="5" creationId="{FBE0B5BC-FB54-55FA-12E1-E0B29D979946}"/>
          </ac:spMkLst>
        </pc:spChg>
        <pc:spChg chg="add del mod">
          <ac:chgData name="Francesco" userId="f4b06c69-b125-4814-a67d-adf8dc91bd7e" providerId="ADAL" clId="{0F2DADEC-2ED7-42BE-8FF6-E0C0AD14E04E}" dt="2022-10-17T09:29:07.488" v="56"/>
          <ac:spMkLst>
            <pc:docMk/>
            <pc:sldMk cId="3110927197" sldId="283"/>
            <ac:spMk id="6" creationId="{058F72DD-DE6A-7E9D-36A4-761BEBD06869}"/>
          </ac:spMkLst>
        </pc:spChg>
        <pc:spChg chg="add mod">
          <ac:chgData name="Francesco" userId="f4b06c69-b125-4814-a67d-adf8dc91bd7e" providerId="ADAL" clId="{0F2DADEC-2ED7-42BE-8FF6-E0C0AD14E04E}" dt="2022-10-17T09:29:10.074" v="58"/>
          <ac:spMkLst>
            <pc:docMk/>
            <pc:sldMk cId="3110927197" sldId="283"/>
            <ac:spMk id="7" creationId="{027CE377-23CE-0074-A129-EE9BCB56CDC6}"/>
          </ac:spMkLst>
        </pc:spChg>
        <pc:spChg chg="add mod">
          <ac:chgData name="Francesco" userId="f4b06c69-b125-4814-a67d-adf8dc91bd7e" providerId="ADAL" clId="{0F2DADEC-2ED7-42BE-8FF6-E0C0AD14E04E}" dt="2022-10-17T09:29:10.074" v="58"/>
          <ac:spMkLst>
            <pc:docMk/>
            <pc:sldMk cId="3110927197" sldId="283"/>
            <ac:spMk id="8" creationId="{9DCECDD7-B402-7D0B-7199-9B19C4A57E17}"/>
          </ac:spMkLst>
        </pc:spChg>
        <pc:picChg chg="mod">
          <ac:chgData name="Francesco" userId="f4b06c69-b125-4814-a67d-adf8dc91bd7e" providerId="ADAL" clId="{0F2DADEC-2ED7-42BE-8FF6-E0C0AD14E04E}" dt="2022-10-17T09:31:21.266" v="73" actId="1076"/>
          <ac:picMkLst>
            <pc:docMk/>
            <pc:sldMk cId="3110927197" sldId="283"/>
            <ac:picMk id="14" creationId="{F1A22F1C-EDDA-4E9F-919B-67715B6A2B41}"/>
          </ac:picMkLst>
        </pc:picChg>
        <pc:picChg chg="mod">
          <ac:chgData name="Francesco" userId="f4b06c69-b125-4814-a67d-adf8dc91bd7e" providerId="ADAL" clId="{0F2DADEC-2ED7-42BE-8FF6-E0C0AD14E04E}" dt="2022-10-17T09:31:23.861" v="74" actId="1076"/>
          <ac:picMkLst>
            <pc:docMk/>
            <pc:sldMk cId="3110927197" sldId="283"/>
            <ac:picMk id="17" creationId="{B0E04706-7174-46D3-AF9A-00DC7EBFFA67}"/>
          </ac:picMkLst>
        </pc:picChg>
      </pc:sldChg>
      <pc:sldChg chg="modSp mod">
        <pc:chgData name="Francesco" userId="f4b06c69-b125-4814-a67d-adf8dc91bd7e" providerId="ADAL" clId="{0F2DADEC-2ED7-42BE-8FF6-E0C0AD14E04E}" dt="2022-10-25T12:51:31.672" v="127" actId="20577"/>
        <pc:sldMkLst>
          <pc:docMk/>
          <pc:sldMk cId="3097175895" sldId="285"/>
        </pc:sldMkLst>
        <pc:spChg chg="mod">
          <ac:chgData name="Francesco" userId="f4b06c69-b125-4814-a67d-adf8dc91bd7e" providerId="ADAL" clId="{0F2DADEC-2ED7-42BE-8FF6-E0C0AD14E04E}" dt="2022-10-25T12:51:31.672" v="127" actId="20577"/>
          <ac:spMkLst>
            <pc:docMk/>
            <pc:sldMk cId="3097175895" sldId="285"/>
            <ac:spMk id="83" creationId="{EA665A04-AB07-EA94-B16C-D759EE002B46}"/>
          </ac:spMkLst>
        </pc:spChg>
      </pc:sldChg>
      <pc:sldChg chg="addSp modSp mod">
        <pc:chgData name="Francesco" userId="f4b06c69-b125-4814-a67d-adf8dc91bd7e" providerId="ADAL" clId="{0F2DADEC-2ED7-42BE-8FF6-E0C0AD14E04E}" dt="2022-10-17T09:30:44.072" v="69" actId="2711"/>
        <pc:sldMkLst>
          <pc:docMk/>
          <pc:sldMk cId="3660757301" sldId="289"/>
        </pc:sldMkLst>
        <pc:spChg chg="mod">
          <ac:chgData name="Francesco" userId="f4b06c69-b125-4814-a67d-adf8dc91bd7e" providerId="ADAL" clId="{0F2DADEC-2ED7-42BE-8FF6-E0C0AD14E04E}" dt="2022-10-17T09:18:21.847" v="10" actId="1076"/>
          <ac:spMkLst>
            <pc:docMk/>
            <pc:sldMk cId="3660757301" sldId="289"/>
            <ac:spMk id="2" creationId="{B75C5EC8-F6BE-4EDD-8A1F-E7C4E339CEBA}"/>
          </ac:spMkLst>
        </pc:spChg>
        <pc:spChg chg="add mod">
          <ac:chgData name="Francesco" userId="f4b06c69-b125-4814-a67d-adf8dc91bd7e" providerId="ADAL" clId="{0F2DADEC-2ED7-42BE-8FF6-E0C0AD14E04E}" dt="2022-10-17T09:28:53.191" v="52" actId="1076"/>
          <ac:spMkLst>
            <pc:docMk/>
            <pc:sldMk cId="3660757301" sldId="289"/>
            <ac:spMk id="3" creationId="{97C83240-0D40-A487-EE05-D16D71B2E88A}"/>
          </ac:spMkLst>
        </pc:spChg>
        <pc:spChg chg="mod">
          <ac:chgData name="Francesco" userId="f4b06c69-b125-4814-a67d-adf8dc91bd7e" providerId="ADAL" clId="{0F2DADEC-2ED7-42BE-8FF6-E0C0AD14E04E}" dt="2022-10-17T09:30:44.072" v="69" actId="2711"/>
          <ac:spMkLst>
            <pc:docMk/>
            <pc:sldMk cId="3660757301" sldId="289"/>
            <ac:spMk id="13" creationId="{01305270-6C47-4C0D-89C7-82B919DE8B1E}"/>
          </ac:spMkLst>
        </pc:spChg>
      </pc:sldChg>
      <pc:sldChg chg="addSp delSp modSp mod">
        <pc:chgData name="Francesco" userId="f4b06c69-b125-4814-a67d-adf8dc91bd7e" providerId="ADAL" clId="{0F2DADEC-2ED7-42BE-8FF6-E0C0AD14E04E}" dt="2022-10-17T09:29:35.499" v="62" actId="1076"/>
        <pc:sldMkLst>
          <pc:docMk/>
          <pc:sldMk cId="2300865899" sldId="291"/>
        </pc:sldMkLst>
        <pc:spChg chg="add mod">
          <ac:chgData name="Francesco" userId="f4b06c69-b125-4814-a67d-adf8dc91bd7e" providerId="ADAL" clId="{0F2DADEC-2ED7-42BE-8FF6-E0C0AD14E04E}" dt="2022-10-17T09:29:23.262" v="60"/>
          <ac:spMkLst>
            <pc:docMk/>
            <pc:sldMk cId="2300865899" sldId="291"/>
            <ac:spMk id="2" creationId="{C35B8593-0F82-DC8B-BA43-355C9BB8A00F}"/>
          </ac:spMkLst>
        </pc:spChg>
        <pc:spChg chg="add mod">
          <ac:chgData name="Francesco" userId="f4b06c69-b125-4814-a67d-adf8dc91bd7e" providerId="ADAL" clId="{0F2DADEC-2ED7-42BE-8FF6-E0C0AD14E04E}" dt="2022-10-17T09:29:23.262" v="60"/>
          <ac:spMkLst>
            <pc:docMk/>
            <pc:sldMk cId="2300865899" sldId="291"/>
            <ac:spMk id="3" creationId="{1DCBEC33-CD58-3FBD-7227-F8AC95ADB0D4}"/>
          </ac:spMkLst>
        </pc:spChg>
        <pc:spChg chg="mod">
          <ac:chgData name="Francesco" userId="f4b06c69-b125-4814-a67d-adf8dc91bd7e" providerId="ADAL" clId="{0F2DADEC-2ED7-42BE-8FF6-E0C0AD14E04E}" dt="2022-10-17T09:29:35.499" v="62" actId="1076"/>
          <ac:spMkLst>
            <pc:docMk/>
            <pc:sldMk cId="2300865899" sldId="291"/>
            <ac:spMk id="9" creationId="{88A7F84E-79FE-449B-BF2C-3A819BED9E35}"/>
          </ac:spMkLst>
        </pc:spChg>
        <pc:spChg chg="del">
          <ac:chgData name="Francesco" userId="f4b06c69-b125-4814-a67d-adf8dc91bd7e" providerId="ADAL" clId="{0F2DADEC-2ED7-42BE-8FF6-E0C0AD14E04E}" dt="2022-10-17T09:29:22.879" v="59" actId="478"/>
          <ac:spMkLst>
            <pc:docMk/>
            <pc:sldMk cId="2300865899" sldId="291"/>
            <ac:spMk id="10" creationId="{D497722C-2CA5-43DE-B506-D1190A6DD4D5}"/>
          </ac:spMkLst>
        </pc:spChg>
      </pc:sldChg>
      <pc:sldChg chg="addSp delSp modSp mod">
        <pc:chgData name="Francesco" userId="f4b06c69-b125-4814-a67d-adf8dc91bd7e" providerId="ADAL" clId="{0F2DADEC-2ED7-42BE-8FF6-E0C0AD14E04E}" dt="2022-10-17T09:31:54.848" v="83"/>
        <pc:sldMkLst>
          <pc:docMk/>
          <pc:sldMk cId="1794152004" sldId="320"/>
        </pc:sldMkLst>
        <pc:spChg chg="del mod">
          <ac:chgData name="Francesco" userId="f4b06c69-b125-4814-a67d-adf8dc91bd7e" providerId="ADAL" clId="{0F2DADEC-2ED7-42BE-8FF6-E0C0AD14E04E}" dt="2022-10-17T09:31:50.845" v="80" actId="478"/>
          <ac:spMkLst>
            <pc:docMk/>
            <pc:sldMk cId="1794152004" sldId="320"/>
            <ac:spMk id="4" creationId="{B7342049-B690-58B8-1611-9361123EC727}"/>
          </ac:spMkLst>
        </pc:spChg>
        <pc:spChg chg="add mod">
          <ac:chgData name="Francesco" userId="f4b06c69-b125-4814-a67d-adf8dc91bd7e" providerId="ADAL" clId="{0F2DADEC-2ED7-42BE-8FF6-E0C0AD14E04E}" dt="2022-10-17T09:31:54.848" v="83"/>
          <ac:spMkLst>
            <pc:docMk/>
            <pc:sldMk cId="1794152004" sldId="320"/>
            <ac:spMk id="10" creationId="{5D753AD4-6E74-6EEA-F271-4970C5406539}"/>
          </ac:spMkLst>
        </pc:spChg>
        <pc:spChg chg="add mod">
          <ac:chgData name="Francesco" userId="f4b06c69-b125-4814-a67d-adf8dc91bd7e" providerId="ADAL" clId="{0F2DADEC-2ED7-42BE-8FF6-E0C0AD14E04E}" dt="2022-10-17T09:31:54.848" v="83"/>
          <ac:spMkLst>
            <pc:docMk/>
            <pc:sldMk cId="1794152004" sldId="320"/>
            <ac:spMk id="12" creationId="{5C8A3DB2-4234-79E0-F695-F6F25B7B549C}"/>
          </ac:spMkLst>
        </pc:spChg>
        <pc:picChg chg="add mod">
          <ac:chgData name="Francesco" userId="f4b06c69-b125-4814-a67d-adf8dc91bd7e" providerId="ADAL" clId="{0F2DADEC-2ED7-42BE-8FF6-E0C0AD14E04E}" dt="2022-10-17T09:31:54.848" v="83"/>
          <ac:picMkLst>
            <pc:docMk/>
            <pc:sldMk cId="1794152004" sldId="320"/>
            <ac:picMk id="3" creationId="{F1A77C1B-0CC9-8B06-E24B-7F138D52686A}"/>
          </ac:picMkLst>
        </pc:picChg>
        <pc:picChg chg="add mod">
          <ac:chgData name="Francesco" userId="f4b06c69-b125-4814-a67d-adf8dc91bd7e" providerId="ADAL" clId="{0F2DADEC-2ED7-42BE-8FF6-E0C0AD14E04E}" dt="2022-10-17T09:31:54.848" v="83"/>
          <ac:picMkLst>
            <pc:docMk/>
            <pc:sldMk cId="1794152004" sldId="320"/>
            <ac:picMk id="6" creationId="{93006913-064E-BAC8-3AB2-4DD1E546EE8C}"/>
          </ac:picMkLst>
        </pc:picChg>
        <pc:picChg chg="del">
          <ac:chgData name="Francesco" userId="f4b06c69-b125-4814-a67d-adf8dc91bd7e" providerId="ADAL" clId="{0F2DADEC-2ED7-42BE-8FF6-E0C0AD14E04E}" dt="2022-10-17T09:31:52.770" v="81" actId="478"/>
          <ac:picMkLst>
            <pc:docMk/>
            <pc:sldMk cId="1794152004" sldId="320"/>
            <ac:picMk id="11" creationId="{675CD60B-FE2C-4967-BB2A-B66F59ACB7BE}"/>
          </ac:picMkLst>
        </pc:picChg>
        <pc:picChg chg="del">
          <ac:chgData name="Francesco" userId="f4b06c69-b125-4814-a67d-adf8dc91bd7e" providerId="ADAL" clId="{0F2DADEC-2ED7-42BE-8FF6-E0C0AD14E04E}" dt="2022-10-17T09:31:54.470" v="82" actId="478"/>
          <ac:picMkLst>
            <pc:docMk/>
            <pc:sldMk cId="1794152004" sldId="320"/>
            <ac:picMk id="14" creationId="{F1A22F1C-EDDA-4E9F-919B-67715B6A2B41}"/>
          </ac:picMkLst>
        </pc:picChg>
      </pc:sldChg>
      <pc:sldChg chg="modSp mod">
        <pc:chgData name="Francesco" userId="f4b06c69-b125-4814-a67d-adf8dc91bd7e" providerId="ADAL" clId="{0F2DADEC-2ED7-42BE-8FF6-E0C0AD14E04E}" dt="2022-10-26T09:51:30.612" v="141" actId="1036"/>
        <pc:sldMkLst>
          <pc:docMk/>
          <pc:sldMk cId="4018901915" sldId="323"/>
        </pc:sldMkLst>
        <pc:spChg chg="mod">
          <ac:chgData name="Francesco" userId="f4b06c69-b125-4814-a67d-adf8dc91bd7e" providerId="ADAL" clId="{0F2DADEC-2ED7-42BE-8FF6-E0C0AD14E04E}" dt="2022-10-26T09:51:30.612" v="141" actId="1036"/>
          <ac:spMkLst>
            <pc:docMk/>
            <pc:sldMk cId="4018901915" sldId="323"/>
            <ac:spMk id="16" creationId="{8E167FD2-00AC-E19B-3007-C2044220239A}"/>
          </ac:spMkLst>
        </pc:spChg>
        <pc:spChg chg="mod">
          <ac:chgData name="Francesco" userId="f4b06c69-b125-4814-a67d-adf8dc91bd7e" providerId="ADAL" clId="{0F2DADEC-2ED7-42BE-8FF6-E0C0AD14E04E}" dt="2022-10-26T09:51:19.688" v="137" actId="20577"/>
          <ac:spMkLst>
            <pc:docMk/>
            <pc:sldMk cId="4018901915" sldId="323"/>
            <ac:spMk id="49" creationId="{9C0437E8-F3C7-49BE-85BF-948370FA1007}"/>
          </ac:spMkLst>
        </pc:spChg>
      </pc:sldChg>
      <pc:sldChg chg="del">
        <pc:chgData name="Francesco" userId="f4b06c69-b125-4814-a67d-adf8dc91bd7e" providerId="ADAL" clId="{0F2DADEC-2ED7-42BE-8FF6-E0C0AD14E04E}" dt="2022-10-17T09:30:23.962" v="67" actId="47"/>
        <pc:sldMkLst>
          <pc:docMk/>
          <pc:sldMk cId="1645952745" sldId="324"/>
        </pc:sldMkLst>
      </pc:sldChg>
      <pc:sldChg chg="modSp mod">
        <pc:chgData name="Francesco" userId="f4b06c69-b125-4814-a67d-adf8dc91bd7e" providerId="ADAL" clId="{0F2DADEC-2ED7-42BE-8FF6-E0C0AD14E04E}" dt="2022-10-26T10:11:28.220" v="212" actId="5793"/>
        <pc:sldMkLst>
          <pc:docMk/>
          <pc:sldMk cId="3322540196" sldId="325"/>
        </pc:sldMkLst>
        <pc:spChg chg="mod">
          <ac:chgData name="Francesco" userId="f4b06c69-b125-4814-a67d-adf8dc91bd7e" providerId="ADAL" clId="{0F2DADEC-2ED7-42BE-8FF6-E0C0AD14E04E}" dt="2022-10-26T10:11:28.220" v="212" actId="5793"/>
          <ac:spMkLst>
            <pc:docMk/>
            <pc:sldMk cId="3322540196" sldId="325"/>
            <ac:spMk id="8" creationId="{60E8E594-9DB9-8C0D-B7B5-374AD10B2915}"/>
          </ac:spMkLst>
        </pc:spChg>
        <pc:graphicFrameChg chg="mod">
          <ac:chgData name="Francesco" userId="f4b06c69-b125-4814-a67d-adf8dc91bd7e" providerId="ADAL" clId="{0F2DADEC-2ED7-42BE-8FF6-E0C0AD14E04E}" dt="2022-10-26T10:08:52.648" v="195" actId="1076"/>
          <ac:graphicFrameMkLst>
            <pc:docMk/>
            <pc:sldMk cId="3322540196" sldId="325"/>
            <ac:graphicFrameMk id="11" creationId="{59636BA8-0BA6-3A9D-CEB1-2D236218C89F}"/>
          </ac:graphicFrameMkLst>
        </pc:graphicFrameChg>
      </pc:sldChg>
      <pc:sldChg chg="addSp delSp modSp mod">
        <pc:chgData name="Francesco" userId="f4b06c69-b125-4814-a67d-adf8dc91bd7e" providerId="ADAL" clId="{0F2DADEC-2ED7-42BE-8FF6-E0C0AD14E04E}" dt="2022-10-17T09:32:02.914" v="87"/>
        <pc:sldMkLst>
          <pc:docMk/>
          <pc:sldMk cId="4131138683" sldId="325"/>
        </pc:sldMkLst>
        <pc:spChg chg="del">
          <ac:chgData name="Francesco" userId="f4b06c69-b125-4814-a67d-adf8dc91bd7e" providerId="ADAL" clId="{0F2DADEC-2ED7-42BE-8FF6-E0C0AD14E04E}" dt="2022-10-17T09:31:58.903" v="84" actId="478"/>
          <ac:spMkLst>
            <pc:docMk/>
            <pc:sldMk cId="4131138683" sldId="325"/>
            <ac:spMk id="8" creationId="{83B87F04-CAF6-02B7-3F4A-7DC6B6381385}"/>
          </ac:spMkLst>
        </pc:spChg>
        <pc:spChg chg="add mod">
          <ac:chgData name="Francesco" userId="f4b06c69-b125-4814-a67d-adf8dc91bd7e" providerId="ADAL" clId="{0F2DADEC-2ED7-42BE-8FF6-E0C0AD14E04E}" dt="2022-10-17T09:32:02.914" v="87"/>
          <ac:spMkLst>
            <pc:docMk/>
            <pc:sldMk cId="4131138683" sldId="325"/>
            <ac:spMk id="11" creationId="{2E77C404-233C-3DB8-00A0-5D20C6F2E04C}"/>
          </ac:spMkLst>
        </pc:spChg>
        <pc:spChg chg="add mod">
          <ac:chgData name="Francesco" userId="f4b06c69-b125-4814-a67d-adf8dc91bd7e" providerId="ADAL" clId="{0F2DADEC-2ED7-42BE-8FF6-E0C0AD14E04E}" dt="2022-10-17T09:32:02.914" v="87"/>
          <ac:spMkLst>
            <pc:docMk/>
            <pc:sldMk cId="4131138683" sldId="325"/>
            <ac:spMk id="12" creationId="{987180DD-7F53-84C9-48FA-1D3CD003B944}"/>
          </ac:spMkLst>
        </pc:spChg>
        <pc:picChg chg="add mod">
          <ac:chgData name="Francesco" userId="f4b06c69-b125-4814-a67d-adf8dc91bd7e" providerId="ADAL" clId="{0F2DADEC-2ED7-42BE-8FF6-E0C0AD14E04E}" dt="2022-10-17T09:32:02.914" v="87"/>
          <ac:picMkLst>
            <pc:docMk/>
            <pc:sldMk cId="4131138683" sldId="325"/>
            <ac:picMk id="5" creationId="{7616EDA1-C0D9-7BB5-D92E-B31EFC5E26B2}"/>
          </ac:picMkLst>
        </pc:picChg>
        <pc:picChg chg="add mod">
          <ac:chgData name="Francesco" userId="f4b06c69-b125-4814-a67d-adf8dc91bd7e" providerId="ADAL" clId="{0F2DADEC-2ED7-42BE-8FF6-E0C0AD14E04E}" dt="2022-10-17T09:32:02.914" v="87"/>
          <ac:picMkLst>
            <pc:docMk/>
            <pc:sldMk cId="4131138683" sldId="325"/>
            <ac:picMk id="10" creationId="{F45B958D-F99D-F2C7-409C-D2A845AB4948}"/>
          </ac:picMkLst>
        </pc:picChg>
        <pc:picChg chg="del">
          <ac:chgData name="Francesco" userId="f4b06c69-b125-4814-a67d-adf8dc91bd7e" providerId="ADAL" clId="{0F2DADEC-2ED7-42BE-8FF6-E0C0AD14E04E}" dt="2022-10-17T09:32:02.493" v="86" actId="478"/>
          <ac:picMkLst>
            <pc:docMk/>
            <pc:sldMk cId="4131138683" sldId="325"/>
            <ac:picMk id="14" creationId="{F1A22F1C-EDDA-4E9F-919B-67715B6A2B41}"/>
          </ac:picMkLst>
        </pc:picChg>
        <pc:picChg chg="del">
          <ac:chgData name="Francesco" userId="f4b06c69-b125-4814-a67d-adf8dc91bd7e" providerId="ADAL" clId="{0F2DADEC-2ED7-42BE-8FF6-E0C0AD14E04E}" dt="2022-10-17T09:32:00.646" v="85" actId="478"/>
          <ac:picMkLst>
            <pc:docMk/>
            <pc:sldMk cId="4131138683" sldId="325"/>
            <ac:picMk id="17" creationId="{B0E04706-7174-46D3-AF9A-00DC7EBFFA67}"/>
          </ac:picMkLst>
        </pc:picChg>
      </pc:sldChg>
      <pc:sldChg chg="addSp delSp modSp mod">
        <pc:chgData name="Francesco" userId="f4b06c69-b125-4814-a67d-adf8dc91bd7e" providerId="ADAL" clId="{0F2DADEC-2ED7-42BE-8FF6-E0C0AD14E04E}" dt="2022-10-17T09:32:14.069" v="91" actId="478"/>
        <pc:sldMkLst>
          <pc:docMk/>
          <pc:sldMk cId="611459877" sldId="326"/>
        </pc:sldMkLst>
        <pc:spChg chg="del">
          <ac:chgData name="Francesco" userId="f4b06c69-b125-4814-a67d-adf8dc91bd7e" providerId="ADAL" clId="{0F2DADEC-2ED7-42BE-8FF6-E0C0AD14E04E}" dt="2022-10-17T09:32:06.422" v="88" actId="478"/>
          <ac:spMkLst>
            <pc:docMk/>
            <pc:sldMk cId="611459877" sldId="326"/>
            <ac:spMk id="6" creationId="{B7C5152B-B96E-5A4A-8F66-928BE7F325D4}"/>
          </ac:spMkLst>
        </pc:spChg>
        <pc:spChg chg="add mod">
          <ac:chgData name="Francesco" userId="f4b06c69-b125-4814-a67d-adf8dc91bd7e" providerId="ADAL" clId="{0F2DADEC-2ED7-42BE-8FF6-E0C0AD14E04E}" dt="2022-10-17T09:32:06.748" v="89"/>
          <ac:spMkLst>
            <pc:docMk/>
            <pc:sldMk cId="611459877" sldId="326"/>
            <ac:spMk id="8" creationId="{2DFEC1D9-8864-D35A-835A-ED88CE6A9920}"/>
          </ac:spMkLst>
        </pc:spChg>
        <pc:spChg chg="add mod">
          <ac:chgData name="Francesco" userId="f4b06c69-b125-4814-a67d-adf8dc91bd7e" providerId="ADAL" clId="{0F2DADEC-2ED7-42BE-8FF6-E0C0AD14E04E}" dt="2022-10-17T09:32:06.748" v="89"/>
          <ac:spMkLst>
            <pc:docMk/>
            <pc:sldMk cId="611459877" sldId="326"/>
            <ac:spMk id="9" creationId="{51411FE8-BFF5-119D-3D56-F157C7040C04}"/>
          </ac:spMkLst>
        </pc:spChg>
        <pc:picChg chg="add mod">
          <ac:chgData name="Francesco" userId="f4b06c69-b125-4814-a67d-adf8dc91bd7e" providerId="ADAL" clId="{0F2DADEC-2ED7-42BE-8FF6-E0C0AD14E04E}" dt="2022-10-17T09:32:06.748" v="89"/>
          <ac:picMkLst>
            <pc:docMk/>
            <pc:sldMk cId="611459877" sldId="326"/>
            <ac:picMk id="4" creationId="{530EE612-A0FE-4802-C12A-B6EA0D942031}"/>
          </ac:picMkLst>
        </pc:picChg>
        <pc:picChg chg="add mod">
          <ac:chgData name="Francesco" userId="f4b06c69-b125-4814-a67d-adf8dc91bd7e" providerId="ADAL" clId="{0F2DADEC-2ED7-42BE-8FF6-E0C0AD14E04E}" dt="2022-10-17T09:32:06.748" v="89"/>
          <ac:picMkLst>
            <pc:docMk/>
            <pc:sldMk cId="611459877" sldId="326"/>
            <ac:picMk id="7" creationId="{30B2EE76-3CFE-7381-A84F-1BF804C0FC34}"/>
          </ac:picMkLst>
        </pc:picChg>
        <pc:picChg chg="del">
          <ac:chgData name="Francesco" userId="f4b06c69-b125-4814-a67d-adf8dc91bd7e" providerId="ADAL" clId="{0F2DADEC-2ED7-42BE-8FF6-E0C0AD14E04E}" dt="2022-10-17T09:32:14.069" v="91" actId="478"/>
          <ac:picMkLst>
            <pc:docMk/>
            <pc:sldMk cId="611459877" sldId="326"/>
            <ac:picMk id="14" creationId="{F1A22F1C-EDDA-4E9F-919B-67715B6A2B41}"/>
          </ac:picMkLst>
        </pc:picChg>
        <pc:picChg chg="del">
          <ac:chgData name="Francesco" userId="f4b06c69-b125-4814-a67d-adf8dc91bd7e" providerId="ADAL" clId="{0F2DADEC-2ED7-42BE-8FF6-E0C0AD14E04E}" dt="2022-10-17T09:32:10.026" v="90" actId="478"/>
          <ac:picMkLst>
            <pc:docMk/>
            <pc:sldMk cId="611459877" sldId="326"/>
            <ac:picMk id="17" creationId="{B0E04706-7174-46D3-AF9A-00DC7EBFFA67}"/>
          </ac:picMkLst>
        </pc:picChg>
      </pc:sldChg>
      <pc:sldChg chg="addSp delSp modSp mod">
        <pc:chgData name="Francesco" userId="f4b06c69-b125-4814-a67d-adf8dc91bd7e" providerId="ADAL" clId="{0F2DADEC-2ED7-42BE-8FF6-E0C0AD14E04E}" dt="2022-10-17T09:32:47.156" v="97"/>
        <pc:sldMkLst>
          <pc:docMk/>
          <pc:sldMk cId="1915174116" sldId="328"/>
        </pc:sldMkLst>
        <pc:spChg chg="add del mod">
          <ac:chgData name="Francesco" userId="f4b06c69-b125-4814-a67d-adf8dc91bd7e" providerId="ADAL" clId="{0F2DADEC-2ED7-42BE-8FF6-E0C0AD14E04E}" dt="2022-10-17T09:32:44.566" v="93" actId="478"/>
          <ac:spMkLst>
            <pc:docMk/>
            <pc:sldMk cId="1915174116" sldId="328"/>
            <ac:spMk id="3" creationId="{F908E3CD-A845-965B-F301-EDD465D4F15A}"/>
          </ac:spMkLst>
        </pc:spChg>
        <pc:spChg chg="del">
          <ac:chgData name="Francesco" userId="f4b06c69-b125-4814-a67d-adf8dc91bd7e" providerId="ADAL" clId="{0F2DADEC-2ED7-42BE-8FF6-E0C0AD14E04E}" dt="2022-10-17T09:29:55.334" v="65" actId="478"/>
          <ac:spMkLst>
            <pc:docMk/>
            <pc:sldMk cId="1915174116" sldId="328"/>
            <ac:spMk id="4" creationId="{9C909283-46AC-C570-4D10-D936B2CCAA8A}"/>
          </ac:spMkLst>
        </pc:spChg>
        <pc:spChg chg="add del mod">
          <ac:chgData name="Francesco" userId="f4b06c69-b125-4814-a67d-adf8dc91bd7e" providerId="ADAL" clId="{0F2DADEC-2ED7-42BE-8FF6-E0C0AD14E04E}" dt="2022-10-17T09:32:43.271" v="92" actId="478"/>
          <ac:spMkLst>
            <pc:docMk/>
            <pc:sldMk cId="1915174116" sldId="328"/>
            <ac:spMk id="5" creationId="{681E3634-5CE7-B5E9-222D-A6D95465DC8D}"/>
          </ac:spMkLst>
        </pc:spChg>
        <pc:spChg chg="add mod">
          <ac:chgData name="Francesco" userId="f4b06c69-b125-4814-a67d-adf8dc91bd7e" providerId="ADAL" clId="{0F2DADEC-2ED7-42BE-8FF6-E0C0AD14E04E}" dt="2022-10-17T09:32:47.156" v="97"/>
          <ac:spMkLst>
            <pc:docMk/>
            <pc:sldMk cId="1915174116" sldId="328"/>
            <ac:spMk id="8" creationId="{B3631E39-314F-2604-A6AD-F81262BA47F1}"/>
          </ac:spMkLst>
        </pc:spChg>
        <pc:spChg chg="add mod">
          <ac:chgData name="Francesco" userId="f4b06c69-b125-4814-a67d-adf8dc91bd7e" providerId="ADAL" clId="{0F2DADEC-2ED7-42BE-8FF6-E0C0AD14E04E}" dt="2022-10-17T09:32:47.156" v="97"/>
          <ac:spMkLst>
            <pc:docMk/>
            <pc:sldMk cId="1915174116" sldId="328"/>
            <ac:spMk id="10" creationId="{1FD3CEE4-28F9-B11F-9496-A46DDF022D0D}"/>
          </ac:spMkLst>
        </pc:spChg>
        <pc:picChg chg="add mod">
          <ac:chgData name="Francesco" userId="f4b06c69-b125-4814-a67d-adf8dc91bd7e" providerId="ADAL" clId="{0F2DADEC-2ED7-42BE-8FF6-E0C0AD14E04E}" dt="2022-10-17T09:32:47.156" v="97"/>
          <ac:picMkLst>
            <pc:docMk/>
            <pc:sldMk cId="1915174116" sldId="328"/>
            <ac:picMk id="6" creationId="{E6E37C8E-6477-D5C5-38F7-CD0A484E6808}"/>
          </ac:picMkLst>
        </pc:picChg>
        <pc:picChg chg="add mod">
          <ac:chgData name="Francesco" userId="f4b06c69-b125-4814-a67d-adf8dc91bd7e" providerId="ADAL" clId="{0F2DADEC-2ED7-42BE-8FF6-E0C0AD14E04E}" dt="2022-10-17T09:32:47.156" v="97"/>
          <ac:picMkLst>
            <pc:docMk/>
            <pc:sldMk cId="1915174116" sldId="328"/>
            <ac:picMk id="7" creationId="{6B6DF9A6-618E-7C3A-EB26-2EC782D3A498}"/>
          </ac:picMkLst>
        </pc:picChg>
        <pc:picChg chg="del mod">
          <ac:chgData name="Francesco" userId="f4b06c69-b125-4814-a67d-adf8dc91bd7e" providerId="ADAL" clId="{0F2DADEC-2ED7-42BE-8FF6-E0C0AD14E04E}" dt="2022-10-17T09:32:46.150" v="96" actId="478"/>
          <ac:picMkLst>
            <pc:docMk/>
            <pc:sldMk cId="1915174116" sldId="328"/>
            <ac:picMk id="14" creationId="{F1A22F1C-EDDA-4E9F-919B-67715B6A2B41}"/>
          </ac:picMkLst>
        </pc:picChg>
        <pc:picChg chg="del">
          <ac:chgData name="Francesco" userId="f4b06c69-b125-4814-a67d-adf8dc91bd7e" providerId="ADAL" clId="{0F2DADEC-2ED7-42BE-8FF6-E0C0AD14E04E}" dt="2022-10-17T09:32:45.654" v="94" actId="478"/>
          <ac:picMkLst>
            <pc:docMk/>
            <pc:sldMk cId="1915174116" sldId="328"/>
            <ac:picMk id="17" creationId="{B0E04706-7174-46D3-AF9A-00DC7EBFFA67}"/>
          </ac:picMkLst>
        </pc:picChg>
      </pc:sldChg>
      <pc:sldChg chg="del">
        <pc:chgData name="Francesco" userId="f4b06c69-b125-4814-a67d-adf8dc91bd7e" providerId="ADAL" clId="{0F2DADEC-2ED7-42BE-8FF6-E0C0AD14E04E}" dt="2022-10-17T09:29:41.577" v="64" actId="47"/>
        <pc:sldMkLst>
          <pc:docMk/>
          <pc:sldMk cId="1609017417" sldId="329"/>
        </pc:sldMkLst>
      </pc:sldChg>
      <pc:sldChg chg="del">
        <pc:chgData name="Francesco" userId="f4b06c69-b125-4814-a67d-adf8dc91bd7e" providerId="ADAL" clId="{0F2DADEC-2ED7-42BE-8FF6-E0C0AD14E04E}" dt="2022-10-17T09:29:39.052" v="63" actId="47"/>
        <pc:sldMkLst>
          <pc:docMk/>
          <pc:sldMk cId="965824492" sldId="330"/>
        </pc:sldMkLst>
      </pc:sldChg>
      <pc:sldChg chg="addSp modSp mod">
        <pc:chgData name="Francesco" userId="f4b06c69-b125-4814-a67d-adf8dc91bd7e" providerId="ADAL" clId="{0F2DADEC-2ED7-42BE-8FF6-E0C0AD14E04E}" dt="2022-10-26T10:14:05.514" v="246" actId="20577"/>
        <pc:sldMkLst>
          <pc:docMk/>
          <pc:sldMk cId="1099312648" sldId="330"/>
        </pc:sldMkLst>
        <pc:spChg chg="add mod">
          <ac:chgData name="Francesco" userId="f4b06c69-b125-4814-a67d-adf8dc91bd7e" providerId="ADAL" clId="{0F2DADEC-2ED7-42BE-8FF6-E0C0AD14E04E}" dt="2022-10-26T10:14:05.514" v="246" actId="20577"/>
          <ac:spMkLst>
            <pc:docMk/>
            <pc:sldMk cId="1099312648" sldId="330"/>
            <ac:spMk id="8" creationId="{FA5884E0-30EC-20DA-EC05-2FDAF335BABF}"/>
          </ac:spMkLst>
        </pc:spChg>
        <pc:spChg chg="mod">
          <ac:chgData name="Francesco" userId="f4b06c69-b125-4814-a67d-adf8dc91bd7e" providerId="ADAL" clId="{0F2DADEC-2ED7-42BE-8FF6-E0C0AD14E04E}" dt="2022-10-26T10:12:51.403" v="213" actId="20577"/>
          <ac:spMkLst>
            <pc:docMk/>
            <pc:sldMk cId="1099312648" sldId="330"/>
            <ac:spMk id="9" creationId="{CEF7B6E1-3BE8-4ED3-0292-BB4C7444E7FB}"/>
          </ac:spMkLst>
        </pc:spChg>
        <pc:spChg chg="mod">
          <ac:chgData name="Francesco" userId="f4b06c69-b125-4814-a67d-adf8dc91bd7e" providerId="ADAL" clId="{0F2DADEC-2ED7-42BE-8FF6-E0C0AD14E04E}" dt="2022-10-26T10:12:56.936" v="215" actId="14100"/>
          <ac:spMkLst>
            <pc:docMk/>
            <pc:sldMk cId="1099312648" sldId="330"/>
            <ac:spMk id="19" creationId="{46BE0337-8651-F99A-38FC-6AD24FC472A4}"/>
          </ac:spMkLst>
        </pc:spChg>
      </pc:sldChg>
      <pc:sldChg chg="modSp mod">
        <pc:chgData name="Francesco" userId="f4b06c69-b125-4814-a67d-adf8dc91bd7e" providerId="ADAL" clId="{0F2DADEC-2ED7-42BE-8FF6-E0C0AD14E04E}" dt="2022-10-26T10:04:40.456" v="190" actId="20577"/>
        <pc:sldMkLst>
          <pc:docMk/>
          <pc:sldMk cId="3248825162" sldId="332"/>
        </pc:sldMkLst>
        <pc:spChg chg="mod">
          <ac:chgData name="Francesco" userId="f4b06c69-b125-4814-a67d-adf8dc91bd7e" providerId="ADAL" clId="{0F2DADEC-2ED7-42BE-8FF6-E0C0AD14E04E}" dt="2022-10-26T10:04:11.785" v="187" actId="20577"/>
          <ac:spMkLst>
            <pc:docMk/>
            <pc:sldMk cId="3248825162" sldId="332"/>
            <ac:spMk id="3" creationId="{BAF8FE5C-8B3F-91EC-9FF5-AD4BF0131808}"/>
          </ac:spMkLst>
        </pc:spChg>
        <pc:spChg chg="mod">
          <ac:chgData name="Francesco" userId="f4b06c69-b125-4814-a67d-adf8dc91bd7e" providerId="ADAL" clId="{0F2DADEC-2ED7-42BE-8FF6-E0C0AD14E04E}" dt="2022-10-26T10:04:40.456" v="190" actId="20577"/>
          <ac:spMkLst>
            <pc:docMk/>
            <pc:sldMk cId="3248825162" sldId="332"/>
            <ac:spMk id="49" creationId="{9C0437E8-F3C7-49BE-85BF-948370FA1007}"/>
          </ac:spMkLst>
        </pc:spChg>
      </pc:sldChg>
      <pc:sldChg chg="modSp mod">
        <pc:chgData name="Francesco" userId="f4b06c69-b125-4814-a67d-adf8dc91bd7e" providerId="ADAL" clId="{0F2DADEC-2ED7-42BE-8FF6-E0C0AD14E04E}" dt="2022-10-26T10:00:15.373" v="143" actId="14734"/>
        <pc:sldMkLst>
          <pc:docMk/>
          <pc:sldMk cId="827357627" sldId="335"/>
        </pc:sldMkLst>
        <pc:graphicFrameChg chg="modGraphic">
          <ac:chgData name="Francesco" userId="f4b06c69-b125-4814-a67d-adf8dc91bd7e" providerId="ADAL" clId="{0F2DADEC-2ED7-42BE-8FF6-E0C0AD14E04E}" dt="2022-10-26T10:00:15.373" v="143" actId="14734"/>
          <ac:graphicFrameMkLst>
            <pc:docMk/>
            <pc:sldMk cId="827357627" sldId="335"/>
            <ac:graphicFrameMk id="15" creationId="{2D39D41F-C544-E8DB-4B62-5BE256989478}"/>
          </ac:graphicFrameMkLst>
        </pc:graphicFrameChg>
      </pc:sldChg>
      <pc:sldChg chg="modSp mod">
        <pc:chgData name="Francesco" userId="f4b06c69-b125-4814-a67d-adf8dc91bd7e" providerId="ADAL" clId="{0F2DADEC-2ED7-42BE-8FF6-E0C0AD14E04E}" dt="2022-10-26T10:04:57.369" v="194" actId="20577"/>
        <pc:sldMkLst>
          <pc:docMk/>
          <pc:sldMk cId="1808261828" sldId="338"/>
        </pc:sldMkLst>
        <pc:spChg chg="mod">
          <ac:chgData name="Francesco" userId="f4b06c69-b125-4814-a67d-adf8dc91bd7e" providerId="ADAL" clId="{0F2DADEC-2ED7-42BE-8FF6-E0C0AD14E04E}" dt="2022-10-26T10:04:57.369" v="194" actId="20577"/>
          <ac:spMkLst>
            <pc:docMk/>
            <pc:sldMk cId="1808261828" sldId="338"/>
            <ac:spMk id="19" creationId="{FDA96BD9-8740-6171-01B1-CC5FA15B2DD5}"/>
          </ac:spMkLst>
        </pc:spChg>
      </pc:sldChg>
      <pc:sldChg chg="modSp mod">
        <pc:chgData name="Francesco" userId="f4b06c69-b125-4814-a67d-adf8dc91bd7e" providerId="ADAL" clId="{0F2DADEC-2ED7-42BE-8FF6-E0C0AD14E04E}" dt="2022-10-25T16:49:59.642" v="135" actId="403"/>
        <pc:sldMkLst>
          <pc:docMk/>
          <pc:sldMk cId="1931967939" sldId="340"/>
        </pc:sldMkLst>
        <pc:spChg chg="mod">
          <ac:chgData name="Francesco" userId="f4b06c69-b125-4814-a67d-adf8dc91bd7e" providerId="ADAL" clId="{0F2DADEC-2ED7-42BE-8FF6-E0C0AD14E04E}" dt="2022-10-25T16:49:59.642" v="135" actId="403"/>
          <ac:spMkLst>
            <pc:docMk/>
            <pc:sldMk cId="1931967939" sldId="340"/>
            <ac:spMk id="11" creationId="{3714E5F1-A2D1-8CE4-864C-B6B797EEA9A9}"/>
          </ac:spMkLst>
        </pc:spChg>
        <pc:picChg chg="mod">
          <ac:chgData name="Francesco" userId="f4b06c69-b125-4814-a67d-adf8dc91bd7e" providerId="ADAL" clId="{0F2DADEC-2ED7-42BE-8FF6-E0C0AD14E04E}" dt="2022-10-25T16:49:58.159" v="132" actId="1076"/>
          <ac:picMkLst>
            <pc:docMk/>
            <pc:sldMk cId="1931967939" sldId="340"/>
            <ac:picMk id="14" creationId="{3A7815B5-BA33-9BE3-CC29-B3889A7EBAD2}"/>
          </ac:picMkLst>
        </pc:picChg>
      </pc:sldChg>
      <pc:sldChg chg="modSp mod">
        <pc:chgData name="Francesco" userId="f4b06c69-b125-4814-a67d-adf8dc91bd7e" providerId="ADAL" clId="{0F2DADEC-2ED7-42BE-8FF6-E0C0AD14E04E}" dt="2022-10-26T10:17:31.763" v="317" actId="313"/>
        <pc:sldMkLst>
          <pc:docMk/>
          <pc:sldMk cId="3163681491" sldId="342"/>
        </pc:sldMkLst>
        <pc:spChg chg="mod">
          <ac:chgData name="Francesco" userId="f4b06c69-b125-4814-a67d-adf8dc91bd7e" providerId="ADAL" clId="{0F2DADEC-2ED7-42BE-8FF6-E0C0AD14E04E}" dt="2022-10-26T10:17:31.763" v="317" actId="313"/>
          <ac:spMkLst>
            <pc:docMk/>
            <pc:sldMk cId="3163681491" sldId="342"/>
            <ac:spMk id="5" creationId="{086B4A73-BC79-678A-E2A2-55F59BDD7F8C}"/>
          </ac:spMkLst>
        </pc:spChg>
        <pc:graphicFrameChg chg="mod modGraphic">
          <ac:chgData name="Francesco" userId="f4b06c69-b125-4814-a67d-adf8dc91bd7e" providerId="ADAL" clId="{0F2DADEC-2ED7-42BE-8FF6-E0C0AD14E04E}" dt="2022-10-26T10:16:08.708" v="250" actId="1076"/>
          <ac:graphicFrameMkLst>
            <pc:docMk/>
            <pc:sldMk cId="3163681491" sldId="342"/>
            <ac:graphicFrameMk id="8" creationId="{9487CB7A-1893-39CD-6DE8-0BA4D2A978CD}"/>
          </ac:graphicFrameMkLst>
        </pc:graphicFrameChg>
      </pc:sldChg>
      <pc:sldChg chg="modSp mod">
        <pc:chgData name="Francesco" userId="f4b06c69-b125-4814-a67d-adf8dc91bd7e" providerId="ADAL" clId="{0F2DADEC-2ED7-42BE-8FF6-E0C0AD14E04E}" dt="2022-10-26T10:24:01.145" v="695" actId="20577"/>
        <pc:sldMkLst>
          <pc:docMk/>
          <pc:sldMk cId="1271989052" sldId="343"/>
        </pc:sldMkLst>
        <pc:spChg chg="mod">
          <ac:chgData name="Francesco" userId="f4b06c69-b125-4814-a67d-adf8dc91bd7e" providerId="ADAL" clId="{0F2DADEC-2ED7-42BE-8FF6-E0C0AD14E04E}" dt="2022-10-26T10:24:01.145" v="695" actId="20577"/>
          <ac:spMkLst>
            <pc:docMk/>
            <pc:sldMk cId="1271989052" sldId="343"/>
            <ac:spMk id="10" creationId="{713B0CAC-B89F-F874-BC4D-340E3C5E4D51}"/>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oleObject" Target="https://istnazfisnucl-my.sharepoint.com/personal/fransesi_infn_it/Documents/Desktop/Cartella_LAVORO_Fransesini/FRANSESINI/Schema_Boscolo/Newfcc_V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8241583785770615E-2"/>
          <c:y val="3.6755683298517104E-2"/>
          <c:w val="0.96272873526277203"/>
          <c:h val="0.92648863340296583"/>
        </c:manualLayout>
      </c:layout>
      <c:scatterChart>
        <c:scatterStyle val="lineMarker"/>
        <c:varyColors val="0"/>
        <c:ser>
          <c:idx val="4"/>
          <c:order val="0"/>
          <c:tx>
            <c:strRef>
              <c:f>'fcc20'!$E$1</c:f>
              <c:strCache>
                <c:ptCount val="1"/>
                <c:pt idx="0">
                  <c:v>X4</c:v>
                </c:pt>
              </c:strCache>
            </c:strRef>
          </c:tx>
          <c:spPr>
            <a:ln>
              <a:solidFill>
                <a:srgbClr val="00B0F0"/>
              </a:solidFill>
            </a:ln>
          </c:spPr>
          <c:marker>
            <c:symbol val="none"/>
          </c:marker>
          <c:xVal>
            <c:numRef>
              <c:f>'fcc20'!$D$2:$D$9</c:f>
              <c:numCache>
                <c:formatCode>General</c:formatCode>
                <c:ptCount val="8"/>
                <c:pt idx="0">
                  <c:v>-5560</c:v>
                </c:pt>
                <c:pt idx="1">
                  <c:v>-2500</c:v>
                </c:pt>
                <c:pt idx="2">
                  <c:v>-90</c:v>
                </c:pt>
                <c:pt idx="3">
                  <c:v>0</c:v>
                </c:pt>
              </c:numCache>
            </c:numRef>
          </c:xVal>
          <c:yVal>
            <c:numRef>
              <c:f>'fcc20'!$E$2:$E$9</c:f>
              <c:numCache>
                <c:formatCode>0.00</c:formatCode>
                <c:ptCount val="8"/>
                <c:pt idx="0" formatCode="General">
                  <c:v>106.46265560165975</c:v>
                </c:pt>
                <c:pt idx="1">
                  <c:v>52.5</c:v>
                </c:pt>
                <c:pt idx="2">
                  <c:v>10</c:v>
                </c:pt>
                <c:pt idx="3">
                  <c:v>10</c:v>
                </c:pt>
              </c:numCache>
            </c:numRef>
          </c:yVal>
          <c:smooth val="0"/>
          <c:extLst>
            <c:ext xmlns:c16="http://schemas.microsoft.com/office/drawing/2014/chart" uri="{C3380CC4-5D6E-409C-BE32-E72D297353CC}">
              <c16:uniqueId val="{00000000-23F4-4BDD-B620-0FCBEFC0716D}"/>
            </c:ext>
          </c:extLst>
        </c:ser>
        <c:ser>
          <c:idx val="5"/>
          <c:order val="1"/>
          <c:tx>
            <c:strRef>
              <c:f>'fcc20'!$H$1</c:f>
              <c:strCache>
                <c:ptCount val="1"/>
                <c:pt idx="0">
                  <c:v>X3</c:v>
                </c:pt>
              </c:strCache>
            </c:strRef>
          </c:tx>
          <c:spPr>
            <a:ln w="25400">
              <a:solidFill>
                <a:srgbClr val="00B0F0"/>
              </a:solidFill>
            </a:ln>
          </c:spPr>
          <c:marker>
            <c:symbol val="none"/>
          </c:marker>
          <c:xVal>
            <c:numRef>
              <c:f>'fcc20'!$G$2:$G$9</c:f>
              <c:numCache>
                <c:formatCode>General</c:formatCode>
                <c:ptCount val="8"/>
                <c:pt idx="0">
                  <c:v>-5560</c:v>
                </c:pt>
                <c:pt idx="1">
                  <c:v>-2500</c:v>
                </c:pt>
                <c:pt idx="2">
                  <c:v>-2120</c:v>
                </c:pt>
                <c:pt idx="3">
                  <c:v>-2100</c:v>
                </c:pt>
                <c:pt idx="4">
                  <c:v>-2080</c:v>
                </c:pt>
                <c:pt idx="5">
                  <c:v>-2060</c:v>
                </c:pt>
                <c:pt idx="6">
                  <c:v>-90</c:v>
                </c:pt>
                <c:pt idx="7">
                  <c:v>0</c:v>
                </c:pt>
              </c:numCache>
            </c:numRef>
          </c:xVal>
          <c:yVal>
            <c:numRef>
              <c:f>'fcc20'!$H$2:$H$9</c:f>
              <c:numCache>
                <c:formatCode>General</c:formatCode>
                <c:ptCount val="8"/>
                <c:pt idx="0">
                  <c:v>-98.40000000000002</c:v>
                </c:pt>
                <c:pt idx="1">
                  <c:v>-52.5</c:v>
                </c:pt>
                <c:pt idx="2">
                  <c:v>-46.8</c:v>
                </c:pt>
                <c:pt idx="3">
                  <c:v>-38.5</c:v>
                </c:pt>
                <c:pt idx="4">
                  <c:v>-38.200000000000003</c:v>
                </c:pt>
                <c:pt idx="5">
                  <c:v>-45.9</c:v>
                </c:pt>
                <c:pt idx="6">
                  <c:v>-10</c:v>
                </c:pt>
                <c:pt idx="7">
                  <c:v>-10</c:v>
                </c:pt>
              </c:numCache>
            </c:numRef>
          </c:yVal>
          <c:smooth val="0"/>
          <c:extLst>
            <c:ext xmlns:c16="http://schemas.microsoft.com/office/drawing/2014/chart" uri="{C3380CC4-5D6E-409C-BE32-E72D297353CC}">
              <c16:uniqueId val="{00000001-23F4-4BDD-B620-0FCBEFC0716D}"/>
            </c:ext>
          </c:extLst>
        </c:ser>
        <c:ser>
          <c:idx val="0"/>
          <c:order val="2"/>
          <c:tx>
            <c:strRef>
              <c:f>'fcc20'!$K$1</c:f>
              <c:strCache>
                <c:ptCount val="1"/>
                <c:pt idx="0">
                  <c:v>X2</c:v>
                </c:pt>
              </c:strCache>
            </c:strRef>
          </c:tx>
          <c:spPr>
            <a:ln w="19050" cap="rnd">
              <a:solidFill>
                <a:schemeClr val="accent1"/>
              </a:solidFill>
              <a:round/>
            </a:ln>
            <a:effectLst/>
          </c:spPr>
          <c:marker>
            <c:symbol val="none"/>
          </c:marker>
          <c:xVal>
            <c:numRef>
              <c:f>'fcc20'!$J$2:$J$7</c:f>
              <c:numCache>
                <c:formatCode>General</c:formatCode>
                <c:ptCount val="6"/>
                <c:pt idx="0">
                  <c:v>-5560</c:v>
                </c:pt>
                <c:pt idx="1">
                  <c:v>-2500</c:v>
                </c:pt>
                <c:pt idx="2">
                  <c:v>-1400</c:v>
                </c:pt>
                <c:pt idx="3">
                  <c:v>-1200</c:v>
                </c:pt>
                <c:pt idx="4">
                  <c:v>-1180</c:v>
                </c:pt>
                <c:pt idx="5">
                  <c:v>-1175</c:v>
                </c:pt>
              </c:numCache>
            </c:numRef>
          </c:xVal>
          <c:yVal>
            <c:numRef>
              <c:f>'fcc20'!$K$2:$K$7</c:f>
              <c:numCache>
                <c:formatCode>0.00</c:formatCode>
                <c:ptCount val="6"/>
                <c:pt idx="0" formatCode="General">
                  <c:v>71.181818181818173</c:v>
                </c:pt>
                <c:pt idx="1">
                  <c:v>22.5</c:v>
                </c:pt>
                <c:pt idx="2" formatCode="General">
                  <c:v>5</c:v>
                </c:pt>
                <c:pt idx="3" formatCode="General">
                  <c:v>1</c:v>
                </c:pt>
                <c:pt idx="4" formatCode="General">
                  <c:v>0.5</c:v>
                </c:pt>
                <c:pt idx="5" formatCode="General">
                  <c:v>0</c:v>
                </c:pt>
              </c:numCache>
            </c:numRef>
          </c:yVal>
          <c:smooth val="0"/>
          <c:extLst>
            <c:ext xmlns:c16="http://schemas.microsoft.com/office/drawing/2014/chart" uri="{C3380CC4-5D6E-409C-BE32-E72D297353CC}">
              <c16:uniqueId val="{00000002-23F4-4BDD-B620-0FCBEFC0716D}"/>
            </c:ext>
          </c:extLst>
        </c:ser>
        <c:ser>
          <c:idx val="1"/>
          <c:order val="3"/>
          <c:tx>
            <c:strRef>
              <c:f>'fcc20'!$L$1</c:f>
              <c:strCache>
                <c:ptCount val="1"/>
                <c:pt idx="0">
                  <c:v>X1</c:v>
                </c:pt>
              </c:strCache>
            </c:strRef>
          </c:tx>
          <c:spPr>
            <a:ln w="19050" cap="rnd">
              <a:solidFill>
                <a:srgbClr val="00B050"/>
              </a:solidFill>
              <a:round/>
            </a:ln>
            <a:effectLst/>
          </c:spPr>
          <c:marker>
            <c:symbol val="none"/>
          </c:marker>
          <c:xVal>
            <c:numRef>
              <c:f>'fcc20'!$J$2:$J$7</c:f>
              <c:numCache>
                <c:formatCode>General</c:formatCode>
                <c:ptCount val="6"/>
                <c:pt idx="0">
                  <c:v>-5560</c:v>
                </c:pt>
                <c:pt idx="1">
                  <c:v>-2500</c:v>
                </c:pt>
                <c:pt idx="2">
                  <c:v>-1400</c:v>
                </c:pt>
                <c:pt idx="3">
                  <c:v>-1200</c:v>
                </c:pt>
                <c:pt idx="4">
                  <c:v>-1180</c:v>
                </c:pt>
                <c:pt idx="5">
                  <c:v>-1175</c:v>
                </c:pt>
              </c:numCache>
            </c:numRef>
          </c:xVal>
          <c:yVal>
            <c:numRef>
              <c:f>'fcc20'!$L$2:$L$7</c:f>
              <c:numCache>
                <c:formatCode>0.00</c:formatCode>
                <c:ptCount val="6"/>
                <c:pt idx="0" formatCode="General">
                  <c:v>-71.181818181818173</c:v>
                </c:pt>
                <c:pt idx="1">
                  <c:v>-22.5</c:v>
                </c:pt>
                <c:pt idx="2" formatCode="General">
                  <c:v>-5</c:v>
                </c:pt>
                <c:pt idx="3" formatCode="General">
                  <c:v>-1</c:v>
                </c:pt>
                <c:pt idx="4" formatCode="General">
                  <c:v>-0.5</c:v>
                </c:pt>
                <c:pt idx="5" formatCode="General">
                  <c:v>0</c:v>
                </c:pt>
              </c:numCache>
            </c:numRef>
          </c:yVal>
          <c:smooth val="0"/>
          <c:extLst>
            <c:ext xmlns:c16="http://schemas.microsoft.com/office/drawing/2014/chart" uri="{C3380CC4-5D6E-409C-BE32-E72D297353CC}">
              <c16:uniqueId val="{00000003-23F4-4BDD-B620-0FCBEFC0716D}"/>
            </c:ext>
          </c:extLst>
        </c:ser>
        <c:ser>
          <c:idx val="2"/>
          <c:order val="4"/>
          <c:tx>
            <c:strRef>
              <c:f>'fcc20'!$O$1</c:f>
              <c:strCache>
                <c:ptCount val="1"/>
                <c:pt idx="0">
                  <c:v>Xc</c:v>
                </c:pt>
              </c:strCache>
            </c:strRef>
          </c:tx>
          <c:spPr>
            <a:ln>
              <a:solidFill>
                <a:srgbClr val="FF0000"/>
              </a:solidFill>
            </a:ln>
          </c:spPr>
          <c:marker>
            <c:symbol val="none"/>
          </c:marker>
          <c:xVal>
            <c:numRef>
              <c:f>'fcc20'!$N$2:$N$4</c:f>
              <c:numCache>
                <c:formatCode>General</c:formatCode>
                <c:ptCount val="3"/>
                <c:pt idx="0">
                  <c:v>-5560</c:v>
                </c:pt>
                <c:pt idx="1">
                  <c:v>-2500</c:v>
                </c:pt>
                <c:pt idx="2">
                  <c:v>0</c:v>
                </c:pt>
              </c:numCache>
            </c:numRef>
          </c:xVal>
          <c:yVal>
            <c:numRef>
              <c:f>'fcc20'!$O$2:$O$4</c:f>
              <c:numCache>
                <c:formatCode>0.00</c:formatCode>
                <c:ptCount val="3"/>
                <c:pt idx="0" formatCode="General">
                  <c:v>-84.790909090909096</c:v>
                </c:pt>
                <c:pt idx="1">
                  <c:v>-37.5</c:v>
                </c:pt>
                <c:pt idx="2" formatCode="General">
                  <c:v>0</c:v>
                </c:pt>
              </c:numCache>
            </c:numRef>
          </c:yVal>
          <c:smooth val="0"/>
          <c:extLst>
            <c:ext xmlns:c16="http://schemas.microsoft.com/office/drawing/2014/chart" uri="{C3380CC4-5D6E-409C-BE32-E72D297353CC}">
              <c16:uniqueId val="{00000004-23F4-4BDD-B620-0FCBEFC0716D}"/>
            </c:ext>
          </c:extLst>
        </c:ser>
        <c:dLbls>
          <c:showLegendKey val="0"/>
          <c:showVal val="0"/>
          <c:showCatName val="0"/>
          <c:showSerName val="0"/>
          <c:showPercent val="0"/>
          <c:showBubbleSize val="0"/>
        </c:dLbls>
        <c:axId val="-2039687096"/>
        <c:axId val="-2039683528"/>
      </c:scatterChart>
      <c:valAx>
        <c:axId val="-2039687096"/>
        <c:scaling>
          <c:orientation val="minMax"/>
          <c:min val="-5560"/>
        </c:scaling>
        <c:delete val="0"/>
        <c:axPos val="b"/>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039683528"/>
        <c:crosses val="autoZero"/>
        <c:crossBetween val="midCat"/>
      </c:valAx>
      <c:valAx>
        <c:axId val="-2039683528"/>
        <c:scaling>
          <c:orientation val="minMax"/>
        </c:scaling>
        <c:delete val="0"/>
        <c:axPos val="l"/>
        <c:numFmt formatCode="General" sourceLinked="1"/>
        <c:majorTickMark val="out"/>
        <c:minorTickMark val="none"/>
        <c:tickLblPos val="nextTo"/>
        <c:crossAx val="-2039687096"/>
        <c:crosses val="autoZero"/>
        <c:crossBetween val="midCat"/>
      </c:valAx>
    </c:plotArea>
    <c:plotVisOnly val="1"/>
    <c:dispBlanksAs val="gap"/>
    <c:showDLblsOverMax val="0"/>
  </c:chart>
  <c:spPr>
    <a:ln>
      <a:noFill/>
    </a:ln>
  </c:spPr>
  <c:txPr>
    <a:bodyPr/>
    <a:lstStyle/>
    <a:p>
      <a:pPr>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9D834F4-03C8-E995-0C1E-D224FE07C2E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BF65F5D-45AF-72C6-2193-7FD93CD33AE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E5EE57D-6343-4FA9-9E20-18049AE86518}" type="datetimeFigureOut">
              <a:rPr lang="en-US" smtClean="0"/>
              <a:t>1/22/2024</a:t>
            </a:fld>
            <a:endParaRPr lang="en-US"/>
          </a:p>
        </p:txBody>
      </p:sp>
      <p:sp>
        <p:nvSpPr>
          <p:cNvPr id="4" name="Footer Placeholder 3">
            <a:extLst>
              <a:ext uri="{FF2B5EF4-FFF2-40B4-BE49-F238E27FC236}">
                <a16:creationId xmlns:a16="http://schemas.microsoft.com/office/drawing/2014/main" id="{4C484A1F-F2A9-6C73-2EAA-CCD8D17681C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2EFE175-AA6B-D848-E7BB-98B72B45B62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E401535-28B8-4907-87C7-249B27B9DC72}" type="slidenum">
              <a:rPr lang="en-US" smtClean="0"/>
              <a:t>‹#›</a:t>
            </a:fld>
            <a:endParaRPr lang="en-US"/>
          </a:p>
        </p:txBody>
      </p:sp>
    </p:spTree>
    <p:extLst>
      <p:ext uri="{BB962C8B-B14F-4D97-AF65-F5344CB8AC3E}">
        <p14:creationId xmlns:p14="http://schemas.microsoft.com/office/powerpoint/2010/main" val="23372840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9B9903-D656-4E89-9DA5-A8CCB61FCDD0}" type="datetimeFigureOut">
              <a:rPr lang="en-US" smtClean="0"/>
              <a:t>1/22/2024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0867CD-0382-4EA1-BB24-EA532073E243}" type="slidenum">
              <a:rPr lang="en-US" smtClean="0"/>
              <a:t>‹#›</a:t>
            </a:fld>
            <a:endParaRPr lang="en-US"/>
          </a:p>
        </p:txBody>
      </p:sp>
    </p:spTree>
    <p:extLst>
      <p:ext uri="{BB962C8B-B14F-4D97-AF65-F5344CB8AC3E}">
        <p14:creationId xmlns:p14="http://schemas.microsoft.com/office/powerpoint/2010/main" val="2523540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5"/>
          </p:nvPr>
        </p:nvSpPr>
        <p:spPr/>
        <p:txBody>
          <a:bodyPr/>
          <a:lstStyle/>
          <a:p>
            <a:fld id="{8B0867CD-0382-4EA1-BB24-EA532073E243}" type="slidenum">
              <a:rPr lang="en-US" smtClean="0"/>
              <a:t>7</a:t>
            </a:fld>
            <a:endParaRPr lang="en-US"/>
          </a:p>
        </p:txBody>
      </p:sp>
    </p:spTree>
    <p:extLst>
      <p:ext uri="{BB962C8B-B14F-4D97-AF65-F5344CB8AC3E}">
        <p14:creationId xmlns:p14="http://schemas.microsoft.com/office/powerpoint/2010/main" val="1223188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5"/>
          </p:nvPr>
        </p:nvSpPr>
        <p:spPr/>
        <p:txBody>
          <a:bodyPr/>
          <a:lstStyle/>
          <a:p>
            <a:fld id="{8B0867CD-0382-4EA1-BB24-EA532073E243}" type="slidenum">
              <a:rPr lang="en-US" smtClean="0"/>
              <a:t>10</a:t>
            </a:fld>
            <a:endParaRPr lang="en-US"/>
          </a:p>
        </p:txBody>
      </p:sp>
    </p:spTree>
    <p:extLst>
      <p:ext uri="{BB962C8B-B14F-4D97-AF65-F5344CB8AC3E}">
        <p14:creationId xmlns:p14="http://schemas.microsoft.com/office/powerpoint/2010/main" val="41624950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5"/>
          </p:nvPr>
        </p:nvSpPr>
        <p:spPr/>
        <p:txBody>
          <a:bodyPr/>
          <a:lstStyle/>
          <a:p>
            <a:fld id="{8B0867CD-0382-4EA1-BB24-EA532073E243}" type="slidenum">
              <a:rPr lang="en-US" smtClean="0"/>
              <a:t>12</a:t>
            </a:fld>
            <a:endParaRPr lang="en-US"/>
          </a:p>
        </p:txBody>
      </p:sp>
    </p:spTree>
    <p:extLst>
      <p:ext uri="{BB962C8B-B14F-4D97-AF65-F5344CB8AC3E}">
        <p14:creationId xmlns:p14="http://schemas.microsoft.com/office/powerpoint/2010/main" val="38891528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5"/>
          </p:nvPr>
        </p:nvSpPr>
        <p:spPr/>
        <p:txBody>
          <a:bodyPr/>
          <a:lstStyle/>
          <a:p>
            <a:fld id="{8B0867CD-0382-4EA1-BB24-EA532073E243}" type="slidenum">
              <a:rPr lang="en-US" smtClean="0"/>
              <a:t>17</a:t>
            </a:fld>
            <a:endParaRPr lang="en-US"/>
          </a:p>
        </p:txBody>
      </p:sp>
    </p:spTree>
    <p:extLst>
      <p:ext uri="{BB962C8B-B14F-4D97-AF65-F5344CB8AC3E}">
        <p14:creationId xmlns:p14="http://schemas.microsoft.com/office/powerpoint/2010/main" val="15063513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jp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57616"/>
            <a:ext cx="12192000" cy="6200384"/>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1"/>
              </a:lnSpc>
              <a:defRPr sz="4800" cap="all" baseline="0">
                <a:solidFill>
                  <a:schemeClr val="bg1"/>
                </a:solidFill>
              </a:defRPr>
            </a:lvl1pPr>
          </a:lstStyle>
          <a:p>
            <a:r>
              <a:rPr lang="en-GB" noProof="0"/>
              <a:t>ADD TITLE</a:t>
            </a:r>
            <a:endParaRPr lang="en-US" noProof="0"/>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4" name="Immagine 8" descr="Immagine che contiene testo, clipart&#10;&#10;Descrizione generata automaticamente">
            <a:extLst>
              <a:ext uri="{FF2B5EF4-FFF2-40B4-BE49-F238E27FC236}">
                <a16:creationId xmlns:a16="http://schemas.microsoft.com/office/drawing/2014/main" id="{FE071871-E2CA-8FA2-6B37-77B9DBB56A8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805778" y="424452"/>
            <a:ext cx="3605428" cy="1666374"/>
          </a:xfrm>
          <a:prstGeom prst="rect">
            <a:avLst/>
          </a:prstGeom>
        </p:spPr>
      </p:pic>
      <p:sp>
        <p:nvSpPr>
          <p:cNvPr id="5" name="TextBox 4">
            <a:extLst>
              <a:ext uri="{FF2B5EF4-FFF2-40B4-BE49-F238E27FC236}">
                <a16:creationId xmlns:a16="http://schemas.microsoft.com/office/drawing/2014/main" id="{CCF5DAC8-7DA6-330C-CD3C-098891C27EC5}"/>
              </a:ext>
            </a:extLst>
          </p:cNvPr>
          <p:cNvSpPr txBox="1"/>
          <p:nvPr userDrawn="1"/>
        </p:nvSpPr>
        <p:spPr>
          <a:xfrm>
            <a:off x="493690" y="5459864"/>
            <a:ext cx="11204620" cy="369332"/>
          </a:xfrm>
          <a:prstGeom prst="rect">
            <a:avLst/>
          </a:prstGeom>
          <a:noFill/>
        </p:spPr>
        <p:txBody>
          <a:bodyPr wrap="square">
            <a:spAutoFit/>
          </a:bodyPr>
          <a:lstStyle/>
          <a:p>
            <a:pPr algn="ctr"/>
            <a:r>
              <a:rPr lang="it-IT" dirty="0">
                <a:solidFill>
                  <a:schemeClr val="bg1"/>
                </a:solidFill>
              </a:rPr>
              <a:t>On </a:t>
            </a:r>
            <a:r>
              <a:rPr lang="it-IT" dirty="0" err="1">
                <a:solidFill>
                  <a:schemeClr val="bg1"/>
                </a:solidFill>
              </a:rPr>
              <a:t>behalf</a:t>
            </a:r>
            <a:r>
              <a:rPr lang="it-IT" dirty="0">
                <a:solidFill>
                  <a:schemeClr val="bg1"/>
                </a:solidFill>
              </a:rPr>
              <a:t> of the MDI working group </a:t>
            </a:r>
          </a:p>
        </p:txBody>
      </p:sp>
      <p:sp>
        <p:nvSpPr>
          <p:cNvPr id="7" name="TextBox 6">
            <a:extLst>
              <a:ext uri="{FF2B5EF4-FFF2-40B4-BE49-F238E27FC236}">
                <a16:creationId xmlns:a16="http://schemas.microsoft.com/office/drawing/2014/main" id="{798968AC-8C9C-AC0B-16D1-F6CD256D62E9}"/>
              </a:ext>
            </a:extLst>
          </p:cNvPr>
          <p:cNvSpPr txBox="1"/>
          <p:nvPr userDrawn="1"/>
        </p:nvSpPr>
        <p:spPr>
          <a:xfrm>
            <a:off x="3048000" y="4655604"/>
            <a:ext cx="6096000" cy="369332"/>
          </a:xfrm>
          <a:prstGeom prst="rect">
            <a:avLst/>
          </a:prstGeom>
          <a:noFill/>
        </p:spPr>
        <p:txBody>
          <a:bodyPr wrap="square">
            <a:spAutoFit/>
          </a:bodyPr>
          <a:lstStyle/>
          <a:p>
            <a:pPr algn="ctr"/>
            <a:r>
              <a:rPr lang="it-IT" dirty="0">
                <a:solidFill>
                  <a:schemeClr val="bg1"/>
                </a:solidFill>
              </a:rPr>
              <a:t>Speaker: Francesco Fransesini</a:t>
            </a:r>
          </a:p>
        </p:txBody>
      </p:sp>
      <p:sp>
        <p:nvSpPr>
          <p:cNvPr id="10" name="CasellaDiTesto 9">
            <a:extLst>
              <a:ext uri="{FF2B5EF4-FFF2-40B4-BE49-F238E27FC236}">
                <a16:creationId xmlns:a16="http://schemas.microsoft.com/office/drawing/2014/main" id="{6F6CB766-3FA9-0274-A0AB-9F20B8E32B65}"/>
              </a:ext>
            </a:extLst>
          </p:cNvPr>
          <p:cNvSpPr txBox="1"/>
          <p:nvPr userDrawn="1"/>
        </p:nvSpPr>
        <p:spPr>
          <a:xfrm>
            <a:off x="653716" y="6123060"/>
            <a:ext cx="11327731" cy="523220"/>
          </a:xfrm>
          <a:prstGeom prst="rect">
            <a:avLst/>
          </a:prstGeom>
          <a:noFill/>
        </p:spPr>
        <p:txBody>
          <a:bodyPr wrap="square">
            <a:spAutoFit/>
          </a:bodyPr>
          <a:lstStyle/>
          <a:p>
            <a:pPr algn="l"/>
            <a:r>
              <a:rPr lang="en-US" sz="1400" b="0" i="0" dirty="0">
                <a:solidFill>
                  <a:schemeClr val="bg1"/>
                </a:solidFill>
                <a:effectLst/>
                <a:latin typeface="Roboto" panose="02000000000000000000" pitchFamily="2" charset="0"/>
              </a:rPr>
              <a:t>This project has received funding from the European Union's Horizon 2020 research and innovation </a:t>
            </a:r>
            <a:r>
              <a:rPr lang="en-US" sz="1400" b="0" i="0" dirty="0" err="1">
                <a:solidFill>
                  <a:schemeClr val="bg1"/>
                </a:solidFill>
                <a:effectLst/>
                <a:latin typeface="Roboto" panose="02000000000000000000" pitchFamily="2" charset="0"/>
              </a:rPr>
              <a:t>programme</a:t>
            </a:r>
            <a:r>
              <a:rPr lang="en-US" sz="1400" b="0" i="0" dirty="0">
                <a:solidFill>
                  <a:schemeClr val="bg1"/>
                </a:solidFill>
                <a:effectLst/>
                <a:latin typeface="Roboto" panose="02000000000000000000" pitchFamily="2" charset="0"/>
              </a:rPr>
              <a:t> under the European Union's Horizon 2020 research and innovation </a:t>
            </a:r>
            <a:r>
              <a:rPr lang="en-US" sz="1400" b="0" i="0" dirty="0" err="1">
                <a:solidFill>
                  <a:schemeClr val="bg1"/>
                </a:solidFill>
                <a:effectLst/>
                <a:latin typeface="Roboto" panose="02000000000000000000" pitchFamily="2" charset="0"/>
              </a:rPr>
              <a:t>programme</a:t>
            </a:r>
            <a:r>
              <a:rPr lang="en-US" sz="1400" b="0" i="0" dirty="0">
                <a:solidFill>
                  <a:schemeClr val="bg1"/>
                </a:solidFill>
                <a:effectLst/>
                <a:latin typeface="Roboto" panose="02000000000000000000" pitchFamily="2" charset="0"/>
              </a:rPr>
              <a:t> under grant agreement No 951754</a:t>
            </a:r>
            <a:endParaRPr lang="en-US" sz="1400" dirty="0">
              <a:solidFill>
                <a:schemeClr val="bg1"/>
              </a:solidFill>
            </a:endParaRPr>
          </a:p>
        </p:txBody>
      </p:sp>
      <p:pic>
        <p:nvPicPr>
          <p:cNvPr id="12" name="Immagine 11" descr="Immagine che contiene bandiera, stella, simbolo, Blu elettrico&#10;&#10;Descrizione generata automaticamente">
            <a:extLst>
              <a:ext uri="{FF2B5EF4-FFF2-40B4-BE49-F238E27FC236}">
                <a16:creationId xmlns:a16="http://schemas.microsoft.com/office/drawing/2014/main" id="{F59656C4-F399-ADF1-CCFB-254E2E0707C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0432" y="6190159"/>
            <a:ext cx="583284" cy="389021"/>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a:t>Chapter Title</a:t>
            </a:r>
          </a:p>
          <a:p>
            <a:pPr lvl="1"/>
            <a:r>
              <a:rPr lang="en-US" noProof="0"/>
              <a:t>Subchapter Level 1	1</a:t>
            </a:r>
          </a:p>
          <a:p>
            <a:pPr lvl="2"/>
            <a:r>
              <a:rPr lang="en-US" noProof="0"/>
              <a:t>Subchapter Level 2	1</a:t>
            </a:r>
          </a:p>
          <a:p>
            <a:pPr lvl="3"/>
            <a:r>
              <a:rPr lang="en-US" noProof="0"/>
              <a:t>Subchapter Level 2	1</a:t>
            </a:r>
          </a:p>
          <a:p>
            <a:pPr lvl="4"/>
            <a:r>
              <a:rPr lang="en-US" noProof="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a:t>Chapter Title</a:t>
            </a:r>
          </a:p>
          <a:p>
            <a:pPr lvl="1"/>
            <a:r>
              <a:rPr lang="en-US" noProof="0"/>
              <a:t>Subchapter Level 1	1</a:t>
            </a:r>
          </a:p>
          <a:p>
            <a:pPr lvl="2"/>
            <a:r>
              <a:rPr lang="en-US" noProof="0"/>
              <a:t>Subchapter Level 2	1</a:t>
            </a:r>
          </a:p>
          <a:p>
            <a:pPr lvl="3"/>
            <a:r>
              <a:rPr lang="en-US" noProof="0"/>
              <a:t>Subchapter Level 2	1</a:t>
            </a:r>
          </a:p>
          <a:p>
            <a:pPr lvl="4"/>
            <a:r>
              <a:rPr lang="en-US" noProof="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a:t>Add Title</a:t>
            </a:r>
          </a:p>
        </p:txBody>
      </p:sp>
      <p:pic>
        <p:nvPicPr>
          <p:cNvPr id="2" name="Immagine 13" descr="Immagine che contiene testo&#10;&#10;Descrizione generata automaticamente">
            <a:extLst>
              <a:ext uri="{FF2B5EF4-FFF2-40B4-BE49-F238E27FC236}">
                <a16:creationId xmlns:a16="http://schemas.microsoft.com/office/drawing/2014/main" id="{009E6CAB-1803-161D-1CD2-28AA53700C6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88261" y="78562"/>
            <a:ext cx="960107" cy="339920"/>
          </a:xfrm>
          <a:prstGeom prst="rect">
            <a:avLst/>
          </a:prstGeom>
        </p:spPr>
      </p:pic>
      <p:pic>
        <p:nvPicPr>
          <p:cNvPr id="5" name="Immagine 16" descr="Immagine che contiene testo, clipart&#10;&#10;Descrizione generata automaticamente">
            <a:extLst>
              <a:ext uri="{FF2B5EF4-FFF2-40B4-BE49-F238E27FC236}">
                <a16:creationId xmlns:a16="http://schemas.microsoft.com/office/drawing/2014/main" id="{066619EB-BF65-46FD-526B-7672607F236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65150" y="0"/>
            <a:ext cx="1056160" cy="488141"/>
          </a:xfrm>
          <a:prstGeom prst="rect">
            <a:avLst/>
          </a:prstGeom>
        </p:spPr>
      </p:pic>
    </p:spTree>
    <p:extLst>
      <p:ext uri="{BB962C8B-B14F-4D97-AF65-F5344CB8AC3E}">
        <p14:creationId xmlns:p14="http://schemas.microsoft.com/office/powerpoint/2010/main" val="3258828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ABF38C-5717-DFFB-0D6B-A4DB216B0F5A}"/>
              </a:ext>
            </a:extLst>
          </p:cNvPr>
          <p:cNvSpPr>
            <a:spLocks noGrp="1"/>
          </p:cNvSpPr>
          <p:nvPr>
            <p:ph type="sldNum" sz="quarter" idx="10"/>
          </p:nvPr>
        </p:nvSpPr>
        <p:spPr/>
        <p:txBody>
          <a:bodyPr/>
          <a:lstStyle/>
          <a:p>
            <a:fld id="{88A1DFE4-5FC5-43BD-BB7E-75EAD82B965F}" type="slidenum">
              <a:rPr lang="en-US" smtClean="0"/>
              <a:pPr/>
              <a:t>‹#›</a:t>
            </a:fld>
            <a:endParaRPr lang="en-US"/>
          </a:p>
        </p:txBody>
      </p:sp>
      <p:sp>
        <p:nvSpPr>
          <p:cNvPr id="4" name="Titelplatzhalter 1">
            <a:extLst>
              <a:ext uri="{FF2B5EF4-FFF2-40B4-BE49-F238E27FC236}">
                <a16:creationId xmlns:a16="http://schemas.microsoft.com/office/drawing/2014/main" id="{EC25F44E-848E-AA9B-B2A6-C0C5063530DD}"/>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a:t>Add Title</a:t>
            </a:r>
          </a:p>
        </p:txBody>
      </p:sp>
      <p:sp>
        <p:nvSpPr>
          <p:cNvPr id="9" name="Content Placeholder 8">
            <a:extLst>
              <a:ext uri="{FF2B5EF4-FFF2-40B4-BE49-F238E27FC236}">
                <a16:creationId xmlns:a16="http://schemas.microsoft.com/office/drawing/2014/main" id="{2B6069FC-AB93-8688-4F72-A7B30D384928}"/>
              </a:ext>
            </a:extLst>
          </p:cNvPr>
          <p:cNvSpPr>
            <a:spLocks noGrp="1"/>
          </p:cNvSpPr>
          <p:nvPr>
            <p:ph sz="quarter" idx="11"/>
          </p:nvPr>
        </p:nvSpPr>
        <p:spPr>
          <a:xfrm>
            <a:off x="590550" y="2360613"/>
            <a:ext cx="11017250" cy="39274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69456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clusion">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87724"/>
            <a:ext cx="12192000" cy="6200384"/>
          </a:xfrm>
          <a:prstGeom prst="rect">
            <a:avLst/>
          </a:prstGeom>
        </p:spPr>
      </p:pic>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4" name="Immagine 8" descr="Immagine che contiene testo, clipart&#10;&#10;Descrizione generata automaticamente">
            <a:extLst>
              <a:ext uri="{FF2B5EF4-FFF2-40B4-BE49-F238E27FC236}">
                <a16:creationId xmlns:a16="http://schemas.microsoft.com/office/drawing/2014/main" id="{FE071871-E2CA-8FA2-6B37-77B9DBB56A8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805778" y="424452"/>
            <a:ext cx="3605428" cy="1666374"/>
          </a:xfrm>
          <a:prstGeom prst="rect">
            <a:avLst/>
          </a:prstGeom>
        </p:spPr>
      </p:pic>
      <p:sp>
        <p:nvSpPr>
          <p:cNvPr id="7" name="TextBox 6">
            <a:extLst>
              <a:ext uri="{FF2B5EF4-FFF2-40B4-BE49-F238E27FC236}">
                <a16:creationId xmlns:a16="http://schemas.microsoft.com/office/drawing/2014/main" id="{798968AC-8C9C-AC0B-16D1-F6CD256D62E9}"/>
              </a:ext>
            </a:extLst>
          </p:cNvPr>
          <p:cNvSpPr txBox="1"/>
          <p:nvPr userDrawn="1"/>
        </p:nvSpPr>
        <p:spPr>
          <a:xfrm>
            <a:off x="2841319" y="5900944"/>
            <a:ext cx="6096000" cy="369332"/>
          </a:xfrm>
          <a:prstGeom prst="rect">
            <a:avLst/>
          </a:prstGeom>
          <a:noFill/>
        </p:spPr>
        <p:txBody>
          <a:bodyPr wrap="square">
            <a:spAutoFit/>
          </a:bodyPr>
          <a:lstStyle/>
          <a:p>
            <a:pPr algn="ctr"/>
            <a:r>
              <a:rPr lang="it-IT">
                <a:solidFill>
                  <a:schemeClr val="bg1"/>
                </a:solidFill>
              </a:rPr>
              <a:t>Contact: francesco.fransesini@lnf.infn.it </a:t>
            </a:r>
            <a:endParaRPr lang="en-US"/>
          </a:p>
        </p:txBody>
      </p:sp>
      <p:sp>
        <p:nvSpPr>
          <p:cNvPr id="10" name="TextBox 9">
            <a:extLst>
              <a:ext uri="{FF2B5EF4-FFF2-40B4-BE49-F238E27FC236}">
                <a16:creationId xmlns:a16="http://schemas.microsoft.com/office/drawing/2014/main" id="{604D3E9D-C2F1-2875-E3C8-07CFACE5AE70}"/>
              </a:ext>
            </a:extLst>
          </p:cNvPr>
          <p:cNvSpPr txBox="1"/>
          <p:nvPr userDrawn="1"/>
        </p:nvSpPr>
        <p:spPr>
          <a:xfrm>
            <a:off x="2041741" y="2693096"/>
            <a:ext cx="7540669" cy="2286000"/>
          </a:xfrm>
          <a:prstGeom prst="rect">
            <a:avLst/>
          </a:prstGeom>
          <a:noFill/>
        </p:spPr>
        <p:txBody>
          <a:bodyPr wrap="square" rtlCol="0">
            <a:noAutofit/>
          </a:bodyPr>
          <a:lstStyle/>
          <a:p>
            <a:pPr algn="ctr">
              <a:lnSpc>
                <a:spcPct val="100000"/>
              </a:lnSpc>
            </a:pPr>
            <a:r>
              <a:rPr lang="en-GB" sz="6600">
                <a:solidFill>
                  <a:schemeClr val="bg1"/>
                </a:solidFill>
              </a:rPr>
              <a:t>THANK YOU FOR YOUR ATTENTION </a:t>
            </a:r>
            <a:endParaRPr lang="en-US" sz="6600">
              <a:solidFill>
                <a:schemeClr val="bg1"/>
              </a:solidFill>
            </a:endParaRPr>
          </a:p>
        </p:txBody>
      </p:sp>
    </p:spTree>
    <p:extLst>
      <p:ext uri="{BB962C8B-B14F-4D97-AF65-F5344CB8AC3E}">
        <p14:creationId xmlns:p14="http://schemas.microsoft.com/office/powerpoint/2010/main" val="544712253"/>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a:t>First Level (Running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5" name="Textfeld 1">
            <a:extLst>
              <a:ext uri="{FF2B5EF4-FFF2-40B4-BE49-F238E27FC236}">
                <a16:creationId xmlns:a16="http://schemas.microsoft.com/office/drawing/2014/main" id="{090EDCED-2A71-B284-CEEF-977787D497A1}"/>
              </a:ext>
            </a:extLst>
          </p:cNvPr>
          <p:cNvSpPr txBox="1"/>
          <p:nvPr userDrawn="1"/>
        </p:nvSpPr>
        <p:spPr>
          <a:xfrm>
            <a:off x="3565010" y="95020"/>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lnSpc>
                <a:spcPts val="1651"/>
              </a:lnSpc>
            </a:pPr>
            <a:r>
              <a:rPr lang="en-US" sz="1200" dirty="0">
                <a:solidFill>
                  <a:schemeClr val="bg1"/>
                </a:solidFill>
              </a:rPr>
              <a:t>HEP 2024</a:t>
            </a:r>
          </a:p>
        </p:txBody>
      </p:sp>
      <p:pic>
        <p:nvPicPr>
          <p:cNvPr id="8" name="Immagine 13" descr="Immagine che contiene testo&#10;&#10;Descrizione generata automaticamente">
            <a:extLst>
              <a:ext uri="{FF2B5EF4-FFF2-40B4-BE49-F238E27FC236}">
                <a16:creationId xmlns:a16="http://schemas.microsoft.com/office/drawing/2014/main" id="{9B2639D7-E5A6-29C3-0D9B-475944838042}"/>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388261" y="78562"/>
            <a:ext cx="960107" cy="339920"/>
          </a:xfrm>
          <a:prstGeom prst="rect">
            <a:avLst/>
          </a:prstGeom>
        </p:spPr>
      </p:pic>
      <p:pic>
        <p:nvPicPr>
          <p:cNvPr id="9" name="Immagine 16" descr="Immagine che contiene testo, clipart&#10;&#10;Descrizione generata automaticamente">
            <a:extLst>
              <a:ext uri="{FF2B5EF4-FFF2-40B4-BE49-F238E27FC236}">
                <a16:creationId xmlns:a16="http://schemas.microsoft.com/office/drawing/2014/main" id="{939442A3-DEA3-E4AE-35F4-99E4EDB9BBD8}"/>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9065150" y="0"/>
            <a:ext cx="1056160" cy="488141"/>
          </a:xfrm>
          <a:prstGeom prst="rect">
            <a:avLst/>
          </a:prstGeom>
        </p:spPr>
      </p:pic>
      <p:sp>
        <p:nvSpPr>
          <p:cNvPr id="13" name="Textfeld 1">
            <a:extLst>
              <a:ext uri="{FF2B5EF4-FFF2-40B4-BE49-F238E27FC236}">
                <a16:creationId xmlns:a16="http://schemas.microsoft.com/office/drawing/2014/main" id="{0E900C5D-EAF9-C869-EFC7-859C5616C52B}"/>
              </a:ext>
            </a:extLst>
          </p:cNvPr>
          <p:cNvSpPr txBox="1">
            <a:spLocks/>
          </p:cNvSpPr>
          <p:nvPr userDrawn="1"/>
        </p:nvSpPr>
        <p:spPr>
          <a:xfrm>
            <a:off x="78760" y="95020"/>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lnSpc>
                <a:spcPts val="1651"/>
              </a:lnSpc>
            </a:pPr>
            <a:r>
              <a:rPr lang="en-US" sz="1200" dirty="0">
                <a:solidFill>
                  <a:schemeClr val="bg1"/>
                </a:solidFill>
              </a:rPr>
              <a:t>2024/01/22, Hong Kong</a:t>
            </a:r>
          </a:p>
        </p:txBody>
      </p:sp>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1" r:id="rId1"/>
    <p:sldLayoutId id="2147483667" r:id="rId2"/>
    <p:sldLayoutId id="2147483669" r:id="rId3"/>
    <p:sldLayoutId id="2147483668"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4156" userDrawn="1">
          <p15:clr>
            <a:srgbClr val="F26B43"/>
          </p15:clr>
        </p15:guide>
        <p15:guide id="3" pos="120" userDrawn="1">
          <p15:clr>
            <a:srgbClr val="F26B43"/>
          </p15:clr>
        </p15:guide>
        <p15:guide id="4" pos="392" userDrawn="1">
          <p15:clr>
            <a:srgbClr val="F26B43"/>
          </p15:clr>
        </p15:guide>
        <p15:guide id="5" pos="1345" userDrawn="1">
          <p15:clr>
            <a:srgbClr val="F26B43"/>
          </p15:clr>
        </p15:guide>
        <p15:guide id="6" pos="1595" userDrawn="1">
          <p15:clr>
            <a:srgbClr val="F26B43"/>
          </p15:clr>
        </p15:guide>
        <p15:guide id="7" pos="7560" userDrawn="1">
          <p15:clr>
            <a:srgbClr val="F26B43"/>
          </p15:clr>
        </p15:guide>
        <p15:guide id="8" pos="7288" userDrawn="1">
          <p15:clr>
            <a:srgbClr val="F26B43"/>
          </p15:clr>
        </p15:guide>
        <p15:guide id="9" pos="2775" userDrawn="1">
          <p15:clr>
            <a:srgbClr val="F26B43"/>
          </p15:clr>
        </p15:guide>
        <p15:guide id="10" pos="2524" userDrawn="1">
          <p15:clr>
            <a:srgbClr val="F26B43"/>
          </p15:clr>
        </p15:guide>
        <p15:guide id="12" pos="3964" userDrawn="1">
          <p15:clr>
            <a:srgbClr val="F26B43"/>
          </p15:clr>
        </p15:guide>
        <p15:guide id="13" pos="3716" userDrawn="1">
          <p15:clr>
            <a:srgbClr val="F26B43"/>
          </p15:clr>
        </p15:guide>
        <p15:guide id="14" pos="6335" userDrawn="1">
          <p15:clr>
            <a:srgbClr val="F26B43"/>
          </p15:clr>
        </p15:guide>
        <p15:guide id="15" pos="6085" userDrawn="1">
          <p15:clr>
            <a:srgbClr val="F26B43"/>
          </p15:clr>
        </p15:guide>
        <p15:guide id="16" pos="5156" userDrawn="1">
          <p15:clr>
            <a:srgbClr val="F26B43"/>
          </p15:clr>
        </p15:guide>
        <p15:guide id="17" pos="4907" userDrawn="1">
          <p15:clr>
            <a:srgbClr val="F26B43"/>
          </p15:clr>
        </p15:guide>
        <p15:guide id="19" orient="horz" pos="164" userDrawn="1">
          <p15:clr>
            <a:srgbClr val="F26B43"/>
          </p15:clr>
        </p15:guide>
        <p15:guide id="21" orient="horz" pos="267" userDrawn="1">
          <p15:clr>
            <a:srgbClr val="F26B43"/>
          </p15:clr>
        </p15:guide>
        <p15:guide id="23" orient="horz" pos="516" userDrawn="1">
          <p15:clr>
            <a:srgbClr val="F26B43"/>
          </p15:clr>
        </p15:guide>
        <p15:guide id="24" orient="horz" pos="3759" userDrawn="1">
          <p15:clr>
            <a:srgbClr val="F26B43"/>
          </p15:clr>
        </p15:guide>
        <p15:guide id="25" orient="horz" pos="3917"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41.png"/><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wmv"/><Relationship Id="rId1" Type="http://schemas.microsoft.com/office/2007/relationships/media" Target="../media/media1.wmv"/><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3" Type="http://schemas.openxmlformats.org/officeDocument/2006/relationships/image" Target="../media/image44.jpeg"/><Relationship Id="rId7" Type="http://schemas.openxmlformats.org/officeDocument/2006/relationships/image" Target="../media/image48.jpeg"/><Relationship Id="rId2" Type="http://schemas.openxmlformats.org/officeDocument/2006/relationships/image" Target="../media/image43.jpeg"/><Relationship Id="rId1" Type="http://schemas.openxmlformats.org/officeDocument/2006/relationships/slideLayout" Target="../slideLayouts/slideLayout3.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E9BD6-7CF7-C32E-4F96-AD9B50AC4AC2}"/>
              </a:ext>
            </a:extLst>
          </p:cNvPr>
          <p:cNvSpPr>
            <a:spLocks noGrp="1"/>
          </p:cNvSpPr>
          <p:nvPr>
            <p:ph type="ctrTitle"/>
          </p:nvPr>
        </p:nvSpPr>
        <p:spPr/>
        <p:txBody>
          <a:bodyPr anchor="ctr"/>
          <a:lstStyle/>
          <a:p>
            <a:r>
              <a:rPr lang="en-US" noProof="0" dirty="0"/>
              <a:t>Mechanical Model of the </a:t>
            </a:r>
            <a:br>
              <a:rPr lang="en-US" noProof="0" dirty="0"/>
            </a:br>
            <a:r>
              <a:rPr lang="en-US" noProof="0" dirty="0"/>
              <a:t>FCC </a:t>
            </a:r>
            <a:r>
              <a:rPr lang="en-US" cap="none" noProof="0" dirty="0" err="1"/>
              <a:t>e+e</a:t>
            </a:r>
            <a:r>
              <a:rPr lang="en-US" cap="none" noProof="0" dirty="0"/>
              <a:t>-</a:t>
            </a:r>
            <a:r>
              <a:rPr lang="en-US" noProof="0" dirty="0"/>
              <a:t> MDI</a:t>
            </a:r>
            <a:endParaRPr lang="en-US" dirty="0"/>
          </a:p>
        </p:txBody>
      </p:sp>
      <p:sp>
        <p:nvSpPr>
          <p:cNvPr id="4" name="Slide Number Placeholder 3">
            <a:extLst>
              <a:ext uri="{FF2B5EF4-FFF2-40B4-BE49-F238E27FC236}">
                <a16:creationId xmlns:a16="http://schemas.microsoft.com/office/drawing/2014/main" id="{14221669-0D91-3D26-2885-EFEF081BCCFD}"/>
              </a:ext>
            </a:extLst>
          </p:cNvPr>
          <p:cNvSpPr>
            <a:spLocks noGrp="1"/>
          </p:cNvSpPr>
          <p:nvPr>
            <p:ph type="sldNum" sz="quarter" idx="12"/>
          </p:nvPr>
        </p:nvSpPr>
        <p:spPr/>
        <p:txBody>
          <a:bodyPr/>
          <a:lstStyle/>
          <a:p>
            <a:fld id="{88A1DFE4-5FC5-43BD-BB7E-75EAD82B965F}" type="slidenum">
              <a:rPr lang="en-US" noProof="0" smtClean="0"/>
              <a:pPr/>
              <a:t>1</a:t>
            </a:fld>
            <a:endParaRPr lang="en-US" noProof="0"/>
          </a:p>
        </p:txBody>
      </p:sp>
    </p:spTree>
    <p:extLst>
      <p:ext uri="{BB962C8B-B14F-4D97-AF65-F5344CB8AC3E}">
        <p14:creationId xmlns:p14="http://schemas.microsoft.com/office/powerpoint/2010/main" val="1361820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50C5DE1-12D1-7473-ECAD-BD08F7C1763E}"/>
              </a:ext>
            </a:extLst>
          </p:cNvPr>
          <p:cNvSpPr>
            <a:spLocks noGrp="1"/>
          </p:cNvSpPr>
          <p:nvPr>
            <p:ph type="sldNum" sz="quarter" idx="10"/>
          </p:nvPr>
        </p:nvSpPr>
        <p:spPr/>
        <p:txBody>
          <a:bodyPr/>
          <a:lstStyle/>
          <a:p>
            <a:fld id="{88A1DFE4-5FC5-43BD-BB7E-75EAD82B965F}" type="slidenum">
              <a:rPr lang="en-US" noProof="0" smtClean="0"/>
              <a:pPr/>
              <a:t>10</a:t>
            </a:fld>
            <a:endParaRPr lang="en-US" noProof="0"/>
          </a:p>
        </p:txBody>
      </p:sp>
      <p:graphicFrame>
        <p:nvGraphicFramePr>
          <p:cNvPr id="7" name="Table 22">
            <a:extLst>
              <a:ext uri="{FF2B5EF4-FFF2-40B4-BE49-F238E27FC236}">
                <a16:creationId xmlns:a16="http://schemas.microsoft.com/office/drawing/2014/main" id="{7873D5CB-2C2A-7973-C238-3260120AB35D}"/>
              </a:ext>
            </a:extLst>
          </p:cNvPr>
          <p:cNvGraphicFramePr>
            <a:graphicFrameLocks noGrp="1"/>
          </p:cNvGraphicFramePr>
          <p:nvPr/>
        </p:nvGraphicFramePr>
        <p:xfrm>
          <a:off x="129762" y="1211814"/>
          <a:ext cx="6059994" cy="2153193"/>
        </p:xfrm>
        <a:graphic>
          <a:graphicData uri="http://schemas.openxmlformats.org/drawingml/2006/table">
            <a:tbl>
              <a:tblPr firstRow="1" bandRow="1">
                <a:tableStyleId>{5940675A-B579-460E-94D1-54222C63F5DA}</a:tableStyleId>
              </a:tblPr>
              <a:tblGrid>
                <a:gridCol w="3323670">
                  <a:extLst>
                    <a:ext uri="{9D8B030D-6E8A-4147-A177-3AD203B41FA5}">
                      <a16:colId xmlns:a16="http://schemas.microsoft.com/office/drawing/2014/main" val="3550185082"/>
                    </a:ext>
                  </a:extLst>
                </a:gridCol>
                <a:gridCol w="1265035">
                  <a:extLst>
                    <a:ext uri="{9D8B030D-6E8A-4147-A177-3AD203B41FA5}">
                      <a16:colId xmlns:a16="http://schemas.microsoft.com/office/drawing/2014/main" val="3337225867"/>
                    </a:ext>
                  </a:extLst>
                </a:gridCol>
                <a:gridCol w="1471289">
                  <a:extLst>
                    <a:ext uri="{9D8B030D-6E8A-4147-A177-3AD203B41FA5}">
                      <a16:colId xmlns:a16="http://schemas.microsoft.com/office/drawing/2014/main" val="2980750273"/>
                    </a:ext>
                  </a:extLst>
                </a:gridCol>
              </a:tblGrid>
              <a:tr h="503672">
                <a:tc>
                  <a:txBody>
                    <a:bodyPr/>
                    <a:lstStyle/>
                    <a:p>
                      <a:endParaRPr lang="en-US" sz="1400"/>
                    </a:p>
                  </a:txBody>
                  <a:tcPr marL="121920" marR="121920" marT="60960" marB="60960"/>
                </a:tc>
                <a:tc>
                  <a:txBody>
                    <a:bodyPr/>
                    <a:lstStyle/>
                    <a:p>
                      <a:r>
                        <a:rPr lang="en-US" sz="1400" b="1"/>
                        <a:t>Trapezoidal chamber</a:t>
                      </a:r>
                    </a:p>
                  </a:txBody>
                  <a:tcPr marL="121920" marR="121920" marT="60960" marB="6096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a:t>Central chamber</a:t>
                      </a:r>
                    </a:p>
                  </a:txBody>
                  <a:tcPr marL="121920" marR="121920" marT="60960" marB="60960"/>
                </a:tc>
                <a:extLst>
                  <a:ext uri="{0D108BD9-81ED-4DB2-BD59-A6C34878D82A}">
                    <a16:rowId xmlns:a16="http://schemas.microsoft.com/office/drawing/2014/main" val="1936845219"/>
                  </a:ext>
                </a:extLst>
              </a:tr>
              <a:tr h="395729">
                <a:tc>
                  <a:txBody>
                    <a:bodyPr/>
                    <a:lstStyle/>
                    <a:p>
                      <a:pPr marL="0" algn="l" defTabSz="685800" rtl="0" eaLnBrk="1" latinLnBrk="0" hangingPunct="1"/>
                      <a:r>
                        <a:rPr lang="en-US" sz="1400" b="1" kern="1200">
                          <a:solidFill>
                            <a:schemeClr val="tx1"/>
                          </a:solidFill>
                          <a:latin typeface="+mn-lt"/>
                          <a:ea typeface="+mn-ea"/>
                          <a:cs typeface="+mn-cs"/>
                        </a:rPr>
                        <a:t>Coolant</a:t>
                      </a:r>
                    </a:p>
                  </a:txBody>
                  <a:tcPr marL="121920" marR="121920" marT="60960" marB="60960"/>
                </a:tc>
                <a:tc>
                  <a:txBody>
                    <a:bodyPr/>
                    <a:lstStyle/>
                    <a:p>
                      <a:pPr marL="0" algn="l" defTabSz="685800" rtl="0" eaLnBrk="1" latinLnBrk="0" hangingPunct="1"/>
                      <a:r>
                        <a:rPr lang="en-US" sz="1400" kern="1200">
                          <a:solidFill>
                            <a:schemeClr val="tx1"/>
                          </a:solidFill>
                          <a:latin typeface="+mn-lt"/>
                          <a:ea typeface="+mn-ea"/>
                          <a:cs typeface="+mn-cs"/>
                        </a:rPr>
                        <a:t>Water</a:t>
                      </a:r>
                    </a:p>
                  </a:txBody>
                  <a:tcPr marL="121920" marR="121920" marT="60960" marB="6096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kern="1200">
                          <a:solidFill>
                            <a:schemeClr val="tx1"/>
                          </a:solidFill>
                          <a:latin typeface="+mn-lt"/>
                          <a:ea typeface="+mn-ea"/>
                          <a:cs typeface="+mn-cs"/>
                        </a:rPr>
                        <a:t>Paraffin</a:t>
                      </a:r>
                    </a:p>
                  </a:txBody>
                  <a:tcPr marL="121920" marR="121920" marT="60960" marB="60960"/>
                </a:tc>
                <a:extLst>
                  <a:ext uri="{0D108BD9-81ED-4DB2-BD59-A6C34878D82A}">
                    <a16:rowId xmlns:a16="http://schemas.microsoft.com/office/drawing/2014/main" val="2498612992"/>
                  </a:ext>
                </a:extLst>
              </a:tr>
              <a:tr h="604412">
                <a:tc>
                  <a:txBody>
                    <a:bodyPr/>
                    <a:lstStyle/>
                    <a:p>
                      <a:r>
                        <a:rPr lang="en-US" sz="1400" b="1"/>
                        <a:t>Maximum chamber temperature [°C]</a:t>
                      </a:r>
                    </a:p>
                  </a:txBody>
                  <a:tcPr marL="121920" marR="121920" marT="60960" marB="60960"/>
                </a:tc>
                <a:tc>
                  <a:txBody>
                    <a:bodyPr/>
                    <a:lstStyle/>
                    <a:p>
                      <a:r>
                        <a:rPr lang="en-US" sz="1400"/>
                        <a:t>47,6</a:t>
                      </a:r>
                    </a:p>
                  </a:txBody>
                  <a:tcPr marL="121920" marR="121920" marT="60960" marB="6096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a:t>33,1</a:t>
                      </a:r>
                    </a:p>
                    <a:p>
                      <a:endParaRPr lang="en-US" sz="1400"/>
                    </a:p>
                  </a:txBody>
                  <a:tcPr marL="121920" marR="121920" marT="60960" marB="60960"/>
                </a:tc>
                <a:extLst>
                  <a:ext uri="{0D108BD9-81ED-4DB2-BD59-A6C34878D82A}">
                    <a16:rowId xmlns:a16="http://schemas.microsoft.com/office/drawing/2014/main" val="2346640140"/>
                  </a:ext>
                </a:extLst>
              </a:tr>
              <a:tr h="604412">
                <a:tc>
                  <a:txBody>
                    <a:bodyPr/>
                    <a:lstStyle/>
                    <a:p>
                      <a:r>
                        <a:rPr lang="en-US" sz="1400" b="1" err="1"/>
                        <a:t>T_out</a:t>
                      </a:r>
                      <a:r>
                        <a:rPr lang="en-US" sz="1400" b="1"/>
                        <a:t> coolant [°C]</a:t>
                      </a:r>
                    </a:p>
                  </a:txBody>
                  <a:tcPr marL="121920" marR="121920" marT="60960" marB="60960"/>
                </a:tc>
                <a:tc>
                  <a:txBody>
                    <a:bodyPr/>
                    <a:lstStyle/>
                    <a:p>
                      <a:r>
                        <a:rPr lang="en-US" sz="1400"/>
                        <a:t>20,5</a:t>
                      </a:r>
                    </a:p>
                  </a:txBody>
                  <a:tcPr marL="121920" marR="121920" marT="60960" marB="6096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a:t>20,1</a:t>
                      </a:r>
                    </a:p>
                    <a:p>
                      <a:endParaRPr lang="en-US" sz="1400"/>
                    </a:p>
                  </a:txBody>
                  <a:tcPr marL="121920" marR="121920" marT="60960" marB="60960"/>
                </a:tc>
                <a:extLst>
                  <a:ext uri="{0D108BD9-81ED-4DB2-BD59-A6C34878D82A}">
                    <a16:rowId xmlns:a16="http://schemas.microsoft.com/office/drawing/2014/main" val="4203328147"/>
                  </a:ext>
                </a:extLst>
              </a:tr>
            </a:tbl>
          </a:graphicData>
        </a:graphic>
      </p:graphicFrame>
      <p:pic>
        <p:nvPicPr>
          <p:cNvPr id="8" name="Picture 7" descr="Chart, line chart&#10;&#10;Description automatically generated">
            <a:extLst>
              <a:ext uri="{FF2B5EF4-FFF2-40B4-BE49-F238E27FC236}">
                <a16:creationId xmlns:a16="http://schemas.microsoft.com/office/drawing/2014/main" id="{66298D00-800D-8AB0-D9C8-BFD6BA16D8FF}"/>
              </a:ext>
            </a:extLst>
          </p:cNvPr>
          <p:cNvPicPr>
            <a:picLocks noChangeAspect="1"/>
          </p:cNvPicPr>
          <p:nvPr/>
        </p:nvPicPr>
        <p:blipFill rotWithShape="1">
          <a:blip r:embed="rId3">
            <a:extLst>
              <a:ext uri="{28A0092B-C50C-407E-A947-70E740481C1C}">
                <a14:useLocalDpi xmlns:a14="http://schemas.microsoft.com/office/drawing/2010/main" val="0"/>
              </a:ext>
            </a:extLst>
          </a:blip>
          <a:srcRect r="4476"/>
          <a:stretch/>
        </p:blipFill>
        <p:spPr>
          <a:xfrm>
            <a:off x="6357997" y="912051"/>
            <a:ext cx="5792873" cy="2974032"/>
          </a:xfrm>
          <a:prstGeom prst="rect">
            <a:avLst/>
          </a:prstGeom>
        </p:spPr>
      </p:pic>
      <p:pic>
        <p:nvPicPr>
          <p:cNvPr id="9" name="Picture 8" descr="Text&#10;&#10;Description automatically generated with low confidence">
            <a:extLst>
              <a:ext uri="{FF2B5EF4-FFF2-40B4-BE49-F238E27FC236}">
                <a16:creationId xmlns:a16="http://schemas.microsoft.com/office/drawing/2014/main" id="{3D71FB34-08D8-C11D-BBE2-7B1B4D5DDA4A}"/>
              </a:ext>
            </a:extLst>
          </p:cNvPr>
          <p:cNvPicPr>
            <a:picLocks noChangeAspect="1"/>
          </p:cNvPicPr>
          <p:nvPr/>
        </p:nvPicPr>
        <p:blipFill rotWithShape="1">
          <a:blip r:embed="rId4">
            <a:extLst>
              <a:ext uri="{28A0092B-C50C-407E-A947-70E740481C1C}">
                <a14:useLocalDpi xmlns:a14="http://schemas.microsoft.com/office/drawing/2010/main" val="0"/>
              </a:ext>
            </a:extLst>
          </a:blip>
          <a:srcRect l="368" t="-423" r="7719" b="423"/>
          <a:stretch/>
        </p:blipFill>
        <p:spPr>
          <a:xfrm>
            <a:off x="6196350" y="3767139"/>
            <a:ext cx="5792874" cy="3090862"/>
          </a:xfrm>
          <a:prstGeom prst="rect">
            <a:avLst/>
          </a:prstGeom>
        </p:spPr>
      </p:pic>
      <p:graphicFrame>
        <p:nvGraphicFramePr>
          <p:cNvPr id="10" name="Table 9">
            <a:extLst>
              <a:ext uri="{FF2B5EF4-FFF2-40B4-BE49-F238E27FC236}">
                <a16:creationId xmlns:a16="http://schemas.microsoft.com/office/drawing/2014/main" id="{5C074B8F-6730-7BA5-E255-763354AE8232}"/>
              </a:ext>
            </a:extLst>
          </p:cNvPr>
          <p:cNvGraphicFramePr>
            <a:graphicFrameLocks noGrp="1"/>
          </p:cNvGraphicFramePr>
          <p:nvPr/>
        </p:nvGraphicFramePr>
        <p:xfrm>
          <a:off x="129762" y="3514125"/>
          <a:ext cx="6051963" cy="1550651"/>
        </p:xfrm>
        <a:graphic>
          <a:graphicData uri="http://schemas.openxmlformats.org/drawingml/2006/table">
            <a:tbl>
              <a:tblPr firstRow="1" bandRow="1">
                <a:tableStyleId>{5940675A-B579-460E-94D1-54222C63F5DA}</a:tableStyleId>
              </a:tblPr>
              <a:tblGrid>
                <a:gridCol w="740738">
                  <a:extLst>
                    <a:ext uri="{9D8B030D-6E8A-4147-A177-3AD203B41FA5}">
                      <a16:colId xmlns:a16="http://schemas.microsoft.com/office/drawing/2014/main" val="1057005691"/>
                    </a:ext>
                  </a:extLst>
                </a:gridCol>
                <a:gridCol w="1267863">
                  <a:extLst>
                    <a:ext uri="{9D8B030D-6E8A-4147-A177-3AD203B41FA5}">
                      <a16:colId xmlns:a16="http://schemas.microsoft.com/office/drawing/2014/main" val="2566722286"/>
                    </a:ext>
                  </a:extLst>
                </a:gridCol>
                <a:gridCol w="1190625">
                  <a:extLst>
                    <a:ext uri="{9D8B030D-6E8A-4147-A177-3AD203B41FA5}">
                      <a16:colId xmlns:a16="http://schemas.microsoft.com/office/drawing/2014/main" val="3021663858"/>
                    </a:ext>
                  </a:extLst>
                </a:gridCol>
                <a:gridCol w="1138237">
                  <a:extLst>
                    <a:ext uri="{9D8B030D-6E8A-4147-A177-3AD203B41FA5}">
                      <a16:colId xmlns:a16="http://schemas.microsoft.com/office/drawing/2014/main" val="1029658648"/>
                    </a:ext>
                  </a:extLst>
                </a:gridCol>
                <a:gridCol w="952500">
                  <a:extLst>
                    <a:ext uri="{9D8B030D-6E8A-4147-A177-3AD203B41FA5}">
                      <a16:colId xmlns:a16="http://schemas.microsoft.com/office/drawing/2014/main" val="3908097723"/>
                    </a:ext>
                  </a:extLst>
                </a:gridCol>
                <a:gridCol w="762000">
                  <a:extLst>
                    <a:ext uri="{9D8B030D-6E8A-4147-A177-3AD203B41FA5}">
                      <a16:colId xmlns:a16="http://schemas.microsoft.com/office/drawing/2014/main" val="4112908"/>
                    </a:ext>
                  </a:extLst>
                </a:gridCol>
              </a:tblGrid>
              <a:tr h="306051">
                <a:tc gridSpan="6">
                  <a:txBody>
                    <a:bodyPr/>
                    <a:lstStyle/>
                    <a:p>
                      <a:pPr algn="ctr"/>
                      <a:r>
                        <a:rPr lang="en-US" b="1"/>
                        <a:t>Von Mises stress [MPa]</a:t>
                      </a:r>
                    </a:p>
                  </a:txBody>
                  <a:tcPr anchor="ctr"/>
                </a:tc>
                <a:tc hMerge="1">
                  <a:txBody>
                    <a:bodyPr/>
                    <a:lstStyle/>
                    <a:p>
                      <a:endParaRPr lang="en-US"/>
                    </a:p>
                  </a:txBody>
                  <a:tcPr/>
                </a:tc>
                <a:tc hMerge="1">
                  <a:txBody>
                    <a:bodyPr/>
                    <a:lstStyle/>
                    <a:p>
                      <a:endParaRPr lang="en-US"/>
                    </a:p>
                  </a:txBody>
                  <a:tcPr/>
                </a:tc>
                <a:tc h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a:p>
                  </a:txBody>
                  <a:tcPr/>
                </a:tc>
                <a:tc hMerge="1">
                  <a:txBody>
                    <a:bodyPr/>
                    <a:lstStyle/>
                    <a:p>
                      <a:endParaRPr lang="en-US"/>
                    </a:p>
                  </a:txBody>
                  <a:tcPr/>
                </a:tc>
                <a:tc h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a:p>
                  </a:txBody>
                  <a:tcPr/>
                </a:tc>
                <a:extLst>
                  <a:ext uri="{0D108BD9-81ED-4DB2-BD59-A6C34878D82A}">
                    <a16:rowId xmlns:a16="http://schemas.microsoft.com/office/drawing/2014/main" val="4026698013"/>
                  </a:ext>
                </a:extLst>
              </a:tr>
              <a:tr h="370840">
                <a:tc>
                  <a:txBody>
                    <a:bodyPr/>
                    <a:lstStyle/>
                    <a:p>
                      <a:pPr algn="ctr"/>
                      <a:endParaRPr lang="en-US"/>
                    </a:p>
                  </a:txBody>
                  <a:tcPr anchor="ctr"/>
                </a:tc>
                <a:tc>
                  <a:txBody>
                    <a:bodyPr/>
                    <a:lstStyle/>
                    <a:p>
                      <a:pPr algn="ctr"/>
                      <a:endParaRPr lang="en-US"/>
                    </a:p>
                  </a:txBody>
                  <a:tcPr anchor="ctr"/>
                </a:tc>
                <a:tc>
                  <a:txBody>
                    <a:bodyPr/>
                    <a:lstStyle/>
                    <a:p>
                      <a:pPr algn="ctr"/>
                      <a:r>
                        <a:rPr lang="en-US"/>
                        <a:t>Trapezoidal SX</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t>Trapezoidal DX</a:t>
                      </a:r>
                    </a:p>
                  </a:txBody>
                  <a:tcPr anchor="ctr"/>
                </a:tc>
                <a:tc>
                  <a:txBody>
                    <a:bodyPr/>
                    <a:lstStyle/>
                    <a:p>
                      <a:pPr algn="ctr"/>
                      <a:r>
                        <a:rPr lang="en-US"/>
                        <a:t>Central IN</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t>Central EX</a:t>
                      </a:r>
                    </a:p>
                  </a:txBody>
                  <a:tcPr anchor="ctr"/>
                </a:tc>
                <a:extLst>
                  <a:ext uri="{0D108BD9-81ED-4DB2-BD59-A6C34878D82A}">
                    <a16:rowId xmlns:a16="http://schemas.microsoft.com/office/drawing/2014/main" val="469664866"/>
                  </a:ext>
                </a:extLst>
              </a:tr>
              <a:tr h="370840">
                <a:tc rowSpan="2">
                  <a:txBody>
                    <a:bodyPr/>
                    <a:lstStyle/>
                    <a:p>
                      <a:pPr algn="ctr"/>
                      <a:r>
                        <a:rPr lang="en-US"/>
                        <a:t>BEAM</a:t>
                      </a:r>
                    </a:p>
                  </a:txBody>
                  <a:tcPr anchor="ctr"/>
                </a:tc>
                <a:tc>
                  <a:txBody>
                    <a:bodyPr/>
                    <a:lstStyle/>
                    <a:p>
                      <a:pPr algn="ctr"/>
                      <a:r>
                        <a:rPr lang="en-US"/>
                        <a:t>Fixed ends</a:t>
                      </a:r>
                    </a:p>
                  </a:txBody>
                  <a:tcPr anchor="ctr"/>
                </a:tc>
                <a:tc>
                  <a:txBody>
                    <a:bodyPr/>
                    <a:lstStyle/>
                    <a:p>
                      <a:pPr algn="ctr"/>
                      <a:r>
                        <a:rPr lang="en-US"/>
                        <a:t>22,07</a:t>
                      </a:r>
                    </a:p>
                  </a:txBody>
                  <a:tcPr anchor="ctr"/>
                </a:tc>
                <a:tc>
                  <a:txBody>
                    <a:bodyPr/>
                    <a:lstStyle/>
                    <a:p>
                      <a:pPr algn="ctr"/>
                      <a:r>
                        <a:rPr lang="en-US"/>
                        <a:t>21,86</a:t>
                      </a:r>
                    </a:p>
                  </a:txBody>
                  <a:tcPr anchor="ctr"/>
                </a:tc>
                <a:tc>
                  <a:txBody>
                    <a:bodyPr/>
                    <a:lstStyle/>
                    <a:p>
                      <a:pPr algn="ctr"/>
                      <a:r>
                        <a:rPr lang="en-US"/>
                        <a:t>46,8</a:t>
                      </a:r>
                    </a:p>
                  </a:txBody>
                  <a:tcPr anchor="ctr"/>
                </a:tc>
                <a:tc>
                  <a:txBody>
                    <a:bodyPr/>
                    <a:lstStyle/>
                    <a:p>
                      <a:pPr algn="ctr"/>
                      <a:r>
                        <a:rPr lang="en-US"/>
                        <a:t>38,9</a:t>
                      </a:r>
                    </a:p>
                  </a:txBody>
                  <a:tcPr anchor="ctr"/>
                </a:tc>
                <a:extLst>
                  <a:ext uri="{0D108BD9-81ED-4DB2-BD59-A6C34878D82A}">
                    <a16:rowId xmlns:a16="http://schemas.microsoft.com/office/drawing/2014/main" val="1632693627"/>
                  </a:ext>
                </a:extLst>
              </a:tr>
              <a:tr h="370840">
                <a:tc vMerge="1">
                  <a:txBody>
                    <a:bodyPr/>
                    <a:lstStyle/>
                    <a:p>
                      <a:endParaRPr lang="en-US"/>
                    </a:p>
                  </a:txBody>
                  <a:tcPr/>
                </a:tc>
                <a:tc>
                  <a:txBody>
                    <a:bodyPr/>
                    <a:lstStyle/>
                    <a:p>
                      <a:pPr algn="ctr"/>
                      <a:r>
                        <a:rPr lang="en-US" err="1"/>
                        <a:t>Fixed+displ</a:t>
                      </a:r>
                      <a:endParaRPr lang="en-US"/>
                    </a:p>
                  </a:txBody>
                  <a:tcPr anchor="ctr"/>
                </a:tc>
                <a:tc>
                  <a:txBody>
                    <a:bodyPr/>
                    <a:lstStyle/>
                    <a:p>
                      <a:pPr algn="ctr"/>
                      <a:r>
                        <a:rPr lang="en-US"/>
                        <a:t>14,65</a:t>
                      </a:r>
                    </a:p>
                  </a:txBody>
                  <a:tcPr anchor="ctr"/>
                </a:tc>
                <a:tc>
                  <a:txBody>
                    <a:bodyPr/>
                    <a:lstStyle/>
                    <a:p>
                      <a:pPr algn="ctr"/>
                      <a:r>
                        <a:rPr lang="en-US"/>
                        <a:t>10,63</a:t>
                      </a:r>
                    </a:p>
                  </a:txBody>
                  <a:tcPr anchor="ctr"/>
                </a:tc>
                <a:tc>
                  <a:txBody>
                    <a:bodyPr/>
                    <a:lstStyle/>
                    <a:p>
                      <a:pPr algn="ctr"/>
                      <a:r>
                        <a:rPr lang="en-US"/>
                        <a:t>9,69</a:t>
                      </a:r>
                    </a:p>
                  </a:txBody>
                  <a:tcPr anchor="ctr"/>
                </a:tc>
                <a:tc>
                  <a:txBody>
                    <a:bodyPr/>
                    <a:lstStyle/>
                    <a:p>
                      <a:pPr algn="ctr"/>
                      <a:r>
                        <a:rPr lang="en-US"/>
                        <a:t>17</a:t>
                      </a:r>
                    </a:p>
                  </a:txBody>
                  <a:tcPr anchor="ctr"/>
                </a:tc>
                <a:extLst>
                  <a:ext uri="{0D108BD9-81ED-4DB2-BD59-A6C34878D82A}">
                    <a16:rowId xmlns:a16="http://schemas.microsoft.com/office/drawing/2014/main" val="515987001"/>
                  </a:ext>
                </a:extLst>
              </a:tr>
            </a:tbl>
          </a:graphicData>
        </a:graphic>
      </p:graphicFrame>
      <p:graphicFrame>
        <p:nvGraphicFramePr>
          <p:cNvPr id="11" name="Table 10">
            <a:extLst>
              <a:ext uri="{FF2B5EF4-FFF2-40B4-BE49-F238E27FC236}">
                <a16:creationId xmlns:a16="http://schemas.microsoft.com/office/drawing/2014/main" id="{DC07EE91-6DF0-4429-D45A-4759880A7835}"/>
              </a:ext>
            </a:extLst>
          </p:cNvPr>
          <p:cNvGraphicFramePr>
            <a:graphicFrameLocks noGrp="1"/>
          </p:cNvGraphicFramePr>
          <p:nvPr/>
        </p:nvGraphicFramePr>
        <p:xfrm>
          <a:off x="129762" y="5209822"/>
          <a:ext cx="3593593" cy="1483360"/>
        </p:xfrm>
        <a:graphic>
          <a:graphicData uri="http://schemas.openxmlformats.org/drawingml/2006/table">
            <a:tbl>
              <a:tblPr firstRow="1" bandRow="1">
                <a:tableStyleId>{5940675A-B579-460E-94D1-54222C63F5DA}</a:tableStyleId>
              </a:tblPr>
              <a:tblGrid>
                <a:gridCol w="819487">
                  <a:extLst>
                    <a:ext uri="{9D8B030D-6E8A-4147-A177-3AD203B41FA5}">
                      <a16:colId xmlns:a16="http://schemas.microsoft.com/office/drawing/2014/main" val="1057005691"/>
                    </a:ext>
                  </a:extLst>
                </a:gridCol>
                <a:gridCol w="1147157">
                  <a:extLst>
                    <a:ext uri="{9D8B030D-6E8A-4147-A177-3AD203B41FA5}">
                      <a16:colId xmlns:a16="http://schemas.microsoft.com/office/drawing/2014/main" val="2566722286"/>
                    </a:ext>
                  </a:extLst>
                </a:gridCol>
                <a:gridCol w="794854">
                  <a:extLst>
                    <a:ext uri="{9D8B030D-6E8A-4147-A177-3AD203B41FA5}">
                      <a16:colId xmlns:a16="http://schemas.microsoft.com/office/drawing/2014/main" val="3021663858"/>
                    </a:ext>
                  </a:extLst>
                </a:gridCol>
                <a:gridCol w="832095">
                  <a:extLst>
                    <a:ext uri="{9D8B030D-6E8A-4147-A177-3AD203B41FA5}">
                      <a16:colId xmlns:a16="http://schemas.microsoft.com/office/drawing/2014/main" val="1029658648"/>
                    </a:ext>
                  </a:extLst>
                </a:gridCol>
              </a:tblGrid>
              <a:tr h="370840">
                <a:tc gridSpan="4">
                  <a:txBody>
                    <a:bodyPr/>
                    <a:lstStyle/>
                    <a:p>
                      <a:pPr algn="ctr"/>
                      <a:r>
                        <a:rPr lang="en-US" b="1"/>
                        <a:t>Maximum displacement [mm]</a:t>
                      </a:r>
                    </a:p>
                  </a:txBody>
                  <a:tcPr anchor="ctr"/>
                </a:tc>
                <a:tc hMerge="1">
                  <a:txBody>
                    <a:bodyPr/>
                    <a:lstStyle/>
                    <a:p>
                      <a:endParaRPr lang="en-US"/>
                    </a:p>
                  </a:txBody>
                  <a:tcPr/>
                </a:tc>
                <a:tc hMerge="1">
                  <a:txBody>
                    <a:bodyPr/>
                    <a:lstStyle/>
                    <a:p>
                      <a:endParaRPr lang="en-US"/>
                    </a:p>
                  </a:txBody>
                  <a:tcPr/>
                </a:tc>
                <a:tc h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a:p>
                  </a:txBody>
                  <a:tcPr/>
                </a:tc>
                <a:extLst>
                  <a:ext uri="{0D108BD9-81ED-4DB2-BD59-A6C34878D82A}">
                    <a16:rowId xmlns:a16="http://schemas.microsoft.com/office/drawing/2014/main" val="4026698013"/>
                  </a:ext>
                </a:extLst>
              </a:tr>
              <a:tr h="370840">
                <a:tc>
                  <a:txBody>
                    <a:bodyPr/>
                    <a:lstStyle/>
                    <a:p>
                      <a:pPr algn="ctr"/>
                      <a:endParaRPr lang="en-US"/>
                    </a:p>
                  </a:txBody>
                  <a:tcPr/>
                </a:tc>
                <a:tc>
                  <a:txBody>
                    <a:bodyPr/>
                    <a:lstStyle/>
                    <a:p>
                      <a:pPr algn="ctr"/>
                      <a:endParaRPr lang="en-US"/>
                    </a:p>
                  </a:txBody>
                  <a:tcPr/>
                </a:tc>
                <a:tc>
                  <a:txBody>
                    <a:bodyPr/>
                    <a:lstStyle/>
                    <a:p>
                      <a:pPr algn="ctr"/>
                      <a:r>
                        <a:rPr lang="en-US"/>
                        <a:t>X</a:t>
                      </a: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t>Y</a:t>
                      </a:r>
                    </a:p>
                  </a:txBody>
                  <a:tcPr/>
                </a:tc>
                <a:extLst>
                  <a:ext uri="{0D108BD9-81ED-4DB2-BD59-A6C34878D82A}">
                    <a16:rowId xmlns:a16="http://schemas.microsoft.com/office/drawing/2014/main" val="469664866"/>
                  </a:ext>
                </a:extLst>
              </a:tr>
              <a:tr h="370840">
                <a:tc rowSpan="2">
                  <a:txBody>
                    <a:bodyPr/>
                    <a:lstStyle/>
                    <a:p>
                      <a:pPr algn="ctr"/>
                      <a:r>
                        <a:rPr lang="en-US"/>
                        <a:t>BEAM</a:t>
                      </a:r>
                    </a:p>
                  </a:txBody>
                  <a:tcPr anchor="ctr"/>
                </a:tc>
                <a:tc>
                  <a:txBody>
                    <a:bodyPr/>
                    <a:lstStyle/>
                    <a:p>
                      <a:pPr algn="ctr"/>
                      <a:r>
                        <a:rPr lang="en-US"/>
                        <a:t>Fixed ends</a:t>
                      </a:r>
                    </a:p>
                  </a:txBody>
                  <a:tcPr/>
                </a:tc>
                <a:tc>
                  <a:txBody>
                    <a:bodyPr/>
                    <a:lstStyle/>
                    <a:p>
                      <a:pPr algn="ctr"/>
                      <a:r>
                        <a:rPr lang="en-US"/>
                        <a:t>0,031</a:t>
                      </a:r>
                    </a:p>
                  </a:txBody>
                  <a:tcPr/>
                </a:tc>
                <a:tc>
                  <a:txBody>
                    <a:bodyPr/>
                    <a:lstStyle/>
                    <a:p>
                      <a:pPr algn="ctr"/>
                      <a:r>
                        <a:rPr lang="en-US"/>
                        <a:t>0,07</a:t>
                      </a:r>
                    </a:p>
                  </a:txBody>
                  <a:tcPr/>
                </a:tc>
                <a:extLst>
                  <a:ext uri="{0D108BD9-81ED-4DB2-BD59-A6C34878D82A}">
                    <a16:rowId xmlns:a16="http://schemas.microsoft.com/office/drawing/2014/main" val="1632693627"/>
                  </a:ext>
                </a:extLst>
              </a:tr>
              <a:tr h="370840">
                <a:tc vMerge="1">
                  <a:txBody>
                    <a:bodyPr/>
                    <a:lstStyle/>
                    <a:p>
                      <a:endParaRPr lang="en-US"/>
                    </a:p>
                  </a:txBody>
                  <a:tcPr/>
                </a:tc>
                <a:tc>
                  <a:txBody>
                    <a:bodyPr/>
                    <a:lstStyle/>
                    <a:p>
                      <a:pPr algn="ctr"/>
                      <a:r>
                        <a:rPr lang="en-US" err="1"/>
                        <a:t>Fixed+displ</a:t>
                      </a:r>
                      <a:endParaRPr lang="en-US"/>
                    </a:p>
                  </a:txBody>
                  <a:tcPr/>
                </a:tc>
                <a:tc>
                  <a:txBody>
                    <a:bodyPr/>
                    <a:lstStyle/>
                    <a:p>
                      <a:pPr algn="ctr"/>
                      <a:r>
                        <a:rPr lang="en-US"/>
                        <a:t>0,1</a:t>
                      </a:r>
                    </a:p>
                  </a:txBody>
                  <a:tcPr/>
                </a:tc>
                <a:tc>
                  <a:txBody>
                    <a:bodyPr/>
                    <a:lstStyle/>
                    <a:p>
                      <a:pPr algn="ctr"/>
                      <a:r>
                        <a:rPr lang="en-US"/>
                        <a:t>0,29</a:t>
                      </a:r>
                    </a:p>
                  </a:txBody>
                  <a:tcPr/>
                </a:tc>
                <a:extLst>
                  <a:ext uri="{0D108BD9-81ED-4DB2-BD59-A6C34878D82A}">
                    <a16:rowId xmlns:a16="http://schemas.microsoft.com/office/drawing/2014/main" val="515987001"/>
                  </a:ext>
                </a:extLst>
              </a:tr>
            </a:tbl>
          </a:graphicData>
        </a:graphic>
      </p:graphicFrame>
      <p:sp>
        <p:nvSpPr>
          <p:cNvPr id="6" name="Title 4">
            <a:extLst>
              <a:ext uri="{FF2B5EF4-FFF2-40B4-BE49-F238E27FC236}">
                <a16:creationId xmlns:a16="http://schemas.microsoft.com/office/drawing/2014/main" id="{B531E3CD-6C5B-C6B2-DBBA-1FC0BB26362B}"/>
              </a:ext>
            </a:extLst>
          </p:cNvPr>
          <p:cNvSpPr txBox="1">
            <a:spLocks/>
          </p:cNvSpPr>
          <p:nvPr/>
        </p:nvSpPr>
        <p:spPr>
          <a:xfrm>
            <a:off x="129762" y="653522"/>
            <a:ext cx="11585558" cy="1072088"/>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sz="4000" b="1" dirty="0"/>
              <a:t>Structural</a:t>
            </a:r>
            <a:r>
              <a:rPr lang="en-US" dirty="0"/>
              <a:t> </a:t>
            </a:r>
            <a:r>
              <a:rPr lang="en-US" sz="4000" b="1" dirty="0"/>
              <a:t>analysis - </a:t>
            </a:r>
            <a:r>
              <a:rPr lang="en-US" sz="4000" dirty="0"/>
              <a:t>chamber -  results</a:t>
            </a:r>
          </a:p>
        </p:txBody>
      </p:sp>
    </p:spTree>
    <p:extLst>
      <p:ext uri="{BB962C8B-B14F-4D97-AF65-F5344CB8AC3E}">
        <p14:creationId xmlns:p14="http://schemas.microsoft.com/office/powerpoint/2010/main" val="2885089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D46FFEB8-DCF2-9D45-95E4-3E7E69402D30}"/>
              </a:ext>
            </a:extLst>
          </p:cNvPr>
          <p:cNvSpPr>
            <a:spLocks noGrp="1"/>
          </p:cNvSpPr>
          <p:nvPr>
            <p:ph type="sldNum" sz="quarter" idx="10"/>
          </p:nvPr>
        </p:nvSpPr>
        <p:spPr/>
        <p:txBody>
          <a:bodyPr/>
          <a:lstStyle/>
          <a:p>
            <a:fld id="{88A1DFE4-5FC5-43BD-BB7E-75EAD82B965F}" type="slidenum">
              <a:rPr lang="en-US" smtClean="0"/>
              <a:pPr/>
              <a:t>11</a:t>
            </a:fld>
            <a:endParaRPr lang="en-US"/>
          </a:p>
        </p:txBody>
      </p:sp>
      <p:sp>
        <p:nvSpPr>
          <p:cNvPr id="5" name="Title 2">
            <a:extLst>
              <a:ext uri="{FF2B5EF4-FFF2-40B4-BE49-F238E27FC236}">
                <a16:creationId xmlns:a16="http://schemas.microsoft.com/office/drawing/2014/main" id="{19619DEF-9DFC-14C9-FB96-173EBEBC281C}"/>
              </a:ext>
            </a:extLst>
          </p:cNvPr>
          <p:cNvSpPr txBox="1">
            <a:spLocks/>
          </p:cNvSpPr>
          <p:nvPr/>
        </p:nvSpPr>
        <p:spPr>
          <a:xfrm>
            <a:off x="459771" y="667272"/>
            <a:ext cx="11017800" cy="1072088"/>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sz="4000" b="1" dirty="0"/>
              <a:t>Bellows</a:t>
            </a:r>
            <a:endParaRPr lang="en-US" sz="4800" b="1" dirty="0"/>
          </a:p>
        </p:txBody>
      </p:sp>
      <p:sp>
        <p:nvSpPr>
          <p:cNvPr id="6" name="CasellaDiTesto 2">
            <a:extLst>
              <a:ext uri="{FF2B5EF4-FFF2-40B4-BE49-F238E27FC236}">
                <a16:creationId xmlns:a16="http://schemas.microsoft.com/office/drawing/2014/main" id="{7C1983D9-37E0-C5BD-7C96-C368C74B4D9D}"/>
              </a:ext>
            </a:extLst>
          </p:cNvPr>
          <p:cNvSpPr txBox="1"/>
          <p:nvPr/>
        </p:nvSpPr>
        <p:spPr>
          <a:xfrm>
            <a:off x="168274" y="1055004"/>
            <a:ext cx="11769725" cy="1249152"/>
          </a:xfrm>
          <a:prstGeom prst="rect">
            <a:avLst/>
          </a:prstGeom>
          <a:noFill/>
        </p:spPr>
        <p:txBody>
          <a:bodyPr wrap="square" rtlCol="0">
            <a:noAutofit/>
          </a:bodyPr>
          <a:lstStyle/>
          <a:p>
            <a:pPr>
              <a:lnSpc>
                <a:spcPct val="150000"/>
              </a:lnSpc>
            </a:pPr>
            <a:r>
              <a:rPr lang="en-US" dirty="0"/>
              <a:t>The use of Support Tube is designed to avoid overloads on central chamber during assembly and operation (thermal expansion). This solution has been obtained using </a:t>
            </a:r>
            <a:r>
              <a:rPr lang="en-US" b="1" dirty="0"/>
              <a:t>two kind of bellows </a:t>
            </a:r>
            <a:r>
              <a:rPr lang="en-US" dirty="0"/>
              <a:t>for the two sides of the support tube.</a:t>
            </a:r>
          </a:p>
        </p:txBody>
      </p:sp>
      <p:sp>
        <p:nvSpPr>
          <p:cNvPr id="23" name="CasellaDiTesto 22">
            <a:extLst>
              <a:ext uri="{FF2B5EF4-FFF2-40B4-BE49-F238E27FC236}">
                <a16:creationId xmlns:a16="http://schemas.microsoft.com/office/drawing/2014/main" id="{37B8DE81-7E5A-5CBB-EF3E-BEE1E2D27E31}"/>
              </a:ext>
            </a:extLst>
          </p:cNvPr>
          <p:cNvSpPr txBox="1"/>
          <p:nvPr/>
        </p:nvSpPr>
        <p:spPr>
          <a:xfrm>
            <a:off x="168274" y="2299903"/>
            <a:ext cx="11255376" cy="634852"/>
          </a:xfrm>
          <a:prstGeom prst="rect">
            <a:avLst/>
          </a:prstGeom>
          <a:noFill/>
        </p:spPr>
        <p:txBody>
          <a:bodyPr wrap="square" rtlCol="0">
            <a:noAutofit/>
          </a:bodyPr>
          <a:lstStyle>
            <a:defPPr>
              <a:defRPr lang="it-IT"/>
            </a:defPPr>
            <a:lvl1pPr>
              <a:lnSpc>
                <a:spcPct val="150000"/>
              </a:lnSpc>
            </a:lvl1pPr>
          </a:lstStyle>
          <a:p>
            <a:endParaRPr lang="en-US" dirty="0"/>
          </a:p>
        </p:txBody>
      </p:sp>
      <p:sp>
        <p:nvSpPr>
          <p:cNvPr id="31" name="CasellaDiTesto 30">
            <a:extLst>
              <a:ext uri="{FF2B5EF4-FFF2-40B4-BE49-F238E27FC236}">
                <a16:creationId xmlns:a16="http://schemas.microsoft.com/office/drawing/2014/main" id="{9F3C08C8-808A-1717-F712-023B24BD8CD2}"/>
              </a:ext>
            </a:extLst>
          </p:cNvPr>
          <p:cNvSpPr txBox="1"/>
          <p:nvPr/>
        </p:nvSpPr>
        <p:spPr>
          <a:xfrm>
            <a:off x="168274" y="2299903"/>
            <a:ext cx="12115800" cy="1523889"/>
          </a:xfrm>
          <a:prstGeom prst="rect">
            <a:avLst/>
          </a:prstGeom>
          <a:noFill/>
        </p:spPr>
        <p:txBody>
          <a:bodyPr wrap="square" rtlCol="0">
            <a:noAutofit/>
          </a:bodyPr>
          <a:lstStyle/>
          <a:p>
            <a:r>
              <a:rPr lang="en-US" dirty="0"/>
              <a:t>In short, in this way we can: </a:t>
            </a:r>
          </a:p>
          <a:p>
            <a:pPr marL="171450" indent="-171450">
              <a:buFont typeface="Arial" panose="020B0604020202020204" pitchFamily="34" charset="0"/>
              <a:buChar char="•"/>
            </a:pPr>
            <a:r>
              <a:rPr lang="en-US" b="1" dirty="0"/>
              <a:t>Protect the central chamber </a:t>
            </a:r>
            <a:r>
              <a:rPr lang="en-US" dirty="0"/>
              <a:t>during the assembly procedure</a:t>
            </a:r>
          </a:p>
          <a:p>
            <a:pPr marL="171450" indent="-171450">
              <a:buFont typeface="Arial" panose="020B0604020202020204" pitchFamily="34" charset="0"/>
              <a:buChar char="•"/>
            </a:pPr>
            <a:r>
              <a:rPr lang="en-US" b="1" dirty="0"/>
              <a:t>Support properly the chamber </a:t>
            </a:r>
            <a:r>
              <a:rPr lang="en-US" dirty="0"/>
              <a:t>bellows-to-bellows, containing the deformation </a:t>
            </a:r>
          </a:p>
          <a:p>
            <a:pPr marL="171450" indent="-171450">
              <a:buFont typeface="Arial" panose="020B0604020202020204" pitchFamily="34" charset="0"/>
              <a:buChar char="•"/>
            </a:pPr>
            <a:r>
              <a:rPr lang="en-US" b="1" dirty="0"/>
              <a:t>Allow the thermal deformation </a:t>
            </a:r>
            <a:r>
              <a:rPr lang="en-US" dirty="0"/>
              <a:t>without compromising the chamber</a:t>
            </a:r>
          </a:p>
        </p:txBody>
      </p:sp>
      <p:grpSp>
        <p:nvGrpSpPr>
          <p:cNvPr id="46" name="Group 45">
            <a:extLst>
              <a:ext uri="{FF2B5EF4-FFF2-40B4-BE49-F238E27FC236}">
                <a16:creationId xmlns:a16="http://schemas.microsoft.com/office/drawing/2014/main" id="{6D23B83C-B33A-2213-7A85-2311ED148DF0}"/>
              </a:ext>
            </a:extLst>
          </p:cNvPr>
          <p:cNvGrpSpPr/>
          <p:nvPr/>
        </p:nvGrpSpPr>
        <p:grpSpPr>
          <a:xfrm>
            <a:off x="68486" y="3429000"/>
            <a:ext cx="5984650" cy="3094894"/>
            <a:chOff x="375943" y="581258"/>
            <a:chExt cx="5984650" cy="3094894"/>
          </a:xfrm>
        </p:grpSpPr>
        <p:grpSp>
          <p:nvGrpSpPr>
            <p:cNvPr id="47" name="Group 46">
              <a:extLst>
                <a:ext uri="{FF2B5EF4-FFF2-40B4-BE49-F238E27FC236}">
                  <a16:creationId xmlns:a16="http://schemas.microsoft.com/office/drawing/2014/main" id="{F9E5A9BA-1565-0E6C-48DF-8D66085B47F2}"/>
                </a:ext>
              </a:extLst>
            </p:cNvPr>
            <p:cNvGrpSpPr/>
            <p:nvPr/>
          </p:nvGrpSpPr>
          <p:grpSpPr>
            <a:xfrm>
              <a:off x="378206" y="581258"/>
              <a:ext cx="5982387" cy="3094894"/>
              <a:chOff x="6063986" y="3296481"/>
              <a:chExt cx="5982387" cy="3094894"/>
            </a:xfrm>
          </p:grpSpPr>
          <p:pic>
            <p:nvPicPr>
              <p:cNvPr id="49" name="Picture 48">
                <a:extLst>
                  <a:ext uri="{FF2B5EF4-FFF2-40B4-BE49-F238E27FC236}">
                    <a16:creationId xmlns:a16="http://schemas.microsoft.com/office/drawing/2014/main" id="{C429CA95-C929-7018-11DE-D6C2694903BC}"/>
                  </a:ext>
                </a:extLst>
              </p:cNvPr>
              <p:cNvPicPr>
                <a:picLocks noChangeAspect="1"/>
              </p:cNvPicPr>
              <p:nvPr/>
            </p:nvPicPr>
            <p:blipFill>
              <a:blip r:embed="rId2"/>
              <a:stretch>
                <a:fillRect/>
              </a:stretch>
            </p:blipFill>
            <p:spPr>
              <a:xfrm>
                <a:off x="6063986" y="3851625"/>
                <a:ext cx="2479881" cy="2505588"/>
              </a:xfrm>
              <a:prstGeom prst="rect">
                <a:avLst/>
              </a:prstGeom>
            </p:spPr>
          </p:pic>
          <p:sp>
            <p:nvSpPr>
              <p:cNvPr id="50" name="Title 2">
                <a:extLst>
                  <a:ext uri="{FF2B5EF4-FFF2-40B4-BE49-F238E27FC236}">
                    <a16:creationId xmlns:a16="http://schemas.microsoft.com/office/drawing/2014/main" id="{FF41C8A3-8671-B4B9-CB3D-ADA51C0E4C37}"/>
                  </a:ext>
                </a:extLst>
              </p:cNvPr>
              <p:cNvSpPr txBox="1">
                <a:spLocks/>
              </p:cNvSpPr>
              <p:nvPr/>
            </p:nvSpPr>
            <p:spPr>
              <a:xfrm>
                <a:off x="6404807" y="3296481"/>
                <a:ext cx="3373727" cy="1072088"/>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sz="1800" dirty="0">
                    <a:latin typeface="+mn-lt"/>
                  </a:rPr>
                  <a:t>1</a:t>
                </a:r>
                <a:r>
                  <a:rPr lang="en-US" sz="1800" baseline="30000" dirty="0">
                    <a:latin typeface="+mn-lt"/>
                  </a:rPr>
                  <a:t>st</a:t>
                </a:r>
                <a:r>
                  <a:rPr lang="en-US" sz="1800" dirty="0">
                    <a:latin typeface="+mn-lt"/>
                  </a:rPr>
                  <a:t> Bellows (Single bellows)</a:t>
                </a:r>
                <a:endParaRPr lang="en-US" sz="2400" dirty="0">
                  <a:latin typeface="+mn-lt"/>
                </a:endParaRPr>
              </a:p>
            </p:txBody>
          </p:sp>
          <p:sp>
            <p:nvSpPr>
              <p:cNvPr id="51" name="CasellaDiTesto 2">
                <a:extLst>
                  <a:ext uri="{FF2B5EF4-FFF2-40B4-BE49-F238E27FC236}">
                    <a16:creationId xmlns:a16="http://schemas.microsoft.com/office/drawing/2014/main" id="{6E3B56E4-177E-A3C1-3B6A-19298F7DB0D0}"/>
                  </a:ext>
                </a:extLst>
              </p:cNvPr>
              <p:cNvSpPr txBox="1"/>
              <p:nvPr/>
            </p:nvSpPr>
            <p:spPr>
              <a:xfrm>
                <a:off x="7206237" y="3659903"/>
                <a:ext cx="2317423" cy="809588"/>
              </a:xfrm>
              <a:prstGeom prst="rect">
                <a:avLst/>
              </a:prstGeom>
              <a:noFill/>
            </p:spPr>
            <p:txBody>
              <a:bodyPr wrap="square" rtlCol="0">
                <a:noAutofit/>
              </a:bodyPr>
              <a:lstStyle/>
              <a:p>
                <a:r>
                  <a:rPr lang="en-US" sz="1400" dirty="0"/>
                  <a:t>Anchoring flange </a:t>
                </a:r>
              </a:p>
            </p:txBody>
          </p:sp>
          <p:cxnSp>
            <p:nvCxnSpPr>
              <p:cNvPr id="52" name="Straight Arrow Connector 51">
                <a:extLst>
                  <a:ext uri="{FF2B5EF4-FFF2-40B4-BE49-F238E27FC236}">
                    <a16:creationId xmlns:a16="http://schemas.microsoft.com/office/drawing/2014/main" id="{284E2FC3-CBCB-9E13-E1F7-D0D1A053A501}"/>
                  </a:ext>
                </a:extLst>
              </p:cNvPr>
              <p:cNvCxnSpPr>
                <a:cxnSpLocks/>
              </p:cNvCxnSpPr>
              <p:nvPr/>
            </p:nvCxnSpPr>
            <p:spPr>
              <a:xfrm flipH="1">
                <a:off x="7679264" y="3902779"/>
                <a:ext cx="513312" cy="262662"/>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53" name="CasellaDiTesto 2">
                <a:extLst>
                  <a:ext uri="{FF2B5EF4-FFF2-40B4-BE49-F238E27FC236}">
                    <a16:creationId xmlns:a16="http://schemas.microsoft.com/office/drawing/2014/main" id="{9858CFE0-96E0-C110-05D1-28EDD9A035CF}"/>
                  </a:ext>
                </a:extLst>
              </p:cNvPr>
              <p:cNvSpPr txBox="1"/>
              <p:nvPr/>
            </p:nvSpPr>
            <p:spPr>
              <a:xfrm>
                <a:off x="6392453" y="3851625"/>
                <a:ext cx="790127" cy="291845"/>
              </a:xfrm>
              <a:prstGeom prst="rect">
                <a:avLst/>
              </a:prstGeom>
              <a:noFill/>
              <a:ln>
                <a:solidFill>
                  <a:srgbClr val="FF0000"/>
                </a:solidFill>
              </a:ln>
            </p:spPr>
            <p:txBody>
              <a:bodyPr wrap="square" rtlCol="0" anchor="ctr">
                <a:noAutofit/>
              </a:bodyPr>
              <a:lstStyle/>
              <a:p>
                <a:pPr>
                  <a:lnSpc>
                    <a:spcPct val="150000"/>
                  </a:lnSpc>
                </a:pPr>
                <a:r>
                  <a:rPr lang="en-US" sz="1100" dirty="0"/>
                  <a:t>IP SIDE</a:t>
                </a:r>
              </a:p>
            </p:txBody>
          </p:sp>
          <p:grpSp>
            <p:nvGrpSpPr>
              <p:cNvPr id="54" name="Group 53">
                <a:extLst>
                  <a:ext uri="{FF2B5EF4-FFF2-40B4-BE49-F238E27FC236}">
                    <a16:creationId xmlns:a16="http://schemas.microsoft.com/office/drawing/2014/main" id="{ADF03572-4049-8CF8-3024-A485F54A36F9}"/>
                  </a:ext>
                </a:extLst>
              </p:cNvPr>
              <p:cNvGrpSpPr/>
              <p:nvPr/>
            </p:nvGrpSpPr>
            <p:grpSpPr>
              <a:xfrm>
                <a:off x="8537320" y="3970693"/>
                <a:ext cx="3509053" cy="2420682"/>
                <a:chOff x="8559608" y="3986942"/>
                <a:chExt cx="3509053" cy="2420682"/>
              </a:xfrm>
            </p:grpSpPr>
            <p:pic>
              <p:nvPicPr>
                <p:cNvPr id="55" name="Picture 54">
                  <a:extLst>
                    <a:ext uri="{FF2B5EF4-FFF2-40B4-BE49-F238E27FC236}">
                      <a16:creationId xmlns:a16="http://schemas.microsoft.com/office/drawing/2014/main" id="{5D95534E-2FEC-4C29-5F30-F43B34806A1E}"/>
                    </a:ext>
                  </a:extLst>
                </p:cNvPr>
                <p:cNvPicPr>
                  <a:picLocks noChangeAspect="1"/>
                </p:cNvPicPr>
                <p:nvPr/>
              </p:nvPicPr>
              <p:blipFill>
                <a:blip r:embed="rId3"/>
                <a:stretch>
                  <a:fillRect/>
                </a:stretch>
              </p:blipFill>
              <p:spPr>
                <a:xfrm>
                  <a:off x="8559608" y="3986942"/>
                  <a:ext cx="3495958" cy="2418377"/>
                </a:xfrm>
                <a:prstGeom prst="rect">
                  <a:avLst/>
                </a:prstGeom>
              </p:spPr>
            </p:pic>
            <p:sp>
              <p:nvSpPr>
                <p:cNvPr id="56" name="CasellaDiTesto 2">
                  <a:extLst>
                    <a:ext uri="{FF2B5EF4-FFF2-40B4-BE49-F238E27FC236}">
                      <a16:creationId xmlns:a16="http://schemas.microsoft.com/office/drawing/2014/main" id="{F60B9CC8-657C-79F9-DF51-5477122E74B6}"/>
                    </a:ext>
                  </a:extLst>
                </p:cNvPr>
                <p:cNvSpPr txBox="1"/>
                <p:nvPr/>
              </p:nvSpPr>
              <p:spPr>
                <a:xfrm>
                  <a:off x="11282183" y="3986942"/>
                  <a:ext cx="786478" cy="284116"/>
                </a:xfrm>
                <a:prstGeom prst="rect">
                  <a:avLst/>
                </a:prstGeom>
                <a:solidFill>
                  <a:schemeClr val="bg1"/>
                </a:solidFill>
                <a:ln w="19050">
                  <a:solidFill>
                    <a:srgbClr val="FF0000"/>
                  </a:solidFill>
                </a:ln>
              </p:spPr>
              <p:txBody>
                <a:bodyPr wrap="square" rtlCol="0">
                  <a:noAutofit/>
                </a:bodyPr>
                <a:lstStyle>
                  <a:defPPr>
                    <a:defRPr lang="it-IT"/>
                  </a:defPPr>
                  <a:lvl1pPr>
                    <a:lnSpc>
                      <a:spcPct val="150000"/>
                    </a:lnSpc>
                  </a:lvl1pPr>
                </a:lstStyle>
                <a:p>
                  <a:r>
                    <a:rPr lang="en-US" sz="1100" dirty="0"/>
                    <a:t>IP SIDE</a:t>
                  </a:r>
                </a:p>
              </p:txBody>
            </p:sp>
            <p:sp>
              <p:nvSpPr>
                <p:cNvPr id="57" name="CasellaDiTesto 2">
                  <a:extLst>
                    <a:ext uri="{FF2B5EF4-FFF2-40B4-BE49-F238E27FC236}">
                      <a16:creationId xmlns:a16="http://schemas.microsoft.com/office/drawing/2014/main" id="{F946F4C1-84E1-F38E-C1D1-38F9777625AC}"/>
                    </a:ext>
                  </a:extLst>
                </p:cNvPr>
                <p:cNvSpPr txBox="1"/>
                <p:nvPr/>
              </p:nvSpPr>
              <p:spPr>
                <a:xfrm>
                  <a:off x="8572703" y="6123508"/>
                  <a:ext cx="1348193" cy="284116"/>
                </a:xfrm>
                <a:prstGeom prst="rect">
                  <a:avLst/>
                </a:prstGeom>
                <a:solidFill>
                  <a:schemeClr val="bg1"/>
                </a:solidFill>
                <a:ln w="19050">
                  <a:solidFill>
                    <a:srgbClr val="FF0000"/>
                  </a:solidFill>
                </a:ln>
              </p:spPr>
              <p:txBody>
                <a:bodyPr wrap="square" rtlCol="0">
                  <a:noAutofit/>
                </a:bodyPr>
                <a:lstStyle/>
                <a:p>
                  <a:pPr>
                    <a:lnSpc>
                      <a:spcPct val="150000"/>
                    </a:lnSpc>
                  </a:pPr>
                  <a:r>
                    <a:rPr lang="en-US" sz="1050" dirty="0"/>
                    <a:t>CRYOSTAT SIDE</a:t>
                  </a:r>
                </a:p>
              </p:txBody>
            </p:sp>
          </p:grpSp>
        </p:grpSp>
        <p:sp>
          <p:nvSpPr>
            <p:cNvPr id="48" name="CasellaDiTesto 2">
              <a:extLst>
                <a:ext uri="{FF2B5EF4-FFF2-40B4-BE49-F238E27FC236}">
                  <a16:creationId xmlns:a16="http://schemas.microsoft.com/office/drawing/2014/main" id="{8EE54E3C-3773-4434-E412-3A5AF2BEBB2F}"/>
                </a:ext>
              </a:extLst>
            </p:cNvPr>
            <p:cNvSpPr txBox="1"/>
            <p:nvPr/>
          </p:nvSpPr>
          <p:spPr>
            <a:xfrm>
              <a:off x="375943" y="3443849"/>
              <a:ext cx="1238930" cy="229998"/>
            </a:xfrm>
            <a:prstGeom prst="rect">
              <a:avLst/>
            </a:prstGeom>
            <a:noFill/>
            <a:ln>
              <a:solidFill>
                <a:srgbClr val="FF0000"/>
              </a:solidFill>
            </a:ln>
          </p:spPr>
          <p:txBody>
            <a:bodyPr wrap="square" rtlCol="0">
              <a:noAutofit/>
            </a:bodyPr>
            <a:lstStyle/>
            <a:p>
              <a:pPr>
                <a:lnSpc>
                  <a:spcPct val="150000"/>
                </a:lnSpc>
              </a:pPr>
              <a:r>
                <a:rPr lang="en-US" sz="1000" dirty="0"/>
                <a:t>CRYOSTAT SIDE</a:t>
              </a:r>
            </a:p>
          </p:txBody>
        </p:sp>
      </p:grpSp>
      <p:grpSp>
        <p:nvGrpSpPr>
          <p:cNvPr id="7" name="Group 6">
            <a:extLst>
              <a:ext uri="{FF2B5EF4-FFF2-40B4-BE49-F238E27FC236}">
                <a16:creationId xmlns:a16="http://schemas.microsoft.com/office/drawing/2014/main" id="{3274D3C4-5D3D-8D33-03D2-CF1725E67CBE}"/>
              </a:ext>
            </a:extLst>
          </p:cNvPr>
          <p:cNvGrpSpPr/>
          <p:nvPr/>
        </p:nvGrpSpPr>
        <p:grpSpPr>
          <a:xfrm>
            <a:off x="6552956" y="4166629"/>
            <a:ext cx="5300431" cy="2422182"/>
            <a:chOff x="14089" y="4016310"/>
            <a:chExt cx="5300431" cy="2422182"/>
          </a:xfrm>
        </p:grpSpPr>
        <p:pic>
          <p:nvPicPr>
            <p:cNvPr id="9" name="Picture 8">
              <a:extLst>
                <a:ext uri="{FF2B5EF4-FFF2-40B4-BE49-F238E27FC236}">
                  <a16:creationId xmlns:a16="http://schemas.microsoft.com/office/drawing/2014/main" id="{443AE8B7-219B-9909-216B-701BF7B6C7E2}"/>
                </a:ext>
              </a:extLst>
            </p:cNvPr>
            <p:cNvPicPr>
              <a:picLocks noChangeAspect="1"/>
            </p:cNvPicPr>
            <p:nvPr/>
          </p:nvPicPr>
          <p:blipFill>
            <a:blip r:embed="rId4"/>
            <a:stretch>
              <a:fillRect/>
            </a:stretch>
          </p:blipFill>
          <p:spPr>
            <a:xfrm>
              <a:off x="43520" y="4069550"/>
              <a:ext cx="2151690" cy="1777611"/>
            </a:xfrm>
            <a:prstGeom prst="rect">
              <a:avLst/>
            </a:prstGeom>
          </p:spPr>
        </p:pic>
        <p:sp>
          <p:nvSpPr>
            <p:cNvPr id="16" name="CasellaDiTesto 2">
              <a:extLst>
                <a:ext uri="{FF2B5EF4-FFF2-40B4-BE49-F238E27FC236}">
                  <a16:creationId xmlns:a16="http://schemas.microsoft.com/office/drawing/2014/main" id="{449EC257-8B45-68ED-5078-814D75BF5EE5}"/>
                </a:ext>
              </a:extLst>
            </p:cNvPr>
            <p:cNvSpPr txBox="1"/>
            <p:nvPr/>
          </p:nvSpPr>
          <p:spPr>
            <a:xfrm>
              <a:off x="1677919" y="4016310"/>
              <a:ext cx="797148" cy="264800"/>
            </a:xfrm>
            <a:prstGeom prst="rect">
              <a:avLst/>
            </a:prstGeom>
            <a:noFill/>
            <a:ln>
              <a:solidFill>
                <a:srgbClr val="FF0000"/>
              </a:solidFill>
            </a:ln>
          </p:spPr>
          <p:txBody>
            <a:bodyPr wrap="square" rtlCol="0">
              <a:noAutofit/>
            </a:bodyPr>
            <a:lstStyle/>
            <a:p>
              <a:pPr>
                <a:lnSpc>
                  <a:spcPct val="150000"/>
                </a:lnSpc>
              </a:pPr>
              <a:r>
                <a:rPr lang="en-US" sz="1050" dirty="0"/>
                <a:t>IP SIDE</a:t>
              </a:r>
            </a:p>
          </p:txBody>
        </p:sp>
        <p:sp>
          <p:nvSpPr>
            <p:cNvPr id="17" name="CasellaDiTesto 2">
              <a:extLst>
                <a:ext uri="{FF2B5EF4-FFF2-40B4-BE49-F238E27FC236}">
                  <a16:creationId xmlns:a16="http://schemas.microsoft.com/office/drawing/2014/main" id="{8EE54E3C-3773-4434-E412-3A5AF2BEBB2F}"/>
                </a:ext>
              </a:extLst>
            </p:cNvPr>
            <p:cNvSpPr txBox="1"/>
            <p:nvPr/>
          </p:nvSpPr>
          <p:spPr>
            <a:xfrm>
              <a:off x="14089" y="5849759"/>
              <a:ext cx="1437939" cy="340969"/>
            </a:xfrm>
            <a:prstGeom prst="rect">
              <a:avLst/>
            </a:prstGeom>
            <a:noFill/>
            <a:ln>
              <a:solidFill>
                <a:srgbClr val="FF0000"/>
              </a:solidFill>
            </a:ln>
          </p:spPr>
          <p:txBody>
            <a:bodyPr wrap="square" rtlCol="0">
              <a:noAutofit/>
            </a:bodyPr>
            <a:lstStyle/>
            <a:p>
              <a:pPr>
                <a:lnSpc>
                  <a:spcPct val="150000"/>
                </a:lnSpc>
              </a:pPr>
              <a:r>
                <a:rPr lang="en-US" sz="1200" dirty="0"/>
                <a:t>CRYOSTAT SIDE</a:t>
              </a:r>
            </a:p>
          </p:txBody>
        </p:sp>
        <p:grpSp>
          <p:nvGrpSpPr>
            <p:cNvPr id="3" name="Group 2">
              <a:extLst>
                <a:ext uri="{FF2B5EF4-FFF2-40B4-BE49-F238E27FC236}">
                  <a16:creationId xmlns:a16="http://schemas.microsoft.com/office/drawing/2014/main" id="{0ED2FB94-E837-2839-946F-CF9E32ACF49A}"/>
                </a:ext>
              </a:extLst>
            </p:cNvPr>
            <p:cNvGrpSpPr/>
            <p:nvPr/>
          </p:nvGrpSpPr>
          <p:grpSpPr>
            <a:xfrm>
              <a:off x="2537084" y="4016310"/>
              <a:ext cx="2777436" cy="2422182"/>
              <a:chOff x="6077806" y="1341231"/>
              <a:chExt cx="5968568" cy="5205146"/>
            </a:xfrm>
          </p:grpSpPr>
          <p:pic>
            <p:nvPicPr>
              <p:cNvPr id="36" name="Picture 35">
                <a:extLst>
                  <a:ext uri="{FF2B5EF4-FFF2-40B4-BE49-F238E27FC236}">
                    <a16:creationId xmlns:a16="http://schemas.microsoft.com/office/drawing/2014/main" id="{297EAF91-2B65-CDC0-65C5-CE508CA60F7C}"/>
                  </a:ext>
                </a:extLst>
              </p:cNvPr>
              <p:cNvPicPr>
                <a:picLocks noChangeAspect="1"/>
              </p:cNvPicPr>
              <p:nvPr/>
            </p:nvPicPr>
            <p:blipFill>
              <a:blip r:embed="rId5"/>
              <a:stretch>
                <a:fillRect/>
              </a:stretch>
            </p:blipFill>
            <p:spPr>
              <a:xfrm>
                <a:off x="6077806" y="1341231"/>
                <a:ext cx="5968568" cy="5205146"/>
              </a:xfrm>
              <a:prstGeom prst="rect">
                <a:avLst/>
              </a:prstGeom>
            </p:spPr>
          </p:pic>
          <p:sp>
            <p:nvSpPr>
              <p:cNvPr id="4" name="CasellaDiTesto 2">
                <a:extLst>
                  <a:ext uri="{FF2B5EF4-FFF2-40B4-BE49-F238E27FC236}">
                    <a16:creationId xmlns:a16="http://schemas.microsoft.com/office/drawing/2014/main" id="{F748620C-1AFF-E448-1166-567FF9ABADE8}"/>
                  </a:ext>
                </a:extLst>
              </p:cNvPr>
              <p:cNvSpPr txBox="1"/>
              <p:nvPr/>
            </p:nvSpPr>
            <p:spPr>
              <a:xfrm>
                <a:off x="6077806" y="6007470"/>
                <a:ext cx="2038570" cy="538907"/>
              </a:xfrm>
              <a:prstGeom prst="rect">
                <a:avLst/>
              </a:prstGeom>
              <a:solidFill>
                <a:schemeClr val="bg1"/>
              </a:solidFill>
              <a:ln w="19050">
                <a:solidFill>
                  <a:srgbClr val="FF0000"/>
                </a:solidFill>
              </a:ln>
            </p:spPr>
            <p:txBody>
              <a:bodyPr wrap="square" rtlCol="0">
                <a:noAutofit/>
              </a:bodyPr>
              <a:lstStyle/>
              <a:p>
                <a:pPr>
                  <a:lnSpc>
                    <a:spcPct val="150000"/>
                  </a:lnSpc>
                </a:pPr>
                <a:r>
                  <a:rPr lang="en-US" sz="1050" dirty="0"/>
                  <a:t>IP SIDE</a:t>
                </a:r>
              </a:p>
            </p:txBody>
          </p:sp>
          <p:sp>
            <p:nvSpPr>
              <p:cNvPr id="8" name="CasellaDiTesto 2">
                <a:extLst>
                  <a:ext uri="{FF2B5EF4-FFF2-40B4-BE49-F238E27FC236}">
                    <a16:creationId xmlns:a16="http://schemas.microsoft.com/office/drawing/2014/main" id="{2E919697-18B4-90CC-6410-F2FB6B756E47}"/>
                  </a:ext>
                </a:extLst>
              </p:cNvPr>
              <p:cNvSpPr txBox="1"/>
              <p:nvPr/>
            </p:nvSpPr>
            <p:spPr>
              <a:xfrm>
                <a:off x="9032392" y="1341231"/>
                <a:ext cx="3013980" cy="538907"/>
              </a:xfrm>
              <a:prstGeom prst="rect">
                <a:avLst/>
              </a:prstGeom>
              <a:solidFill>
                <a:schemeClr val="bg1"/>
              </a:solidFill>
              <a:ln w="19050">
                <a:solidFill>
                  <a:srgbClr val="FF0000"/>
                </a:solidFill>
              </a:ln>
            </p:spPr>
            <p:txBody>
              <a:bodyPr wrap="square" rtlCol="0">
                <a:noAutofit/>
              </a:bodyPr>
              <a:lstStyle/>
              <a:p>
                <a:pPr>
                  <a:lnSpc>
                    <a:spcPct val="150000"/>
                  </a:lnSpc>
                </a:pPr>
                <a:r>
                  <a:rPr lang="en-US" sz="1050" dirty="0"/>
                  <a:t>CRYOSTAT SIDE</a:t>
                </a:r>
              </a:p>
            </p:txBody>
          </p:sp>
        </p:grpSp>
      </p:grpSp>
      <p:sp>
        <p:nvSpPr>
          <p:cNvPr id="10" name="Title 2">
            <a:extLst>
              <a:ext uri="{FF2B5EF4-FFF2-40B4-BE49-F238E27FC236}">
                <a16:creationId xmlns:a16="http://schemas.microsoft.com/office/drawing/2014/main" id="{10C6FACD-86D6-20A1-888C-E4EC40A0A948}"/>
              </a:ext>
            </a:extLst>
          </p:cNvPr>
          <p:cNvSpPr>
            <a:spLocks noGrp="1"/>
          </p:cNvSpPr>
          <p:nvPr>
            <p:ph type="title"/>
          </p:nvPr>
        </p:nvSpPr>
        <p:spPr>
          <a:xfrm>
            <a:off x="7231048" y="3495298"/>
            <a:ext cx="4886177" cy="1072088"/>
          </a:xfrm>
        </p:spPr>
        <p:txBody>
          <a:bodyPr/>
          <a:lstStyle/>
          <a:p>
            <a:r>
              <a:rPr lang="en-US" sz="1800" dirty="0"/>
              <a:t>2</a:t>
            </a:r>
            <a:r>
              <a:rPr lang="en-US" sz="1800" baseline="30000" dirty="0"/>
              <a:t>nd</a:t>
            </a:r>
            <a:r>
              <a:rPr lang="en-US" sz="1800" dirty="0"/>
              <a:t> Bellows (Double bellows)</a:t>
            </a:r>
            <a:endParaRPr lang="en-US" sz="2400" dirty="0"/>
          </a:p>
        </p:txBody>
      </p:sp>
    </p:spTree>
    <p:extLst>
      <p:ext uri="{BB962C8B-B14F-4D97-AF65-F5344CB8AC3E}">
        <p14:creationId xmlns:p14="http://schemas.microsoft.com/office/powerpoint/2010/main" val="8897915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magine 9">
            <a:extLst>
              <a:ext uri="{FF2B5EF4-FFF2-40B4-BE49-F238E27FC236}">
                <a16:creationId xmlns:a16="http://schemas.microsoft.com/office/drawing/2014/main" id="{C647A7EC-3970-C833-B8CD-05B4E7EE0C3F}"/>
              </a:ext>
            </a:extLst>
          </p:cNvPr>
          <p:cNvPicPr>
            <a:picLocks noChangeAspect="1"/>
          </p:cNvPicPr>
          <p:nvPr/>
        </p:nvPicPr>
        <p:blipFill>
          <a:blip r:embed="rId3"/>
          <a:stretch>
            <a:fillRect/>
          </a:stretch>
        </p:blipFill>
        <p:spPr>
          <a:xfrm>
            <a:off x="8576083" y="938812"/>
            <a:ext cx="3508822" cy="3429000"/>
          </a:xfrm>
          <a:prstGeom prst="rect">
            <a:avLst/>
          </a:prstGeom>
        </p:spPr>
      </p:pic>
      <p:pic>
        <p:nvPicPr>
          <p:cNvPr id="11" name="Picture 10">
            <a:extLst>
              <a:ext uri="{FF2B5EF4-FFF2-40B4-BE49-F238E27FC236}">
                <a16:creationId xmlns:a16="http://schemas.microsoft.com/office/drawing/2014/main" id="{3A30D538-173D-1537-B684-4D02F037EEBB}"/>
              </a:ext>
            </a:extLst>
          </p:cNvPr>
          <p:cNvPicPr>
            <a:picLocks noChangeAspect="1"/>
          </p:cNvPicPr>
          <p:nvPr/>
        </p:nvPicPr>
        <p:blipFill>
          <a:blip r:embed="rId4"/>
          <a:stretch>
            <a:fillRect/>
          </a:stretch>
        </p:blipFill>
        <p:spPr>
          <a:xfrm>
            <a:off x="232972" y="1454230"/>
            <a:ext cx="4266521" cy="2430643"/>
          </a:xfrm>
          <a:prstGeom prst="rect">
            <a:avLst/>
          </a:prstGeom>
        </p:spPr>
      </p:pic>
      <p:sp>
        <p:nvSpPr>
          <p:cNvPr id="2" name="Slide Number Placeholder 1">
            <a:extLst>
              <a:ext uri="{FF2B5EF4-FFF2-40B4-BE49-F238E27FC236}">
                <a16:creationId xmlns:a16="http://schemas.microsoft.com/office/drawing/2014/main" id="{D5C4E722-D01E-CD75-D2AA-125FE33BAA03}"/>
              </a:ext>
            </a:extLst>
          </p:cNvPr>
          <p:cNvSpPr>
            <a:spLocks noGrp="1"/>
          </p:cNvSpPr>
          <p:nvPr>
            <p:ph type="sldNum" sz="quarter" idx="10"/>
          </p:nvPr>
        </p:nvSpPr>
        <p:spPr/>
        <p:txBody>
          <a:bodyPr/>
          <a:lstStyle/>
          <a:p>
            <a:fld id="{88A1DFE4-5FC5-43BD-BB7E-75EAD82B965F}" type="slidenum">
              <a:rPr lang="en-US" noProof="0" smtClean="0"/>
              <a:pPr/>
              <a:t>12</a:t>
            </a:fld>
            <a:endParaRPr lang="en-US" noProof="0"/>
          </a:p>
        </p:txBody>
      </p:sp>
      <p:sp>
        <p:nvSpPr>
          <p:cNvPr id="5" name="Title 4">
            <a:extLst>
              <a:ext uri="{FF2B5EF4-FFF2-40B4-BE49-F238E27FC236}">
                <a16:creationId xmlns:a16="http://schemas.microsoft.com/office/drawing/2014/main" id="{1269A5D6-B17C-137D-C61E-A5BA9F4B7AF4}"/>
              </a:ext>
            </a:extLst>
          </p:cNvPr>
          <p:cNvSpPr>
            <a:spLocks noGrp="1"/>
          </p:cNvSpPr>
          <p:nvPr>
            <p:ph type="title"/>
          </p:nvPr>
        </p:nvSpPr>
        <p:spPr>
          <a:xfrm>
            <a:off x="175625" y="673066"/>
            <a:ext cx="11017800" cy="1072088"/>
          </a:xfrm>
        </p:spPr>
        <p:txBody>
          <a:bodyPr/>
          <a:lstStyle/>
          <a:p>
            <a:r>
              <a:rPr lang="en-GB" sz="4000" b="1"/>
              <a:t>Crotch chamber</a:t>
            </a:r>
            <a:endParaRPr lang="en-US" sz="4000" b="1"/>
          </a:p>
        </p:txBody>
      </p:sp>
      <p:sp>
        <p:nvSpPr>
          <p:cNvPr id="7" name="TextBox 6">
            <a:extLst>
              <a:ext uri="{FF2B5EF4-FFF2-40B4-BE49-F238E27FC236}">
                <a16:creationId xmlns:a16="http://schemas.microsoft.com/office/drawing/2014/main" id="{FF67CD27-6A35-7D9A-2499-4A2D1C55A58E}"/>
              </a:ext>
            </a:extLst>
          </p:cNvPr>
          <p:cNvSpPr txBox="1"/>
          <p:nvPr/>
        </p:nvSpPr>
        <p:spPr>
          <a:xfrm>
            <a:off x="6974837" y="595912"/>
            <a:ext cx="1524000" cy="685800"/>
          </a:xfrm>
          <a:prstGeom prst="rect">
            <a:avLst/>
          </a:prstGeom>
          <a:noFill/>
        </p:spPr>
        <p:txBody>
          <a:bodyPr wrap="square" rtlCol="0">
            <a:noAutofit/>
          </a:bodyPr>
          <a:lstStyle/>
          <a:p>
            <a:pPr algn="ctr">
              <a:lnSpc>
                <a:spcPts val="1651"/>
              </a:lnSpc>
            </a:pPr>
            <a:r>
              <a:rPr lang="en-US" sz="1200"/>
              <a:t>-1175 mm</a:t>
            </a:r>
          </a:p>
        </p:txBody>
      </p:sp>
      <p:cxnSp>
        <p:nvCxnSpPr>
          <p:cNvPr id="9" name="Straight Arrow Connector 8">
            <a:extLst>
              <a:ext uri="{FF2B5EF4-FFF2-40B4-BE49-F238E27FC236}">
                <a16:creationId xmlns:a16="http://schemas.microsoft.com/office/drawing/2014/main" id="{C79692E3-5AAD-DB98-BE86-ED23457C6D9E}"/>
              </a:ext>
            </a:extLst>
          </p:cNvPr>
          <p:cNvCxnSpPr>
            <a:cxnSpLocks/>
          </p:cNvCxnSpPr>
          <p:nvPr/>
        </p:nvCxnSpPr>
        <p:spPr>
          <a:xfrm>
            <a:off x="7741807" y="850298"/>
            <a:ext cx="76200" cy="325369"/>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E9898BE-B23C-2830-E247-A0A81A81C7ED}"/>
              </a:ext>
            </a:extLst>
          </p:cNvPr>
          <p:cNvPicPr>
            <a:picLocks noChangeAspect="1"/>
          </p:cNvPicPr>
          <p:nvPr/>
        </p:nvPicPr>
        <p:blipFill>
          <a:blip r:embed="rId5"/>
          <a:stretch>
            <a:fillRect/>
          </a:stretch>
        </p:blipFill>
        <p:spPr>
          <a:xfrm>
            <a:off x="335755" y="3794516"/>
            <a:ext cx="4287453" cy="2828889"/>
          </a:xfrm>
          <a:prstGeom prst="rect">
            <a:avLst/>
          </a:prstGeom>
        </p:spPr>
      </p:pic>
      <p:pic>
        <p:nvPicPr>
          <p:cNvPr id="17" name="Picture 16">
            <a:extLst>
              <a:ext uri="{FF2B5EF4-FFF2-40B4-BE49-F238E27FC236}">
                <a16:creationId xmlns:a16="http://schemas.microsoft.com/office/drawing/2014/main" id="{41E5C592-0134-12D2-7207-060F1AB97595}"/>
              </a:ext>
            </a:extLst>
          </p:cNvPr>
          <p:cNvPicPr>
            <a:picLocks noChangeAspect="1"/>
          </p:cNvPicPr>
          <p:nvPr/>
        </p:nvPicPr>
        <p:blipFill rotWithShape="1">
          <a:blip r:embed="rId6"/>
          <a:srcRect b="10652"/>
          <a:stretch/>
        </p:blipFill>
        <p:spPr>
          <a:xfrm>
            <a:off x="8928713" y="4123625"/>
            <a:ext cx="3173563" cy="2715589"/>
          </a:xfrm>
          <a:prstGeom prst="rect">
            <a:avLst/>
          </a:prstGeom>
        </p:spPr>
      </p:pic>
      <p:sp>
        <p:nvSpPr>
          <p:cNvPr id="20" name="TextBox 19">
            <a:extLst>
              <a:ext uri="{FF2B5EF4-FFF2-40B4-BE49-F238E27FC236}">
                <a16:creationId xmlns:a16="http://schemas.microsoft.com/office/drawing/2014/main" id="{4B7C9EAF-C3F8-71B3-4A22-F22BA3814624}"/>
              </a:ext>
            </a:extLst>
          </p:cNvPr>
          <p:cNvSpPr txBox="1"/>
          <p:nvPr/>
        </p:nvSpPr>
        <p:spPr>
          <a:xfrm>
            <a:off x="4831712" y="3709769"/>
            <a:ext cx="3667125" cy="3543300"/>
          </a:xfrm>
          <a:prstGeom prst="rect">
            <a:avLst/>
          </a:prstGeom>
          <a:noFill/>
        </p:spPr>
        <p:txBody>
          <a:bodyPr wrap="square" rtlCol="0">
            <a:noAutofit/>
          </a:bodyPr>
          <a:lstStyle/>
          <a:p>
            <a:pPr>
              <a:lnSpc>
                <a:spcPts val="1651"/>
              </a:lnSpc>
            </a:pPr>
            <a:r>
              <a:rPr lang="en-US" dirty="0"/>
              <a:t>Solution A: </a:t>
            </a:r>
          </a:p>
          <a:p>
            <a:pPr marL="171450" indent="-171450">
              <a:lnSpc>
                <a:spcPts val="1651"/>
              </a:lnSpc>
              <a:buFont typeface="Arial" panose="020B0604020202020204" pitchFamily="34" charset="0"/>
              <a:buChar char="•"/>
            </a:pPr>
            <a:r>
              <a:rPr lang="en-US" dirty="0">
                <a:solidFill>
                  <a:srgbClr val="00B050"/>
                </a:solidFill>
              </a:rPr>
              <a:t>Standard flanges </a:t>
            </a:r>
          </a:p>
          <a:p>
            <a:pPr marL="171450" indent="-171450">
              <a:lnSpc>
                <a:spcPts val="1651"/>
              </a:lnSpc>
              <a:buFont typeface="Arial" panose="020B0604020202020204" pitchFamily="34" charset="0"/>
              <a:buChar char="•"/>
            </a:pPr>
            <a:r>
              <a:rPr lang="en-US" dirty="0">
                <a:solidFill>
                  <a:srgbClr val="00B050"/>
                </a:solidFill>
              </a:rPr>
              <a:t>More space available for the crotch </a:t>
            </a:r>
          </a:p>
          <a:p>
            <a:pPr marL="171450" indent="-171450">
              <a:lnSpc>
                <a:spcPts val="1651"/>
              </a:lnSpc>
              <a:buFont typeface="Arial" panose="020B0604020202020204" pitchFamily="34" charset="0"/>
              <a:buChar char="•"/>
            </a:pPr>
            <a:r>
              <a:rPr lang="en-US" dirty="0">
                <a:solidFill>
                  <a:srgbClr val="FF0000"/>
                </a:solidFill>
              </a:rPr>
              <a:t>Flanges in Helium</a:t>
            </a:r>
          </a:p>
          <a:p>
            <a:pPr marL="171450" indent="-171450">
              <a:lnSpc>
                <a:spcPts val="1651"/>
              </a:lnSpc>
              <a:buFont typeface="Arial" panose="020B0604020202020204" pitchFamily="34" charset="0"/>
              <a:buChar char="•"/>
            </a:pPr>
            <a:endParaRPr lang="en-US" dirty="0"/>
          </a:p>
          <a:p>
            <a:pPr>
              <a:lnSpc>
                <a:spcPts val="1651"/>
              </a:lnSpc>
            </a:pPr>
            <a:r>
              <a:rPr lang="en-US" dirty="0"/>
              <a:t>Solution B: </a:t>
            </a:r>
          </a:p>
          <a:p>
            <a:pPr marL="171450" indent="-171450">
              <a:lnSpc>
                <a:spcPts val="1651"/>
              </a:lnSpc>
              <a:buFont typeface="Arial" panose="020B0604020202020204" pitchFamily="34" charset="0"/>
              <a:buChar char="•"/>
            </a:pPr>
            <a:r>
              <a:rPr lang="en-US" dirty="0">
                <a:solidFill>
                  <a:srgbClr val="00B050"/>
                </a:solidFill>
              </a:rPr>
              <a:t>Flanges not in contact with Helium</a:t>
            </a:r>
          </a:p>
          <a:p>
            <a:pPr marL="171450" indent="-171450">
              <a:lnSpc>
                <a:spcPts val="1651"/>
              </a:lnSpc>
              <a:buFont typeface="Arial" panose="020B0604020202020204" pitchFamily="34" charset="0"/>
              <a:buChar char="•"/>
            </a:pPr>
            <a:r>
              <a:rPr lang="en-US" dirty="0">
                <a:solidFill>
                  <a:srgbClr val="00B050"/>
                </a:solidFill>
              </a:rPr>
              <a:t>Shorter chamber than solution A</a:t>
            </a:r>
          </a:p>
          <a:p>
            <a:pPr marL="171450" indent="-171450">
              <a:lnSpc>
                <a:spcPts val="1651"/>
              </a:lnSpc>
              <a:buFont typeface="Arial" panose="020B0604020202020204" pitchFamily="34" charset="0"/>
              <a:buChar char="•"/>
            </a:pPr>
            <a:r>
              <a:rPr lang="en-US" dirty="0">
                <a:solidFill>
                  <a:srgbClr val="FF0000"/>
                </a:solidFill>
              </a:rPr>
              <a:t>Non standard flanges</a:t>
            </a:r>
          </a:p>
          <a:p>
            <a:pPr>
              <a:lnSpc>
                <a:spcPts val="1651"/>
              </a:lnSpc>
            </a:pPr>
            <a:endParaRPr lang="en-US" dirty="0"/>
          </a:p>
        </p:txBody>
      </p:sp>
      <p:graphicFrame>
        <p:nvGraphicFramePr>
          <p:cNvPr id="6" name="Chart 5">
            <a:extLst>
              <a:ext uri="{FF2B5EF4-FFF2-40B4-BE49-F238E27FC236}">
                <a16:creationId xmlns:a16="http://schemas.microsoft.com/office/drawing/2014/main" id="{00000000-0008-0000-0000-000003000000}"/>
              </a:ext>
            </a:extLst>
          </p:cNvPr>
          <p:cNvGraphicFramePr>
            <a:graphicFrameLocks/>
          </p:cNvGraphicFramePr>
          <p:nvPr/>
        </p:nvGraphicFramePr>
        <p:xfrm>
          <a:off x="4540909" y="298691"/>
          <a:ext cx="4654973" cy="1930613"/>
        </p:xfrm>
        <a:graphic>
          <a:graphicData uri="http://schemas.openxmlformats.org/drawingml/2006/chart">
            <c:chart xmlns:c="http://schemas.openxmlformats.org/drawingml/2006/chart" xmlns:r="http://schemas.openxmlformats.org/officeDocument/2006/relationships" r:id="rId7"/>
          </a:graphicData>
        </a:graphic>
      </p:graphicFrame>
      <p:sp>
        <p:nvSpPr>
          <p:cNvPr id="22" name="TextBox 21">
            <a:extLst>
              <a:ext uri="{FF2B5EF4-FFF2-40B4-BE49-F238E27FC236}">
                <a16:creationId xmlns:a16="http://schemas.microsoft.com/office/drawing/2014/main" id="{765D0C38-4506-4483-2EDC-529D6CCE7EA2}"/>
              </a:ext>
            </a:extLst>
          </p:cNvPr>
          <p:cNvSpPr txBox="1"/>
          <p:nvPr/>
        </p:nvSpPr>
        <p:spPr>
          <a:xfrm>
            <a:off x="611484" y="1994469"/>
            <a:ext cx="1279383" cy="369332"/>
          </a:xfrm>
          <a:prstGeom prst="rect">
            <a:avLst/>
          </a:prstGeom>
          <a:noFill/>
          <a:ln w="19050">
            <a:solidFill>
              <a:srgbClr val="FF0000"/>
            </a:solidFill>
          </a:ln>
        </p:spPr>
        <p:txBody>
          <a:bodyPr wrap="square">
            <a:spAutoFit/>
          </a:bodyPr>
          <a:lstStyle/>
          <a:p>
            <a:pPr algn="ctr"/>
            <a:r>
              <a:rPr lang="en-US"/>
              <a:t>Solution A </a:t>
            </a:r>
          </a:p>
        </p:txBody>
      </p:sp>
      <p:sp>
        <p:nvSpPr>
          <p:cNvPr id="23" name="TextBox 22">
            <a:extLst>
              <a:ext uri="{FF2B5EF4-FFF2-40B4-BE49-F238E27FC236}">
                <a16:creationId xmlns:a16="http://schemas.microsoft.com/office/drawing/2014/main" id="{C6D17EB9-A1C9-9395-4439-60B0552BE936}"/>
              </a:ext>
            </a:extLst>
          </p:cNvPr>
          <p:cNvSpPr txBox="1"/>
          <p:nvPr/>
        </p:nvSpPr>
        <p:spPr>
          <a:xfrm>
            <a:off x="7063877" y="2471466"/>
            <a:ext cx="1575208" cy="369332"/>
          </a:xfrm>
          <a:prstGeom prst="rect">
            <a:avLst/>
          </a:prstGeom>
          <a:noFill/>
          <a:ln w="19050">
            <a:solidFill>
              <a:srgbClr val="FF0000"/>
            </a:solidFill>
          </a:ln>
        </p:spPr>
        <p:txBody>
          <a:bodyPr wrap="square">
            <a:spAutoFit/>
          </a:bodyPr>
          <a:lstStyle>
            <a:defPPr>
              <a:defRPr lang="it-IT"/>
            </a:defPPr>
            <a:lvl1pPr algn="ctr"/>
          </a:lstStyle>
          <a:p>
            <a:r>
              <a:rPr lang="en-US"/>
              <a:t>Solution B</a:t>
            </a:r>
          </a:p>
        </p:txBody>
      </p:sp>
      <p:sp>
        <p:nvSpPr>
          <p:cNvPr id="24" name="TextBox 23">
            <a:extLst>
              <a:ext uri="{FF2B5EF4-FFF2-40B4-BE49-F238E27FC236}">
                <a16:creationId xmlns:a16="http://schemas.microsoft.com/office/drawing/2014/main" id="{8CE08E03-AF14-C8EB-F0D8-B97C50E09A8D}"/>
              </a:ext>
            </a:extLst>
          </p:cNvPr>
          <p:cNvSpPr txBox="1"/>
          <p:nvPr/>
        </p:nvSpPr>
        <p:spPr>
          <a:xfrm>
            <a:off x="10250318" y="661716"/>
            <a:ext cx="1410083" cy="316837"/>
          </a:xfrm>
          <a:prstGeom prst="rect">
            <a:avLst/>
          </a:prstGeom>
          <a:noFill/>
        </p:spPr>
        <p:txBody>
          <a:bodyPr wrap="square" rtlCol="0">
            <a:noAutofit/>
          </a:bodyPr>
          <a:lstStyle/>
          <a:p>
            <a:pPr algn="ctr">
              <a:lnSpc>
                <a:spcPts val="1651"/>
              </a:lnSpc>
            </a:pPr>
            <a:r>
              <a:rPr lang="en-US" sz="1200">
                <a:solidFill>
                  <a:srgbClr val="FF0000"/>
                </a:solidFill>
              </a:rPr>
              <a:t>Work in progress</a:t>
            </a:r>
          </a:p>
        </p:txBody>
      </p:sp>
      <p:sp>
        <p:nvSpPr>
          <p:cNvPr id="25" name="Oval 24">
            <a:extLst>
              <a:ext uri="{FF2B5EF4-FFF2-40B4-BE49-F238E27FC236}">
                <a16:creationId xmlns:a16="http://schemas.microsoft.com/office/drawing/2014/main" id="{2E5B68AD-45F0-430C-4F29-7DB672C933E5}"/>
              </a:ext>
            </a:extLst>
          </p:cNvPr>
          <p:cNvSpPr/>
          <p:nvPr/>
        </p:nvSpPr>
        <p:spPr>
          <a:xfrm>
            <a:off x="776026" y="5481418"/>
            <a:ext cx="781908" cy="78066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D9CC1710-6819-1427-7D3C-F92362F8E949}"/>
              </a:ext>
            </a:extLst>
          </p:cNvPr>
          <p:cNvSpPr/>
          <p:nvPr/>
        </p:nvSpPr>
        <p:spPr>
          <a:xfrm>
            <a:off x="9738422" y="5367863"/>
            <a:ext cx="781908" cy="78066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Arrow Connector 27">
            <a:extLst>
              <a:ext uri="{FF2B5EF4-FFF2-40B4-BE49-F238E27FC236}">
                <a16:creationId xmlns:a16="http://schemas.microsoft.com/office/drawing/2014/main" id="{ADBFA4D8-5DEE-C57D-73EB-EFCB3C5C92D6}"/>
              </a:ext>
            </a:extLst>
          </p:cNvPr>
          <p:cNvCxnSpPr>
            <a:cxnSpLocks/>
          </p:cNvCxnSpPr>
          <p:nvPr/>
        </p:nvCxnSpPr>
        <p:spPr>
          <a:xfrm flipV="1">
            <a:off x="6868395" y="5895709"/>
            <a:ext cx="2870027" cy="6636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872F2DCF-0714-C978-B1C6-7D8B4B210C72}"/>
              </a:ext>
            </a:extLst>
          </p:cNvPr>
          <p:cNvCxnSpPr>
            <a:cxnSpLocks/>
            <a:stCxn id="35" idx="1"/>
          </p:cNvCxnSpPr>
          <p:nvPr/>
        </p:nvCxnSpPr>
        <p:spPr>
          <a:xfrm flipH="1" flipV="1">
            <a:off x="1557934" y="6109299"/>
            <a:ext cx="2609341" cy="46585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395A298D-84C7-90E7-FFEB-9BCE53FF40D6}"/>
              </a:ext>
            </a:extLst>
          </p:cNvPr>
          <p:cNvSpPr txBox="1"/>
          <p:nvPr/>
        </p:nvSpPr>
        <p:spPr>
          <a:xfrm>
            <a:off x="4167275" y="6405872"/>
            <a:ext cx="2701120" cy="338554"/>
          </a:xfrm>
          <a:prstGeom prst="rect">
            <a:avLst/>
          </a:prstGeom>
          <a:noFill/>
          <a:ln w="19050">
            <a:solidFill>
              <a:srgbClr val="FF0000"/>
            </a:solidFill>
          </a:ln>
        </p:spPr>
        <p:txBody>
          <a:bodyPr wrap="square">
            <a:spAutoFit/>
          </a:bodyPr>
          <a:lstStyle/>
          <a:p>
            <a:pPr algn="ctr"/>
            <a:r>
              <a:rPr lang="en-US" sz="1600"/>
              <a:t>Remote vacuum connection </a:t>
            </a:r>
          </a:p>
        </p:txBody>
      </p:sp>
      <p:cxnSp>
        <p:nvCxnSpPr>
          <p:cNvPr id="12" name="Straight Arrow Connector 27">
            <a:extLst>
              <a:ext uri="{FF2B5EF4-FFF2-40B4-BE49-F238E27FC236}">
                <a16:creationId xmlns:a16="http://schemas.microsoft.com/office/drawing/2014/main" id="{2CDFBAB7-A596-3754-C427-3B55346EC6CD}"/>
              </a:ext>
            </a:extLst>
          </p:cNvPr>
          <p:cNvCxnSpPr>
            <a:cxnSpLocks/>
          </p:cNvCxnSpPr>
          <p:nvPr/>
        </p:nvCxnSpPr>
        <p:spPr>
          <a:xfrm flipH="1" flipV="1">
            <a:off x="4663240" y="4411288"/>
            <a:ext cx="168472" cy="21740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86887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14E54CFA-8358-FDDA-3953-3CB20B51CD10}"/>
              </a:ext>
            </a:extLst>
          </p:cNvPr>
          <p:cNvPicPr>
            <a:picLocks noChangeAspect="1"/>
          </p:cNvPicPr>
          <p:nvPr/>
        </p:nvPicPr>
        <p:blipFill rotWithShape="1">
          <a:blip r:embed="rId2"/>
          <a:srcRect l="370" t="1734" r="1030" b="984"/>
          <a:stretch/>
        </p:blipFill>
        <p:spPr>
          <a:xfrm>
            <a:off x="697748" y="1628175"/>
            <a:ext cx="9244114" cy="4354381"/>
          </a:xfrm>
          <a:prstGeom prst="snip2DiagRect">
            <a:avLst>
              <a:gd name="adj1" fmla="val 0"/>
              <a:gd name="adj2" fmla="val 50000"/>
            </a:avLst>
          </a:prstGeom>
        </p:spPr>
      </p:pic>
      <p:pic>
        <p:nvPicPr>
          <p:cNvPr id="11" name="Immagine 10">
            <a:extLst>
              <a:ext uri="{FF2B5EF4-FFF2-40B4-BE49-F238E27FC236}">
                <a16:creationId xmlns:a16="http://schemas.microsoft.com/office/drawing/2014/main" id="{0145B41B-6F4D-C705-7386-B7C1CC83A704}"/>
              </a:ext>
            </a:extLst>
          </p:cNvPr>
          <p:cNvPicPr>
            <a:picLocks noChangeAspect="1"/>
          </p:cNvPicPr>
          <p:nvPr/>
        </p:nvPicPr>
        <p:blipFill rotWithShape="1">
          <a:blip r:embed="rId3"/>
          <a:srcRect t="13910" b="25445"/>
          <a:stretch/>
        </p:blipFill>
        <p:spPr>
          <a:xfrm>
            <a:off x="6309730" y="840785"/>
            <a:ext cx="5658046" cy="2520950"/>
          </a:xfrm>
          <a:prstGeom prst="rect">
            <a:avLst/>
          </a:prstGeom>
        </p:spPr>
      </p:pic>
      <p:sp>
        <p:nvSpPr>
          <p:cNvPr id="2" name="Segnaposto numero diapositiva 1">
            <a:extLst>
              <a:ext uri="{FF2B5EF4-FFF2-40B4-BE49-F238E27FC236}">
                <a16:creationId xmlns:a16="http://schemas.microsoft.com/office/drawing/2014/main" id="{D213926C-3F5E-5AE7-713C-B23E62A6FCA1}"/>
              </a:ext>
            </a:extLst>
          </p:cNvPr>
          <p:cNvSpPr>
            <a:spLocks noGrp="1"/>
          </p:cNvSpPr>
          <p:nvPr>
            <p:ph type="sldNum" sz="quarter" idx="10"/>
          </p:nvPr>
        </p:nvSpPr>
        <p:spPr/>
        <p:txBody>
          <a:bodyPr/>
          <a:lstStyle/>
          <a:p>
            <a:fld id="{88A1DFE4-5FC5-43BD-BB7E-75EAD82B965F}" type="slidenum">
              <a:rPr lang="en-US" noProof="0" smtClean="0"/>
              <a:pPr/>
              <a:t>13</a:t>
            </a:fld>
            <a:endParaRPr lang="en-US" noProof="0"/>
          </a:p>
        </p:txBody>
      </p:sp>
      <p:sp>
        <p:nvSpPr>
          <p:cNvPr id="12" name="CasellaDiTesto 11">
            <a:extLst>
              <a:ext uri="{FF2B5EF4-FFF2-40B4-BE49-F238E27FC236}">
                <a16:creationId xmlns:a16="http://schemas.microsoft.com/office/drawing/2014/main" id="{1E063059-E051-56AA-FE9C-4D45A7651D44}"/>
              </a:ext>
            </a:extLst>
          </p:cNvPr>
          <p:cNvSpPr txBox="1"/>
          <p:nvPr/>
        </p:nvSpPr>
        <p:spPr>
          <a:xfrm>
            <a:off x="6911056" y="570224"/>
            <a:ext cx="4590676" cy="368300"/>
          </a:xfrm>
          <a:prstGeom prst="rect">
            <a:avLst/>
          </a:prstGeom>
          <a:noFill/>
        </p:spPr>
        <p:txBody>
          <a:bodyPr wrap="square" rtlCol="0">
            <a:noAutofit/>
          </a:bodyPr>
          <a:lstStyle/>
          <a:p>
            <a:pPr algn="ctr">
              <a:lnSpc>
                <a:spcPts val="1651"/>
              </a:lnSpc>
            </a:pPr>
            <a:r>
              <a:rPr lang="en-US" sz="2400" dirty="0">
                <a:solidFill>
                  <a:srgbClr val="FF0000"/>
                </a:solidFill>
              </a:rPr>
              <a:t>SR MASK</a:t>
            </a:r>
          </a:p>
        </p:txBody>
      </p:sp>
      <p:sp>
        <p:nvSpPr>
          <p:cNvPr id="13" name="CasellaDiTesto 12">
            <a:extLst>
              <a:ext uri="{FF2B5EF4-FFF2-40B4-BE49-F238E27FC236}">
                <a16:creationId xmlns:a16="http://schemas.microsoft.com/office/drawing/2014/main" id="{994BDD4B-0C61-0E71-4CDC-1177010F3B21}"/>
              </a:ext>
            </a:extLst>
          </p:cNvPr>
          <p:cNvSpPr txBox="1"/>
          <p:nvPr/>
        </p:nvSpPr>
        <p:spPr>
          <a:xfrm>
            <a:off x="125879" y="6222072"/>
            <a:ext cx="3429000" cy="368300"/>
          </a:xfrm>
          <a:prstGeom prst="rect">
            <a:avLst/>
          </a:prstGeom>
          <a:noFill/>
        </p:spPr>
        <p:txBody>
          <a:bodyPr wrap="square" rtlCol="0">
            <a:noAutofit/>
          </a:bodyPr>
          <a:lstStyle/>
          <a:p>
            <a:pPr algn="ctr">
              <a:lnSpc>
                <a:spcPts val="1651"/>
              </a:lnSpc>
            </a:pPr>
            <a:r>
              <a:rPr lang="en-US" sz="2400">
                <a:solidFill>
                  <a:srgbClr val="FF0000"/>
                </a:solidFill>
              </a:rPr>
              <a:t>Shifted flanges</a:t>
            </a:r>
          </a:p>
        </p:txBody>
      </p:sp>
      <p:sp>
        <p:nvSpPr>
          <p:cNvPr id="14" name="CasellaDiTesto 13">
            <a:extLst>
              <a:ext uri="{FF2B5EF4-FFF2-40B4-BE49-F238E27FC236}">
                <a16:creationId xmlns:a16="http://schemas.microsoft.com/office/drawing/2014/main" id="{BB3542B4-F0F3-7C6C-7EA5-22FBACDC5873}"/>
              </a:ext>
            </a:extLst>
          </p:cNvPr>
          <p:cNvSpPr txBox="1"/>
          <p:nvPr/>
        </p:nvSpPr>
        <p:spPr>
          <a:xfrm>
            <a:off x="-148151" y="702436"/>
            <a:ext cx="5318714" cy="368300"/>
          </a:xfrm>
          <a:prstGeom prst="rect">
            <a:avLst/>
          </a:prstGeom>
          <a:noFill/>
        </p:spPr>
        <p:txBody>
          <a:bodyPr wrap="square" rtlCol="0">
            <a:noAutofit/>
          </a:bodyPr>
          <a:lstStyle/>
          <a:p>
            <a:pPr algn="ctr">
              <a:lnSpc>
                <a:spcPts val="1651"/>
              </a:lnSpc>
            </a:pPr>
            <a:r>
              <a:rPr lang="en-US" sz="2000">
                <a:solidFill>
                  <a:srgbClr val="FF0000"/>
                </a:solidFill>
              </a:rPr>
              <a:t>Start of circular pipe at  2550 mm from IP</a:t>
            </a:r>
          </a:p>
        </p:txBody>
      </p:sp>
      <p:grpSp>
        <p:nvGrpSpPr>
          <p:cNvPr id="28" name="Gruppo 27">
            <a:extLst>
              <a:ext uri="{FF2B5EF4-FFF2-40B4-BE49-F238E27FC236}">
                <a16:creationId xmlns:a16="http://schemas.microsoft.com/office/drawing/2014/main" id="{36630E42-4F76-0D26-C3B1-7A4CD9DBB945}"/>
              </a:ext>
            </a:extLst>
          </p:cNvPr>
          <p:cNvGrpSpPr/>
          <p:nvPr/>
        </p:nvGrpSpPr>
        <p:grpSpPr>
          <a:xfrm>
            <a:off x="912144" y="1393066"/>
            <a:ext cx="10874854" cy="5484076"/>
            <a:chOff x="1035050" y="1261064"/>
            <a:chExt cx="10874854" cy="5484076"/>
          </a:xfrm>
        </p:grpSpPr>
        <p:cxnSp>
          <p:nvCxnSpPr>
            <p:cNvPr id="4" name="Connettore diritto 3">
              <a:extLst>
                <a:ext uri="{FF2B5EF4-FFF2-40B4-BE49-F238E27FC236}">
                  <a16:creationId xmlns:a16="http://schemas.microsoft.com/office/drawing/2014/main" id="{24048AE9-54A0-33CF-429C-E320652F658D}"/>
                </a:ext>
              </a:extLst>
            </p:cNvPr>
            <p:cNvCxnSpPr/>
            <p:nvPr/>
          </p:nvCxnSpPr>
          <p:spPr>
            <a:xfrm flipV="1">
              <a:off x="1035050" y="1261064"/>
              <a:ext cx="349250" cy="6477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Connettore diritto 4">
              <a:extLst>
                <a:ext uri="{FF2B5EF4-FFF2-40B4-BE49-F238E27FC236}">
                  <a16:creationId xmlns:a16="http://schemas.microsoft.com/office/drawing/2014/main" id="{AFBA99C9-1EA0-3349-5079-754C9E2B5FDB}"/>
                </a:ext>
              </a:extLst>
            </p:cNvPr>
            <p:cNvCxnSpPr>
              <a:cxnSpLocks/>
            </p:cNvCxnSpPr>
            <p:nvPr/>
          </p:nvCxnSpPr>
          <p:spPr>
            <a:xfrm flipV="1">
              <a:off x="11627962" y="5718430"/>
              <a:ext cx="278288" cy="72046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Connettore 2 7">
              <a:extLst>
                <a:ext uri="{FF2B5EF4-FFF2-40B4-BE49-F238E27FC236}">
                  <a16:creationId xmlns:a16="http://schemas.microsoft.com/office/drawing/2014/main" id="{6F00E127-4846-7E88-FD7A-F03441E2A209}"/>
                </a:ext>
              </a:extLst>
            </p:cNvPr>
            <p:cNvCxnSpPr>
              <a:cxnSpLocks/>
            </p:cNvCxnSpPr>
            <p:nvPr/>
          </p:nvCxnSpPr>
          <p:spPr>
            <a:xfrm>
              <a:off x="10912132" y="5416547"/>
              <a:ext cx="941255" cy="3746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nettore 2 17">
              <a:extLst>
                <a:ext uri="{FF2B5EF4-FFF2-40B4-BE49-F238E27FC236}">
                  <a16:creationId xmlns:a16="http://schemas.microsoft.com/office/drawing/2014/main" id="{9B72D471-88BF-87E1-6F77-624C8253C28A}"/>
                </a:ext>
              </a:extLst>
            </p:cNvPr>
            <p:cNvCxnSpPr>
              <a:cxnSpLocks/>
            </p:cNvCxnSpPr>
            <p:nvPr/>
          </p:nvCxnSpPr>
          <p:spPr>
            <a:xfrm>
              <a:off x="1384300" y="1339850"/>
              <a:ext cx="9175750" cy="3911600"/>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Freeform: Shape 41">
              <a:extLst>
                <a:ext uri="{FF2B5EF4-FFF2-40B4-BE49-F238E27FC236}">
                  <a16:creationId xmlns:a16="http://schemas.microsoft.com/office/drawing/2014/main" id="{A27EDA6C-40FD-4205-D980-68C1C87C2DCA}"/>
                </a:ext>
              </a:extLst>
            </p:cNvPr>
            <p:cNvSpPr/>
            <p:nvPr/>
          </p:nvSpPr>
          <p:spPr>
            <a:xfrm rot="17557434">
              <a:off x="10570981" y="5140358"/>
              <a:ext cx="326033" cy="410027"/>
            </a:xfrm>
            <a:custGeom>
              <a:avLst/>
              <a:gdLst>
                <a:gd name="connsiteX0" fmla="*/ 511328 w 1012235"/>
                <a:gd name="connsiteY0" fmla="*/ 2340768 h 2340768"/>
                <a:gd name="connsiteX1" fmla="*/ 511328 w 1012235"/>
                <a:gd name="connsiteY1" fmla="*/ 2157412 h 2340768"/>
                <a:gd name="connsiteX2" fmla="*/ 1004247 w 1012235"/>
                <a:gd name="connsiteY2" fmla="*/ 1983581 h 2340768"/>
                <a:gd name="connsiteX3" fmla="*/ 56509 w 1012235"/>
                <a:gd name="connsiteY3" fmla="*/ 1785937 h 2340768"/>
                <a:gd name="connsiteX4" fmla="*/ 987578 w 1012235"/>
                <a:gd name="connsiteY4" fmla="*/ 1604962 h 2340768"/>
                <a:gd name="connsiteX5" fmla="*/ 25553 w 1012235"/>
                <a:gd name="connsiteY5" fmla="*/ 1447800 h 2340768"/>
                <a:gd name="connsiteX6" fmla="*/ 994722 w 1012235"/>
                <a:gd name="connsiteY6" fmla="*/ 1254918 h 2340768"/>
                <a:gd name="connsiteX7" fmla="*/ 20791 w 1012235"/>
                <a:gd name="connsiteY7" fmla="*/ 1085850 h 2340768"/>
                <a:gd name="connsiteX8" fmla="*/ 1006628 w 1012235"/>
                <a:gd name="connsiteY8" fmla="*/ 909637 h 2340768"/>
                <a:gd name="connsiteX9" fmla="*/ 20791 w 1012235"/>
                <a:gd name="connsiteY9" fmla="*/ 719137 h 2340768"/>
                <a:gd name="connsiteX10" fmla="*/ 1004247 w 1012235"/>
                <a:gd name="connsiteY10" fmla="*/ 552450 h 2340768"/>
                <a:gd name="connsiteX11" fmla="*/ 6503 w 1012235"/>
                <a:gd name="connsiteY11" fmla="*/ 364331 h 2340768"/>
                <a:gd name="connsiteX12" fmla="*/ 573241 w 1012235"/>
                <a:gd name="connsiteY12" fmla="*/ 180975 h 2340768"/>
                <a:gd name="connsiteX13" fmla="*/ 568478 w 1012235"/>
                <a:gd name="connsiteY13" fmla="*/ 14287 h 2340768"/>
                <a:gd name="connsiteX14" fmla="*/ 723259 w 1012235"/>
                <a:gd name="connsiteY14" fmla="*/ 0 h 2340768"/>
                <a:gd name="connsiteX0" fmla="*/ 511615 w 1012522"/>
                <a:gd name="connsiteY0" fmla="*/ 2340768 h 2340768"/>
                <a:gd name="connsiteX1" fmla="*/ 511615 w 1012522"/>
                <a:gd name="connsiteY1" fmla="*/ 2157412 h 2340768"/>
                <a:gd name="connsiteX2" fmla="*/ 1004534 w 1012522"/>
                <a:gd name="connsiteY2" fmla="*/ 1983581 h 2340768"/>
                <a:gd name="connsiteX3" fmla="*/ 56796 w 1012522"/>
                <a:gd name="connsiteY3" fmla="*/ 1785937 h 2340768"/>
                <a:gd name="connsiteX4" fmla="*/ 987865 w 1012522"/>
                <a:gd name="connsiteY4" fmla="*/ 1604962 h 2340768"/>
                <a:gd name="connsiteX5" fmla="*/ 25840 w 1012522"/>
                <a:gd name="connsiteY5" fmla="*/ 1447800 h 2340768"/>
                <a:gd name="connsiteX6" fmla="*/ 995009 w 1012522"/>
                <a:gd name="connsiteY6" fmla="*/ 1254918 h 2340768"/>
                <a:gd name="connsiteX7" fmla="*/ 21078 w 1012522"/>
                <a:gd name="connsiteY7" fmla="*/ 1085850 h 2340768"/>
                <a:gd name="connsiteX8" fmla="*/ 1006915 w 1012522"/>
                <a:gd name="connsiteY8" fmla="*/ 909637 h 2340768"/>
                <a:gd name="connsiteX9" fmla="*/ 21078 w 1012522"/>
                <a:gd name="connsiteY9" fmla="*/ 719137 h 2340768"/>
                <a:gd name="connsiteX10" fmla="*/ 1004534 w 1012522"/>
                <a:gd name="connsiteY10" fmla="*/ 552450 h 2340768"/>
                <a:gd name="connsiteX11" fmla="*/ 6790 w 1012522"/>
                <a:gd name="connsiteY11" fmla="*/ 364331 h 2340768"/>
                <a:gd name="connsiteX12" fmla="*/ 573528 w 1012522"/>
                <a:gd name="connsiteY12" fmla="*/ 180975 h 2340768"/>
                <a:gd name="connsiteX13" fmla="*/ 723546 w 1012522"/>
                <a:gd name="connsiteY13" fmla="*/ 0 h 2340768"/>
                <a:gd name="connsiteX0" fmla="*/ 511346 w 1012253"/>
                <a:gd name="connsiteY0" fmla="*/ 2333625 h 2333625"/>
                <a:gd name="connsiteX1" fmla="*/ 511346 w 1012253"/>
                <a:gd name="connsiteY1" fmla="*/ 2150269 h 2333625"/>
                <a:gd name="connsiteX2" fmla="*/ 1004265 w 1012253"/>
                <a:gd name="connsiteY2" fmla="*/ 1976438 h 2333625"/>
                <a:gd name="connsiteX3" fmla="*/ 56527 w 1012253"/>
                <a:gd name="connsiteY3" fmla="*/ 1778794 h 2333625"/>
                <a:gd name="connsiteX4" fmla="*/ 987596 w 1012253"/>
                <a:gd name="connsiteY4" fmla="*/ 1597819 h 2333625"/>
                <a:gd name="connsiteX5" fmla="*/ 25571 w 1012253"/>
                <a:gd name="connsiteY5" fmla="*/ 1440657 h 2333625"/>
                <a:gd name="connsiteX6" fmla="*/ 994740 w 1012253"/>
                <a:gd name="connsiteY6" fmla="*/ 1247775 h 2333625"/>
                <a:gd name="connsiteX7" fmla="*/ 20809 w 1012253"/>
                <a:gd name="connsiteY7" fmla="*/ 1078707 h 2333625"/>
                <a:gd name="connsiteX8" fmla="*/ 1006646 w 1012253"/>
                <a:gd name="connsiteY8" fmla="*/ 902494 h 2333625"/>
                <a:gd name="connsiteX9" fmla="*/ 20809 w 1012253"/>
                <a:gd name="connsiteY9" fmla="*/ 711994 h 2333625"/>
                <a:gd name="connsiteX10" fmla="*/ 1004265 w 1012253"/>
                <a:gd name="connsiteY10" fmla="*/ 545307 h 2333625"/>
                <a:gd name="connsiteX11" fmla="*/ 6521 w 1012253"/>
                <a:gd name="connsiteY11" fmla="*/ 357188 h 2333625"/>
                <a:gd name="connsiteX12" fmla="*/ 573259 w 1012253"/>
                <a:gd name="connsiteY12" fmla="*/ 173832 h 2333625"/>
                <a:gd name="connsiteX13" fmla="*/ 578021 w 1012253"/>
                <a:gd name="connsiteY13" fmla="*/ 0 h 2333625"/>
                <a:gd name="connsiteX0" fmla="*/ 510539 w 1011446"/>
                <a:gd name="connsiteY0" fmla="*/ 2333625 h 2333625"/>
                <a:gd name="connsiteX1" fmla="*/ 510539 w 1011446"/>
                <a:gd name="connsiteY1" fmla="*/ 2150269 h 2333625"/>
                <a:gd name="connsiteX2" fmla="*/ 1003458 w 1011446"/>
                <a:gd name="connsiteY2" fmla="*/ 1976438 h 2333625"/>
                <a:gd name="connsiteX3" fmla="*/ 55720 w 1011446"/>
                <a:gd name="connsiteY3" fmla="*/ 1778794 h 2333625"/>
                <a:gd name="connsiteX4" fmla="*/ 986789 w 1011446"/>
                <a:gd name="connsiteY4" fmla="*/ 1597819 h 2333625"/>
                <a:gd name="connsiteX5" fmla="*/ 24764 w 1011446"/>
                <a:gd name="connsiteY5" fmla="*/ 1440657 h 2333625"/>
                <a:gd name="connsiteX6" fmla="*/ 993933 w 1011446"/>
                <a:gd name="connsiteY6" fmla="*/ 1247775 h 2333625"/>
                <a:gd name="connsiteX7" fmla="*/ 20002 w 1011446"/>
                <a:gd name="connsiteY7" fmla="*/ 1078707 h 2333625"/>
                <a:gd name="connsiteX8" fmla="*/ 1005839 w 1011446"/>
                <a:gd name="connsiteY8" fmla="*/ 902494 h 2333625"/>
                <a:gd name="connsiteX9" fmla="*/ 20002 w 1011446"/>
                <a:gd name="connsiteY9" fmla="*/ 711994 h 2333625"/>
                <a:gd name="connsiteX10" fmla="*/ 1003458 w 1011446"/>
                <a:gd name="connsiteY10" fmla="*/ 545307 h 2333625"/>
                <a:gd name="connsiteX11" fmla="*/ 5714 w 1011446"/>
                <a:gd name="connsiteY11" fmla="*/ 357188 h 2333625"/>
                <a:gd name="connsiteX12" fmla="*/ 572452 w 1011446"/>
                <a:gd name="connsiteY12" fmla="*/ 173832 h 2333625"/>
                <a:gd name="connsiteX13" fmla="*/ 577214 w 1011446"/>
                <a:gd name="connsiteY13" fmla="*/ 0 h 2333625"/>
                <a:gd name="connsiteX0" fmla="*/ 510539 w 1010615"/>
                <a:gd name="connsiteY0" fmla="*/ 2333625 h 2333625"/>
                <a:gd name="connsiteX1" fmla="*/ 510539 w 1010615"/>
                <a:gd name="connsiteY1" fmla="*/ 2150269 h 2333625"/>
                <a:gd name="connsiteX2" fmla="*/ 1003458 w 1010615"/>
                <a:gd name="connsiteY2" fmla="*/ 1976438 h 2333625"/>
                <a:gd name="connsiteX3" fmla="*/ 55720 w 1010615"/>
                <a:gd name="connsiteY3" fmla="*/ 1778794 h 2333625"/>
                <a:gd name="connsiteX4" fmla="*/ 986789 w 1010615"/>
                <a:gd name="connsiteY4" fmla="*/ 1597819 h 2333625"/>
                <a:gd name="connsiteX5" fmla="*/ 24764 w 1010615"/>
                <a:gd name="connsiteY5" fmla="*/ 1440657 h 2333625"/>
                <a:gd name="connsiteX6" fmla="*/ 993933 w 1010615"/>
                <a:gd name="connsiteY6" fmla="*/ 1247775 h 2333625"/>
                <a:gd name="connsiteX7" fmla="*/ 20002 w 1010615"/>
                <a:gd name="connsiteY7" fmla="*/ 1078707 h 2333625"/>
                <a:gd name="connsiteX8" fmla="*/ 1005839 w 1010615"/>
                <a:gd name="connsiteY8" fmla="*/ 902494 h 2333625"/>
                <a:gd name="connsiteX9" fmla="*/ 20002 w 1010615"/>
                <a:gd name="connsiteY9" fmla="*/ 711994 h 2333625"/>
                <a:gd name="connsiteX10" fmla="*/ 1003458 w 1010615"/>
                <a:gd name="connsiteY10" fmla="*/ 545307 h 2333625"/>
                <a:gd name="connsiteX11" fmla="*/ 5714 w 1010615"/>
                <a:gd name="connsiteY11" fmla="*/ 357188 h 2333625"/>
                <a:gd name="connsiteX12" fmla="*/ 572452 w 1010615"/>
                <a:gd name="connsiteY12" fmla="*/ 173832 h 2333625"/>
                <a:gd name="connsiteX13" fmla="*/ 577214 w 1010615"/>
                <a:gd name="connsiteY13" fmla="*/ 0 h 2333625"/>
                <a:gd name="connsiteX0" fmla="*/ 510539 w 1010615"/>
                <a:gd name="connsiteY0" fmla="*/ 2333625 h 2333625"/>
                <a:gd name="connsiteX1" fmla="*/ 510539 w 1010615"/>
                <a:gd name="connsiteY1" fmla="*/ 2150269 h 2333625"/>
                <a:gd name="connsiteX2" fmla="*/ 1003458 w 1010615"/>
                <a:gd name="connsiteY2" fmla="*/ 1976438 h 2333625"/>
                <a:gd name="connsiteX3" fmla="*/ 55720 w 1010615"/>
                <a:gd name="connsiteY3" fmla="*/ 1778794 h 2333625"/>
                <a:gd name="connsiteX4" fmla="*/ 986789 w 1010615"/>
                <a:gd name="connsiteY4" fmla="*/ 1597819 h 2333625"/>
                <a:gd name="connsiteX5" fmla="*/ 24764 w 1010615"/>
                <a:gd name="connsiteY5" fmla="*/ 1440657 h 2333625"/>
                <a:gd name="connsiteX6" fmla="*/ 993933 w 1010615"/>
                <a:gd name="connsiteY6" fmla="*/ 1247775 h 2333625"/>
                <a:gd name="connsiteX7" fmla="*/ 20002 w 1010615"/>
                <a:gd name="connsiteY7" fmla="*/ 1078707 h 2333625"/>
                <a:gd name="connsiteX8" fmla="*/ 1005839 w 1010615"/>
                <a:gd name="connsiteY8" fmla="*/ 902494 h 2333625"/>
                <a:gd name="connsiteX9" fmla="*/ 20002 w 1010615"/>
                <a:gd name="connsiteY9" fmla="*/ 711994 h 2333625"/>
                <a:gd name="connsiteX10" fmla="*/ 1003458 w 1010615"/>
                <a:gd name="connsiteY10" fmla="*/ 545307 h 2333625"/>
                <a:gd name="connsiteX11" fmla="*/ 5714 w 1010615"/>
                <a:gd name="connsiteY11" fmla="*/ 357188 h 2333625"/>
                <a:gd name="connsiteX12" fmla="*/ 572452 w 1010615"/>
                <a:gd name="connsiteY12" fmla="*/ 173832 h 2333625"/>
                <a:gd name="connsiteX13" fmla="*/ 577214 w 1010615"/>
                <a:gd name="connsiteY13" fmla="*/ 0 h 2333625"/>
                <a:gd name="connsiteX0" fmla="*/ 510539 w 1010615"/>
                <a:gd name="connsiteY0" fmla="*/ 2333625 h 2333625"/>
                <a:gd name="connsiteX1" fmla="*/ 510539 w 1010615"/>
                <a:gd name="connsiteY1" fmla="*/ 2150269 h 2333625"/>
                <a:gd name="connsiteX2" fmla="*/ 1003458 w 1010615"/>
                <a:gd name="connsiteY2" fmla="*/ 1976438 h 2333625"/>
                <a:gd name="connsiteX3" fmla="*/ 55720 w 1010615"/>
                <a:gd name="connsiteY3" fmla="*/ 1778794 h 2333625"/>
                <a:gd name="connsiteX4" fmla="*/ 986789 w 1010615"/>
                <a:gd name="connsiteY4" fmla="*/ 1597819 h 2333625"/>
                <a:gd name="connsiteX5" fmla="*/ 24764 w 1010615"/>
                <a:gd name="connsiteY5" fmla="*/ 1440657 h 2333625"/>
                <a:gd name="connsiteX6" fmla="*/ 993933 w 1010615"/>
                <a:gd name="connsiteY6" fmla="*/ 1247775 h 2333625"/>
                <a:gd name="connsiteX7" fmla="*/ 20002 w 1010615"/>
                <a:gd name="connsiteY7" fmla="*/ 1078707 h 2333625"/>
                <a:gd name="connsiteX8" fmla="*/ 1005839 w 1010615"/>
                <a:gd name="connsiteY8" fmla="*/ 902494 h 2333625"/>
                <a:gd name="connsiteX9" fmla="*/ 20002 w 1010615"/>
                <a:gd name="connsiteY9" fmla="*/ 711994 h 2333625"/>
                <a:gd name="connsiteX10" fmla="*/ 1003458 w 1010615"/>
                <a:gd name="connsiteY10" fmla="*/ 545307 h 2333625"/>
                <a:gd name="connsiteX11" fmla="*/ 5714 w 1010615"/>
                <a:gd name="connsiteY11" fmla="*/ 357188 h 2333625"/>
                <a:gd name="connsiteX12" fmla="*/ 572452 w 1010615"/>
                <a:gd name="connsiteY12" fmla="*/ 173832 h 2333625"/>
                <a:gd name="connsiteX13" fmla="*/ 577214 w 1010615"/>
                <a:gd name="connsiteY13" fmla="*/ 0 h 23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10615" h="2333625">
                  <a:moveTo>
                    <a:pt x="510539" y="2333625"/>
                  </a:moveTo>
                  <a:cubicBezTo>
                    <a:pt x="507562" y="2254250"/>
                    <a:pt x="492679" y="2340769"/>
                    <a:pt x="510539" y="2150269"/>
                  </a:cubicBezTo>
                  <a:cubicBezTo>
                    <a:pt x="528399" y="1959769"/>
                    <a:pt x="1079261" y="2038350"/>
                    <a:pt x="1003458" y="1976438"/>
                  </a:cubicBezTo>
                  <a:cubicBezTo>
                    <a:pt x="927655" y="1914526"/>
                    <a:pt x="58498" y="1841897"/>
                    <a:pt x="55720" y="1778794"/>
                  </a:cubicBezTo>
                  <a:cubicBezTo>
                    <a:pt x="52942" y="1715691"/>
                    <a:pt x="991948" y="1654175"/>
                    <a:pt x="986789" y="1597819"/>
                  </a:cubicBezTo>
                  <a:cubicBezTo>
                    <a:pt x="981630" y="1541463"/>
                    <a:pt x="23573" y="1498998"/>
                    <a:pt x="24764" y="1440657"/>
                  </a:cubicBezTo>
                  <a:cubicBezTo>
                    <a:pt x="25955" y="1382316"/>
                    <a:pt x="994727" y="1308100"/>
                    <a:pt x="993933" y="1247775"/>
                  </a:cubicBezTo>
                  <a:cubicBezTo>
                    <a:pt x="993139" y="1187450"/>
                    <a:pt x="18018" y="1136254"/>
                    <a:pt x="20002" y="1078707"/>
                  </a:cubicBezTo>
                  <a:cubicBezTo>
                    <a:pt x="21986" y="1021160"/>
                    <a:pt x="1005839" y="963613"/>
                    <a:pt x="1005839" y="902494"/>
                  </a:cubicBezTo>
                  <a:cubicBezTo>
                    <a:pt x="1005839" y="841375"/>
                    <a:pt x="20399" y="771525"/>
                    <a:pt x="20002" y="711994"/>
                  </a:cubicBezTo>
                  <a:cubicBezTo>
                    <a:pt x="19605" y="652463"/>
                    <a:pt x="1005839" y="604441"/>
                    <a:pt x="1003458" y="545307"/>
                  </a:cubicBezTo>
                  <a:cubicBezTo>
                    <a:pt x="1001077" y="486173"/>
                    <a:pt x="77548" y="419100"/>
                    <a:pt x="5714" y="357188"/>
                  </a:cubicBezTo>
                  <a:cubicBezTo>
                    <a:pt x="-66120" y="295276"/>
                    <a:pt x="562927" y="350044"/>
                    <a:pt x="572452" y="173832"/>
                  </a:cubicBezTo>
                  <a:cubicBezTo>
                    <a:pt x="581977" y="-2380"/>
                    <a:pt x="574535" y="66278"/>
                    <a:pt x="577214" y="0"/>
                  </a:cubicBez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CasellaDiTesto 24">
              <a:extLst>
                <a:ext uri="{FF2B5EF4-FFF2-40B4-BE49-F238E27FC236}">
                  <a16:creationId xmlns:a16="http://schemas.microsoft.com/office/drawing/2014/main" id="{E56DC07B-05DC-C550-A558-2467E8848FAA}"/>
                </a:ext>
              </a:extLst>
            </p:cNvPr>
            <p:cNvSpPr txBox="1"/>
            <p:nvPr/>
          </p:nvSpPr>
          <p:spPr>
            <a:xfrm rot="1345075">
              <a:off x="5695948" y="3173993"/>
              <a:ext cx="1538341" cy="369332"/>
            </a:xfrm>
            <a:prstGeom prst="rect">
              <a:avLst/>
            </a:prstGeom>
            <a:noFill/>
          </p:spPr>
          <p:txBody>
            <a:bodyPr wrap="square">
              <a:spAutoFit/>
            </a:bodyPr>
            <a:lstStyle/>
            <a:p>
              <a:r>
                <a:rPr lang="en-US" sz="1800">
                  <a:solidFill>
                    <a:srgbClr val="FF0000"/>
                  </a:solidFill>
                </a:rPr>
                <a:t>2550 mm</a:t>
              </a:r>
              <a:endParaRPr lang="en-US"/>
            </a:p>
          </p:txBody>
        </p:sp>
        <p:sp>
          <p:nvSpPr>
            <p:cNvPr id="26" name="CasellaDiTesto 25">
              <a:extLst>
                <a:ext uri="{FF2B5EF4-FFF2-40B4-BE49-F238E27FC236}">
                  <a16:creationId xmlns:a16="http://schemas.microsoft.com/office/drawing/2014/main" id="{43F70220-8FD2-8977-FDEE-9B768B5379B0}"/>
                </a:ext>
              </a:extLst>
            </p:cNvPr>
            <p:cNvSpPr txBox="1"/>
            <p:nvPr/>
          </p:nvSpPr>
          <p:spPr>
            <a:xfrm rot="1345075">
              <a:off x="11404336" y="6375808"/>
              <a:ext cx="505568" cy="369332"/>
            </a:xfrm>
            <a:prstGeom prst="rect">
              <a:avLst/>
            </a:prstGeom>
            <a:noFill/>
          </p:spPr>
          <p:txBody>
            <a:bodyPr wrap="square">
              <a:spAutoFit/>
            </a:bodyPr>
            <a:lstStyle/>
            <a:p>
              <a:r>
                <a:rPr lang="en-US" sz="1800">
                  <a:solidFill>
                    <a:srgbClr val="FF0000"/>
                  </a:solidFill>
                </a:rPr>
                <a:t>IP</a:t>
              </a:r>
              <a:endParaRPr lang="en-US"/>
            </a:p>
          </p:txBody>
        </p:sp>
      </p:grpSp>
      <p:cxnSp>
        <p:nvCxnSpPr>
          <p:cNvPr id="31" name="Connettore 2 30">
            <a:extLst>
              <a:ext uri="{FF2B5EF4-FFF2-40B4-BE49-F238E27FC236}">
                <a16:creationId xmlns:a16="http://schemas.microsoft.com/office/drawing/2014/main" id="{1BB263DA-77CA-5009-F01B-EBE501E92658}"/>
              </a:ext>
            </a:extLst>
          </p:cNvPr>
          <p:cNvCxnSpPr>
            <a:cxnSpLocks/>
          </p:cNvCxnSpPr>
          <p:nvPr/>
        </p:nvCxnSpPr>
        <p:spPr>
          <a:xfrm>
            <a:off x="766112" y="1043615"/>
            <a:ext cx="208517" cy="671260"/>
          </a:xfrm>
          <a:prstGeom prst="straightConnector1">
            <a:avLst/>
          </a:prstGeom>
          <a:ln>
            <a:solidFill>
              <a:srgbClr val="FF0000"/>
            </a:solidFill>
            <a:tailEnd type="triangle"/>
          </a:ln>
        </p:spPr>
        <p:style>
          <a:lnRef idx="2">
            <a:schemeClr val="accent5"/>
          </a:lnRef>
          <a:fillRef idx="0">
            <a:schemeClr val="accent5"/>
          </a:fillRef>
          <a:effectRef idx="1">
            <a:schemeClr val="accent5"/>
          </a:effectRef>
          <a:fontRef idx="minor">
            <a:schemeClr val="tx1"/>
          </a:fontRef>
        </p:style>
      </p:cxnSp>
      <p:cxnSp>
        <p:nvCxnSpPr>
          <p:cNvPr id="32" name="Connettore 2 31">
            <a:extLst>
              <a:ext uri="{FF2B5EF4-FFF2-40B4-BE49-F238E27FC236}">
                <a16:creationId xmlns:a16="http://schemas.microsoft.com/office/drawing/2014/main" id="{B6652B66-906A-6572-E6BB-83A16CF0FFB6}"/>
              </a:ext>
            </a:extLst>
          </p:cNvPr>
          <p:cNvCxnSpPr>
            <a:cxnSpLocks/>
          </p:cNvCxnSpPr>
          <p:nvPr/>
        </p:nvCxnSpPr>
        <p:spPr>
          <a:xfrm>
            <a:off x="380234" y="983004"/>
            <a:ext cx="340112" cy="1187405"/>
          </a:xfrm>
          <a:prstGeom prst="straightConnector1">
            <a:avLst/>
          </a:prstGeom>
          <a:ln>
            <a:solidFill>
              <a:srgbClr val="FF0000"/>
            </a:solidFill>
            <a:tailEnd type="triangle"/>
          </a:ln>
        </p:spPr>
        <p:style>
          <a:lnRef idx="2">
            <a:schemeClr val="accent5"/>
          </a:lnRef>
          <a:fillRef idx="0">
            <a:schemeClr val="accent5"/>
          </a:fillRef>
          <a:effectRef idx="1">
            <a:schemeClr val="accent5"/>
          </a:effectRef>
          <a:fontRef idx="minor">
            <a:schemeClr val="tx1"/>
          </a:fontRef>
        </p:style>
      </p:cxnSp>
      <p:sp>
        <p:nvSpPr>
          <p:cNvPr id="37" name="CasellaDiTesto 36">
            <a:extLst>
              <a:ext uri="{FF2B5EF4-FFF2-40B4-BE49-F238E27FC236}">
                <a16:creationId xmlns:a16="http://schemas.microsoft.com/office/drawing/2014/main" id="{27CB31F0-1358-979E-2438-796B4FC04297}"/>
              </a:ext>
            </a:extLst>
          </p:cNvPr>
          <p:cNvSpPr txBox="1"/>
          <p:nvPr/>
        </p:nvSpPr>
        <p:spPr>
          <a:xfrm>
            <a:off x="-117134" y="4135104"/>
            <a:ext cx="3429000" cy="368300"/>
          </a:xfrm>
          <a:prstGeom prst="rect">
            <a:avLst/>
          </a:prstGeom>
          <a:noFill/>
        </p:spPr>
        <p:txBody>
          <a:bodyPr wrap="square" rtlCol="0">
            <a:noAutofit/>
          </a:bodyPr>
          <a:lstStyle/>
          <a:p>
            <a:pPr algn="ctr">
              <a:lnSpc>
                <a:spcPts val="1651"/>
              </a:lnSpc>
            </a:pPr>
            <a:r>
              <a:rPr lang="en-US" sz="2400">
                <a:solidFill>
                  <a:srgbClr val="FF0000"/>
                </a:solidFill>
              </a:rPr>
              <a:t>Custom flanges</a:t>
            </a:r>
          </a:p>
        </p:txBody>
      </p:sp>
      <p:pic>
        <p:nvPicPr>
          <p:cNvPr id="39" name="Immagine 38">
            <a:extLst>
              <a:ext uri="{FF2B5EF4-FFF2-40B4-BE49-F238E27FC236}">
                <a16:creationId xmlns:a16="http://schemas.microsoft.com/office/drawing/2014/main" id="{D398C6A3-218A-DBD1-2EDC-E68B1DE4390B}"/>
              </a:ext>
            </a:extLst>
          </p:cNvPr>
          <p:cNvPicPr>
            <a:picLocks noChangeAspect="1"/>
          </p:cNvPicPr>
          <p:nvPr/>
        </p:nvPicPr>
        <p:blipFill>
          <a:blip r:embed="rId4"/>
          <a:stretch>
            <a:fillRect/>
          </a:stretch>
        </p:blipFill>
        <p:spPr>
          <a:xfrm>
            <a:off x="125879" y="4416704"/>
            <a:ext cx="4657512" cy="1763491"/>
          </a:xfrm>
          <a:prstGeom prst="rect">
            <a:avLst/>
          </a:prstGeom>
        </p:spPr>
      </p:pic>
      <p:sp>
        <p:nvSpPr>
          <p:cNvPr id="40" name="CasellaDiTesto 39">
            <a:extLst>
              <a:ext uri="{FF2B5EF4-FFF2-40B4-BE49-F238E27FC236}">
                <a16:creationId xmlns:a16="http://schemas.microsoft.com/office/drawing/2014/main" id="{542B7FAA-6FF9-85C4-581D-49EA171E1736}"/>
              </a:ext>
            </a:extLst>
          </p:cNvPr>
          <p:cNvSpPr txBox="1"/>
          <p:nvPr/>
        </p:nvSpPr>
        <p:spPr>
          <a:xfrm>
            <a:off x="5200673" y="5477373"/>
            <a:ext cx="2157506" cy="1168462"/>
          </a:xfrm>
          <a:prstGeom prst="rect">
            <a:avLst/>
          </a:prstGeom>
          <a:noFill/>
          <a:ln w="38100">
            <a:solidFill>
              <a:srgbClr val="FF0000"/>
            </a:solidFill>
          </a:ln>
        </p:spPr>
        <p:txBody>
          <a:bodyPr wrap="square" rtlCol="0">
            <a:noAutofit/>
          </a:bodyPr>
          <a:lstStyle/>
          <a:p>
            <a:pPr>
              <a:lnSpc>
                <a:spcPts val="1651"/>
              </a:lnSpc>
            </a:pPr>
            <a:r>
              <a:rPr lang="en-US" sz="1400" dirty="0"/>
              <a:t>It is a work in progress: </a:t>
            </a:r>
          </a:p>
          <a:p>
            <a:pPr marL="171450" indent="-171450">
              <a:lnSpc>
                <a:spcPts val="1651"/>
              </a:lnSpc>
              <a:buFont typeface="Arial" panose="020B0604020202020204" pitchFamily="34" charset="0"/>
              <a:buChar char="•"/>
            </a:pPr>
            <a:r>
              <a:rPr lang="en-US" sz="1400" dirty="0"/>
              <a:t>Shape </a:t>
            </a:r>
          </a:p>
          <a:p>
            <a:pPr marL="171450" indent="-171450">
              <a:lnSpc>
                <a:spcPts val="1651"/>
              </a:lnSpc>
              <a:buFont typeface="Arial" panose="020B0604020202020204" pitchFamily="34" charset="0"/>
              <a:buChar char="•"/>
            </a:pPr>
            <a:r>
              <a:rPr lang="en-US" sz="1400" dirty="0"/>
              <a:t>Flanges geometry</a:t>
            </a:r>
          </a:p>
          <a:p>
            <a:pPr marL="171450" indent="-171450">
              <a:lnSpc>
                <a:spcPts val="1651"/>
              </a:lnSpc>
              <a:buFont typeface="Arial" panose="020B0604020202020204" pitchFamily="34" charset="0"/>
              <a:buChar char="•"/>
            </a:pPr>
            <a:r>
              <a:rPr lang="en-US" sz="1400" dirty="0"/>
              <a:t>Interface with Remote vacuum connection </a:t>
            </a:r>
          </a:p>
        </p:txBody>
      </p:sp>
      <p:sp>
        <p:nvSpPr>
          <p:cNvPr id="41" name="CasellaDiTesto 40">
            <a:extLst>
              <a:ext uri="{FF2B5EF4-FFF2-40B4-BE49-F238E27FC236}">
                <a16:creationId xmlns:a16="http://schemas.microsoft.com/office/drawing/2014/main" id="{A078C0DB-EB19-E5C0-7826-6C849A4F6372}"/>
              </a:ext>
            </a:extLst>
          </p:cNvPr>
          <p:cNvSpPr txBox="1"/>
          <p:nvPr/>
        </p:nvSpPr>
        <p:spPr>
          <a:xfrm rot="1403702">
            <a:off x="9708173" y="5683511"/>
            <a:ext cx="1464689" cy="700321"/>
          </a:xfrm>
          <a:prstGeom prst="rect">
            <a:avLst/>
          </a:prstGeom>
          <a:noFill/>
          <a:ln w="38100">
            <a:solidFill>
              <a:srgbClr val="FF0000"/>
            </a:solidFill>
          </a:ln>
        </p:spPr>
        <p:txBody>
          <a:bodyPr wrap="square" rtlCol="0">
            <a:noAutofit/>
          </a:bodyPr>
          <a:lstStyle/>
          <a:p>
            <a:pPr algn="ctr">
              <a:lnSpc>
                <a:spcPts val="1651"/>
              </a:lnSpc>
            </a:pPr>
            <a:r>
              <a:rPr lang="en-US" sz="1100"/>
              <a:t>REMOTE VACUUM CONNECTION BLOCK</a:t>
            </a:r>
          </a:p>
        </p:txBody>
      </p:sp>
      <p:sp>
        <p:nvSpPr>
          <p:cNvPr id="42" name="CasellaDiTesto 41">
            <a:extLst>
              <a:ext uri="{FF2B5EF4-FFF2-40B4-BE49-F238E27FC236}">
                <a16:creationId xmlns:a16="http://schemas.microsoft.com/office/drawing/2014/main" id="{DB3E6733-1F01-0FE7-5069-F4C99F9CB3AC}"/>
              </a:ext>
            </a:extLst>
          </p:cNvPr>
          <p:cNvSpPr txBox="1"/>
          <p:nvPr/>
        </p:nvSpPr>
        <p:spPr>
          <a:xfrm rot="1252201">
            <a:off x="1731718" y="3808652"/>
            <a:ext cx="5318714" cy="368300"/>
          </a:xfrm>
          <a:prstGeom prst="rect">
            <a:avLst/>
          </a:prstGeom>
          <a:noFill/>
        </p:spPr>
        <p:txBody>
          <a:bodyPr wrap="square" rtlCol="0">
            <a:noAutofit/>
          </a:bodyPr>
          <a:lstStyle/>
          <a:p>
            <a:pPr algn="ctr">
              <a:lnSpc>
                <a:spcPts val="1651"/>
              </a:lnSpc>
            </a:pPr>
            <a:r>
              <a:rPr lang="en-US" sz="1600">
                <a:solidFill>
                  <a:srgbClr val="FF0000"/>
                </a:solidFill>
              </a:rPr>
              <a:t>Not regular shape</a:t>
            </a:r>
          </a:p>
        </p:txBody>
      </p:sp>
      <p:sp>
        <p:nvSpPr>
          <p:cNvPr id="3" name="CasellaDiTesto 2">
            <a:extLst>
              <a:ext uri="{FF2B5EF4-FFF2-40B4-BE49-F238E27FC236}">
                <a16:creationId xmlns:a16="http://schemas.microsoft.com/office/drawing/2014/main" id="{036C3C34-1B9D-2516-69AE-E7285F463108}"/>
              </a:ext>
            </a:extLst>
          </p:cNvPr>
          <p:cNvSpPr txBox="1"/>
          <p:nvPr/>
        </p:nvSpPr>
        <p:spPr>
          <a:xfrm>
            <a:off x="9688729" y="3312116"/>
            <a:ext cx="2157506" cy="320180"/>
          </a:xfrm>
          <a:prstGeom prst="rect">
            <a:avLst/>
          </a:prstGeom>
          <a:noFill/>
          <a:ln w="38100">
            <a:solidFill>
              <a:srgbClr val="FF0000"/>
            </a:solidFill>
          </a:ln>
        </p:spPr>
        <p:txBody>
          <a:bodyPr wrap="square" rtlCol="0">
            <a:noAutofit/>
          </a:bodyPr>
          <a:lstStyle/>
          <a:p>
            <a:pPr>
              <a:lnSpc>
                <a:spcPts val="1651"/>
              </a:lnSpc>
            </a:pPr>
            <a:r>
              <a:rPr lang="en-US" sz="1400" dirty="0">
                <a:solidFill>
                  <a:srgbClr val="FF0000"/>
                </a:solidFill>
              </a:rPr>
              <a:t>Very preliminary design</a:t>
            </a:r>
          </a:p>
        </p:txBody>
      </p:sp>
    </p:spTree>
    <p:extLst>
      <p:ext uri="{BB962C8B-B14F-4D97-AF65-F5344CB8AC3E}">
        <p14:creationId xmlns:p14="http://schemas.microsoft.com/office/powerpoint/2010/main" val="31303140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5E0DCD-EA3C-2D43-1F23-F997DA67A2BC}"/>
              </a:ext>
            </a:extLst>
          </p:cNvPr>
          <p:cNvSpPr>
            <a:spLocks noGrp="1"/>
          </p:cNvSpPr>
          <p:nvPr>
            <p:ph type="sldNum" sz="quarter" idx="10"/>
          </p:nvPr>
        </p:nvSpPr>
        <p:spPr/>
        <p:txBody>
          <a:bodyPr/>
          <a:lstStyle/>
          <a:p>
            <a:fld id="{88A1DFE4-5FC5-43BD-BB7E-75EAD82B965F}" type="slidenum">
              <a:rPr lang="en-US" smtClean="0"/>
              <a:pPr/>
              <a:t>14</a:t>
            </a:fld>
            <a:endParaRPr lang="en-US"/>
          </a:p>
        </p:txBody>
      </p:sp>
      <p:sp>
        <p:nvSpPr>
          <p:cNvPr id="3" name="Title 2">
            <a:extLst>
              <a:ext uri="{FF2B5EF4-FFF2-40B4-BE49-F238E27FC236}">
                <a16:creationId xmlns:a16="http://schemas.microsoft.com/office/drawing/2014/main" id="{E6722106-92AB-7263-1DB6-C3689F9138BA}"/>
              </a:ext>
            </a:extLst>
          </p:cNvPr>
          <p:cNvSpPr>
            <a:spLocks noGrp="1"/>
          </p:cNvSpPr>
          <p:nvPr>
            <p:ph type="title"/>
          </p:nvPr>
        </p:nvSpPr>
        <p:spPr>
          <a:xfrm>
            <a:off x="233197" y="611927"/>
            <a:ext cx="11017800" cy="1072088"/>
          </a:xfrm>
        </p:spPr>
        <p:txBody>
          <a:bodyPr/>
          <a:lstStyle/>
          <a:p>
            <a:r>
              <a:rPr lang="en-US" sz="4000" b="1" dirty="0"/>
              <a:t>Support tube – </a:t>
            </a:r>
            <a:r>
              <a:rPr lang="en-US" sz="4000" dirty="0"/>
              <a:t>description</a:t>
            </a:r>
            <a:r>
              <a:rPr lang="en-US" sz="4000" b="1" dirty="0"/>
              <a:t> </a:t>
            </a:r>
          </a:p>
        </p:txBody>
      </p:sp>
      <p:sp>
        <p:nvSpPr>
          <p:cNvPr id="16" name="TextBox 15">
            <a:extLst>
              <a:ext uri="{FF2B5EF4-FFF2-40B4-BE49-F238E27FC236}">
                <a16:creationId xmlns:a16="http://schemas.microsoft.com/office/drawing/2014/main" id="{389D7C6C-ECD5-38C6-9FCE-BEA22D96C86D}"/>
              </a:ext>
            </a:extLst>
          </p:cNvPr>
          <p:cNvSpPr txBox="1"/>
          <p:nvPr/>
        </p:nvSpPr>
        <p:spPr>
          <a:xfrm>
            <a:off x="233197" y="3505737"/>
            <a:ext cx="6325732" cy="2785378"/>
          </a:xfrm>
          <a:prstGeom prst="rect">
            <a:avLst/>
          </a:prstGeom>
          <a:noFill/>
        </p:spPr>
        <p:txBody>
          <a:bodyPr wrap="square">
            <a:spAutoFit/>
          </a:bodyPr>
          <a:lstStyle/>
          <a:p>
            <a:r>
              <a:rPr lang="en-US" sz="2000" dirty="0"/>
              <a:t>The structure is made with a multiple layer structure:</a:t>
            </a:r>
          </a:p>
          <a:p>
            <a:pPr marL="700087" indent="-342900" algn="l">
              <a:spcAft>
                <a:spcPts val="600"/>
              </a:spcAft>
              <a:buFont typeface="Wingdings" panose="05000000000000000000" pitchFamily="2" charset="2"/>
              <a:buChar char="Ø"/>
            </a:pPr>
            <a:r>
              <a:rPr lang="en-GB" sz="2000" dirty="0"/>
              <a:t>CF + HC + CF</a:t>
            </a:r>
          </a:p>
          <a:p>
            <a:pPr marL="342900" indent="-342900" algn="l">
              <a:spcAft>
                <a:spcPts val="600"/>
              </a:spcAft>
              <a:buFont typeface="Arial" panose="020B0604020202020204" pitchFamily="34" charset="0"/>
              <a:buChar char="•"/>
            </a:pPr>
            <a:r>
              <a:rPr lang="en-GB" sz="2000" dirty="0"/>
              <a:t>To allow the support of the disks are necessary reinforcement ribs.</a:t>
            </a:r>
          </a:p>
          <a:p>
            <a:pPr marL="342900" indent="-342900">
              <a:spcAft>
                <a:spcPts val="600"/>
              </a:spcAft>
              <a:buFont typeface="Arial" panose="020B0604020202020204" pitchFamily="34" charset="0"/>
              <a:buChar char="•"/>
            </a:pPr>
            <a:r>
              <a:rPr lang="en-US" sz="2000" dirty="0"/>
              <a:t>The cylinder is split in two halves to simplify the assembly procedure </a:t>
            </a:r>
          </a:p>
          <a:p>
            <a:pPr marL="342900" indent="-342900">
              <a:spcAft>
                <a:spcPts val="600"/>
              </a:spcAft>
              <a:buFont typeface="Arial" panose="020B0604020202020204" pitchFamily="34" charset="0"/>
              <a:buChar char="•"/>
            </a:pPr>
            <a:r>
              <a:rPr lang="en-US" sz="2000" dirty="0"/>
              <a:t>The Aluminium endcaps support the LumiCal and the beampipe</a:t>
            </a:r>
          </a:p>
        </p:txBody>
      </p:sp>
      <p:pic>
        <p:nvPicPr>
          <p:cNvPr id="18" name="Picture 6">
            <a:extLst>
              <a:ext uri="{FF2B5EF4-FFF2-40B4-BE49-F238E27FC236}">
                <a16:creationId xmlns:a16="http://schemas.microsoft.com/office/drawing/2014/main" id="{731DF9AB-1096-7794-D9E4-D529123412C4}"/>
              </a:ext>
            </a:extLst>
          </p:cNvPr>
          <p:cNvPicPr>
            <a:picLocks noChangeAspect="1"/>
          </p:cNvPicPr>
          <p:nvPr/>
        </p:nvPicPr>
        <p:blipFill>
          <a:blip r:embed="rId2"/>
          <a:stretch>
            <a:fillRect/>
          </a:stretch>
        </p:blipFill>
        <p:spPr>
          <a:xfrm>
            <a:off x="6473675" y="3244003"/>
            <a:ext cx="5640015" cy="3338782"/>
          </a:xfrm>
          <a:prstGeom prst="rect">
            <a:avLst/>
          </a:prstGeom>
        </p:spPr>
      </p:pic>
      <p:sp>
        <p:nvSpPr>
          <p:cNvPr id="23" name="TextBox 3">
            <a:extLst>
              <a:ext uri="{FF2B5EF4-FFF2-40B4-BE49-F238E27FC236}">
                <a16:creationId xmlns:a16="http://schemas.microsoft.com/office/drawing/2014/main" id="{5FAF91A9-6AFC-DA69-6560-C28B519E2D95}"/>
              </a:ext>
            </a:extLst>
          </p:cNvPr>
          <p:cNvSpPr txBox="1"/>
          <p:nvPr/>
        </p:nvSpPr>
        <p:spPr>
          <a:xfrm>
            <a:off x="233197" y="1217950"/>
            <a:ext cx="12290153" cy="1862048"/>
          </a:xfrm>
          <a:prstGeom prst="rect">
            <a:avLst/>
          </a:prstGeom>
          <a:noFill/>
        </p:spPr>
        <p:txBody>
          <a:bodyPr wrap="square">
            <a:spAutoFit/>
          </a:bodyPr>
          <a:lstStyle/>
          <a:p>
            <a:r>
              <a:rPr lang="en-US" sz="2000" dirty="0"/>
              <a:t>The </a:t>
            </a:r>
            <a:r>
              <a:rPr lang="en-US" sz="2000" b="1" dirty="0"/>
              <a:t>support tube</a:t>
            </a:r>
            <a:r>
              <a:rPr lang="en-US" sz="2000" dirty="0"/>
              <a:t> aims to :</a:t>
            </a:r>
          </a:p>
          <a:p>
            <a:pPr marL="342900" indent="-342900">
              <a:spcAft>
                <a:spcPts val="600"/>
              </a:spcAft>
              <a:buFont typeface="Arial" panose="020B0604020202020204" pitchFamily="34" charset="0"/>
              <a:buChar char="•"/>
            </a:pPr>
            <a:r>
              <a:rPr lang="en-US" sz="2000" dirty="0"/>
              <a:t>Provide a cantilevered support for the pipe.</a:t>
            </a:r>
          </a:p>
          <a:p>
            <a:pPr marL="342900" indent="-342900">
              <a:spcAft>
                <a:spcPts val="600"/>
              </a:spcAft>
              <a:buFont typeface="Arial" panose="020B0604020202020204" pitchFamily="34" charset="0"/>
              <a:buChar char="•"/>
            </a:pPr>
            <a:r>
              <a:rPr lang="en-US" sz="2000" dirty="0"/>
              <a:t>Avoid loads on thin-walled central chamber during assembly or due to </a:t>
            </a:r>
            <a:r>
              <a:rPr lang="en-US" sz="2000" dirty="0">
                <a:solidFill>
                  <a:schemeClr val="accent6"/>
                </a:solidFill>
              </a:rPr>
              <a:t>its own weight</a:t>
            </a:r>
            <a:endParaRPr lang="en-US" sz="2000" strike="sngStrike" dirty="0">
              <a:solidFill>
                <a:schemeClr val="accent6"/>
              </a:solidFill>
            </a:endParaRPr>
          </a:p>
          <a:p>
            <a:pPr marL="342900" indent="-342900">
              <a:spcAft>
                <a:spcPts val="600"/>
              </a:spcAft>
              <a:buFont typeface="Arial" panose="020B0604020202020204" pitchFamily="34" charset="0"/>
              <a:buChar char="•"/>
            </a:pPr>
            <a:r>
              <a:rPr lang="en-US" sz="2000" dirty="0"/>
              <a:t>Support LumiCal.</a:t>
            </a:r>
          </a:p>
          <a:p>
            <a:pPr marL="342900" indent="-342900">
              <a:spcAft>
                <a:spcPts val="600"/>
              </a:spcAft>
              <a:buFont typeface="Arial" panose="020B0604020202020204" pitchFamily="34" charset="0"/>
              <a:buChar char="•"/>
            </a:pPr>
            <a:r>
              <a:rPr lang="en-US" sz="2000" dirty="0"/>
              <a:t>Support the Medium, Outer Vertex and Vertex Disks.</a:t>
            </a:r>
          </a:p>
        </p:txBody>
      </p:sp>
      <p:sp>
        <p:nvSpPr>
          <p:cNvPr id="15" name="CasellaDiTesto 7">
            <a:extLst>
              <a:ext uri="{FF2B5EF4-FFF2-40B4-BE49-F238E27FC236}">
                <a16:creationId xmlns:a16="http://schemas.microsoft.com/office/drawing/2014/main" id="{3AC3F809-57F5-52E2-E8A7-3BB9AAD46B60}"/>
              </a:ext>
            </a:extLst>
          </p:cNvPr>
          <p:cNvSpPr txBox="1"/>
          <p:nvPr/>
        </p:nvSpPr>
        <p:spPr>
          <a:xfrm>
            <a:off x="4865071" y="6211669"/>
            <a:ext cx="2104034" cy="646331"/>
          </a:xfrm>
          <a:prstGeom prst="rect">
            <a:avLst/>
          </a:prstGeom>
          <a:noFill/>
        </p:spPr>
        <p:txBody>
          <a:bodyPr wrap="square">
            <a:spAutoFit/>
          </a:bodyPr>
          <a:lstStyle/>
          <a:p>
            <a:r>
              <a:rPr lang="en-GB" sz="1800"/>
              <a:t>CF=carbon fibre</a:t>
            </a:r>
          </a:p>
          <a:p>
            <a:r>
              <a:rPr lang="en-GB"/>
              <a:t>HC=honeycomb</a:t>
            </a:r>
            <a:endParaRPr lang="en-US"/>
          </a:p>
        </p:txBody>
      </p:sp>
      <p:cxnSp>
        <p:nvCxnSpPr>
          <p:cNvPr id="27" name="Straight Arrow Connector 14">
            <a:extLst>
              <a:ext uri="{FF2B5EF4-FFF2-40B4-BE49-F238E27FC236}">
                <a16:creationId xmlns:a16="http://schemas.microsoft.com/office/drawing/2014/main" id="{0396F144-E27C-462F-7674-D062D61745F1}"/>
              </a:ext>
            </a:extLst>
          </p:cNvPr>
          <p:cNvCxnSpPr>
            <a:cxnSpLocks/>
          </p:cNvCxnSpPr>
          <p:nvPr/>
        </p:nvCxnSpPr>
        <p:spPr>
          <a:xfrm flipH="1" flipV="1">
            <a:off x="7927092" y="5961642"/>
            <a:ext cx="852523" cy="25002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14">
            <a:extLst>
              <a:ext uri="{FF2B5EF4-FFF2-40B4-BE49-F238E27FC236}">
                <a16:creationId xmlns:a16="http://schemas.microsoft.com/office/drawing/2014/main" id="{BA5DF1D1-276A-821B-1B89-C444860A2760}"/>
              </a:ext>
            </a:extLst>
          </p:cNvPr>
          <p:cNvCxnSpPr>
            <a:cxnSpLocks/>
          </p:cNvCxnSpPr>
          <p:nvPr/>
        </p:nvCxnSpPr>
        <p:spPr>
          <a:xfrm flipH="1" flipV="1">
            <a:off x="8292622" y="5843821"/>
            <a:ext cx="617426" cy="24283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14">
            <a:extLst>
              <a:ext uri="{FF2B5EF4-FFF2-40B4-BE49-F238E27FC236}">
                <a16:creationId xmlns:a16="http://schemas.microsoft.com/office/drawing/2014/main" id="{B2A808D6-11B1-7ED6-C42B-7CF4ADCB00C1}"/>
              </a:ext>
            </a:extLst>
          </p:cNvPr>
          <p:cNvCxnSpPr>
            <a:cxnSpLocks/>
          </p:cNvCxnSpPr>
          <p:nvPr/>
        </p:nvCxnSpPr>
        <p:spPr>
          <a:xfrm flipH="1">
            <a:off x="7053804" y="3865187"/>
            <a:ext cx="990166" cy="89297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14">
            <a:extLst>
              <a:ext uri="{FF2B5EF4-FFF2-40B4-BE49-F238E27FC236}">
                <a16:creationId xmlns:a16="http://schemas.microsoft.com/office/drawing/2014/main" id="{EF16DAD5-B2B4-0147-2424-8C0C2FFA35AF}"/>
              </a:ext>
            </a:extLst>
          </p:cNvPr>
          <p:cNvCxnSpPr>
            <a:cxnSpLocks/>
          </p:cNvCxnSpPr>
          <p:nvPr/>
        </p:nvCxnSpPr>
        <p:spPr>
          <a:xfrm flipV="1">
            <a:off x="9212319" y="5398860"/>
            <a:ext cx="620345" cy="56278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14">
            <a:extLst>
              <a:ext uri="{FF2B5EF4-FFF2-40B4-BE49-F238E27FC236}">
                <a16:creationId xmlns:a16="http://schemas.microsoft.com/office/drawing/2014/main" id="{FCD70A65-1715-4A73-D425-F277F8C991E9}"/>
              </a:ext>
            </a:extLst>
          </p:cNvPr>
          <p:cNvCxnSpPr>
            <a:cxnSpLocks/>
          </p:cNvCxnSpPr>
          <p:nvPr/>
        </p:nvCxnSpPr>
        <p:spPr>
          <a:xfrm flipV="1">
            <a:off x="9453383" y="5255077"/>
            <a:ext cx="874176" cy="73574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14">
            <a:extLst>
              <a:ext uri="{FF2B5EF4-FFF2-40B4-BE49-F238E27FC236}">
                <a16:creationId xmlns:a16="http://schemas.microsoft.com/office/drawing/2014/main" id="{B220C5CC-69E0-6424-0CA8-D77D38041890}"/>
              </a:ext>
            </a:extLst>
          </p:cNvPr>
          <p:cNvCxnSpPr>
            <a:cxnSpLocks/>
          </p:cNvCxnSpPr>
          <p:nvPr/>
        </p:nvCxnSpPr>
        <p:spPr>
          <a:xfrm flipV="1">
            <a:off x="9643024" y="5106278"/>
            <a:ext cx="1110322" cy="88454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B2E7D1FA-F4FD-3A5D-EABA-D2EA0DFEE9A1}"/>
              </a:ext>
            </a:extLst>
          </p:cNvPr>
          <p:cNvSpPr txBox="1"/>
          <p:nvPr/>
        </p:nvSpPr>
        <p:spPr>
          <a:xfrm>
            <a:off x="8540006" y="6213453"/>
            <a:ext cx="2000532" cy="369332"/>
          </a:xfrm>
          <a:prstGeom prst="rect">
            <a:avLst/>
          </a:prstGeom>
          <a:noFill/>
        </p:spPr>
        <p:txBody>
          <a:bodyPr wrap="square">
            <a:spAutoFit/>
          </a:bodyPr>
          <a:lstStyle/>
          <a:p>
            <a:r>
              <a:rPr lang="en-GB" sz="1800"/>
              <a:t>Aluminium ribs</a:t>
            </a:r>
            <a:endParaRPr lang="en-US"/>
          </a:p>
        </p:txBody>
      </p:sp>
      <p:sp>
        <p:nvSpPr>
          <p:cNvPr id="51" name="TextBox 50">
            <a:extLst>
              <a:ext uri="{FF2B5EF4-FFF2-40B4-BE49-F238E27FC236}">
                <a16:creationId xmlns:a16="http://schemas.microsoft.com/office/drawing/2014/main" id="{158DCDFA-C365-CAF4-18ED-CF122D6DEF1C}"/>
              </a:ext>
            </a:extLst>
          </p:cNvPr>
          <p:cNvSpPr txBox="1"/>
          <p:nvPr/>
        </p:nvSpPr>
        <p:spPr>
          <a:xfrm>
            <a:off x="7622005" y="3495855"/>
            <a:ext cx="2315220" cy="369332"/>
          </a:xfrm>
          <a:prstGeom prst="rect">
            <a:avLst/>
          </a:prstGeom>
          <a:noFill/>
        </p:spPr>
        <p:txBody>
          <a:bodyPr wrap="square">
            <a:spAutoFit/>
          </a:bodyPr>
          <a:lstStyle/>
          <a:p>
            <a:r>
              <a:rPr lang="en-US" sz="1800"/>
              <a:t>Aluminium endcaps </a:t>
            </a:r>
            <a:endParaRPr lang="en-US"/>
          </a:p>
        </p:txBody>
      </p:sp>
      <p:cxnSp>
        <p:nvCxnSpPr>
          <p:cNvPr id="53" name="Straight Arrow Connector 14">
            <a:extLst>
              <a:ext uri="{FF2B5EF4-FFF2-40B4-BE49-F238E27FC236}">
                <a16:creationId xmlns:a16="http://schemas.microsoft.com/office/drawing/2014/main" id="{B1D46624-6D25-6B26-F0E9-F7B3C094D615}"/>
              </a:ext>
            </a:extLst>
          </p:cNvPr>
          <p:cNvCxnSpPr>
            <a:cxnSpLocks/>
          </p:cNvCxnSpPr>
          <p:nvPr/>
        </p:nvCxnSpPr>
        <p:spPr>
          <a:xfrm>
            <a:off x="9788765" y="3662649"/>
            <a:ext cx="1462232" cy="782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14">
            <a:extLst>
              <a:ext uri="{FF2B5EF4-FFF2-40B4-BE49-F238E27FC236}">
                <a16:creationId xmlns:a16="http://schemas.microsoft.com/office/drawing/2014/main" id="{A9490E02-41CF-27ED-8702-A12A672CE7AF}"/>
              </a:ext>
            </a:extLst>
          </p:cNvPr>
          <p:cNvCxnSpPr>
            <a:cxnSpLocks/>
          </p:cNvCxnSpPr>
          <p:nvPr/>
        </p:nvCxnSpPr>
        <p:spPr>
          <a:xfrm flipH="1" flipV="1">
            <a:off x="8779615" y="5710029"/>
            <a:ext cx="262785" cy="28079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80275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letter&#10;&#10;Description automatically generated">
            <a:extLst>
              <a:ext uri="{FF2B5EF4-FFF2-40B4-BE49-F238E27FC236}">
                <a16:creationId xmlns:a16="http://schemas.microsoft.com/office/drawing/2014/main" id="{9B696EC3-7024-0184-2017-AB4CDE778504}"/>
              </a:ext>
            </a:extLst>
          </p:cNvPr>
          <p:cNvPicPr>
            <a:picLocks noChangeAspect="1"/>
          </p:cNvPicPr>
          <p:nvPr/>
        </p:nvPicPr>
        <p:blipFill rotWithShape="1">
          <a:blip r:embed="rId2">
            <a:extLst>
              <a:ext uri="{28A0092B-C50C-407E-A947-70E740481C1C}">
                <a14:useLocalDpi xmlns:a14="http://schemas.microsoft.com/office/drawing/2010/main" val="0"/>
              </a:ext>
            </a:extLst>
          </a:blip>
          <a:srcRect l="34657" t="21435" r="3506" b="35067"/>
          <a:stretch/>
        </p:blipFill>
        <p:spPr>
          <a:xfrm>
            <a:off x="119538" y="3429000"/>
            <a:ext cx="5788908" cy="1903525"/>
          </a:xfrm>
          <a:prstGeom prst="rect">
            <a:avLst/>
          </a:prstGeom>
        </p:spPr>
      </p:pic>
      <p:sp>
        <p:nvSpPr>
          <p:cNvPr id="2" name="Slide Number Placeholder 1">
            <a:extLst>
              <a:ext uri="{FF2B5EF4-FFF2-40B4-BE49-F238E27FC236}">
                <a16:creationId xmlns:a16="http://schemas.microsoft.com/office/drawing/2014/main" id="{CB5E0DCD-EA3C-2D43-1F23-F997DA67A2BC}"/>
              </a:ext>
            </a:extLst>
          </p:cNvPr>
          <p:cNvSpPr>
            <a:spLocks noGrp="1"/>
          </p:cNvSpPr>
          <p:nvPr>
            <p:ph type="sldNum" sz="quarter" idx="10"/>
          </p:nvPr>
        </p:nvSpPr>
        <p:spPr/>
        <p:txBody>
          <a:bodyPr/>
          <a:lstStyle/>
          <a:p>
            <a:fld id="{88A1DFE4-5FC5-43BD-BB7E-75EAD82B965F}" type="slidenum">
              <a:rPr lang="en-US" smtClean="0"/>
              <a:pPr/>
              <a:t>15</a:t>
            </a:fld>
            <a:endParaRPr lang="en-US"/>
          </a:p>
        </p:txBody>
      </p:sp>
      <p:sp>
        <p:nvSpPr>
          <p:cNvPr id="3" name="Title 2">
            <a:extLst>
              <a:ext uri="{FF2B5EF4-FFF2-40B4-BE49-F238E27FC236}">
                <a16:creationId xmlns:a16="http://schemas.microsoft.com/office/drawing/2014/main" id="{E6722106-92AB-7263-1DB6-C3689F9138BA}"/>
              </a:ext>
            </a:extLst>
          </p:cNvPr>
          <p:cNvSpPr>
            <a:spLocks noGrp="1"/>
          </p:cNvSpPr>
          <p:nvPr>
            <p:ph type="title"/>
          </p:nvPr>
        </p:nvSpPr>
        <p:spPr>
          <a:xfrm>
            <a:off x="0" y="620917"/>
            <a:ext cx="11017800" cy="1072088"/>
          </a:xfrm>
        </p:spPr>
        <p:txBody>
          <a:bodyPr/>
          <a:lstStyle/>
          <a:p>
            <a:r>
              <a:rPr lang="en-US" sz="4000" b="1" dirty="0"/>
              <a:t>Support tube – </a:t>
            </a:r>
            <a:r>
              <a:rPr lang="en-US" sz="4000" dirty="0"/>
              <a:t>loads and constraints </a:t>
            </a:r>
          </a:p>
        </p:txBody>
      </p:sp>
      <p:sp>
        <p:nvSpPr>
          <p:cNvPr id="5" name="CasellaDiTesto 4">
            <a:extLst>
              <a:ext uri="{FF2B5EF4-FFF2-40B4-BE49-F238E27FC236}">
                <a16:creationId xmlns:a16="http://schemas.microsoft.com/office/drawing/2014/main" id="{A9C55BF0-E9B5-11D3-1DA3-4520277BEFB5}"/>
              </a:ext>
            </a:extLst>
          </p:cNvPr>
          <p:cNvSpPr txBox="1"/>
          <p:nvPr/>
        </p:nvSpPr>
        <p:spPr>
          <a:xfrm>
            <a:off x="204228" y="1125891"/>
            <a:ext cx="11363881" cy="996950"/>
          </a:xfrm>
          <a:prstGeom prst="rect">
            <a:avLst/>
          </a:prstGeom>
          <a:noFill/>
        </p:spPr>
        <p:txBody>
          <a:bodyPr wrap="square" rtlCol="0">
            <a:noAutofit/>
          </a:bodyPr>
          <a:lstStyle/>
          <a:p>
            <a:r>
              <a:rPr lang="en-US" sz="2000"/>
              <a:t>The aim of this analysis is to calculate the stress and displacement in each part of the cylinder (Al reinforcement, carbon fiber, honeycomb). </a:t>
            </a:r>
          </a:p>
          <a:p>
            <a:r>
              <a:rPr lang="en-US" sz="2000"/>
              <a:t>It is necessary to set: </a:t>
            </a:r>
          </a:p>
          <a:p>
            <a:endParaRPr lang="en-US" sz="1200"/>
          </a:p>
        </p:txBody>
      </p:sp>
      <p:sp>
        <p:nvSpPr>
          <p:cNvPr id="7" name="CasellaDiTesto 6">
            <a:extLst>
              <a:ext uri="{FF2B5EF4-FFF2-40B4-BE49-F238E27FC236}">
                <a16:creationId xmlns:a16="http://schemas.microsoft.com/office/drawing/2014/main" id="{35137511-95C9-C37D-BC08-68CC3D2970A4}"/>
              </a:ext>
            </a:extLst>
          </p:cNvPr>
          <p:cNvSpPr txBox="1"/>
          <p:nvPr/>
        </p:nvSpPr>
        <p:spPr>
          <a:xfrm>
            <a:off x="377269" y="2204259"/>
            <a:ext cx="6096000" cy="310341"/>
          </a:xfrm>
          <a:prstGeom prst="rect">
            <a:avLst/>
          </a:prstGeom>
          <a:noFill/>
        </p:spPr>
        <p:txBody>
          <a:bodyPr wrap="square">
            <a:spAutoFit/>
          </a:bodyPr>
          <a:lstStyle/>
          <a:p>
            <a:pPr marL="171450" indent="-171450">
              <a:lnSpc>
                <a:spcPts val="1651"/>
              </a:lnSpc>
              <a:buFont typeface="Arial" panose="020B0604020202020204" pitchFamily="34" charset="0"/>
              <a:buChar char="•"/>
            </a:pPr>
            <a:r>
              <a:rPr lang="en-US" sz="1800"/>
              <a:t>Constraint configuration </a:t>
            </a:r>
            <a:r>
              <a:rPr lang="en-US" sz="1800">
                <a:sym typeface="Wingdings" panose="05000000000000000000" pitchFamily="2" charset="2"/>
              </a:rPr>
              <a:t> double fixed ends </a:t>
            </a:r>
          </a:p>
        </p:txBody>
      </p:sp>
      <p:sp>
        <p:nvSpPr>
          <p:cNvPr id="8" name="CasellaDiTesto 7">
            <a:extLst>
              <a:ext uri="{FF2B5EF4-FFF2-40B4-BE49-F238E27FC236}">
                <a16:creationId xmlns:a16="http://schemas.microsoft.com/office/drawing/2014/main" id="{F6A90FA5-BA9E-2DBE-856E-56C1842D57C6}"/>
              </a:ext>
            </a:extLst>
          </p:cNvPr>
          <p:cNvSpPr txBox="1"/>
          <p:nvPr/>
        </p:nvSpPr>
        <p:spPr>
          <a:xfrm>
            <a:off x="377269" y="2703044"/>
            <a:ext cx="6096000" cy="310341"/>
          </a:xfrm>
          <a:prstGeom prst="rect">
            <a:avLst/>
          </a:prstGeom>
          <a:noFill/>
        </p:spPr>
        <p:txBody>
          <a:bodyPr wrap="square">
            <a:spAutoFit/>
          </a:bodyPr>
          <a:lstStyle/>
          <a:p>
            <a:pPr marL="171450" indent="-171450">
              <a:lnSpc>
                <a:spcPts val="1651"/>
              </a:lnSpc>
              <a:buFont typeface="Arial" panose="020B0604020202020204" pitchFamily="34" charset="0"/>
              <a:buChar char="•"/>
            </a:pPr>
            <a:r>
              <a:rPr lang="en-US" sz="1800"/>
              <a:t>Loads configuration </a:t>
            </a:r>
            <a:endParaRPr lang="en-US" sz="1800">
              <a:sym typeface="Wingdings" panose="05000000000000000000" pitchFamily="2" charset="2"/>
            </a:endParaRPr>
          </a:p>
        </p:txBody>
      </p:sp>
      <p:graphicFrame>
        <p:nvGraphicFramePr>
          <p:cNvPr id="11" name="Tabella 12">
            <a:extLst>
              <a:ext uri="{FF2B5EF4-FFF2-40B4-BE49-F238E27FC236}">
                <a16:creationId xmlns:a16="http://schemas.microsoft.com/office/drawing/2014/main" id="{73E10D84-02C7-FC67-D643-159B7B376485}"/>
              </a:ext>
            </a:extLst>
          </p:cNvPr>
          <p:cNvGraphicFramePr>
            <a:graphicFrameLocks noGrp="1"/>
          </p:cNvGraphicFramePr>
          <p:nvPr>
            <p:extLst>
              <p:ext uri="{D42A27DB-BD31-4B8C-83A1-F6EECF244321}">
                <p14:modId xmlns:p14="http://schemas.microsoft.com/office/powerpoint/2010/main" val="2313481942"/>
              </p:ext>
            </p:extLst>
          </p:nvPr>
        </p:nvGraphicFramePr>
        <p:xfrm>
          <a:off x="6096000" y="1994350"/>
          <a:ext cx="5494987" cy="2209800"/>
        </p:xfrm>
        <a:graphic>
          <a:graphicData uri="http://schemas.openxmlformats.org/drawingml/2006/table">
            <a:tbl>
              <a:tblPr firstRow="1" bandRow="1">
                <a:tableStyleId>{5940675A-B579-460E-94D1-54222C63F5DA}</a:tableStyleId>
              </a:tblPr>
              <a:tblGrid>
                <a:gridCol w="2108414">
                  <a:extLst>
                    <a:ext uri="{9D8B030D-6E8A-4147-A177-3AD203B41FA5}">
                      <a16:colId xmlns:a16="http://schemas.microsoft.com/office/drawing/2014/main" val="1578401007"/>
                    </a:ext>
                  </a:extLst>
                </a:gridCol>
                <a:gridCol w="3386573">
                  <a:extLst>
                    <a:ext uri="{9D8B030D-6E8A-4147-A177-3AD203B41FA5}">
                      <a16:colId xmlns:a16="http://schemas.microsoft.com/office/drawing/2014/main" val="342158829"/>
                    </a:ext>
                  </a:extLst>
                </a:gridCol>
              </a:tblGrid>
              <a:tr h="316977">
                <a:tc>
                  <a:txBody>
                    <a:bodyPr/>
                    <a:lstStyle/>
                    <a:p>
                      <a:pPr algn="l"/>
                      <a:r>
                        <a:rPr lang="en-US" sz="1800" dirty="0"/>
                        <a:t>Chamber</a:t>
                      </a:r>
                    </a:p>
                  </a:txBody>
                  <a:tcPr/>
                </a:tc>
                <a:tc>
                  <a:txBody>
                    <a:bodyPr/>
                    <a:lstStyle/>
                    <a:p>
                      <a:pPr algn="ctr"/>
                      <a:r>
                        <a:rPr lang="en-US" sz="1800"/>
                        <a:t>50 kg </a:t>
                      </a:r>
                    </a:p>
                  </a:txBody>
                  <a:tcPr/>
                </a:tc>
                <a:extLst>
                  <a:ext uri="{0D108BD9-81ED-4DB2-BD59-A6C34878D82A}">
                    <a16:rowId xmlns:a16="http://schemas.microsoft.com/office/drawing/2014/main" val="1271147050"/>
                  </a:ext>
                </a:extLst>
              </a:tr>
              <a:tr h="370840">
                <a:tc>
                  <a:txBody>
                    <a:bodyPr/>
                    <a:lstStyle/>
                    <a:p>
                      <a:pPr algn="l"/>
                      <a:r>
                        <a:rPr lang="en-US" sz="1800" dirty="0"/>
                        <a:t>LumiCal</a:t>
                      </a:r>
                    </a:p>
                  </a:txBody>
                  <a:tcPr/>
                </a:tc>
                <a:tc>
                  <a:txBody>
                    <a:bodyPr/>
                    <a:lstStyle/>
                    <a:p>
                      <a:pPr algn="ctr"/>
                      <a:r>
                        <a:rPr lang="en-US" sz="1800"/>
                        <a:t>70 kg + 70 kg </a:t>
                      </a:r>
                    </a:p>
                  </a:txBody>
                  <a:tcPr/>
                </a:tc>
                <a:extLst>
                  <a:ext uri="{0D108BD9-81ED-4DB2-BD59-A6C34878D82A}">
                    <a16:rowId xmlns:a16="http://schemas.microsoft.com/office/drawing/2014/main" val="379312759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srgbClr val="0F124A"/>
                          </a:solidFill>
                          <a:effectLst/>
                          <a:uLnTx/>
                          <a:uFillTx/>
                          <a:latin typeface="Arial"/>
                          <a:ea typeface="+mn-ea"/>
                          <a:cs typeface="+mn-cs"/>
                        </a:rPr>
                        <a:t>Vertex Disks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a:ln>
                            <a:noFill/>
                          </a:ln>
                          <a:solidFill>
                            <a:srgbClr val="0F124A"/>
                          </a:solidFill>
                          <a:effectLst/>
                          <a:uLnTx/>
                          <a:uFillTx/>
                          <a:latin typeface="Arial"/>
                          <a:ea typeface="+mn-ea"/>
                          <a:cs typeface="+mn-cs"/>
                        </a:rPr>
                        <a:t>6*10 kg</a:t>
                      </a:r>
                    </a:p>
                  </a:txBody>
                  <a:tcPr/>
                </a:tc>
                <a:extLst>
                  <a:ext uri="{0D108BD9-81ED-4DB2-BD59-A6C34878D82A}">
                    <a16:rowId xmlns:a16="http://schemas.microsoft.com/office/drawing/2014/main" val="98509188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srgbClr val="0F124A"/>
                          </a:solidFill>
                          <a:effectLst/>
                          <a:uLnTx/>
                          <a:uFillTx/>
                          <a:latin typeface="Arial"/>
                          <a:ea typeface="+mn-ea"/>
                          <a:cs typeface="+mn-cs"/>
                        </a:rPr>
                        <a:t>Outer Vertex</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srgbClr val="0F124A"/>
                          </a:solidFill>
                          <a:effectLst/>
                          <a:uLnTx/>
                          <a:uFillTx/>
                          <a:latin typeface="Arial"/>
                          <a:ea typeface="+mn-ea"/>
                          <a:cs typeface="+mn-cs"/>
                        </a:rPr>
                        <a:t>15 kg</a:t>
                      </a:r>
                    </a:p>
                  </a:txBody>
                  <a:tcPr/>
                </a:tc>
                <a:extLst>
                  <a:ext uri="{0D108BD9-81ED-4DB2-BD59-A6C34878D82A}">
                    <a16:rowId xmlns:a16="http://schemas.microsoft.com/office/drawing/2014/main" val="70509645"/>
                  </a:ext>
                </a:extLst>
              </a:tr>
              <a:tr h="342288">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srgbClr val="0F124A"/>
                          </a:solidFill>
                          <a:effectLst/>
                          <a:uLnTx/>
                          <a:uFillTx/>
                          <a:latin typeface="Arial"/>
                          <a:ea typeface="+mn-ea"/>
                          <a:cs typeface="+mn-cs"/>
                        </a:rPr>
                        <a:t>Medium Vertex</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srgbClr val="0F124A"/>
                          </a:solidFill>
                          <a:effectLst/>
                          <a:uLnTx/>
                          <a:uFillTx/>
                          <a:latin typeface="Arial"/>
                          <a:ea typeface="+mn-ea"/>
                          <a:cs typeface="+mn-cs"/>
                        </a:rPr>
                        <a:t>7 kg</a:t>
                      </a:r>
                    </a:p>
                  </a:txBody>
                  <a:tcPr/>
                </a:tc>
                <a:extLst>
                  <a:ext uri="{0D108BD9-81ED-4DB2-BD59-A6C34878D82A}">
                    <a16:rowId xmlns:a16="http://schemas.microsoft.com/office/drawing/2014/main" val="1547658266"/>
                  </a:ext>
                </a:extLst>
              </a:tr>
              <a:tr h="342288">
                <a:tc gridSpan="2">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srgbClr val="0F124A"/>
                          </a:solidFill>
                          <a:effectLst/>
                          <a:uLnTx/>
                          <a:uFillTx/>
                          <a:latin typeface="Arial"/>
                          <a:ea typeface="+mn-ea"/>
                          <a:cs typeface="+mn-cs"/>
                        </a:rPr>
                        <a:t>First guess loads (overestimated) </a:t>
                      </a: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400" b="0" i="0" u="none" strike="noStrike" kern="1200" cap="none" spc="0" normalizeH="0" baseline="0" noProof="0">
                        <a:ln>
                          <a:noFill/>
                        </a:ln>
                        <a:solidFill>
                          <a:srgbClr val="0F124A"/>
                        </a:solidFill>
                        <a:effectLst/>
                        <a:uLnTx/>
                        <a:uFillTx/>
                        <a:latin typeface="Arial"/>
                        <a:ea typeface="+mn-ea"/>
                        <a:cs typeface="+mn-cs"/>
                      </a:endParaRPr>
                    </a:p>
                  </a:txBody>
                  <a:tcPr/>
                </a:tc>
                <a:extLst>
                  <a:ext uri="{0D108BD9-81ED-4DB2-BD59-A6C34878D82A}">
                    <a16:rowId xmlns:a16="http://schemas.microsoft.com/office/drawing/2014/main" val="184981977"/>
                  </a:ext>
                </a:extLst>
              </a:tr>
            </a:tbl>
          </a:graphicData>
        </a:graphic>
      </p:graphicFrame>
      <p:cxnSp>
        <p:nvCxnSpPr>
          <p:cNvPr id="19" name="Connettore 2 18">
            <a:extLst>
              <a:ext uri="{FF2B5EF4-FFF2-40B4-BE49-F238E27FC236}">
                <a16:creationId xmlns:a16="http://schemas.microsoft.com/office/drawing/2014/main" id="{8DEB1177-814F-1F24-8A50-AAA5955DE035}"/>
              </a:ext>
            </a:extLst>
          </p:cNvPr>
          <p:cNvCxnSpPr>
            <a:cxnSpLocks/>
          </p:cNvCxnSpPr>
          <p:nvPr/>
        </p:nvCxnSpPr>
        <p:spPr>
          <a:xfrm>
            <a:off x="1454149" y="3013385"/>
            <a:ext cx="0" cy="21241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CasellaDiTesto 25">
            <a:extLst>
              <a:ext uri="{FF2B5EF4-FFF2-40B4-BE49-F238E27FC236}">
                <a16:creationId xmlns:a16="http://schemas.microsoft.com/office/drawing/2014/main" id="{6A0115B9-2502-4C08-A5F9-DD64AA82E8A6}"/>
              </a:ext>
            </a:extLst>
          </p:cNvPr>
          <p:cNvSpPr txBox="1"/>
          <p:nvPr/>
        </p:nvSpPr>
        <p:spPr>
          <a:xfrm>
            <a:off x="119538" y="5835305"/>
            <a:ext cx="6353731" cy="310341"/>
          </a:xfrm>
          <a:prstGeom prst="rect">
            <a:avLst/>
          </a:prstGeom>
          <a:noFill/>
        </p:spPr>
        <p:txBody>
          <a:bodyPr wrap="square">
            <a:spAutoFit/>
          </a:bodyPr>
          <a:lstStyle/>
          <a:p>
            <a:pPr marL="171450" indent="-171450">
              <a:lnSpc>
                <a:spcPts val="1651"/>
              </a:lnSpc>
              <a:buFont typeface="Arial" panose="020B0604020202020204" pitchFamily="34" charset="0"/>
              <a:buChar char="•"/>
            </a:pPr>
            <a:r>
              <a:rPr lang="en-US" sz="1800">
                <a:sym typeface="Wingdings" panose="05000000000000000000" pitchFamily="2" charset="2"/>
              </a:rPr>
              <a:t>Carbon fiber/ honeycomb creation  layered section </a:t>
            </a:r>
          </a:p>
        </p:txBody>
      </p:sp>
      <p:cxnSp>
        <p:nvCxnSpPr>
          <p:cNvPr id="6" name="Connettore 2 5">
            <a:extLst>
              <a:ext uri="{FF2B5EF4-FFF2-40B4-BE49-F238E27FC236}">
                <a16:creationId xmlns:a16="http://schemas.microsoft.com/office/drawing/2014/main" id="{9FB80C84-18DB-A1C8-F3CE-1DE930006526}"/>
              </a:ext>
            </a:extLst>
          </p:cNvPr>
          <p:cNvCxnSpPr/>
          <p:nvPr/>
        </p:nvCxnSpPr>
        <p:spPr>
          <a:xfrm>
            <a:off x="2685011" y="2858214"/>
            <a:ext cx="3250276"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026" name="Picture 2" descr="Applsci 10 07262 g001">
            <a:extLst>
              <a:ext uri="{FF2B5EF4-FFF2-40B4-BE49-F238E27FC236}">
                <a16:creationId xmlns:a16="http://schemas.microsoft.com/office/drawing/2014/main" id="{3641723C-4C99-3A8D-95FF-0EBE22B9703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2952"/>
          <a:stretch/>
        </p:blipFill>
        <p:spPr bwMode="auto">
          <a:xfrm>
            <a:off x="5935287" y="5532754"/>
            <a:ext cx="1828931" cy="915441"/>
          </a:xfrm>
          <a:prstGeom prst="rect">
            <a:avLst/>
          </a:prstGeom>
          <a:noFill/>
          <a:extLst>
            <a:ext uri="{909E8E84-426E-40DD-AFC4-6F175D3DCCD1}">
              <a14:hiddenFill xmlns:a14="http://schemas.microsoft.com/office/drawing/2010/main">
                <a:solidFill>
                  <a:srgbClr val="FFFFFF"/>
                </a:solidFill>
              </a14:hiddenFill>
            </a:ext>
          </a:extLst>
        </p:spPr>
      </p:pic>
      <p:pic>
        <p:nvPicPr>
          <p:cNvPr id="9" name="Immagine 5">
            <a:extLst>
              <a:ext uri="{FF2B5EF4-FFF2-40B4-BE49-F238E27FC236}">
                <a16:creationId xmlns:a16="http://schemas.microsoft.com/office/drawing/2014/main" id="{3678FB3D-AC4C-F42C-0D15-7AD0A7354C9D}"/>
              </a:ext>
            </a:extLst>
          </p:cNvPr>
          <p:cNvPicPr>
            <a:picLocks noChangeAspect="1"/>
          </p:cNvPicPr>
          <p:nvPr/>
        </p:nvPicPr>
        <p:blipFill>
          <a:blip r:embed="rId4"/>
          <a:stretch>
            <a:fillRect/>
          </a:stretch>
        </p:blipFill>
        <p:spPr>
          <a:xfrm>
            <a:off x="8029995" y="5652531"/>
            <a:ext cx="3764110" cy="986229"/>
          </a:xfrm>
          <a:prstGeom prst="rect">
            <a:avLst/>
          </a:prstGeom>
        </p:spPr>
      </p:pic>
    </p:spTree>
    <p:extLst>
      <p:ext uri="{BB962C8B-B14F-4D97-AF65-F5344CB8AC3E}">
        <p14:creationId xmlns:p14="http://schemas.microsoft.com/office/powerpoint/2010/main" val="25440411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3CF7F615-4DD1-B664-BEAF-620276BF8B44}"/>
              </a:ext>
            </a:extLst>
          </p:cNvPr>
          <p:cNvSpPr>
            <a:spLocks noGrp="1"/>
          </p:cNvSpPr>
          <p:nvPr>
            <p:ph type="sldNum" sz="quarter" idx="10"/>
          </p:nvPr>
        </p:nvSpPr>
        <p:spPr/>
        <p:txBody>
          <a:bodyPr/>
          <a:lstStyle/>
          <a:p>
            <a:fld id="{88A1DFE4-5FC5-43BD-BB7E-75EAD82B965F}" type="slidenum">
              <a:rPr lang="en-US" smtClean="0"/>
              <a:pPr/>
              <a:t>16</a:t>
            </a:fld>
            <a:endParaRPr lang="en-US"/>
          </a:p>
        </p:txBody>
      </p:sp>
      <p:sp>
        <p:nvSpPr>
          <p:cNvPr id="5" name="Title 2">
            <a:extLst>
              <a:ext uri="{FF2B5EF4-FFF2-40B4-BE49-F238E27FC236}">
                <a16:creationId xmlns:a16="http://schemas.microsoft.com/office/drawing/2014/main" id="{AABA5CBF-7ACF-EEC9-2B81-BB3FFEC6BE4D}"/>
              </a:ext>
            </a:extLst>
          </p:cNvPr>
          <p:cNvSpPr>
            <a:spLocks noGrp="1"/>
          </p:cNvSpPr>
          <p:nvPr>
            <p:ph type="title"/>
          </p:nvPr>
        </p:nvSpPr>
        <p:spPr>
          <a:xfrm>
            <a:off x="285750" y="725488"/>
            <a:ext cx="11017250" cy="1073150"/>
          </a:xfrm>
        </p:spPr>
        <p:txBody>
          <a:bodyPr/>
          <a:lstStyle/>
          <a:p>
            <a:r>
              <a:rPr lang="en-US" sz="4000" b="1" dirty="0"/>
              <a:t>Support tube – </a:t>
            </a:r>
            <a:r>
              <a:rPr lang="en-US" sz="4000" dirty="0"/>
              <a:t>Structural analysis – results  </a:t>
            </a:r>
          </a:p>
        </p:txBody>
      </p:sp>
      <p:pic>
        <p:nvPicPr>
          <p:cNvPr id="6" name="Picture 11" descr="Diagram&#10;&#10;Description automatically generated">
            <a:extLst>
              <a:ext uri="{FF2B5EF4-FFF2-40B4-BE49-F238E27FC236}">
                <a16:creationId xmlns:a16="http://schemas.microsoft.com/office/drawing/2014/main" id="{91327989-FB84-4AE6-9507-134FB7870AC3}"/>
              </a:ext>
            </a:extLst>
          </p:cNvPr>
          <p:cNvPicPr>
            <a:picLocks noChangeAspect="1"/>
          </p:cNvPicPr>
          <p:nvPr/>
        </p:nvPicPr>
        <p:blipFill rotWithShape="1">
          <a:blip r:embed="rId2">
            <a:extLst>
              <a:ext uri="{28A0092B-C50C-407E-A947-70E740481C1C}">
                <a14:useLocalDpi xmlns:a14="http://schemas.microsoft.com/office/drawing/2010/main" val="0"/>
              </a:ext>
            </a:extLst>
          </a:blip>
          <a:srcRect t="3601" r="51756" b="10207"/>
          <a:stretch/>
        </p:blipFill>
        <p:spPr>
          <a:xfrm>
            <a:off x="38528" y="1357761"/>
            <a:ext cx="3337905" cy="2787650"/>
          </a:xfrm>
          <a:prstGeom prst="rect">
            <a:avLst/>
          </a:prstGeom>
        </p:spPr>
      </p:pic>
      <p:pic>
        <p:nvPicPr>
          <p:cNvPr id="7" name="Picture 9" descr="Logo&#10;&#10;Description automatically generated with medium confidence">
            <a:extLst>
              <a:ext uri="{FF2B5EF4-FFF2-40B4-BE49-F238E27FC236}">
                <a16:creationId xmlns:a16="http://schemas.microsoft.com/office/drawing/2014/main" id="{F01F24C8-349C-A19C-F967-5FA71B911D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4777284"/>
            <a:ext cx="4330557" cy="2024343"/>
          </a:xfrm>
          <a:prstGeom prst="rect">
            <a:avLst/>
          </a:prstGeom>
        </p:spPr>
      </p:pic>
      <p:pic>
        <p:nvPicPr>
          <p:cNvPr id="8" name="Picture 13" descr="Graphical user interface, chart, surface chart&#10;&#10;Description automatically generated with medium confidence">
            <a:extLst>
              <a:ext uri="{FF2B5EF4-FFF2-40B4-BE49-F238E27FC236}">
                <a16:creationId xmlns:a16="http://schemas.microsoft.com/office/drawing/2014/main" id="{2075F829-A3AD-8CB6-6983-0E158E094D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6993" y="1108897"/>
            <a:ext cx="4330557" cy="2024343"/>
          </a:xfrm>
          <a:prstGeom prst="rect">
            <a:avLst/>
          </a:prstGeom>
        </p:spPr>
      </p:pic>
      <p:pic>
        <p:nvPicPr>
          <p:cNvPr id="9" name="Picture 4" descr="Chart, surface chart&#10;&#10;Description automatically generated">
            <a:extLst>
              <a:ext uri="{FF2B5EF4-FFF2-40B4-BE49-F238E27FC236}">
                <a16:creationId xmlns:a16="http://schemas.microsoft.com/office/drawing/2014/main" id="{69675820-EE23-4FB2-B8C4-1EE9D6A2D21F}"/>
              </a:ext>
            </a:extLst>
          </p:cNvPr>
          <p:cNvPicPr>
            <a:picLocks noChangeAspect="1"/>
          </p:cNvPicPr>
          <p:nvPr/>
        </p:nvPicPr>
        <p:blipFill rotWithShape="1">
          <a:blip r:embed="rId5">
            <a:extLst>
              <a:ext uri="{28A0092B-C50C-407E-A947-70E740481C1C}">
                <a14:useLocalDpi xmlns:a14="http://schemas.microsoft.com/office/drawing/2010/main" val="0"/>
              </a:ext>
            </a:extLst>
          </a:blip>
          <a:srcRect t="-1" b="2505"/>
          <a:stretch/>
        </p:blipFill>
        <p:spPr>
          <a:xfrm>
            <a:off x="7895785" y="4950782"/>
            <a:ext cx="4184816" cy="1907218"/>
          </a:xfrm>
          <a:prstGeom prst="rect">
            <a:avLst/>
          </a:prstGeom>
        </p:spPr>
      </p:pic>
      <p:pic>
        <p:nvPicPr>
          <p:cNvPr id="10" name="Picture 4" descr="Chart&#10;&#10;Description automatically generated with medium confidence">
            <a:extLst>
              <a:ext uri="{FF2B5EF4-FFF2-40B4-BE49-F238E27FC236}">
                <a16:creationId xmlns:a16="http://schemas.microsoft.com/office/drawing/2014/main" id="{D01E3683-9F0D-2623-690E-4E7D4CDE3E7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22915" y="3133240"/>
            <a:ext cx="4330557" cy="2024343"/>
          </a:xfrm>
          <a:prstGeom prst="rect">
            <a:avLst/>
          </a:prstGeom>
        </p:spPr>
      </p:pic>
      <p:graphicFrame>
        <p:nvGraphicFramePr>
          <p:cNvPr id="11" name="Tabella 11">
            <a:extLst>
              <a:ext uri="{FF2B5EF4-FFF2-40B4-BE49-F238E27FC236}">
                <a16:creationId xmlns:a16="http://schemas.microsoft.com/office/drawing/2014/main" id="{E305F984-51FA-B429-843A-38CDD908910F}"/>
              </a:ext>
            </a:extLst>
          </p:cNvPr>
          <p:cNvGraphicFramePr>
            <a:graphicFrameLocks noGrp="1"/>
          </p:cNvGraphicFramePr>
          <p:nvPr/>
        </p:nvGraphicFramePr>
        <p:xfrm>
          <a:off x="3168650" y="1924218"/>
          <a:ext cx="4413250" cy="1800490"/>
        </p:xfrm>
        <a:graphic>
          <a:graphicData uri="http://schemas.openxmlformats.org/drawingml/2006/table">
            <a:tbl>
              <a:tblPr firstRow="1" bandRow="1">
                <a:tableStyleId>{5940675A-B579-460E-94D1-54222C63F5DA}</a:tableStyleId>
              </a:tblPr>
              <a:tblGrid>
                <a:gridCol w="2273300">
                  <a:extLst>
                    <a:ext uri="{9D8B030D-6E8A-4147-A177-3AD203B41FA5}">
                      <a16:colId xmlns:a16="http://schemas.microsoft.com/office/drawing/2014/main" val="3363277689"/>
                    </a:ext>
                  </a:extLst>
                </a:gridCol>
                <a:gridCol w="2139950">
                  <a:extLst>
                    <a:ext uri="{9D8B030D-6E8A-4147-A177-3AD203B41FA5}">
                      <a16:colId xmlns:a16="http://schemas.microsoft.com/office/drawing/2014/main" val="2987708942"/>
                    </a:ext>
                  </a:extLst>
                </a:gridCol>
              </a:tblGrid>
              <a:tr h="360098">
                <a:tc>
                  <a:txBody>
                    <a:bodyPr/>
                    <a:lstStyle/>
                    <a:p>
                      <a:pPr algn="ctr"/>
                      <a:endParaRPr lang="en-US"/>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t>Maximum stress [MPa]</a:t>
                      </a:r>
                    </a:p>
                  </a:txBody>
                  <a:tcPr/>
                </a:tc>
                <a:extLst>
                  <a:ext uri="{0D108BD9-81ED-4DB2-BD59-A6C34878D82A}">
                    <a16:rowId xmlns:a16="http://schemas.microsoft.com/office/drawing/2014/main" val="1773346564"/>
                  </a:ext>
                </a:extLst>
              </a:tr>
              <a:tr h="360098">
                <a:tc>
                  <a:txBody>
                    <a:bodyPr/>
                    <a:lstStyle/>
                    <a:p>
                      <a:pPr algn="l"/>
                      <a:r>
                        <a:rPr lang="en-US"/>
                        <a:t>Aluminium flanges</a:t>
                      </a:r>
                    </a:p>
                  </a:txBody>
                  <a:tcPr/>
                </a:tc>
                <a:tc>
                  <a:txBody>
                    <a:bodyPr/>
                    <a:lstStyle/>
                    <a:p>
                      <a:pPr algn="ctr"/>
                      <a:r>
                        <a:rPr lang="en-US"/>
                        <a:t>2.08 </a:t>
                      </a:r>
                    </a:p>
                  </a:txBody>
                  <a:tcPr/>
                </a:tc>
                <a:extLst>
                  <a:ext uri="{0D108BD9-81ED-4DB2-BD59-A6C34878D82A}">
                    <a16:rowId xmlns:a16="http://schemas.microsoft.com/office/drawing/2014/main" val="1494562340"/>
                  </a:ext>
                </a:extLst>
              </a:tr>
              <a:tr h="360098">
                <a:tc>
                  <a:txBody>
                    <a:bodyPr/>
                    <a:lstStyle/>
                    <a:p>
                      <a:pPr algn="l"/>
                      <a:r>
                        <a:rPr lang="en-US"/>
                        <a:t>Aluminium ribs</a:t>
                      </a:r>
                    </a:p>
                  </a:txBody>
                  <a:tcPr/>
                </a:tc>
                <a:tc>
                  <a:txBody>
                    <a:bodyPr/>
                    <a:lstStyle/>
                    <a:p>
                      <a:pPr algn="ctr"/>
                      <a:r>
                        <a:rPr lang="en-US"/>
                        <a:t>0.20</a:t>
                      </a:r>
                    </a:p>
                  </a:txBody>
                  <a:tcPr/>
                </a:tc>
                <a:extLst>
                  <a:ext uri="{0D108BD9-81ED-4DB2-BD59-A6C34878D82A}">
                    <a16:rowId xmlns:a16="http://schemas.microsoft.com/office/drawing/2014/main" val="2432485101"/>
                  </a:ext>
                </a:extLst>
              </a:tr>
              <a:tr h="360098">
                <a:tc>
                  <a:txBody>
                    <a:bodyPr/>
                    <a:lstStyle/>
                    <a:p>
                      <a:pPr algn="l"/>
                      <a:r>
                        <a:rPr lang="en-US"/>
                        <a:t>Honeycomb</a:t>
                      </a:r>
                    </a:p>
                  </a:txBody>
                  <a:tcPr/>
                </a:tc>
                <a:tc>
                  <a:txBody>
                    <a:bodyPr/>
                    <a:lstStyle/>
                    <a:p>
                      <a:pPr algn="ctr"/>
                      <a:r>
                        <a:rPr lang="en-US"/>
                        <a:t>0.02</a:t>
                      </a:r>
                    </a:p>
                  </a:txBody>
                  <a:tcPr/>
                </a:tc>
                <a:extLst>
                  <a:ext uri="{0D108BD9-81ED-4DB2-BD59-A6C34878D82A}">
                    <a16:rowId xmlns:a16="http://schemas.microsoft.com/office/drawing/2014/main" val="2742458099"/>
                  </a:ext>
                </a:extLst>
              </a:tr>
              <a:tr h="360098">
                <a:tc>
                  <a:txBody>
                    <a:bodyPr/>
                    <a:lstStyle/>
                    <a:p>
                      <a:pPr algn="l"/>
                      <a:r>
                        <a:rPr lang="en-US"/>
                        <a:t>Carbon fiber</a:t>
                      </a:r>
                    </a:p>
                  </a:txBody>
                  <a:tcPr/>
                </a:tc>
                <a:tc>
                  <a:txBody>
                    <a:bodyPr/>
                    <a:lstStyle/>
                    <a:p>
                      <a:pPr algn="ctr"/>
                      <a:r>
                        <a:rPr lang="en-US"/>
                        <a:t>0.60</a:t>
                      </a:r>
                    </a:p>
                  </a:txBody>
                  <a:tcPr/>
                </a:tc>
                <a:extLst>
                  <a:ext uri="{0D108BD9-81ED-4DB2-BD59-A6C34878D82A}">
                    <a16:rowId xmlns:a16="http://schemas.microsoft.com/office/drawing/2014/main" val="3625139979"/>
                  </a:ext>
                </a:extLst>
              </a:tr>
            </a:tbl>
          </a:graphicData>
        </a:graphic>
      </p:graphicFrame>
      <p:graphicFrame>
        <p:nvGraphicFramePr>
          <p:cNvPr id="13" name="Tabella 11">
            <a:extLst>
              <a:ext uri="{FF2B5EF4-FFF2-40B4-BE49-F238E27FC236}">
                <a16:creationId xmlns:a16="http://schemas.microsoft.com/office/drawing/2014/main" id="{652E71F9-5C79-BD92-ACF2-CCF8F0BADFEB}"/>
              </a:ext>
            </a:extLst>
          </p:cNvPr>
          <p:cNvGraphicFramePr>
            <a:graphicFrameLocks noGrp="1"/>
          </p:cNvGraphicFramePr>
          <p:nvPr/>
        </p:nvGraphicFramePr>
        <p:xfrm>
          <a:off x="3854450" y="4402085"/>
          <a:ext cx="3962543" cy="1583214"/>
        </p:xfrm>
        <a:graphic>
          <a:graphicData uri="http://schemas.openxmlformats.org/drawingml/2006/table">
            <a:tbl>
              <a:tblPr firstRow="1" bandRow="1">
                <a:tableStyleId>{5940675A-B579-460E-94D1-54222C63F5DA}</a:tableStyleId>
              </a:tblPr>
              <a:tblGrid>
                <a:gridCol w="1638300">
                  <a:extLst>
                    <a:ext uri="{9D8B030D-6E8A-4147-A177-3AD203B41FA5}">
                      <a16:colId xmlns:a16="http://schemas.microsoft.com/office/drawing/2014/main" val="3363277689"/>
                    </a:ext>
                  </a:extLst>
                </a:gridCol>
                <a:gridCol w="2324243">
                  <a:extLst>
                    <a:ext uri="{9D8B030D-6E8A-4147-A177-3AD203B41FA5}">
                      <a16:colId xmlns:a16="http://schemas.microsoft.com/office/drawing/2014/main" val="2987708942"/>
                    </a:ext>
                  </a:extLst>
                </a:gridCol>
              </a:tblGrid>
              <a:tr h="360098">
                <a:tc>
                  <a:txBody>
                    <a:bodyPr/>
                    <a:lstStyle/>
                    <a:p>
                      <a:pPr algn="ctr"/>
                      <a:endParaRPr lang="en-US"/>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t>Maximum displacement X [mm]</a:t>
                      </a:r>
                    </a:p>
                  </a:txBody>
                  <a:tcPr/>
                </a:tc>
                <a:extLst>
                  <a:ext uri="{0D108BD9-81ED-4DB2-BD59-A6C34878D82A}">
                    <a16:rowId xmlns:a16="http://schemas.microsoft.com/office/drawing/2014/main" val="1773346564"/>
                  </a:ext>
                </a:extLst>
              </a:tr>
              <a:tr h="360098">
                <a:tc>
                  <a:txBody>
                    <a:bodyPr/>
                    <a:lstStyle/>
                    <a:p>
                      <a:pPr algn="l"/>
                      <a:r>
                        <a:rPr lang="en-US"/>
                        <a:t>Aluminium flanges</a:t>
                      </a:r>
                    </a:p>
                  </a:txBody>
                  <a:tcPr/>
                </a:tc>
                <a:tc>
                  <a:txBody>
                    <a:bodyPr/>
                    <a:lstStyle/>
                    <a:p>
                      <a:pPr algn="ctr"/>
                      <a:r>
                        <a:rPr lang="en-US"/>
                        <a:t>1.34 e-2</a:t>
                      </a:r>
                    </a:p>
                  </a:txBody>
                  <a:tcPr/>
                </a:tc>
                <a:extLst>
                  <a:ext uri="{0D108BD9-81ED-4DB2-BD59-A6C34878D82A}">
                    <a16:rowId xmlns:a16="http://schemas.microsoft.com/office/drawing/2014/main" val="1494562340"/>
                  </a:ext>
                </a:extLst>
              </a:tr>
              <a:tr h="360098">
                <a:tc>
                  <a:txBody>
                    <a:bodyPr/>
                    <a:lstStyle/>
                    <a:p>
                      <a:pPr algn="l"/>
                      <a:r>
                        <a:rPr lang="en-US"/>
                        <a:t>Aluminium ribs</a:t>
                      </a:r>
                    </a:p>
                  </a:txBody>
                  <a:tcPr/>
                </a:tc>
                <a:tc>
                  <a:txBody>
                    <a:bodyPr/>
                    <a:lstStyle/>
                    <a:p>
                      <a:pPr algn="ctr"/>
                      <a:r>
                        <a:rPr lang="en-US"/>
                        <a:t>2.62 e-2</a:t>
                      </a:r>
                    </a:p>
                  </a:txBody>
                  <a:tcPr/>
                </a:tc>
                <a:extLst>
                  <a:ext uri="{0D108BD9-81ED-4DB2-BD59-A6C34878D82A}">
                    <a16:rowId xmlns:a16="http://schemas.microsoft.com/office/drawing/2014/main" val="2432485101"/>
                  </a:ext>
                </a:extLst>
              </a:tr>
              <a:tr h="360098">
                <a:tc>
                  <a:txBody>
                    <a:bodyPr/>
                    <a:lstStyle/>
                    <a:p>
                      <a:pPr algn="l"/>
                      <a:r>
                        <a:rPr lang="en-US"/>
                        <a:t>Composite</a:t>
                      </a:r>
                    </a:p>
                  </a:txBody>
                  <a:tcPr/>
                </a:tc>
                <a:tc>
                  <a:txBody>
                    <a:bodyPr/>
                    <a:lstStyle/>
                    <a:p>
                      <a:pPr algn="ctr"/>
                      <a:r>
                        <a:rPr lang="en-US"/>
                        <a:t>2.80 e-2</a:t>
                      </a:r>
                    </a:p>
                  </a:txBody>
                  <a:tcPr/>
                </a:tc>
                <a:extLst>
                  <a:ext uri="{0D108BD9-81ED-4DB2-BD59-A6C34878D82A}">
                    <a16:rowId xmlns:a16="http://schemas.microsoft.com/office/drawing/2014/main" val="2742458099"/>
                  </a:ext>
                </a:extLst>
              </a:tr>
            </a:tbl>
          </a:graphicData>
        </a:graphic>
      </p:graphicFrame>
    </p:spTree>
    <p:extLst>
      <p:ext uri="{BB962C8B-B14F-4D97-AF65-F5344CB8AC3E}">
        <p14:creationId xmlns:p14="http://schemas.microsoft.com/office/powerpoint/2010/main" val="38738372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676DB02-C7EC-4651-2337-DA59B2D8D728}"/>
              </a:ext>
            </a:extLst>
          </p:cNvPr>
          <p:cNvSpPr>
            <a:spLocks noGrp="1"/>
          </p:cNvSpPr>
          <p:nvPr>
            <p:ph type="sldNum" sz="quarter" idx="10"/>
          </p:nvPr>
        </p:nvSpPr>
        <p:spPr/>
        <p:txBody>
          <a:bodyPr/>
          <a:lstStyle/>
          <a:p>
            <a:fld id="{88A1DFE4-5FC5-43BD-BB7E-75EAD82B965F}" type="slidenum">
              <a:rPr lang="en-US" smtClean="0"/>
              <a:pPr/>
              <a:t>17</a:t>
            </a:fld>
            <a:endParaRPr lang="en-US"/>
          </a:p>
        </p:txBody>
      </p:sp>
      <p:sp>
        <p:nvSpPr>
          <p:cNvPr id="6" name="Title 2">
            <a:extLst>
              <a:ext uri="{FF2B5EF4-FFF2-40B4-BE49-F238E27FC236}">
                <a16:creationId xmlns:a16="http://schemas.microsoft.com/office/drawing/2014/main" id="{22DBE316-E0C0-76E4-983C-32547824BF4C}"/>
              </a:ext>
            </a:extLst>
          </p:cNvPr>
          <p:cNvSpPr>
            <a:spLocks noGrp="1"/>
          </p:cNvSpPr>
          <p:nvPr>
            <p:ph type="title"/>
          </p:nvPr>
        </p:nvSpPr>
        <p:spPr>
          <a:xfrm>
            <a:off x="88881" y="645218"/>
            <a:ext cx="11017800" cy="1072088"/>
          </a:xfrm>
        </p:spPr>
        <p:txBody>
          <a:bodyPr/>
          <a:lstStyle/>
          <a:p>
            <a:r>
              <a:rPr lang="en-US" sz="4000" b="1" dirty="0"/>
              <a:t>Support tube – </a:t>
            </a:r>
            <a:r>
              <a:rPr lang="en-US" sz="4000" dirty="0"/>
              <a:t>Rail</a:t>
            </a:r>
            <a:r>
              <a:rPr lang="en-US" sz="4000" b="1" dirty="0"/>
              <a:t> </a:t>
            </a:r>
          </a:p>
        </p:txBody>
      </p:sp>
      <p:pic>
        <p:nvPicPr>
          <p:cNvPr id="8" name="Picture 7">
            <a:extLst>
              <a:ext uri="{FF2B5EF4-FFF2-40B4-BE49-F238E27FC236}">
                <a16:creationId xmlns:a16="http://schemas.microsoft.com/office/drawing/2014/main" id="{A5D11F91-3AB6-818E-40FA-6B1AA9BC28A8}"/>
              </a:ext>
            </a:extLst>
          </p:cNvPr>
          <p:cNvPicPr>
            <a:picLocks noChangeAspect="1"/>
          </p:cNvPicPr>
          <p:nvPr/>
        </p:nvPicPr>
        <p:blipFill rotWithShape="1">
          <a:blip r:embed="rId3"/>
          <a:srcRect r="61334"/>
          <a:stretch/>
        </p:blipFill>
        <p:spPr>
          <a:xfrm>
            <a:off x="9020931" y="1005727"/>
            <a:ext cx="2792437" cy="2646268"/>
          </a:xfrm>
          <a:prstGeom prst="rect">
            <a:avLst/>
          </a:prstGeom>
        </p:spPr>
      </p:pic>
      <p:pic>
        <p:nvPicPr>
          <p:cNvPr id="10" name="Picture 9">
            <a:extLst>
              <a:ext uri="{FF2B5EF4-FFF2-40B4-BE49-F238E27FC236}">
                <a16:creationId xmlns:a16="http://schemas.microsoft.com/office/drawing/2014/main" id="{E4F3AC7F-2AAC-3E62-B488-F044A8416377}"/>
              </a:ext>
            </a:extLst>
          </p:cNvPr>
          <p:cNvPicPr>
            <a:picLocks noChangeAspect="1"/>
          </p:cNvPicPr>
          <p:nvPr/>
        </p:nvPicPr>
        <p:blipFill>
          <a:blip r:embed="rId4"/>
          <a:stretch>
            <a:fillRect/>
          </a:stretch>
        </p:blipFill>
        <p:spPr>
          <a:xfrm>
            <a:off x="9020931" y="4304340"/>
            <a:ext cx="3074792" cy="2409837"/>
          </a:xfrm>
          <a:prstGeom prst="rect">
            <a:avLst/>
          </a:prstGeom>
          <a:ln w="19050">
            <a:solidFill>
              <a:srgbClr val="FF0000"/>
            </a:solidFill>
          </a:ln>
        </p:spPr>
      </p:pic>
      <p:pic>
        <p:nvPicPr>
          <p:cNvPr id="9" name="Immagine 8">
            <a:extLst>
              <a:ext uri="{FF2B5EF4-FFF2-40B4-BE49-F238E27FC236}">
                <a16:creationId xmlns:a16="http://schemas.microsoft.com/office/drawing/2014/main" id="{B1D69C9C-55AC-10FD-8636-5F64ACA85D5C}"/>
              </a:ext>
            </a:extLst>
          </p:cNvPr>
          <p:cNvPicPr>
            <a:picLocks noChangeAspect="1"/>
          </p:cNvPicPr>
          <p:nvPr/>
        </p:nvPicPr>
        <p:blipFill>
          <a:blip r:embed="rId5"/>
          <a:stretch>
            <a:fillRect/>
          </a:stretch>
        </p:blipFill>
        <p:spPr>
          <a:xfrm>
            <a:off x="3860670" y="2678844"/>
            <a:ext cx="5035570" cy="3962030"/>
          </a:xfrm>
          <a:prstGeom prst="rect">
            <a:avLst/>
          </a:prstGeom>
        </p:spPr>
      </p:pic>
      <p:sp>
        <p:nvSpPr>
          <p:cNvPr id="3" name="CasellaDiTesto 2">
            <a:extLst>
              <a:ext uri="{FF2B5EF4-FFF2-40B4-BE49-F238E27FC236}">
                <a16:creationId xmlns:a16="http://schemas.microsoft.com/office/drawing/2014/main" id="{8328D54B-163A-1ADA-C67C-10DD861E0B21}"/>
              </a:ext>
            </a:extLst>
          </p:cNvPr>
          <p:cNvSpPr txBox="1"/>
          <p:nvPr/>
        </p:nvSpPr>
        <p:spPr>
          <a:xfrm>
            <a:off x="171450" y="1119141"/>
            <a:ext cx="6089650" cy="4259241"/>
          </a:xfrm>
          <a:prstGeom prst="rect">
            <a:avLst/>
          </a:prstGeom>
          <a:noFill/>
        </p:spPr>
        <p:txBody>
          <a:bodyPr wrap="square" rtlCol="0">
            <a:noAutofit/>
          </a:bodyPr>
          <a:lstStyle/>
          <a:p>
            <a:pPr>
              <a:lnSpc>
                <a:spcPct val="150000"/>
              </a:lnSpc>
            </a:pPr>
            <a:r>
              <a:rPr lang="en-US"/>
              <a:t>The support tube needs to be inserted into the main detector; the idea is to use a rail, starting from the outside of the detector to allow the sliding of the cylinder. </a:t>
            </a:r>
          </a:p>
          <a:p>
            <a:pPr>
              <a:lnSpc>
                <a:spcPct val="150000"/>
              </a:lnSpc>
            </a:pPr>
            <a:r>
              <a:rPr lang="en-US"/>
              <a:t>To assure a good precision and appropriate support it is necessary to use the linear bearings; different types are available, the choice has to be made considering: </a:t>
            </a:r>
          </a:p>
          <a:p>
            <a:pPr marL="171450" indent="-171450">
              <a:lnSpc>
                <a:spcPct val="150000"/>
              </a:lnSpc>
              <a:buFont typeface="Arial" panose="020B0604020202020204" pitchFamily="34" charset="0"/>
              <a:buChar char="•"/>
            </a:pPr>
            <a:r>
              <a:rPr lang="en-US"/>
              <a:t>Required </a:t>
            </a:r>
            <a:r>
              <a:rPr lang="en-US" b="1"/>
              <a:t>positioning precision</a:t>
            </a:r>
          </a:p>
          <a:p>
            <a:pPr marL="171450" indent="-171450">
              <a:lnSpc>
                <a:spcPct val="150000"/>
              </a:lnSpc>
              <a:buFont typeface="Arial" panose="020B0604020202020204" pitchFamily="34" charset="0"/>
              <a:buChar char="•"/>
            </a:pPr>
            <a:r>
              <a:rPr lang="en-US" b="1"/>
              <a:t>Weight</a:t>
            </a:r>
            <a:r>
              <a:rPr lang="en-US"/>
              <a:t> of the whole structure</a:t>
            </a:r>
          </a:p>
          <a:p>
            <a:pPr marL="171450" indent="-171450">
              <a:lnSpc>
                <a:spcPct val="150000"/>
              </a:lnSpc>
              <a:buFont typeface="Arial" panose="020B0604020202020204" pitchFamily="34" charset="0"/>
              <a:buChar char="•"/>
            </a:pPr>
            <a:r>
              <a:rPr lang="en-US"/>
              <a:t>Necessary </a:t>
            </a:r>
            <a:r>
              <a:rPr lang="en-US" b="1"/>
              <a:t>degrees of freedom</a:t>
            </a:r>
          </a:p>
        </p:txBody>
      </p:sp>
      <p:cxnSp>
        <p:nvCxnSpPr>
          <p:cNvPr id="5" name="Connettore 2 4">
            <a:extLst>
              <a:ext uri="{FF2B5EF4-FFF2-40B4-BE49-F238E27FC236}">
                <a16:creationId xmlns:a16="http://schemas.microsoft.com/office/drawing/2014/main" id="{ACBB0036-2A09-276B-69E6-8E93670CFDB2}"/>
              </a:ext>
            </a:extLst>
          </p:cNvPr>
          <p:cNvCxnSpPr>
            <a:cxnSpLocks/>
          </p:cNvCxnSpPr>
          <p:nvPr/>
        </p:nvCxnSpPr>
        <p:spPr>
          <a:xfrm flipH="1" flipV="1">
            <a:off x="5695029" y="5852273"/>
            <a:ext cx="3325902" cy="30745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Ovale 10">
            <a:extLst>
              <a:ext uri="{FF2B5EF4-FFF2-40B4-BE49-F238E27FC236}">
                <a16:creationId xmlns:a16="http://schemas.microsoft.com/office/drawing/2014/main" id="{861B7722-3C32-29CC-6D35-60CE04D5143D}"/>
              </a:ext>
            </a:extLst>
          </p:cNvPr>
          <p:cNvSpPr/>
          <p:nvPr/>
        </p:nvSpPr>
        <p:spPr>
          <a:xfrm>
            <a:off x="5250298" y="5546691"/>
            <a:ext cx="444731" cy="44473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4" name="CasellaDiTesto 13">
            <a:extLst>
              <a:ext uri="{FF2B5EF4-FFF2-40B4-BE49-F238E27FC236}">
                <a16:creationId xmlns:a16="http://schemas.microsoft.com/office/drawing/2014/main" id="{6BF058B6-5A3D-E52A-7ED8-9D74C2E0B780}"/>
              </a:ext>
            </a:extLst>
          </p:cNvPr>
          <p:cNvSpPr txBox="1"/>
          <p:nvPr/>
        </p:nvSpPr>
        <p:spPr>
          <a:xfrm>
            <a:off x="9131531" y="836867"/>
            <a:ext cx="2681837" cy="2646268"/>
          </a:xfrm>
          <a:prstGeom prst="rect">
            <a:avLst/>
          </a:prstGeom>
          <a:noFill/>
          <a:ln w="28575">
            <a:solidFill>
              <a:srgbClr val="FF0000"/>
            </a:solidFill>
          </a:ln>
        </p:spPr>
        <p:txBody>
          <a:bodyPr wrap="square" rtlCol="0">
            <a:noAutofit/>
          </a:bodyPr>
          <a:lstStyle/>
          <a:p>
            <a:pPr algn="ctr">
              <a:lnSpc>
                <a:spcPts val="1651"/>
              </a:lnSpc>
            </a:pPr>
            <a:r>
              <a:rPr lang="en-US" sz="1200">
                <a:solidFill>
                  <a:srgbClr val="FF0000"/>
                </a:solidFill>
              </a:rPr>
              <a:t>SECTION</a:t>
            </a:r>
          </a:p>
        </p:txBody>
      </p:sp>
      <p:sp>
        <p:nvSpPr>
          <p:cNvPr id="4" name="CasellaDiTesto 3">
            <a:extLst>
              <a:ext uri="{FF2B5EF4-FFF2-40B4-BE49-F238E27FC236}">
                <a16:creationId xmlns:a16="http://schemas.microsoft.com/office/drawing/2014/main" id="{28DB63ED-0941-6E5E-DC8D-9E990BE07CD4}"/>
              </a:ext>
            </a:extLst>
          </p:cNvPr>
          <p:cNvSpPr txBox="1"/>
          <p:nvPr/>
        </p:nvSpPr>
        <p:spPr>
          <a:xfrm>
            <a:off x="291289" y="5184856"/>
            <a:ext cx="2768600" cy="974875"/>
          </a:xfrm>
          <a:prstGeom prst="rect">
            <a:avLst/>
          </a:prstGeom>
          <a:noFill/>
          <a:ln w="38100">
            <a:solidFill>
              <a:srgbClr val="FF0000"/>
            </a:solidFill>
          </a:ln>
        </p:spPr>
        <p:txBody>
          <a:bodyPr wrap="square" rtlCol="0">
            <a:noAutofit/>
          </a:bodyPr>
          <a:lstStyle/>
          <a:p>
            <a:pPr algn="ctr">
              <a:lnSpc>
                <a:spcPts val="1651"/>
              </a:lnSpc>
            </a:pPr>
            <a:r>
              <a:rPr lang="en-US" dirty="0">
                <a:solidFill>
                  <a:srgbClr val="FF0000"/>
                </a:solidFill>
              </a:rPr>
              <a:t>After the positioning the rail will be removed, and the support tube attached to the detector</a:t>
            </a:r>
          </a:p>
        </p:txBody>
      </p:sp>
    </p:spTree>
    <p:extLst>
      <p:ext uri="{BB962C8B-B14F-4D97-AF65-F5344CB8AC3E}">
        <p14:creationId xmlns:p14="http://schemas.microsoft.com/office/powerpoint/2010/main" val="3544134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EE0E4EA-5E28-283F-213C-2A3DA3339B88}"/>
              </a:ext>
            </a:extLst>
          </p:cNvPr>
          <p:cNvSpPr>
            <a:spLocks noGrp="1"/>
          </p:cNvSpPr>
          <p:nvPr>
            <p:ph type="sldNum" sz="quarter" idx="10"/>
          </p:nvPr>
        </p:nvSpPr>
        <p:spPr/>
        <p:txBody>
          <a:bodyPr/>
          <a:lstStyle/>
          <a:p>
            <a:fld id="{88A1DFE4-5FC5-43BD-BB7E-75EAD82B965F}" type="slidenum">
              <a:rPr lang="en-US" smtClean="0"/>
              <a:pPr/>
              <a:t>18</a:t>
            </a:fld>
            <a:endParaRPr lang="en-US"/>
          </a:p>
        </p:txBody>
      </p:sp>
      <p:pic>
        <p:nvPicPr>
          <p:cNvPr id="5" name="Assembly_support_CFtube">
            <a:hlinkClick r:id="" action="ppaction://media"/>
            <a:extLst>
              <a:ext uri="{FF2B5EF4-FFF2-40B4-BE49-F238E27FC236}">
                <a16:creationId xmlns:a16="http://schemas.microsoft.com/office/drawing/2014/main" id="{C668778E-135B-25DA-1B2D-65A5EC222EB4}"/>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l="11879" t="5298" r="38768" b="9257"/>
          <a:stretch/>
        </p:blipFill>
        <p:spPr>
          <a:xfrm>
            <a:off x="5536968" y="510354"/>
            <a:ext cx="6521873" cy="6351802"/>
          </a:xfrm>
          <a:prstGeom prst="rect">
            <a:avLst/>
          </a:prstGeom>
        </p:spPr>
      </p:pic>
      <p:sp>
        <p:nvSpPr>
          <p:cNvPr id="3" name="CasellaDiTesto 2">
            <a:extLst>
              <a:ext uri="{FF2B5EF4-FFF2-40B4-BE49-F238E27FC236}">
                <a16:creationId xmlns:a16="http://schemas.microsoft.com/office/drawing/2014/main" id="{5CB5E2D4-3225-3571-3275-C18D6DB2BC40}"/>
              </a:ext>
            </a:extLst>
          </p:cNvPr>
          <p:cNvSpPr txBox="1"/>
          <p:nvPr/>
        </p:nvSpPr>
        <p:spPr>
          <a:xfrm>
            <a:off x="476250" y="759431"/>
            <a:ext cx="4413250" cy="2781792"/>
          </a:xfrm>
          <a:prstGeom prst="rect">
            <a:avLst/>
          </a:prstGeom>
          <a:noFill/>
        </p:spPr>
        <p:txBody>
          <a:bodyPr wrap="square" rtlCol="0">
            <a:noAutofit/>
          </a:bodyPr>
          <a:lstStyle/>
          <a:p>
            <a:r>
              <a:rPr lang="en-US" sz="2000" dirty="0"/>
              <a:t>Under study:</a:t>
            </a:r>
          </a:p>
          <a:p>
            <a:pPr marL="171450" indent="-171450">
              <a:buFont typeface="Arial" panose="020B0604020202020204" pitchFamily="34" charset="0"/>
              <a:buChar char="•"/>
            </a:pPr>
            <a:r>
              <a:rPr lang="en-US" sz="2000" dirty="0"/>
              <a:t>Rail support</a:t>
            </a:r>
          </a:p>
          <a:p>
            <a:pPr marL="171450" indent="-171450">
              <a:buFont typeface="Arial" panose="020B0604020202020204" pitchFamily="34" charset="0"/>
              <a:buChar char="•"/>
            </a:pPr>
            <a:r>
              <a:rPr lang="en-US" sz="2000" dirty="0"/>
              <a:t>Rail anchoring </a:t>
            </a:r>
          </a:p>
          <a:p>
            <a:pPr marL="171450" indent="-171450">
              <a:buFont typeface="Arial" panose="020B0604020202020204" pitchFamily="34" charset="0"/>
              <a:buChar char="•"/>
            </a:pPr>
            <a:r>
              <a:rPr lang="en-US" sz="2000" dirty="0"/>
              <a:t>Rails length</a:t>
            </a:r>
          </a:p>
          <a:p>
            <a:pPr marL="171450" indent="-171450">
              <a:buFont typeface="Arial" panose="020B0604020202020204" pitchFamily="34" charset="0"/>
              <a:buChar char="•"/>
            </a:pPr>
            <a:r>
              <a:rPr lang="en-US" sz="2000" dirty="0"/>
              <a:t>Geometry of the rail section</a:t>
            </a:r>
          </a:p>
          <a:p>
            <a:pPr marL="171450" indent="-171450">
              <a:buFont typeface="Arial" panose="020B0604020202020204" pitchFamily="34" charset="0"/>
              <a:buChar char="•"/>
            </a:pPr>
            <a:r>
              <a:rPr lang="en-US" sz="2000" dirty="0"/>
              <a:t>Linear bearing type</a:t>
            </a:r>
          </a:p>
          <a:p>
            <a:pPr marL="171450" indent="-171450">
              <a:buFont typeface="Arial" panose="020B0604020202020204" pitchFamily="34" charset="0"/>
              <a:buChar char="•"/>
            </a:pPr>
            <a:r>
              <a:rPr lang="en-US" sz="2000" dirty="0"/>
              <a:t>Positioning system </a:t>
            </a:r>
          </a:p>
        </p:txBody>
      </p:sp>
      <p:sp>
        <p:nvSpPr>
          <p:cNvPr id="4" name="Parentesi graffa aperta 3">
            <a:extLst>
              <a:ext uri="{FF2B5EF4-FFF2-40B4-BE49-F238E27FC236}">
                <a16:creationId xmlns:a16="http://schemas.microsoft.com/office/drawing/2014/main" id="{7BB4324A-AC73-8B05-3A3F-A50E23D419A1}"/>
              </a:ext>
            </a:extLst>
          </p:cNvPr>
          <p:cNvSpPr/>
          <p:nvPr/>
        </p:nvSpPr>
        <p:spPr>
          <a:xfrm>
            <a:off x="145628" y="1206500"/>
            <a:ext cx="376342" cy="781050"/>
          </a:xfrm>
          <a:prstGeom prst="lef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Connettore diritto 6">
            <a:extLst>
              <a:ext uri="{FF2B5EF4-FFF2-40B4-BE49-F238E27FC236}">
                <a16:creationId xmlns:a16="http://schemas.microsoft.com/office/drawing/2014/main" id="{8D4A5A32-4745-F69F-2690-3A8762F0FC3F}"/>
              </a:ext>
            </a:extLst>
          </p:cNvPr>
          <p:cNvCxnSpPr>
            <a:stCxn id="4" idx="1"/>
          </p:cNvCxnSpPr>
          <p:nvPr/>
        </p:nvCxnSpPr>
        <p:spPr>
          <a:xfrm flipH="1">
            <a:off x="145627" y="1597025"/>
            <a:ext cx="1" cy="320992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Connettore 2 8">
            <a:extLst>
              <a:ext uri="{FF2B5EF4-FFF2-40B4-BE49-F238E27FC236}">
                <a16:creationId xmlns:a16="http://schemas.microsoft.com/office/drawing/2014/main" id="{30B45DA3-07FF-1464-2B75-0E9A10FAC98C}"/>
              </a:ext>
            </a:extLst>
          </p:cNvPr>
          <p:cNvCxnSpPr>
            <a:cxnSpLocks/>
          </p:cNvCxnSpPr>
          <p:nvPr/>
        </p:nvCxnSpPr>
        <p:spPr>
          <a:xfrm>
            <a:off x="145627" y="4806950"/>
            <a:ext cx="330623"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CasellaDiTesto 9">
            <a:extLst>
              <a:ext uri="{FF2B5EF4-FFF2-40B4-BE49-F238E27FC236}">
                <a16:creationId xmlns:a16="http://schemas.microsoft.com/office/drawing/2014/main" id="{E604AB31-77B6-A17C-AFE2-318BB2B6A27B}"/>
              </a:ext>
            </a:extLst>
          </p:cNvPr>
          <p:cNvSpPr txBox="1"/>
          <p:nvPr/>
        </p:nvSpPr>
        <p:spPr>
          <a:xfrm>
            <a:off x="521970" y="3814248"/>
            <a:ext cx="4533900" cy="2781789"/>
          </a:xfrm>
          <a:prstGeom prst="rect">
            <a:avLst/>
          </a:prstGeom>
          <a:noFill/>
        </p:spPr>
        <p:txBody>
          <a:bodyPr wrap="square" rtlCol="0">
            <a:noAutofit/>
          </a:bodyPr>
          <a:lstStyle/>
          <a:p>
            <a:r>
              <a:rPr lang="en-US" sz="2000" dirty="0"/>
              <a:t>To continue the design, it is necessary to know: </a:t>
            </a:r>
          </a:p>
          <a:p>
            <a:pPr marL="171450" indent="-171450">
              <a:buFont typeface="Arial" panose="020B0604020202020204" pitchFamily="34" charset="0"/>
              <a:buChar char="•"/>
            </a:pPr>
            <a:r>
              <a:rPr lang="en-US" sz="2000" b="1" dirty="0"/>
              <a:t>Allowable anchoring </a:t>
            </a:r>
            <a:r>
              <a:rPr lang="en-US" sz="2000" dirty="0"/>
              <a:t>point from detector side</a:t>
            </a:r>
          </a:p>
          <a:p>
            <a:pPr marL="171450" indent="-171450">
              <a:buFont typeface="Arial" panose="020B0604020202020204" pitchFamily="34" charset="0"/>
              <a:buChar char="•"/>
            </a:pPr>
            <a:r>
              <a:rPr lang="en-US" sz="2000" b="1" dirty="0"/>
              <a:t>Allowable space </a:t>
            </a:r>
            <a:r>
              <a:rPr lang="en-US" sz="2000" dirty="0"/>
              <a:t>(internal detector diameter and geometry)</a:t>
            </a:r>
          </a:p>
          <a:p>
            <a:pPr marL="171450" indent="-171450">
              <a:buFont typeface="Arial" panose="020B0604020202020204" pitchFamily="34" charset="0"/>
              <a:buChar char="•"/>
            </a:pPr>
            <a:endParaRPr lang="en-US" sz="2000" dirty="0"/>
          </a:p>
          <a:p>
            <a:pPr marL="171450" indent="-171450">
              <a:buFont typeface="Arial" panose="020B0604020202020204" pitchFamily="34" charset="0"/>
              <a:buChar char="•"/>
            </a:pPr>
            <a:endParaRPr lang="en-US" sz="2000" dirty="0"/>
          </a:p>
        </p:txBody>
      </p:sp>
      <p:sp>
        <p:nvSpPr>
          <p:cNvPr id="6" name="CasellaDiTesto 5">
            <a:extLst>
              <a:ext uri="{FF2B5EF4-FFF2-40B4-BE49-F238E27FC236}">
                <a16:creationId xmlns:a16="http://schemas.microsoft.com/office/drawing/2014/main" id="{4431255C-71D4-A97D-C8BA-19A8F5829B36}"/>
              </a:ext>
            </a:extLst>
          </p:cNvPr>
          <p:cNvSpPr txBox="1"/>
          <p:nvPr/>
        </p:nvSpPr>
        <p:spPr>
          <a:xfrm>
            <a:off x="8928290" y="1197055"/>
            <a:ext cx="1352550" cy="561895"/>
          </a:xfrm>
          <a:prstGeom prst="rect">
            <a:avLst/>
          </a:prstGeom>
          <a:solidFill>
            <a:srgbClr val="FF0000"/>
          </a:solidFill>
        </p:spPr>
        <p:txBody>
          <a:bodyPr wrap="square" rtlCol="0">
            <a:noAutofit/>
          </a:bodyPr>
          <a:lstStyle/>
          <a:p>
            <a:pPr algn="ctr">
              <a:lnSpc>
                <a:spcPts val="1651"/>
              </a:lnSpc>
            </a:pPr>
            <a:r>
              <a:rPr lang="en-US" sz="1200">
                <a:solidFill>
                  <a:schemeClr val="bg1"/>
                </a:solidFill>
              </a:rPr>
              <a:t>Hypothesized anchoring point</a:t>
            </a:r>
          </a:p>
        </p:txBody>
      </p:sp>
      <p:cxnSp>
        <p:nvCxnSpPr>
          <p:cNvPr id="11" name="Connettore 2 10">
            <a:extLst>
              <a:ext uri="{FF2B5EF4-FFF2-40B4-BE49-F238E27FC236}">
                <a16:creationId xmlns:a16="http://schemas.microsoft.com/office/drawing/2014/main" id="{A92B875B-C57C-69A1-1E63-80828B2F0B15}"/>
              </a:ext>
            </a:extLst>
          </p:cNvPr>
          <p:cNvCxnSpPr/>
          <p:nvPr/>
        </p:nvCxnSpPr>
        <p:spPr>
          <a:xfrm>
            <a:off x="10280840" y="1758950"/>
            <a:ext cx="444310" cy="144303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ttore 2 11">
            <a:extLst>
              <a:ext uri="{FF2B5EF4-FFF2-40B4-BE49-F238E27FC236}">
                <a16:creationId xmlns:a16="http://schemas.microsoft.com/office/drawing/2014/main" id="{B8BCD1FF-E82F-EDC8-A154-14E74AE64EE2}"/>
              </a:ext>
            </a:extLst>
          </p:cNvPr>
          <p:cNvCxnSpPr>
            <a:cxnSpLocks/>
          </p:cNvCxnSpPr>
          <p:nvPr/>
        </p:nvCxnSpPr>
        <p:spPr>
          <a:xfrm>
            <a:off x="8947149" y="1758950"/>
            <a:ext cx="0" cy="175159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1462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06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p:cMediaNode vol="80000">
                <p:cTn id="12" fill="hold" display="0">
                  <p:stCondLst>
                    <p:cond delay="indefinite"/>
                  </p:stCondLst>
                </p:cTn>
                <p:tgtEl>
                  <p:spTgt spid="5"/>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5E0DCD-EA3C-2D43-1F23-F997DA67A2BC}"/>
              </a:ext>
            </a:extLst>
          </p:cNvPr>
          <p:cNvSpPr>
            <a:spLocks noGrp="1"/>
          </p:cNvSpPr>
          <p:nvPr>
            <p:ph type="sldNum" sz="quarter" idx="10"/>
          </p:nvPr>
        </p:nvSpPr>
        <p:spPr/>
        <p:txBody>
          <a:bodyPr/>
          <a:lstStyle/>
          <a:p>
            <a:fld id="{88A1DFE4-5FC5-43BD-BB7E-75EAD82B965F}" type="slidenum">
              <a:rPr lang="en-US" smtClean="0"/>
              <a:pPr/>
              <a:t>19</a:t>
            </a:fld>
            <a:endParaRPr lang="en-US"/>
          </a:p>
        </p:txBody>
      </p:sp>
      <p:sp>
        <p:nvSpPr>
          <p:cNvPr id="3" name="Title 2">
            <a:extLst>
              <a:ext uri="{FF2B5EF4-FFF2-40B4-BE49-F238E27FC236}">
                <a16:creationId xmlns:a16="http://schemas.microsoft.com/office/drawing/2014/main" id="{E6722106-92AB-7263-1DB6-C3689F9138BA}"/>
              </a:ext>
            </a:extLst>
          </p:cNvPr>
          <p:cNvSpPr>
            <a:spLocks noGrp="1"/>
          </p:cNvSpPr>
          <p:nvPr>
            <p:ph type="title"/>
          </p:nvPr>
        </p:nvSpPr>
        <p:spPr>
          <a:xfrm>
            <a:off x="245037" y="645963"/>
            <a:ext cx="11017800" cy="1072088"/>
          </a:xfrm>
        </p:spPr>
        <p:txBody>
          <a:bodyPr/>
          <a:lstStyle/>
          <a:p>
            <a:r>
              <a:rPr lang="en-US" sz="4000" b="1" dirty="0"/>
              <a:t>Assembly procedure</a:t>
            </a:r>
          </a:p>
        </p:txBody>
      </p:sp>
      <p:pic>
        <p:nvPicPr>
          <p:cNvPr id="21" name="Picture 20">
            <a:extLst>
              <a:ext uri="{FF2B5EF4-FFF2-40B4-BE49-F238E27FC236}">
                <a16:creationId xmlns:a16="http://schemas.microsoft.com/office/drawing/2014/main" id="{AE1CE1D9-F709-8D83-EA9C-9128EFE3A0B1}"/>
              </a:ext>
            </a:extLst>
          </p:cNvPr>
          <p:cNvPicPr>
            <a:picLocks noChangeAspect="1"/>
          </p:cNvPicPr>
          <p:nvPr/>
        </p:nvPicPr>
        <p:blipFill rotWithShape="1">
          <a:blip r:embed="rId2">
            <a:extLst>
              <a:ext uri="{28A0092B-C50C-407E-A947-70E740481C1C}">
                <a14:useLocalDpi xmlns:a14="http://schemas.microsoft.com/office/drawing/2010/main" val="0"/>
              </a:ext>
            </a:extLst>
          </a:blip>
          <a:srcRect t="10730" r="12374" b="9830"/>
          <a:stretch/>
        </p:blipFill>
        <p:spPr>
          <a:xfrm>
            <a:off x="6386033" y="1127719"/>
            <a:ext cx="3575992" cy="2097917"/>
          </a:xfrm>
          <a:prstGeom prst="rect">
            <a:avLst/>
          </a:prstGeom>
        </p:spPr>
      </p:pic>
      <p:sp>
        <p:nvSpPr>
          <p:cNvPr id="26" name="TextBox 25">
            <a:extLst>
              <a:ext uri="{FF2B5EF4-FFF2-40B4-BE49-F238E27FC236}">
                <a16:creationId xmlns:a16="http://schemas.microsoft.com/office/drawing/2014/main" id="{E8477FB3-BE56-CF73-6619-CE2593734B47}"/>
              </a:ext>
            </a:extLst>
          </p:cNvPr>
          <p:cNvSpPr txBox="1"/>
          <p:nvPr/>
        </p:nvSpPr>
        <p:spPr>
          <a:xfrm>
            <a:off x="8671348" y="2637398"/>
            <a:ext cx="3424151" cy="646331"/>
          </a:xfrm>
          <a:prstGeom prst="rect">
            <a:avLst/>
          </a:prstGeom>
          <a:noFill/>
        </p:spPr>
        <p:txBody>
          <a:bodyPr wrap="square">
            <a:spAutoFit/>
          </a:bodyPr>
          <a:lstStyle/>
          <a:p>
            <a:r>
              <a:rPr lang="en-US"/>
              <a:t>2) Disks 2 and 3 are installed inside the support tube</a:t>
            </a:r>
          </a:p>
        </p:txBody>
      </p:sp>
      <p:sp>
        <p:nvSpPr>
          <p:cNvPr id="27" name="Freccia a destra 15">
            <a:extLst>
              <a:ext uri="{FF2B5EF4-FFF2-40B4-BE49-F238E27FC236}">
                <a16:creationId xmlns:a16="http://schemas.microsoft.com/office/drawing/2014/main" id="{A45F095E-C55D-C3AA-6220-AB07B2963B34}"/>
              </a:ext>
            </a:extLst>
          </p:cNvPr>
          <p:cNvSpPr/>
          <p:nvPr/>
        </p:nvSpPr>
        <p:spPr>
          <a:xfrm>
            <a:off x="5549619" y="1957098"/>
            <a:ext cx="590550" cy="318033"/>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4F7D2D12-7FB1-5BDB-F74F-8A93C655E7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2684" y="1203043"/>
            <a:ext cx="3313742" cy="2239321"/>
          </a:xfrm>
          <a:prstGeom prst="rect">
            <a:avLst/>
          </a:prstGeom>
        </p:spPr>
      </p:pic>
      <p:grpSp>
        <p:nvGrpSpPr>
          <p:cNvPr id="12" name="Gruppo 11">
            <a:extLst>
              <a:ext uri="{FF2B5EF4-FFF2-40B4-BE49-F238E27FC236}">
                <a16:creationId xmlns:a16="http://schemas.microsoft.com/office/drawing/2014/main" id="{8C67BA3D-7254-4E7B-D882-3D288F2DB4C0}"/>
              </a:ext>
            </a:extLst>
          </p:cNvPr>
          <p:cNvGrpSpPr/>
          <p:nvPr/>
        </p:nvGrpSpPr>
        <p:grpSpPr>
          <a:xfrm>
            <a:off x="64158" y="1195168"/>
            <a:ext cx="2666165" cy="1704571"/>
            <a:chOff x="80074" y="1811456"/>
            <a:chExt cx="3483033" cy="2226823"/>
          </a:xfrm>
        </p:grpSpPr>
        <p:grpSp>
          <p:nvGrpSpPr>
            <p:cNvPr id="10" name="Gruppo 9">
              <a:extLst>
                <a:ext uri="{FF2B5EF4-FFF2-40B4-BE49-F238E27FC236}">
                  <a16:creationId xmlns:a16="http://schemas.microsoft.com/office/drawing/2014/main" id="{B9857F6A-F55E-1DB4-82FC-664F95E4E380}"/>
                </a:ext>
              </a:extLst>
            </p:cNvPr>
            <p:cNvGrpSpPr/>
            <p:nvPr/>
          </p:nvGrpSpPr>
          <p:grpSpPr>
            <a:xfrm>
              <a:off x="80074" y="1811456"/>
              <a:ext cx="3483033" cy="2226823"/>
              <a:chOff x="80074" y="1811456"/>
              <a:chExt cx="3483033" cy="2226823"/>
            </a:xfrm>
            <a:solidFill>
              <a:schemeClr val="bg1"/>
            </a:solidFill>
          </p:grpSpPr>
          <p:pic>
            <p:nvPicPr>
              <p:cNvPr id="18" name="Picture 17">
                <a:extLst>
                  <a:ext uri="{FF2B5EF4-FFF2-40B4-BE49-F238E27FC236}">
                    <a16:creationId xmlns:a16="http://schemas.microsoft.com/office/drawing/2014/main" id="{AF7009D5-3747-3DFA-2A7B-D5AB8162AF61}"/>
                  </a:ext>
                </a:extLst>
              </p:cNvPr>
              <p:cNvPicPr>
                <a:picLocks noChangeAspect="1"/>
              </p:cNvPicPr>
              <p:nvPr/>
            </p:nvPicPr>
            <p:blipFill rotWithShape="1">
              <a:blip r:embed="rId4">
                <a:extLst>
                  <a:ext uri="{28A0092B-C50C-407E-A947-70E740481C1C}">
                    <a14:useLocalDpi xmlns:a14="http://schemas.microsoft.com/office/drawing/2010/main" val="0"/>
                  </a:ext>
                </a:extLst>
              </a:blip>
              <a:srcRect l="7153" t="10501" r="12046" b="10991"/>
              <a:stretch/>
            </p:blipFill>
            <p:spPr>
              <a:xfrm>
                <a:off x="80074" y="1811456"/>
                <a:ext cx="3483033" cy="2226823"/>
              </a:xfrm>
              <a:prstGeom prst="snip2DiagRect">
                <a:avLst>
                  <a:gd name="adj1" fmla="val 0"/>
                  <a:gd name="adj2" fmla="val 0"/>
                </a:avLst>
              </a:prstGeom>
              <a:grpFill/>
              <a:ln>
                <a:solidFill>
                  <a:schemeClr val="bg1"/>
                </a:solidFill>
              </a:ln>
            </p:spPr>
          </p:pic>
          <p:sp>
            <p:nvSpPr>
              <p:cNvPr id="8" name="Luna 7">
                <a:extLst>
                  <a:ext uri="{FF2B5EF4-FFF2-40B4-BE49-F238E27FC236}">
                    <a16:creationId xmlns:a16="http://schemas.microsoft.com/office/drawing/2014/main" id="{6D75A28C-3A6F-AEDF-65AC-2DB853F1CBD6}"/>
                  </a:ext>
                </a:extLst>
              </p:cNvPr>
              <p:cNvSpPr/>
              <p:nvPr/>
            </p:nvSpPr>
            <p:spPr>
              <a:xfrm rot="16486494">
                <a:off x="587021" y="3757443"/>
                <a:ext cx="91307" cy="330731"/>
              </a:xfrm>
              <a:prstGeom prst="snip2DiagRect">
                <a:avLst/>
              </a:prstGeom>
              <a:grp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ttangolo 8">
                <a:extLst>
                  <a:ext uri="{FF2B5EF4-FFF2-40B4-BE49-F238E27FC236}">
                    <a16:creationId xmlns:a16="http://schemas.microsoft.com/office/drawing/2014/main" id="{B1E6C9BF-39C2-9054-3DFB-C5A2A11F6D5D}"/>
                  </a:ext>
                </a:extLst>
              </p:cNvPr>
              <p:cNvSpPr/>
              <p:nvPr/>
            </p:nvSpPr>
            <p:spPr>
              <a:xfrm rot="17480359">
                <a:off x="444372" y="3862782"/>
                <a:ext cx="107116" cy="209550"/>
              </a:xfrm>
              <a:prstGeom prst="snip2DiagRect">
                <a:avLst/>
              </a:prstGeom>
              <a:grp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ettangolo 10">
              <a:extLst>
                <a:ext uri="{FF2B5EF4-FFF2-40B4-BE49-F238E27FC236}">
                  <a16:creationId xmlns:a16="http://schemas.microsoft.com/office/drawing/2014/main" id="{E19DB2CE-9CB8-36D7-C748-EE81E7C4CF01}"/>
                </a:ext>
              </a:extLst>
            </p:cNvPr>
            <p:cNvSpPr/>
            <p:nvPr/>
          </p:nvSpPr>
          <p:spPr>
            <a:xfrm rot="20499677">
              <a:off x="3288867" y="3075979"/>
              <a:ext cx="140663" cy="52247"/>
            </a:xfrm>
            <a:prstGeom prst="snip2Diag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CasellaDiTesto 2">
            <a:extLst>
              <a:ext uri="{FF2B5EF4-FFF2-40B4-BE49-F238E27FC236}">
                <a16:creationId xmlns:a16="http://schemas.microsoft.com/office/drawing/2014/main" id="{7BFF9438-D3E1-0611-C6F9-052706509182}"/>
              </a:ext>
            </a:extLst>
          </p:cNvPr>
          <p:cNvSpPr txBox="1"/>
          <p:nvPr/>
        </p:nvSpPr>
        <p:spPr>
          <a:xfrm>
            <a:off x="0" y="2694189"/>
            <a:ext cx="1663586" cy="345835"/>
          </a:xfrm>
          <a:prstGeom prst="rect">
            <a:avLst/>
          </a:prstGeom>
          <a:noFill/>
        </p:spPr>
        <p:txBody>
          <a:bodyPr wrap="square" rtlCol="0">
            <a:noAutofit/>
          </a:bodyPr>
          <a:lstStyle/>
          <a:p>
            <a:pPr>
              <a:lnSpc>
                <a:spcPct val="150000"/>
              </a:lnSpc>
            </a:pPr>
            <a:r>
              <a:rPr lang="en-US" sz="1600"/>
              <a:t>Section view</a:t>
            </a:r>
          </a:p>
        </p:txBody>
      </p:sp>
      <p:sp>
        <p:nvSpPr>
          <p:cNvPr id="24" name="TextBox 23">
            <a:extLst>
              <a:ext uri="{FF2B5EF4-FFF2-40B4-BE49-F238E27FC236}">
                <a16:creationId xmlns:a16="http://schemas.microsoft.com/office/drawing/2014/main" id="{A3F27B88-C1A5-BF34-2B38-633025291D32}"/>
              </a:ext>
            </a:extLst>
          </p:cNvPr>
          <p:cNvSpPr txBox="1"/>
          <p:nvPr/>
        </p:nvSpPr>
        <p:spPr>
          <a:xfrm>
            <a:off x="45081" y="3242859"/>
            <a:ext cx="5769032" cy="646331"/>
          </a:xfrm>
          <a:prstGeom prst="rect">
            <a:avLst/>
          </a:prstGeom>
          <a:noFill/>
        </p:spPr>
        <p:txBody>
          <a:bodyPr wrap="square">
            <a:spAutoFit/>
          </a:bodyPr>
          <a:lstStyle/>
          <a:p>
            <a:r>
              <a:rPr lang="en-US"/>
              <a:t>1) Outer tracker, Medium tracker and disks 1 are installed as a rigid structure inside the support tube</a:t>
            </a:r>
            <a:endParaRPr lang="en-US">
              <a:solidFill>
                <a:srgbClr val="FF0000"/>
              </a:solidFill>
            </a:endParaRPr>
          </a:p>
        </p:txBody>
      </p:sp>
      <p:pic>
        <p:nvPicPr>
          <p:cNvPr id="13" name="Picture 9" descr="A close-up of a bracelet&#10;&#10;Description automatically generated with low confidence">
            <a:extLst>
              <a:ext uri="{FF2B5EF4-FFF2-40B4-BE49-F238E27FC236}">
                <a16:creationId xmlns:a16="http://schemas.microsoft.com/office/drawing/2014/main" id="{A24F791A-0695-2665-3415-6108A1236B7B}"/>
              </a:ext>
            </a:extLst>
          </p:cNvPr>
          <p:cNvPicPr>
            <a:picLocks noChangeAspect="1"/>
          </p:cNvPicPr>
          <p:nvPr/>
        </p:nvPicPr>
        <p:blipFill rotWithShape="1">
          <a:blip r:embed="rId5">
            <a:extLst>
              <a:ext uri="{28A0092B-C50C-407E-A947-70E740481C1C}">
                <a14:useLocalDpi xmlns:a14="http://schemas.microsoft.com/office/drawing/2010/main" val="0"/>
              </a:ext>
            </a:extLst>
          </a:blip>
          <a:srcRect l="12426" t="12411" r="14776" b="9623"/>
          <a:stretch/>
        </p:blipFill>
        <p:spPr>
          <a:xfrm>
            <a:off x="5286694" y="3844614"/>
            <a:ext cx="2534031" cy="1588186"/>
          </a:xfrm>
          <a:prstGeom prst="rect">
            <a:avLst/>
          </a:prstGeom>
        </p:spPr>
      </p:pic>
      <p:pic>
        <p:nvPicPr>
          <p:cNvPr id="14" name="Picture 11">
            <a:extLst>
              <a:ext uri="{FF2B5EF4-FFF2-40B4-BE49-F238E27FC236}">
                <a16:creationId xmlns:a16="http://schemas.microsoft.com/office/drawing/2014/main" id="{CA237A7D-8860-99CE-355E-D8F813C5288B}"/>
              </a:ext>
            </a:extLst>
          </p:cNvPr>
          <p:cNvPicPr>
            <a:picLocks noChangeAspect="1"/>
          </p:cNvPicPr>
          <p:nvPr/>
        </p:nvPicPr>
        <p:blipFill rotWithShape="1">
          <a:blip r:embed="rId6">
            <a:extLst>
              <a:ext uri="{28A0092B-C50C-407E-A947-70E740481C1C}">
                <a14:useLocalDpi xmlns:a14="http://schemas.microsoft.com/office/drawing/2010/main" val="0"/>
              </a:ext>
            </a:extLst>
          </a:blip>
          <a:srcRect l="3276" t="17778" r="8388" b="13350"/>
          <a:stretch/>
        </p:blipFill>
        <p:spPr>
          <a:xfrm>
            <a:off x="230349" y="3863103"/>
            <a:ext cx="3897608" cy="1618390"/>
          </a:xfrm>
          <a:prstGeom prst="rect">
            <a:avLst/>
          </a:prstGeom>
        </p:spPr>
      </p:pic>
      <p:sp>
        <p:nvSpPr>
          <p:cNvPr id="15" name="TextBox 3">
            <a:extLst>
              <a:ext uri="{FF2B5EF4-FFF2-40B4-BE49-F238E27FC236}">
                <a16:creationId xmlns:a16="http://schemas.microsoft.com/office/drawing/2014/main" id="{15EDBE8D-9D7C-66A0-C0C4-A1BF78014F4D}"/>
              </a:ext>
            </a:extLst>
          </p:cNvPr>
          <p:cNvSpPr txBox="1"/>
          <p:nvPr/>
        </p:nvSpPr>
        <p:spPr>
          <a:xfrm>
            <a:off x="0" y="5654957"/>
            <a:ext cx="5343276" cy="1200329"/>
          </a:xfrm>
          <a:prstGeom prst="rect">
            <a:avLst/>
          </a:prstGeom>
          <a:noFill/>
        </p:spPr>
        <p:txBody>
          <a:bodyPr wrap="square">
            <a:spAutoFit/>
          </a:bodyPr>
          <a:lstStyle/>
          <a:p>
            <a:r>
              <a:rPr lang="en-US"/>
              <a:t>3) LumiCal is installed in centered position, then beam pipe with vertex detector is inserted with a dedicated tool inside disks and outer tracker, then fixed to both endcaps</a:t>
            </a:r>
          </a:p>
        </p:txBody>
      </p:sp>
      <p:sp>
        <p:nvSpPr>
          <p:cNvPr id="17" name="TextBox 4">
            <a:extLst>
              <a:ext uri="{FF2B5EF4-FFF2-40B4-BE49-F238E27FC236}">
                <a16:creationId xmlns:a16="http://schemas.microsoft.com/office/drawing/2014/main" id="{A8F7761B-31F1-A5F2-809C-6BE5EAB37E48}"/>
              </a:ext>
            </a:extLst>
          </p:cNvPr>
          <p:cNvSpPr txBox="1"/>
          <p:nvPr/>
        </p:nvSpPr>
        <p:spPr>
          <a:xfrm>
            <a:off x="5519913" y="5654956"/>
            <a:ext cx="2972079" cy="923330"/>
          </a:xfrm>
          <a:prstGeom prst="rect">
            <a:avLst/>
          </a:prstGeom>
          <a:noFill/>
        </p:spPr>
        <p:txBody>
          <a:bodyPr wrap="square">
            <a:spAutoFit/>
          </a:bodyPr>
          <a:lstStyle/>
          <a:p>
            <a:r>
              <a:rPr lang="en-US"/>
              <a:t>4) LumiCal can be aligned in the correct position on the outgoing beams</a:t>
            </a:r>
          </a:p>
        </p:txBody>
      </p:sp>
      <p:sp>
        <p:nvSpPr>
          <p:cNvPr id="19" name="TextBox 5">
            <a:extLst>
              <a:ext uri="{FF2B5EF4-FFF2-40B4-BE49-F238E27FC236}">
                <a16:creationId xmlns:a16="http://schemas.microsoft.com/office/drawing/2014/main" id="{F3D1B71D-3116-9049-46A9-EBDFDCEBB7E1}"/>
              </a:ext>
            </a:extLst>
          </p:cNvPr>
          <p:cNvSpPr txBox="1"/>
          <p:nvPr/>
        </p:nvSpPr>
        <p:spPr>
          <a:xfrm>
            <a:off x="9196672" y="5679323"/>
            <a:ext cx="2804305" cy="646331"/>
          </a:xfrm>
          <a:prstGeom prst="rect">
            <a:avLst/>
          </a:prstGeom>
          <a:noFill/>
        </p:spPr>
        <p:txBody>
          <a:bodyPr wrap="square">
            <a:spAutoFit/>
          </a:bodyPr>
          <a:lstStyle/>
          <a:p>
            <a:r>
              <a:rPr lang="en-US"/>
              <a:t>5) Support tube can be closed</a:t>
            </a:r>
          </a:p>
        </p:txBody>
      </p:sp>
      <p:grpSp>
        <p:nvGrpSpPr>
          <p:cNvPr id="23" name="Gruppo 22">
            <a:extLst>
              <a:ext uri="{FF2B5EF4-FFF2-40B4-BE49-F238E27FC236}">
                <a16:creationId xmlns:a16="http://schemas.microsoft.com/office/drawing/2014/main" id="{F95A964C-1567-7CFD-EB7D-1B28EAFA08EA}"/>
              </a:ext>
            </a:extLst>
          </p:cNvPr>
          <p:cNvGrpSpPr/>
          <p:nvPr/>
        </p:nvGrpSpPr>
        <p:grpSpPr>
          <a:xfrm>
            <a:off x="8979462" y="3673353"/>
            <a:ext cx="2804305" cy="1610934"/>
            <a:chOff x="8462922" y="1829788"/>
            <a:chExt cx="3706756" cy="2129347"/>
          </a:xfrm>
        </p:grpSpPr>
        <p:grpSp>
          <p:nvGrpSpPr>
            <p:cNvPr id="25" name="Gruppo 24">
              <a:extLst>
                <a:ext uri="{FF2B5EF4-FFF2-40B4-BE49-F238E27FC236}">
                  <a16:creationId xmlns:a16="http://schemas.microsoft.com/office/drawing/2014/main" id="{4FB6ACB1-8776-CFA7-1830-F193E4ABF594}"/>
                </a:ext>
              </a:extLst>
            </p:cNvPr>
            <p:cNvGrpSpPr/>
            <p:nvPr/>
          </p:nvGrpSpPr>
          <p:grpSpPr>
            <a:xfrm>
              <a:off x="8462922" y="1829788"/>
              <a:ext cx="3706756" cy="2129347"/>
              <a:chOff x="8462922" y="1829788"/>
              <a:chExt cx="3706756" cy="2129347"/>
            </a:xfrm>
          </p:grpSpPr>
          <p:pic>
            <p:nvPicPr>
              <p:cNvPr id="29" name="Picture 7">
                <a:extLst>
                  <a:ext uri="{FF2B5EF4-FFF2-40B4-BE49-F238E27FC236}">
                    <a16:creationId xmlns:a16="http://schemas.microsoft.com/office/drawing/2014/main" id="{E346BD4F-79F0-1DE3-31D9-1F854D29846C}"/>
                  </a:ext>
                </a:extLst>
              </p:cNvPr>
              <p:cNvPicPr>
                <a:picLocks noChangeAspect="1"/>
              </p:cNvPicPr>
              <p:nvPr/>
            </p:nvPicPr>
            <p:blipFill rotWithShape="1">
              <a:blip r:embed="rId7">
                <a:extLst>
                  <a:ext uri="{28A0092B-C50C-407E-A947-70E740481C1C}">
                    <a14:useLocalDpi xmlns:a14="http://schemas.microsoft.com/office/drawing/2010/main" val="0"/>
                  </a:ext>
                </a:extLst>
              </a:blip>
              <a:srcRect l="12222" t="18309" r="16905" b="20732"/>
              <a:stretch/>
            </p:blipFill>
            <p:spPr>
              <a:xfrm>
                <a:off x="8462922" y="1829788"/>
                <a:ext cx="3706756" cy="2123902"/>
              </a:xfrm>
              <a:prstGeom prst="rect">
                <a:avLst/>
              </a:prstGeom>
            </p:spPr>
          </p:pic>
          <p:sp>
            <p:nvSpPr>
              <p:cNvPr id="30" name="Luna 29">
                <a:extLst>
                  <a:ext uri="{FF2B5EF4-FFF2-40B4-BE49-F238E27FC236}">
                    <a16:creationId xmlns:a16="http://schemas.microsoft.com/office/drawing/2014/main" id="{16C72F71-19C4-7307-7430-FD7843C5FF44}"/>
                  </a:ext>
                </a:extLst>
              </p:cNvPr>
              <p:cNvSpPr/>
              <p:nvPr/>
            </p:nvSpPr>
            <p:spPr>
              <a:xfrm rot="16872422">
                <a:off x="8910965" y="3619449"/>
                <a:ext cx="115900" cy="423311"/>
              </a:xfrm>
              <a:prstGeom prst="moon">
                <a:avLst>
                  <a:gd name="adj" fmla="val 5626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ttangolo 30">
                <a:extLst>
                  <a:ext uri="{FF2B5EF4-FFF2-40B4-BE49-F238E27FC236}">
                    <a16:creationId xmlns:a16="http://schemas.microsoft.com/office/drawing/2014/main" id="{5A767690-9E79-E392-F046-C8436E8DE8C3}"/>
                  </a:ext>
                </a:extLst>
              </p:cNvPr>
              <p:cNvSpPr/>
              <p:nvPr/>
            </p:nvSpPr>
            <p:spPr>
              <a:xfrm rot="16527968">
                <a:off x="8950911" y="3683460"/>
                <a:ext cx="107116" cy="44423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Rettangolo 27">
              <a:extLst>
                <a:ext uri="{FF2B5EF4-FFF2-40B4-BE49-F238E27FC236}">
                  <a16:creationId xmlns:a16="http://schemas.microsoft.com/office/drawing/2014/main" id="{106C0BE7-7E57-8B60-C453-3132FC56072F}"/>
                </a:ext>
              </a:extLst>
            </p:cNvPr>
            <p:cNvSpPr/>
            <p:nvPr/>
          </p:nvSpPr>
          <p:spPr>
            <a:xfrm rot="20624583">
              <a:off x="11643980" y="3036660"/>
              <a:ext cx="167855" cy="11205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Freccia a destra 15">
            <a:extLst>
              <a:ext uri="{FF2B5EF4-FFF2-40B4-BE49-F238E27FC236}">
                <a16:creationId xmlns:a16="http://schemas.microsoft.com/office/drawing/2014/main" id="{0BE0F177-DE45-6B7B-656E-4540A2318A23}"/>
              </a:ext>
            </a:extLst>
          </p:cNvPr>
          <p:cNvSpPr/>
          <p:nvPr/>
        </p:nvSpPr>
        <p:spPr>
          <a:xfrm>
            <a:off x="11262837" y="1967227"/>
            <a:ext cx="590550" cy="318033"/>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ccia a destra 15">
            <a:extLst>
              <a:ext uri="{FF2B5EF4-FFF2-40B4-BE49-F238E27FC236}">
                <a16:creationId xmlns:a16="http://schemas.microsoft.com/office/drawing/2014/main" id="{54D96988-8E8C-0F5A-6E8D-A517A0B3E153}"/>
              </a:ext>
            </a:extLst>
          </p:cNvPr>
          <p:cNvSpPr/>
          <p:nvPr/>
        </p:nvSpPr>
        <p:spPr>
          <a:xfrm>
            <a:off x="127725" y="4570318"/>
            <a:ext cx="590550" cy="318033"/>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ccia a destra 15">
            <a:extLst>
              <a:ext uri="{FF2B5EF4-FFF2-40B4-BE49-F238E27FC236}">
                <a16:creationId xmlns:a16="http://schemas.microsoft.com/office/drawing/2014/main" id="{2C0245D7-1772-BAA0-05A6-264000C14EDC}"/>
              </a:ext>
            </a:extLst>
          </p:cNvPr>
          <p:cNvSpPr/>
          <p:nvPr/>
        </p:nvSpPr>
        <p:spPr>
          <a:xfrm>
            <a:off x="4531333" y="4570317"/>
            <a:ext cx="590550" cy="318033"/>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ccia a destra 15">
            <a:extLst>
              <a:ext uri="{FF2B5EF4-FFF2-40B4-BE49-F238E27FC236}">
                <a16:creationId xmlns:a16="http://schemas.microsoft.com/office/drawing/2014/main" id="{0CA3FAF2-FEB9-7356-3A21-B6DA694F07BC}"/>
              </a:ext>
            </a:extLst>
          </p:cNvPr>
          <p:cNvSpPr/>
          <p:nvPr/>
        </p:nvSpPr>
        <p:spPr>
          <a:xfrm>
            <a:off x="8224101" y="4570316"/>
            <a:ext cx="590550" cy="318033"/>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50010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A376DA-4329-5624-B8DE-FE528DB6A9CC}"/>
              </a:ext>
            </a:extLst>
          </p:cNvPr>
          <p:cNvSpPr>
            <a:spLocks noGrp="1"/>
          </p:cNvSpPr>
          <p:nvPr>
            <p:ph type="sldNum" sz="quarter" idx="10"/>
          </p:nvPr>
        </p:nvSpPr>
        <p:spPr>
          <a:xfrm>
            <a:off x="11629299" y="114180"/>
            <a:ext cx="385972" cy="226761"/>
          </a:xfrm>
        </p:spPr>
        <p:txBody>
          <a:bodyPr/>
          <a:lstStyle/>
          <a:p>
            <a:fld id="{88A1DFE4-5FC5-43BD-BB7E-75EAD82B965F}" type="slidenum">
              <a:rPr lang="en-US" noProof="0" smtClean="0"/>
              <a:pPr/>
              <a:t>2</a:t>
            </a:fld>
            <a:endParaRPr lang="en-US" noProof="0"/>
          </a:p>
        </p:txBody>
      </p:sp>
      <p:sp>
        <p:nvSpPr>
          <p:cNvPr id="5" name="Title 4">
            <a:extLst>
              <a:ext uri="{FF2B5EF4-FFF2-40B4-BE49-F238E27FC236}">
                <a16:creationId xmlns:a16="http://schemas.microsoft.com/office/drawing/2014/main" id="{721FB4EA-861E-DB87-9493-4AE15C940C50}"/>
              </a:ext>
            </a:extLst>
          </p:cNvPr>
          <p:cNvSpPr>
            <a:spLocks noGrp="1"/>
          </p:cNvSpPr>
          <p:nvPr>
            <p:ph type="title"/>
          </p:nvPr>
        </p:nvSpPr>
        <p:spPr>
          <a:xfrm>
            <a:off x="559298" y="757959"/>
            <a:ext cx="11017800" cy="1072088"/>
          </a:xfrm>
        </p:spPr>
        <p:txBody>
          <a:bodyPr/>
          <a:lstStyle/>
          <a:p>
            <a:r>
              <a:rPr lang="en-US" sz="4000" b="1"/>
              <a:t>Table</a:t>
            </a:r>
            <a:r>
              <a:rPr lang="en-US"/>
              <a:t> </a:t>
            </a:r>
            <a:r>
              <a:rPr lang="en-US" sz="4000" b="1"/>
              <a:t>of content</a:t>
            </a:r>
          </a:p>
        </p:txBody>
      </p:sp>
      <p:graphicFrame>
        <p:nvGraphicFramePr>
          <p:cNvPr id="6" name="Tabella 6">
            <a:extLst>
              <a:ext uri="{FF2B5EF4-FFF2-40B4-BE49-F238E27FC236}">
                <a16:creationId xmlns:a16="http://schemas.microsoft.com/office/drawing/2014/main" id="{E37D2B58-FD9F-F500-5E36-686C54825376}"/>
              </a:ext>
            </a:extLst>
          </p:cNvPr>
          <p:cNvGraphicFramePr>
            <a:graphicFrameLocks noGrp="1"/>
          </p:cNvGraphicFramePr>
          <p:nvPr>
            <p:extLst>
              <p:ext uri="{D42A27DB-BD31-4B8C-83A1-F6EECF244321}">
                <p14:modId xmlns:p14="http://schemas.microsoft.com/office/powerpoint/2010/main" val="1688021165"/>
              </p:ext>
            </p:extLst>
          </p:nvPr>
        </p:nvGraphicFramePr>
        <p:xfrm>
          <a:off x="136849" y="1586203"/>
          <a:ext cx="11638384" cy="4912568"/>
        </p:xfrm>
        <a:graphic>
          <a:graphicData uri="http://schemas.openxmlformats.org/drawingml/2006/table">
            <a:tbl>
              <a:tblPr firstRow="1" bandRow="1">
                <a:tableStyleId>{2D5ABB26-0587-4C30-8999-92F81FD0307C}</a:tableStyleId>
              </a:tblPr>
              <a:tblGrid>
                <a:gridCol w="4808375">
                  <a:extLst>
                    <a:ext uri="{9D8B030D-6E8A-4147-A177-3AD203B41FA5}">
                      <a16:colId xmlns:a16="http://schemas.microsoft.com/office/drawing/2014/main" val="1216112881"/>
                    </a:ext>
                  </a:extLst>
                </a:gridCol>
                <a:gridCol w="719931">
                  <a:extLst>
                    <a:ext uri="{9D8B030D-6E8A-4147-A177-3AD203B41FA5}">
                      <a16:colId xmlns:a16="http://schemas.microsoft.com/office/drawing/2014/main" val="2605013982"/>
                    </a:ext>
                  </a:extLst>
                </a:gridCol>
                <a:gridCol w="5589528">
                  <a:extLst>
                    <a:ext uri="{9D8B030D-6E8A-4147-A177-3AD203B41FA5}">
                      <a16:colId xmlns:a16="http://schemas.microsoft.com/office/drawing/2014/main" val="2898456777"/>
                    </a:ext>
                  </a:extLst>
                </a:gridCol>
                <a:gridCol w="520550">
                  <a:extLst>
                    <a:ext uri="{9D8B030D-6E8A-4147-A177-3AD203B41FA5}">
                      <a16:colId xmlns:a16="http://schemas.microsoft.com/office/drawing/2014/main" val="2338493914"/>
                    </a:ext>
                  </a:extLst>
                </a:gridCol>
              </a:tblGrid>
              <a:tr h="611155">
                <a:tc>
                  <a:txBody>
                    <a:bodyPr/>
                    <a:lstStyle/>
                    <a:p>
                      <a:pPr algn="l"/>
                      <a:r>
                        <a:rPr lang="en-US" sz="2000" dirty="0"/>
                        <a:t>Spatial constraint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dirty="0"/>
                        <a:t>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2000" dirty="0"/>
                        <a:t>Support tube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dirty="0"/>
                        <a:t>14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22813384"/>
                  </a:ext>
                </a:extLst>
              </a:tr>
              <a:tr h="611155">
                <a:tc>
                  <a:txBody>
                    <a:bodyPr/>
                    <a:lstStyle/>
                    <a:p>
                      <a:pPr algn="l"/>
                      <a:r>
                        <a:rPr lang="en-US" sz="2000"/>
                        <a:t>MDI Mechanical Model</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dirty="0"/>
                        <a:t>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2000" dirty="0"/>
                        <a:t>Assembly procedure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dirty="0"/>
                        <a:t>19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31242664"/>
                  </a:ext>
                </a:extLst>
              </a:tr>
              <a:tr h="611155">
                <a:tc>
                  <a:txBody>
                    <a:bodyPr/>
                    <a:lstStyle/>
                    <a:p>
                      <a:pPr algn="l"/>
                      <a:r>
                        <a:rPr lang="en-US" sz="2000"/>
                        <a:t>Central Chamber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dirty="0"/>
                        <a:t>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2000" dirty="0"/>
                        <a:t>Conclusion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dirty="0"/>
                        <a:t>20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42244345"/>
                  </a:ext>
                </a:extLst>
              </a:tr>
              <a:tr h="611155">
                <a:tc>
                  <a:txBody>
                    <a:bodyPr/>
                    <a:lstStyle/>
                    <a:p>
                      <a:pPr algn="l"/>
                      <a:r>
                        <a:rPr lang="en-US" sz="2000"/>
                        <a:t>Trapezoidal chamber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dirty="0"/>
                        <a:t>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en-US" sz="20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endParaRPr lang="en-US" sz="20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50126253"/>
                  </a:ext>
                </a:extLst>
              </a:tr>
              <a:tr h="634483">
                <a:tc>
                  <a:txBody>
                    <a:bodyPr/>
                    <a:lstStyle/>
                    <a:p>
                      <a:pPr algn="l"/>
                      <a:r>
                        <a:rPr lang="en-US" sz="2000"/>
                        <a:t>Structural analysis – chamber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dirty="0"/>
                        <a:t>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en-US" sz="20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endParaRPr lang="en-US" sz="20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17701631"/>
                  </a:ext>
                </a:extLst>
              </a:tr>
              <a:tr h="611155">
                <a:tc>
                  <a:txBody>
                    <a:bodyPr/>
                    <a:lstStyle/>
                    <a:p>
                      <a:pPr algn="l"/>
                      <a:r>
                        <a:rPr lang="en-US" sz="2000" dirty="0"/>
                        <a:t>Bellows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dirty="0"/>
                        <a:t>11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76287324"/>
                  </a:ext>
                </a:extLst>
              </a:tr>
              <a:tr h="611155">
                <a:tc>
                  <a:txBody>
                    <a:bodyPr/>
                    <a:lstStyle/>
                    <a:p>
                      <a:pPr algn="l"/>
                      <a:r>
                        <a:rPr lang="en-US" sz="2000" dirty="0"/>
                        <a:t>Crotch chamber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dirty="0"/>
                        <a:t>12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en-US" sz="20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endParaRPr lang="en-US" sz="20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96902519"/>
                  </a:ext>
                </a:extLst>
              </a:tr>
              <a:tr h="611155">
                <a:tc>
                  <a:txBody>
                    <a:bodyPr/>
                    <a:lstStyle/>
                    <a:p>
                      <a:pPr algn="l"/>
                      <a:endParaRPr lang="en-US" sz="20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20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en-US" sz="20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en-US" sz="20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44441543"/>
                  </a:ext>
                </a:extLst>
              </a:tr>
            </a:tbl>
          </a:graphicData>
        </a:graphic>
      </p:graphicFrame>
    </p:spTree>
    <p:extLst>
      <p:ext uri="{BB962C8B-B14F-4D97-AF65-F5344CB8AC3E}">
        <p14:creationId xmlns:p14="http://schemas.microsoft.com/office/powerpoint/2010/main" val="12784740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9D0D096D-EF5F-D438-002D-D1F0CCFEEF2D}"/>
              </a:ext>
            </a:extLst>
          </p:cNvPr>
          <p:cNvSpPr>
            <a:spLocks noGrp="1"/>
          </p:cNvSpPr>
          <p:nvPr>
            <p:ph type="sldNum" sz="quarter" idx="10"/>
          </p:nvPr>
        </p:nvSpPr>
        <p:spPr/>
        <p:txBody>
          <a:bodyPr/>
          <a:lstStyle/>
          <a:p>
            <a:fld id="{88A1DFE4-5FC5-43BD-BB7E-75EAD82B965F}" type="slidenum">
              <a:rPr lang="en-US" noProof="0" smtClean="0"/>
              <a:pPr/>
              <a:t>20</a:t>
            </a:fld>
            <a:endParaRPr lang="en-US" noProof="0"/>
          </a:p>
        </p:txBody>
      </p:sp>
      <p:sp>
        <p:nvSpPr>
          <p:cNvPr id="5" name="Titolo 4">
            <a:extLst>
              <a:ext uri="{FF2B5EF4-FFF2-40B4-BE49-F238E27FC236}">
                <a16:creationId xmlns:a16="http://schemas.microsoft.com/office/drawing/2014/main" id="{060F3F56-1390-4F77-5135-3B7DA689B300}"/>
              </a:ext>
            </a:extLst>
          </p:cNvPr>
          <p:cNvSpPr>
            <a:spLocks noGrp="1"/>
          </p:cNvSpPr>
          <p:nvPr>
            <p:ph type="title"/>
          </p:nvPr>
        </p:nvSpPr>
        <p:spPr>
          <a:xfrm>
            <a:off x="370871" y="713386"/>
            <a:ext cx="11017800" cy="1072088"/>
          </a:xfrm>
        </p:spPr>
        <p:txBody>
          <a:bodyPr vert="horz" lIns="91440" tIns="45720" rIns="91440" bIns="45720" rtlCol="0" anchor="t" anchorCtr="0">
            <a:noAutofit/>
          </a:bodyPr>
          <a:lstStyle/>
          <a:p>
            <a:r>
              <a:rPr lang="en-US" sz="4000" b="1" dirty="0"/>
              <a:t>Conclusion</a:t>
            </a:r>
          </a:p>
        </p:txBody>
      </p:sp>
      <p:sp>
        <p:nvSpPr>
          <p:cNvPr id="13" name="Content Placeholder 3">
            <a:extLst>
              <a:ext uri="{FF2B5EF4-FFF2-40B4-BE49-F238E27FC236}">
                <a16:creationId xmlns:a16="http://schemas.microsoft.com/office/drawing/2014/main" id="{CE2684FA-6961-A7F5-1D77-9082357F5472}"/>
              </a:ext>
            </a:extLst>
          </p:cNvPr>
          <p:cNvSpPr txBox="1">
            <a:spLocks/>
          </p:cNvSpPr>
          <p:nvPr/>
        </p:nvSpPr>
        <p:spPr>
          <a:xfrm>
            <a:off x="370871" y="1329842"/>
            <a:ext cx="10299421" cy="4872085"/>
          </a:xfrm>
          <a:prstGeom prst="rect">
            <a:avLst/>
          </a:prstGeom>
        </p:spPr>
        <p:txBody>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indent="-360000">
              <a:lnSpc>
                <a:spcPct val="150000"/>
              </a:lnSpc>
              <a:buFont typeface="Arial" panose="020B0604020202020204" pitchFamily="34" charset="0"/>
              <a:buChar char="•"/>
            </a:pPr>
            <a:r>
              <a:rPr lang="en-US" sz="2000" dirty="0"/>
              <a:t>The current central chamber design has been proposed and is compatible with the </a:t>
            </a:r>
            <a:r>
              <a:rPr lang="en-US" sz="2000" b="1" dirty="0"/>
              <a:t>Inner Vertex </a:t>
            </a:r>
            <a:r>
              <a:rPr lang="en-US" sz="2000" dirty="0"/>
              <a:t>design. </a:t>
            </a:r>
          </a:p>
          <a:p>
            <a:pPr indent="-360000">
              <a:lnSpc>
                <a:spcPct val="150000"/>
              </a:lnSpc>
              <a:buFont typeface="Arial" panose="020B0604020202020204" pitchFamily="34" charset="0"/>
              <a:buChar char="•"/>
            </a:pPr>
            <a:r>
              <a:rPr lang="en-US" sz="2000" dirty="0"/>
              <a:t>The design of </a:t>
            </a:r>
            <a:r>
              <a:rPr lang="en-US" sz="2000" b="1" dirty="0"/>
              <a:t>conical chamber </a:t>
            </a:r>
            <a:r>
              <a:rPr lang="en-US" sz="2000" dirty="0"/>
              <a:t>has been developed and is compatible with LumiCal requirements. </a:t>
            </a:r>
          </a:p>
          <a:p>
            <a:pPr indent="-360000">
              <a:lnSpc>
                <a:spcPct val="150000"/>
              </a:lnSpc>
              <a:buFont typeface="Arial" panose="020B0604020202020204" pitchFamily="34" charset="0"/>
              <a:buChar char="•"/>
            </a:pPr>
            <a:r>
              <a:rPr lang="en-US" sz="2000" dirty="0"/>
              <a:t>The preliminary design of </a:t>
            </a:r>
            <a:r>
              <a:rPr lang="en-US" sz="2000" b="1" dirty="0"/>
              <a:t>crotch chamber </a:t>
            </a:r>
            <a:r>
              <a:rPr lang="en-US" sz="2000" dirty="0"/>
              <a:t>has been proposed.</a:t>
            </a:r>
          </a:p>
          <a:p>
            <a:pPr indent="-360000">
              <a:lnSpc>
                <a:spcPct val="150000"/>
              </a:lnSpc>
              <a:buFont typeface="Arial" panose="020B0604020202020204" pitchFamily="34" charset="0"/>
              <a:buChar char="•"/>
            </a:pPr>
            <a:r>
              <a:rPr lang="en-US" sz="2000" dirty="0"/>
              <a:t>The </a:t>
            </a:r>
            <a:r>
              <a:rPr lang="en-US" sz="2000" b="1" dirty="0"/>
              <a:t>concept of Support Tube </a:t>
            </a:r>
            <a:r>
              <a:rPr lang="en-US" sz="2000" dirty="0"/>
              <a:t>has been introduced and the </a:t>
            </a:r>
            <a:r>
              <a:rPr lang="en-US" sz="2000" b="1" dirty="0"/>
              <a:t>proposal of an assembly </a:t>
            </a:r>
            <a:r>
              <a:rPr lang="en-US" sz="2000" dirty="0"/>
              <a:t>strategy as well. </a:t>
            </a:r>
          </a:p>
          <a:p>
            <a:pPr indent="-360000">
              <a:lnSpc>
                <a:spcPct val="150000"/>
              </a:lnSpc>
              <a:buFont typeface="Arial" panose="020B0604020202020204" pitchFamily="34" charset="0"/>
              <a:buChar char="•"/>
            </a:pPr>
            <a:r>
              <a:rPr lang="en-US" sz="2000" dirty="0"/>
              <a:t>The preliminary structural analyses have been performed and the results are compatible with the requirement in terms of allowable maximum stress and displacement. </a:t>
            </a:r>
          </a:p>
          <a:p>
            <a:endParaRPr lang="en-US" sz="1800" dirty="0"/>
          </a:p>
          <a:p>
            <a:endParaRPr lang="en-US" sz="1800" dirty="0"/>
          </a:p>
        </p:txBody>
      </p:sp>
    </p:spTree>
    <p:extLst>
      <p:ext uri="{BB962C8B-B14F-4D97-AF65-F5344CB8AC3E}">
        <p14:creationId xmlns:p14="http://schemas.microsoft.com/office/powerpoint/2010/main" val="21210490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B2C7F8-4522-5A7D-59CD-457836884931}"/>
              </a:ext>
            </a:extLst>
          </p:cNvPr>
          <p:cNvSpPr>
            <a:spLocks noGrp="1"/>
          </p:cNvSpPr>
          <p:nvPr>
            <p:ph type="ctrTitle" idx="4294967295"/>
          </p:nvPr>
        </p:nvSpPr>
        <p:spPr>
          <a:xfrm>
            <a:off x="684346" y="2379575"/>
            <a:ext cx="10125616" cy="2387600"/>
          </a:xfrm>
        </p:spPr>
        <p:txBody>
          <a:bodyPr/>
          <a:lstStyle/>
          <a:p>
            <a:r>
              <a:rPr lang="en-US" dirty="0"/>
              <a:t>\</a:t>
            </a:r>
          </a:p>
        </p:txBody>
      </p:sp>
      <p:sp>
        <p:nvSpPr>
          <p:cNvPr id="3" name="Slide Number Placeholder 2">
            <a:extLst>
              <a:ext uri="{FF2B5EF4-FFF2-40B4-BE49-F238E27FC236}">
                <a16:creationId xmlns:a16="http://schemas.microsoft.com/office/drawing/2014/main" id="{F15A9757-C847-DDCF-C267-7C3619D53710}"/>
              </a:ext>
            </a:extLst>
          </p:cNvPr>
          <p:cNvSpPr>
            <a:spLocks noGrp="1"/>
          </p:cNvSpPr>
          <p:nvPr>
            <p:ph type="sldNum" sz="quarter" idx="12"/>
          </p:nvPr>
        </p:nvSpPr>
        <p:spPr/>
        <p:txBody>
          <a:bodyPr/>
          <a:lstStyle/>
          <a:p>
            <a:fld id="{88A1DFE4-5FC5-43BD-BB7E-75EAD82B965F}" type="slidenum">
              <a:rPr lang="en-US" noProof="0" smtClean="0"/>
              <a:pPr/>
              <a:t>21</a:t>
            </a:fld>
            <a:endParaRPr lang="en-US" noProof="0"/>
          </a:p>
        </p:txBody>
      </p:sp>
    </p:spTree>
    <p:extLst>
      <p:ext uri="{BB962C8B-B14F-4D97-AF65-F5344CB8AC3E}">
        <p14:creationId xmlns:p14="http://schemas.microsoft.com/office/powerpoint/2010/main" val="4776397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E40988C6-0C03-D58C-C17E-559BD2CF5418}"/>
              </a:ext>
            </a:extLst>
          </p:cNvPr>
          <p:cNvSpPr>
            <a:spLocks noGrp="1"/>
          </p:cNvSpPr>
          <p:nvPr>
            <p:ph type="sldNum" sz="quarter" idx="10"/>
          </p:nvPr>
        </p:nvSpPr>
        <p:spPr/>
        <p:txBody>
          <a:bodyPr/>
          <a:lstStyle/>
          <a:p>
            <a:fld id="{88A1DFE4-5FC5-43BD-BB7E-75EAD82B965F}" type="slidenum">
              <a:rPr lang="en-US" noProof="0" smtClean="0"/>
              <a:pPr/>
              <a:t>3</a:t>
            </a:fld>
            <a:endParaRPr lang="en-US" noProof="0"/>
          </a:p>
        </p:txBody>
      </p:sp>
      <p:grpSp>
        <p:nvGrpSpPr>
          <p:cNvPr id="29" name="Gruppo 28">
            <a:extLst>
              <a:ext uri="{FF2B5EF4-FFF2-40B4-BE49-F238E27FC236}">
                <a16:creationId xmlns:a16="http://schemas.microsoft.com/office/drawing/2014/main" id="{0B58D1D0-C794-3364-4F3D-ED7F8C2F6548}"/>
              </a:ext>
            </a:extLst>
          </p:cNvPr>
          <p:cNvGrpSpPr/>
          <p:nvPr/>
        </p:nvGrpSpPr>
        <p:grpSpPr>
          <a:xfrm>
            <a:off x="7217136" y="1637305"/>
            <a:ext cx="4974864" cy="5220695"/>
            <a:chOff x="7217136" y="1218204"/>
            <a:chExt cx="4974864" cy="5220695"/>
          </a:xfrm>
        </p:grpSpPr>
        <p:pic>
          <p:nvPicPr>
            <p:cNvPr id="12" name="Immagine 11">
              <a:extLst>
                <a:ext uri="{FF2B5EF4-FFF2-40B4-BE49-F238E27FC236}">
                  <a16:creationId xmlns:a16="http://schemas.microsoft.com/office/drawing/2014/main" id="{CFF57C68-5017-0DD7-6FCC-6D047D9F34D9}"/>
                </a:ext>
              </a:extLst>
            </p:cNvPr>
            <p:cNvPicPr>
              <a:picLocks noChangeAspect="1"/>
            </p:cNvPicPr>
            <p:nvPr/>
          </p:nvPicPr>
          <p:blipFill>
            <a:blip r:embed="rId2"/>
            <a:stretch>
              <a:fillRect/>
            </a:stretch>
          </p:blipFill>
          <p:spPr>
            <a:xfrm>
              <a:off x="7217136" y="1218204"/>
              <a:ext cx="4829237" cy="5220695"/>
            </a:xfrm>
            <a:prstGeom prst="rect">
              <a:avLst/>
            </a:prstGeom>
          </p:spPr>
        </p:pic>
        <p:cxnSp>
          <p:nvCxnSpPr>
            <p:cNvPr id="14" name="Connettore 2 13">
              <a:extLst>
                <a:ext uri="{FF2B5EF4-FFF2-40B4-BE49-F238E27FC236}">
                  <a16:creationId xmlns:a16="http://schemas.microsoft.com/office/drawing/2014/main" id="{1A365DFA-DED6-72ED-1280-384A94499E57}"/>
                </a:ext>
              </a:extLst>
            </p:cNvPr>
            <p:cNvCxnSpPr/>
            <p:nvPr/>
          </p:nvCxnSpPr>
          <p:spPr>
            <a:xfrm>
              <a:off x="8248650" y="1885950"/>
              <a:ext cx="133350" cy="3362325"/>
            </a:xfrm>
            <a:prstGeom prst="straightConnector1">
              <a:avLst/>
            </a:prstGeom>
            <a:ln w="5715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Connettore 2 14">
              <a:extLst>
                <a:ext uri="{FF2B5EF4-FFF2-40B4-BE49-F238E27FC236}">
                  <a16:creationId xmlns:a16="http://schemas.microsoft.com/office/drawing/2014/main" id="{CCDBD8DB-8356-A591-6F78-C6700E6BD341}"/>
                </a:ext>
              </a:extLst>
            </p:cNvPr>
            <p:cNvCxnSpPr>
              <a:cxnSpLocks/>
            </p:cNvCxnSpPr>
            <p:nvPr/>
          </p:nvCxnSpPr>
          <p:spPr>
            <a:xfrm flipH="1">
              <a:off x="9559141" y="3719512"/>
              <a:ext cx="2632859" cy="946742"/>
            </a:xfrm>
            <a:prstGeom prst="straightConnector1">
              <a:avLst/>
            </a:prstGeom>
            <a:ln w="5715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CasellaDiTesto 16">
              <a:extLst>
                <a:ext uri="{FF2B5EF4-FFF2-40B4-BE49-F238E27FC236}">
                  <a16:creationId xmlns:a16="http://schemas.microsoft.com/office/drawing/2014/main" id="{3B30B6A6-AA66-FCEE-BB98-4C295293D328}"/>
                </a:ext>
              </a:extLst>
            </p:cNvPr>
            <p:cNvSpPr txBox="1"/>
            <p:nvPr/>
          </p:nvSpPr>
          <p:spPr>
            <a:xfrm rot="20298024">
              <a:off x="10089443" y="3926298"/>
              <a:ext cx="1189741" cy="371475"/>
            </a:xfrm>
            <a:prstGeom prst="rect">
              <a:avLst/>
            </a:prstGeom>
            <a:noFill/>
          </p:spPr>
          <p:txBody>
            <a:bodyPr wrap="square" rtlCol="0">
              <a:noAutofit/>
            </a:bodyPr>
            <a:lstStyle/>
            <a:p>
              <a:pPr algn="ctr">
                <a:lnSpc>
                  <a:spcPts val="1651"/>
                </a:lnSpc>
              </a:pPr>
              <a:r>
                <a:rPr lang="en-US" sz="2400" b="1">
                  <a:solidFill>
                    <a:srgbClr val="FF0000"/>
                  </a:solidFill>
                </a:rPr>
                <a:t>10.6m</a:t>
              </a:r>
            </a:p>
          </p:txBody>
        </p:sp>
        <p:sp>
          <p:nvSpPr>
            <p:cNvPr id="18" name="CasellaDiTesto 17">
              <a:extLst>
                <a:ext uri="{FF2B5EF4-FFF2-40B4-BE49-F238E27FC236}">
                  <a16:creationId xmlns:a16="http://schemas.microsoft.com/office/drawing/2014/main" id="{D95B92F5-C7B8-0DD5-49FD-E279B136E40F}"/>
                </a:ext>
              </a:extLst>
            </p:cNvPr>
            <p:cNvSpPr txBox="1"/>
            <p:nvPr/>
          </p:nvSpPr>
          <p:spPr>
            <a:xfrm rot="16046542">
              <a:off x="7575031" y="3287666"/>
              <a:ext cx="1189741" cy="371475"/>
            </a:xfrm>
            <a:prstGeom prst="rect">
              <a:avLst/>
            </a:prstGeom>
            <a:noFill/>
          </p:spPr>
          <p:txBody>
            <a:bodyPr wrap="square" rtlCol="0">
              <a:noAutofit/>
            </a:bodyPr>
            <a:lstStyle/>
            <a:p>
              <a:pPr algn="ctr">
                <a:lnSpc>
                  <a:spcPts val="1651"/>
                </a:lnSpc>
              </a:pPr>
              <a:r>
                <a:rPr lang="en-US" sz="2400" b="1">
                  <a:solidFill>
                    <a:srgbClr val="FF0000"/>
                  </a:solidFill>
                </a:rPr>
                <a:t>12 m</a:t>
              </a:r>
            </a:p>
          </p:txBody>
        </p:sp>
      </p:grpSp>
      <p:grpSp>
        <p:nvGrpSpPr>
          <p:cNvPr id="26" name="Gruppo 25">
            <a:extLst>
              <a:ext uri="{FF2B5EF4-FFF2-40B4-BE49-F238E27FC236}">
                <a16:creationId xmlns:a16="http://schemas.microsoft.com/office/drawing/2014/main" id="{1F1911C8-9050-CF32-BF8C-5905E963D983}"/>
              </a:ext>
            </a:extLst>
          </p:cNvPr>
          <p:cNvGrpSpPr/>
          <p:nvPr/>
        </p:nvGrpSpPr>
        <p:grpSpPr>
          <a:xfrm>
            <a:off x="125377" y="1975469"/>
            <a:ext cx="4829237" cy="4882531"/>
            <a:chOff x="238126" y="1634706"/>
            <a:chExt cx="4829237" cy="4882531"/>
          </a:xfrm>
        </p:grpSpPr>
        <p:pic>
          <p:nvPicPr>
            <p:cNvPr id="6" name="Picture 6" descr="A close-up of a circuit board&#10;&#10;Description automatically generated with low confidence">
              <a:extLst>
                <a:ext uri="{FF2B5EF4-FFF2-40B4-BE49-F238E27FC236}">
                  <a16:creationId xmlns:a16="http://schemas.microsoft.com/office/drawing/2014/main" id="{081560AA-E7C1-918D-88D8-61F03B310B42}"/>
                </a:ext>
              </a:extLst>
            </p:cNvPr>
            <p:cNvPicPr>
              <a:picLocks noChangeAspect="1"/>
            </p:cNvPicPr>
            <p:nvPr/>
          </p:nvPicPr>
          <p:blipFill rotWithShape="1">
            <a:blip r:embed="rId3">
              <a:extLst>
                <a:ext uri="{28A0092B-C50C-407E-A947-70E740481C1C}">
                  <a14:useLocalDpi xmlns:a14="http://schemas.microsoft.com/office/drawing/2010/main" val="0"/>
                </a:ext>
              </a:extLst>
            </a:blip>
            <a:srcRect l="4418" t="2225" r="14487" b="2120"/>
            <a:stretch/>
          </p:blipFill>
          <p:spPr>
            <a:xfrm>
              <a:off x="238126" y="1634706"/>
              <a:ext cx="4829237" cy="4882531"/>
            </a:xfrm>
            <a:prstGeom prst="rect">
              <a:avLst/>
            </a:prstGeom>
          </p:spPr>
        </p:pic>
        <p:cxnSp>
          <p:nvCxnSpPr>
            <p:cNvPr id="19" name="Connettore 2 18">
              <a:extLst>
                <a:ext uri="{FF2B5EF4-FFF2-40B4-BE49-F238E27FC236}">
                  <a16:creationId xmlns:a16="http://schemas.microsoft.com/office/drawing/2014/main" id="{F68CF7BC-0674-E095-D4F9-5B3D12B00B15}"/>
                </a:ext>
              </a:extLst>
            </p:cNvPr>
            <p:cNvCxnSpPr>
              <a:cxnSpLocks/>
            </p:cNvCxnSpPr>
            <p:nvPr/>
          </p:nvCxnSpPr>
          <p:spPr>
            <a:xfrm flipH="1">
              <a:off x="1315760" y="2171700"/>
              <a:ext cx="14988" cy="4014021"/>
            </a:xfrm>
            <a:prstGeom prst="straightConnector1">
              <a:avLst/>
            </a:prstGeom>
            <a:ln w="5715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Connettore 2 19">
              <a:extLst>
                <a:ext uri="{FF2B5EF4-FFF2-40B4-BE49-F238E27FC236}">
                  <a16:creationId xmlns:a16="http://schemas.microsoft.com/office/drawing/2014/main" id="{F957E8B9-6589-E831-61A8-8CDDABCB777B}"/>
                </a:ext>
              </a:extLst>
            </p:cNvPr>
            <p:cNvCxnSpPr>
              <a:cxnSpLocks/>
            </p:cNvCxnSpPr>
            <p:nvPr/>
          </p:nvCxnSpPr>
          <p:spPr>
            <a:xfrm flipH="1">
              <a:off x="1307349" y="5940751"/>
              <a:ext cx="3529963" cy="489831"/>
            </a:xfrm>
            <a:prstGeom prst="straightConnector1">
              <a:avLst/>
            </a:prstGeom>
            <a:ln w="5715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CasellaDiTesto 20">
              <a:extLst>
                <a:ext uri="{FF2B5EF4-FFF2-40B4-BE49-F238E27FC236}">
                  <a16:creationId xmlns:a16="http://schemas.microsoft.com/office/drawing/2014/main" id="{F1379DDC-3D76-CF70-7477-09F579AD4EDA}"/>
                </a:ext>
              </a:extLst>
            </p:cNvPr>
            <p:cNvSpPr txBox="1"/>
            <p:nvPr/>
          </p:nvSpPr>
          <p:spPr>
            <a:xfrm rot="21060920">
              <a:off x="2421678" y="5927552"/>
              <a:ext cx="1189741" cy="371475"/>
            </a:xfrm>
            <a:prstGeom prst="rect">
              <a:avLst/>
            </a:prstGeom>
            <a:noFill/>
          </p:spPr>
          <p:txBody>
            <a:bodyPr wrap="square" rtlCol="0">
              <a:noAutofit/>
            </a:bodyPr>
            <a:lstStyle/>
            <a:p>
              <a:pPr algn="ctr">
                <a:lnSpc>
                  <a:spcPts val="1651"/>
                </a:lnSpc>
              </a:pPr>
              <a:r>
                <a:rPr lang="en-US" sz="2400" b="1">
                  <a:solidFill>
                    <a:srgbClr val="FF0000"/>
                  </a:solidFill>
                </a:rPr>
                <a:t>13 m</a:t>
              </a:r>
            </a:p>
          </p:txBody>
        </p:sp>
        <p:sp>
          <p:nvSpPr>
            <p:cNvPr id="22" name="CasellaDiTesto 21">
              <a:extLst>
                <a:ext uri="{FF2B5EF4-FFF2-40B4-BE49-F238E27FC236}">
                  <a16:creationId xmlns:a16="http://schemas.microsoft.com/office/drawing/2014/main" id="{AF24B0E8-B643-E73A-BCCB-196E3AE3896A}"/>
                </a:ext>
              </a:extLst>
            </p:cNvPr>
            <p:cNvSpPr txBox="1"/>
            <p:nvPr/>
          </p:nvSpPr>
          <p:spPr>
            <a:xfrm rot="16046542">
              <a:off x="587540" y="3601991"/>
              <a:ext cx="1189741" cy="371475"/>
            </a:xfrm>
            <a:prstGeom prst="rect">
              <a:avLst/>
            </a:prstGeom>
            <a:noFill/>
          </p:spPr>
          <p:txBody>
            <a:bodyPr wrap="square" rtlCol="0">
              <a:noAutofit/>
            </a:bodyPr>
            <a:lstStyle/>
            <a:p>
              <a:pPr algn="ctr">
                <a:lnSpc>
                  <a:spcPts val="1651"/>
                </a:lnSpc>
              </a:pPr>
              <a:r>
                <a:rPr lang="en-US" sz="2400" b="1">
                  <a:solidFill>
                    <a:srgbClr val="FF0000"/>
                  </a:solidFill>
                </a:rPr>
                <a:t>11 m</a:t>
              </a:r>
            </a:p>
          </p:txBody>
        </p:sp>
      </p:grpSp>
      <p:sp>
        <p:nvSpPr>
          <p:cNvPr id="30" name="CasellaDiTesto 29">
            <a:extLst>
              <a:ext uri="{FF2B5EF4-FFF2-40B4-BE49-F238E27FC236}">
                <a16:creationId xmlns:a16="http://schemas.microsoft.com/office/drawing/2014/main" id="{E7F41763-AAE6-BF35-57B0-4ECA4C4DD6CA}"/>
              </a:ext>
            </a:extLst>
          </p:cNvPr>
          <p:cNvSpPr txBox="1"/>
          <p:nvPr/>
        </p:nvSpPr>
        <p:spPr>
          <a:xfrm>
            <a:off x="233028" y="716092"/>
            <a:ext cx="11925299" cy="917218"/>
          </a:xfrm>
          <a:prstGeom prst="rect">
            <a:avLst/>
          </a:prstGeom>
          <a:noFill/>
        </p:spPr>
        <p:txBody>
          <a:bodyPr wrap="square" rtlCol="0">
            <a:noAutofit/>
          </a:bodyPr>
          <a:lstStyle/>
          <a:p>
            <a:pPr marL="171450" indent="-171450">
              <a:buFont typeface="Arial" panose="020B0604020202020204" pitchFamily="34" charset="0"/>
              <a:buChar char="•"/>
            </a:pPr>
            <a:r>
              <a:rPr lang="en-US" sz="2000" dirty="0"/>
              <a:t>At the moment a detector concept has not been defined. The two main philosophy are based on the IDEA concept and the CLD concept,</a:t>
            </a:r>
          </a:p>
          <a:p>
            <a:pPr marL="171450" indent="-171450">
              <a:buFont typeface="Arial" panose="020B0604020202020204" pitchFamily="34" charset="0"/>
              <a:buChar char="•"/>
            </a:pPr>
            <a:r>
              <a:rPr lang="en-US" sz="2000" dirty="0"/>
              <a:t>Any design shown in this presentation for now is based on IDEA detector.</a:t>
            </a:r>
          </a:p>
        </p:txBody>
      </p:sp>
      <p:sp>
        <p:nvSpPr>
          <p:cNvPr id="34" name="CasellaDiTesto 33">
            <a:extLst>
              <a:ext uri="{FF2B5EF4-FFF2-40B4-BE49-F238E27FC236}">
                <a16:creationId xmlns:a16="http://schemas.microsoft.com/office/drawing/2014/main" id="{B057D976-C2ED-B611-E901-B308BE5C0DEE}"/>
              </a:ext>
            </a:extLst>
          </p:cNvPr>
          <p:cNvSpPr txBox="1"/>
          <p:nvPr/>
        </p:nvSpPr>
        <p:spPr>
          <a:xfrm>
            <a:off x="5317974" y="3792022"/>
            <a:ext cx="973027" cy="461665"/>
          </a:xfrm>
          <a:prstGeom prst="rect">
            <a:avLst/>
          </a:prstGeom>
          <a:noFill/>
        </p:spPr>
        <p:txBody>
          <a:bodyPr wrap="square">
            <a:spAutoFit/>
          </a:bodyPr>
          <a:lstStyle/>
          <a:p>
            <a:r>
              <a:rPr lang="en-US" sz="2400"/>
              <a:t>IDEA</a:t>
            </a:r>
          </a:p>
        </p:txBody>
      </p:sp>
      <p:sp>
        <p:nvSpPr>
          <p:cNvPr id="36" name="CasellaDiTesto 35">
            <a:extLst>
              <a:ext uri="{FF2B5EF4-FFF2-40B4-BE49-F238E27FC236}">
                <a16:creationId xmlns:a16="http://schemas.microsoft.com/office/drawing/2014/main" id="{8701F59F-F517-2F3B-0F84-411E12D21C44}"/>
              </a:ext>
            </a:extLst>
          </p:cNvPr>
          <p:cNvSpPr txBox="1"/>
          <p:nvPr/>
        </p:nvSpPr>
        <p:spPr>
          <a:xfrm>
            <a:off x="6142978" y="3802619"/>
            <a:ext cx="877740" cy="461665"/>
          </a:xfrm>
          <a:prstGeom prst="rect">
            <a:avLst/>
          </a:prstGeom>
          <a:noFill/>
        </p:spPr>
        <p:txBody>
          <a:bodyPr wrap="square">
            <a:spAutoFit/>
          </a:bodyPr>
          <a:lstStyle/>
          <a:p>
            <a:r>
              <a:rPr lang="en-US" sz="2400"/>
              <a:t>CLD</a:t>
            </a:r>
          </a:p>
        </p:txBody>
      </p:sp>
      <p:cxnSp>
        <p:nvCxnSpPr>
          <p:cNvPr id="38" name="Connettore diritto 37">
            <a:extLst>
              <a:ext uri="{FF2B5EF4-FFF2-40B4-BE49-F238E27FC236}">
                <a16:creationId xmlns:a16="http://schemas.microsoft.com/office/drawing/2014/main" id="{B4F94549-9E44-30B0-91E8-A285E7622DD2}"/>
              </a:ext>
            </a:extLst>
          </p:cNvPr>
          <p:cNvCxnSpPr>
            <a:cxnSpLocks/>
          </p:cNvCxnSpPr>
          <p:nvPr/>
        </p:nvCxnSpPr>
        <p:spPr>
          <a:xfrm>
            <a:off x="6195678" y="2076307"/>
            <a:ext cx="0" cy="4695038"/>
          </a:xfrm>
          <a:prstGeom prst="line">
            <a:avLst/>
          </a:prstGeom>
        </p:spPr>
        <p:style>
          <a:lnRef idx="1">
            <a:schemeClr val="accent1"/>
          </a:lnRef>
          <a:fillRef idx="0">
            <a:schemeClr val="accent1"/>
          </a:fillRef>
          <a:effectRef idx="0">
            <a:schemeClr val="accent1"/>
          </a:effectRef>
          <a:fontRef idx="minor">
            <a:schemeClr val="tx1"/>
          </a:fontRef>
        </p:style>
      </p:cxnSp>
      <p:sp>
        <p:nvSpPr>
          <p:cNvPr id="40" name="Freccia a destra 39">
            <a:extLst>
              <a:ext uri="{FF2B5EF4-FFF2-40B4-BE49-F238E27FC236}">
                <a16:creationId xmlns:a16="http://schemas.microsoft.com/office/drawing/2014/main" id="{BC8FA7C3-48F8-83AE-9F34-B800D1A28AEB}"/>
              </a:ext>
            </a:extLst>
          </p:cNvPr>
          <p:cNvSpPr/>
          <p:nvPr/>
        </p:nvSpPr>
        <p:spPr>
          <a:xfrm rot="10800000">
            <a:off x="5090800" y="3595228"/>
            <a:ext cx="249695" cy="78197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ccia a destra 40">
            <a:extLst>
              <a:ext uri="{FF2B5EF4-FFF2-40B4-BE49-F238E27FC236}">
                <a16:creationId xmlns:a16="http://schemas.microsoft.com/office/drawing/2014/main" id="{57269DDA-704F-CB49-FE8D-2829FF354E51}"/>
              </a:ext>
            </a:extLst>
          </p:cNvPr>
          <p:cNvSpPr/>
          <p:nvPr/>
        </p:nvSpPr>
        <p:spPr>
          <a:xfrm rot="10800000" flipH="1">
            <a:off x="6843836" y="3631869"/>
            <a:ext cx="249695" cy="78197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913005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DF08035-69D5-1118-37EE-E7C1BE041A24}"/>
              </a:ext>
            </a:extLst>
          </p:cNvPr>
          <p:cNvSpPr>
            <a:spLocks noGrp="1"/>
          </p:cNvSpPr>
          <p:nvPr>
            <p:ph type="sldNum" sz="quarter" idx="10"/>
          </p:nvPr>
        </p:nvSpPr>
        <p:spPr>
          <a:xfrm>
            <a:off x="8370071" y="5435876"/>
            <a:ext cx="2743200" cy="365125"/>
          </a:xfrm>
        </p:spPr>
        <p:txBody>
          <a:bodyPr/>
          <a:lstStyle/>
          <a:p>
            <a:fld id="{88A1DFE4-5FC5-43BD-BB7E-75EAD82B965F}" type="slidenum">
              <a:rPr lang="en-US" noProof="0" smtClean="0"/>
              <a:pPr/>
              <a:t>4</a:t>
            </a:fld>
            <a:endParaRPr lang="en-US" noProof="0"/>
          </a:p>
        </p:txBody>
      </p:sp>
      <p:grpSp>
        <p:nvGrpSpPr>
          <p:cNvPr id="4" name="Gruppo 3">
            <a:extLst>
              <a:ext uri="{FF2B5EF4-FFF2-40B4-BE49-F238E27FC236}">
                <a16:creationId xmlns:a16="http://schemas.microsoft.com/office/drawing/2014/main" id="{40BF297A-96B3-CD2E-19D2-7EB386993EF3}"/>
              </a:ext>
            </a:extLst>
          </p:cNvPr>
          <p:cNvGrpSpPr/>
          <p:nvPr/>
        </p:nvGrpSpPr>
        <p:grpSpPr>
          <a:xfrm>
            <a:off x="65800" y="467512"/>
            <a:ext cx="12508319" cy="6486647"/>
            <a:chOff x="0" y="435686"/>
            <a:chExt cx="12583134" cy="6496410"/>
          </a:xfrm>
        </p:grpSpPr>
        <p:pic>
          <p:nvPicPr>
            <p:cNvPr id="27" name="Immagine 26" descr="Immagine che contiene mappa, testo">
              <a:extLst>
                <a:ext uri="{FF2B5EF4-FFF2-40B4-BE49-F238E27FC236}">
                  <a16:creationId xmlns:a16="http://schemas.microsoft.com/office/drawing/2014/main" id="{E3DE9274-6B43-AF79-34B4-777C96D4FE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3394"/>
              <a:ext cx="12192000" cy="5418667"/>
            </a:xfrm>
            <a:prstGeom prst="ellipse">
              <a:avLst/>
            </a:prstGeom>
            <a:ln w="38100">
              <a:solidFill>
                <a:srgbClr val="FF0000"/>
              </a:solidFill>
            </a:ln>
          </p:spPr>
        </p:pic>
        <p:cxnSp>
          <p:nvCxnSpPr>
            <p:cNvPr id="8" name="Straight Arrow Connector 7">
              <a:extLst>
                <a:ext uri="{FF2B5EF4-FFF2-40B4-BE49-F238E27FC236}">
                  <a16:creationId xmlns:a16="http://schemas.microsoft.com/office/drawing/2014/main" id="{96539267-54EE-BA58-3C74-9376D28CBDE0}"/>
                </a:ext>
              </a:extLst>
            </p:cNvPr>
            <p:cNvCxnSpPr>
              <a:cxnSpLocks/>
            </p:cNvCxnSpPr>
            <p:nvPr/>
          </p:nvCxnSpPr>
          <p:spPr>
            <a:xfrm flipH="1">
              <a:off x="6311245" y="887834"/>
              <a:ext cx="52978" cy="247451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D24C17F4-7AFF-3FC5-8EAE-09B383CBD724}"/>
                </a:ext>
              </a:extLst>
            </p:cNvPr>
            <p:cNvCxnSpPr>
              <a:cxnSpLocks/>
            </p:cNvCxnSpPr>
            <p:nvPr/>
          </p:nvCxnSpPr>
          <p:spPr>
            <a:xfrm flipH="1" flipV="1">
              <a:off x="7969351" y="3235756"/>
              <a:ext cx="2017269" cy="259088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BA933889-6310-E018-0047-C03A48240E77}"/>
                </a:ext>
              </a:extLst>
            </p:cNvPr>
            <p:cNvCxnSpPr>
              <a:cxnSpLocks/>
            </p:cNvCxnSpPr>
            <p:nvPr/>
          </p:nvCxnSpPr>
          <p:spPr>
            <a:xfrm flipH="1">
              <a:off x="7657096" y="1359649"/>
              <a:ext cx="2750627" cy="179155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A5BB00C-E081-4191-CB8C-5C43D33F7B5C}"/>
                </a:ext>
              </a:extLst>
            </p:cNvPr>
            <p:cNvCxnSpPr>
              <a:cxnSpLocks/>
            </p:cNvCxnSpPr>
            <p:nvPr/>
          </p:nvCxnSpPr>
          <p:spPr>
            <a:xfrm>
              <a:off x="2312533" y="1095950"/>
              <a:ext cx="1746104" cy="240271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6C7B2547-42C7-0B95-EA90-9A6E409D8CDB}"/>
                </a:ext>
              </a:extLst>
            </p:cNvPr>
            <p:cNvCxnSpPr>
              <a:cxnSpLocks/>
            </p:cNvCxnSpPr>
            <p:nvPr/>
          </p:nvCxnSpPr>
          <p:spPr>
            <a:xfrm flipV="1">
              <a:off x="4156078" y="3934130"/>
              <a:ext cx="92263" cy="236394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2D6898A9-22EC-1BB8-F6A1-0EDA53F7720D}"/>
                </a:ext>
              </a:extLst>
            </p:cNvPr>
            <p:cNvCxnSpPr>
              <a:cxnSpLocks/>
            </p:cNvCxnSpPr>
            <p:nvPr/>
          </p:nvCxnSpPr>
          <p:spPr>
            <a:xfrm>
              <a:off x="4234078" y="849667"/>
              <a:ext cx="1434687" cy="198815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072C8CBB-9C5F-D22A-6C2D-72B78EB4075D}"/>
                </a:ext>
              </a:extLst>
            </p:cNvPr>
            <p:cNvSpPr txBox="1"/>
            <p:nvPr/>
          </p:nvSpPr>
          <p:spPr>
            <a:xfrm>
              <a:off x="2697625" y="435686"/>
              <a:ext cx="2428749" cy="328015"/>
            </a:xfrm>
            <a:prstGeom prst="rect">
              <a:avLst/>
            </a:prstGeom>
            <a:noFill/>
          </p:spPr>
          <p:txBody>
            <a:bodyPr wrap="square" rtlCol="0">
              <a:noAutofit/>
            </a:bodyPr>
            <a:lstStyle/>
            <a:p>
              <a:pPr algn="ctr"/>
              <a:r>
                <a:rPr lang="en-US" sz="2000"/>
                <a:t>Support tube</a:t>
              </a:r>
            </a:p>
          </p:txBody>
        </p:sp>
        <p:sp>
          <p:nvSpPr>
            <p:cNvPr id="15" name="TextBox 14">
              <a:extLst>
                <a:ext uri="{FF2B5EF4-FFF2-40B4-BE49-F238E27FC236}">
                  <a16:creationId xmlns:a16="http://schemas.microsoft.com/office/drawing/2014/main" id="{52770691-DFF2-10B6-569B-23E6C86800E2}"/>
                </a:ext>
              </a:extLst>
            </p:cNvPr>
            <p:cNvSpPr txBox="1"/>
            <p:nvPr/>
          </p:nvSpPr>
          <p:spPr>
            <a:xfrm>
              <a:off x="3634656" y="6352213"/>
              <a:ext cx="1956052" cy="328015"/>
            </a:xfrm>
            <a:prstGeom prst="rect">
              <a:avLst/>
            </a:prstGeom>
            <a:noFill/>
          </p:spPr>
          <p:txBody>
            <a:bodyPr wrap="square" rtlCol="0">
              <a:noAutofit/>
            </a:bodyPr>
            <a:lstStyle/>
            <a:p>
              <a:pPr algn="ctr">
                <a:lnSpc>
                  <a:spcPts val="1651"/>
                </a:lnSpc>
              </a:pPr>
              <a:r>
                <a:rPr lang="en-US" sz="2000"/>
                <a:t>LumiCal</a:t>
              </a:r>
            </a:p>
          </p:txBody>
        </p:sp>
        <p:sp>
          <p:nvSpPr>
            <p:cNvPr id="16" name="TextBox 15">
              <a:extLst>
                <a:ext uri="{FF2B5EF4-FFF2-40B4-BE49-F238E27FC236}">
                  <a16:creationId xmlns:a16="http://schemas.microsoft.com/office/drawing/2014/main" id="{64617726-C5D8-B601-13FC-CDABFDA4590D}"/>
                </a:ext>
              </a:extLst>
            </p:cNvPr>
            <p:cNvSpPr txBox="1"/>
            <p:nvPr/>
          </p:nvSpPr>
          <p:spPr>
            <a:xfrm>
              <a:off x="9716631" y="5862795"/>
              <a:ext cx="2866503" cy="328015"/>
            </a:xfrm>
            <a:prstGeom prst="rect">
              <a:avLst/>
            </a:prstGeom>
            <a:noFill/>
          </p:spPr>
          <p:txBody>
            <a:bodyPr wrap="square" rtlCol="0">
              <a:noAutofit/>
            </a:bodyPr>
            <a:lstStyle/>
            <a:p>
              <a:pPr algn="ctr">
                <a:lnSpc>
                  <a:spcPts val="1651"/>
                </a:lnSpc>
              </a:pPr>
              <a:r>
                <a:rPr lang="en-US" sz="2000"/>
                <a:t>Conical chamber</a:t>
              </a:r>
            </a:p>
          </p:txBody>
        </p:sp>
        <p:sp>
          <p:nvSpPr>
            <p:cNvPr id="17" name="TextBox 16">
              <a:extLst>
                <a:ext uri="{FF2B5EF4-FFF2-40B4-BE49-F238E27FC236}">
                  <a16:creationId xmlns:a16="http://schemas.microsoft.com/office/drawing/2014/main" id="{91AE8325-C0BF-507D-504D-CF0A7B2271D6}"/>
                </a:ext>
              </a:extLst>
            </p:cNvPr>
            <p:cNvSpPr txBox="1"/>
            <p:nvPr/>
          </p:nvSpPr>
          <p:spPr>
            <a:xfrm>
              <a:off x="5362738" y="508251"/>
              <a:ext cx="2320998" cy="328015"/>
            </a:xfrm>
            <a:prstGeom prst="rect">
              <a:avLst/>
            </a:prstGeom>
            <a:noFill/>
          </p:spPr>
          <p:txBody>
            <a:bodyPr wrap="square" rtlCol="0">
              <a:noAutofit/>
            </a:bodyPr>
            <a:lstStyle/>
            <a:p>
              <a:pPr algn="ctr">
                <a:lnSpc>
                  <a:spcPts val="1651"/>
                </a:lnSpc>
              </a:pPr>
              <a:r>
                <a:rPr lang="en-US" sz="2000"/>
                <a:t>Central chamber</a:t>
              </a:r>
            </a:p>
          </p:txBody>
        </p:sp>
        <p:sp>
          <p:nvSpPr>
            <p:cNvPr id="18" name="TextBox 17">
              <a:extLst>
                <a:ext uri="{FF2B5EF4-FFF2-40B4-BE49-F238E27FC236}">
                  <a16:creationId xmlns:a16="http://schemas.microsoft.com/office/drawing/2014/main" id="{B4A5EBB9-2E05-B124-8944-0957B6C61C56}"/>
                </a:ext>
              </a:extLst>
            </p:cNvPr>
            <p:cNvSpPr txBox="1"/>
            <p:nvPr/>
          </p:nvSpPr>
          <p:spPr>
            <a:xfrm>
              <a:off x="10108311" y="1185573"/>
              <a:ext cx="1519504" cy="328015"/>
            </a:xfrm>
            <a:prstGeom prst="rect">
              <a:avLst/>
            </a:prstGeom>
            <a:noFill/>
          </p:spPr>
          <p:txBody>
            <a:bodyPr wrap="square" rtlCol="0">
              <a:noAutofit/>
            </a:bodyPr>
            <a:lstStyle/>
            <a:p>
              <a:pPr algn="ctr">
                <a:lnSpc>
                  <a:spcPts val="1651"/>
                </a:lnSpc>
              </a:pPr>
              <a:r>
                <a:rPr lang="en-US" sz="2000"/>
                <a:t>Cooling</a:t>
              </a:r>
            </a:p>
          </p:txBody>
        </p:sp>
        <p:cxnSp>
          <p:nvCxnSpPr>
            <p:cNvPr id="19" name="Straight Arrow Connector 18">
              <a:extLst>
                <a:ext uri="{FF2B5EF4-FFF2-40B4-BE49-F238E27FC236}">
                  <a16:creationId xmlns:a16="http://schemas.microsoft.com/office/drawing/2014/main" id="{B7578ECE-0AC0-B0BA-249D-B261EA74A68A}"/>
                </a:ext>
              </a:extLst>
            </p:cNvPr>
            <p:cNvCxnSpPr>
              <a:cxnSpLocks/>
            </p:cNvCxnSpPr>
            <p:nvPr/>
          </p:nvCxnSpPr>
          <p:spPr>
            <a:xfrm>
              <a:off x="1056249" y="1739948"/>
              <a:ext cx="808299" cy="198048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9C1B18BD-45BC-716F-DD71-15B65EFBBAE5}"/>
                </a:ext>
              </a:extLst>
            </p:cNvPr>
            <p:cNvSpPr txBox="1"/>
            <p:nvPr/>
          </p:nvSpPr>
          <p:spPr>
            <a:xfrm>
              <a:off x="311698" y="1290358"/>
              <a:ext cx="1738650" cy="328015"/>
            </a:xfrm>
            <a:prstGeom prst="rect">
              <a:avLst/>
            </a:prstGeom>
            <a:noFill/>
          </p:spPr>
          <p:txBody>
            <a:bodyPr wrap="square" rtlCol="0">
              <a:noAutofit/>
            </a:bodyPr>
            <a:lstStyle/>
            <a:p>
              <a:pPr algn="ctr">
                <a:lnSpc>
                  <a:spcPts val="1651"/>
                </a:lnSpc>
              </a:pPr>
              <a:r>
                <a:rPr lang="en-US" sz="2000" err="1"/>
                <a:t>Cryomagnet</a:t>
              </a:r>
              <a:endParaRPr lang="en-US" sz="2000"/>
            </a:p>
          </p:txBody>
        </p:sp>
        <p:sp>
          <p:nvSpPr>
            <p:cNvPr id="22" name="TextBox 21">
              <a:extLst>
                <a:ext uri="{FF2B5EF4-FFF2-40B4-BE49-F238E27FC236}">
                  <a16:creationId xmlns:a16="http://schemas.microsoft.com/office/drawing/2014/main" id="{A58077C4-F863-49D3-815C-D134F2A75AAC}"/>
                </a:ext>
              </a:extLst>
            </p:cNvPr>
            <p:cNvSpPr txBox="1"/>
            <p:nvPr/>
          </p:nvSpPr>
          <p:spPr>
            <a:xfrm>
              <a:off x="94024" y="5398793"/>
              <a:ext cx="1856674" cy="369332"/>
            </a:xfrm>
            <a:prstGeom prst="rect">
              <a:avLst/>
            </a:prstGeom>
            <a:noFill/>
          </p:spPr>
          <p:txBody>
            <a:bodyPr wrap="square">
              <a:spAutoFit/>
            </a:bodyPr>
            <a:lstStyle/>
            <a:p>
              <a:r>
                <a:rPr lang="en-US"/>
                <a:t>IDEA detector </a:t>
              </a:r>
            </a:p>
          </p:txBody>
        </p:sp>
        <p:cxnSp>
          <p:nvCxnSpPr>
            <p:cNvPr id="23" name="Straight Arrow Connector 22">
              <a:extLst>
                <a:ext uri="{FF2B5EF4-FFF2-40B4-BE49-F238E27FC236}">
                  <a16:creationId xmlns:a16="http://schemas.microsoft.com/office/drawing/2014/main" id="{B653A679-4DF5-DB86-4CC2-399F098BA97B}"/>
                </a:ext>
              </a:extLst>
            </p:cNvPr>
            <p:cNvCxnSpPr>
              <a:cxnSpLocks/>
            </p:cNvCxnSpPr>
            <p:nvPr/>
          </p:nvCxnSpPr>
          <p:spPr>
            <a:xfrm flipV="1">
              <a:off x="1013729" y="5007686"/>
              <a:ext cx="282163" cy="42819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17">
              <a:extLst>
                <a:ext uri="{FF2B5EF4-FFF2-40B4-BE49-F238E27FC236}">
                  <a16:creationId xmlns:a16="http://schemas.microsoft.com/office/drawing/2014/main" id="{A44569AC-97AF-8A03-D0D2-FB0583CBEA61}"/>
                </a:ext>
              </a:extLst>
            </p:cNvPr>
            <p:cNvSpPr txBox="1"/>
            <p:nvPr/>
          </p:nvSpPr>
          <p:spPr>
            <a:xfrm>
              <a:off x="1506568" y="750043"/>
              <a:ext cx="1519504" cy="328015"/>
            </a:xfrm>
            <a:prstGeom prst="rect">
              <a:avLst/>
            </a:prstGeom>
            <a:noFill/>
          </p:spPr>
          <p:txBody>
            <a:bodyPr wrap="square" rtlCol="0">
              <a:noAutofit/>
            </a:bodyPr>
            <a:lstStyle/>
            <a:p>
              <a:pPr algn="ctr">
                <a:lnSpc>
                  <a:spcPts val="1651"/>
                </a:lnSpc>
              </a:pPr>
              <a:r>
                <a:rPr lang="en-US" sz="2000"/>
                <a:t>Bellows</a:t>
              </a:r>
            </a:p>
          </p:txBody>
        </p:sp>
        <p:cxnSp>
          <p:nvCxnSpPr>
            <p:cNvPr id="37" name="Straight Arrow Connector 11">
              <a:extLst>
                <a:ext uri="{FF2B5EF4-FFF2-40B4-BE49-F238E27FC236}">
                  <a16:creationId xmlns:a16="http://schemas.microsoft.com/office/drawing/2014/main" id="{23C5EAE0-7920-9C95-62A6-3991A5A7A97C}"/>
                </a:ext>
              </a:extLst>
            </p:cNvPr>
            <p:cNvCxnSpPr>
              <a:cxnSpLocks/>
            </p:cNvCxnSpPr>
            <p:nvPr/>
          </p:nvCxnSpPr>
          <p:spPr>
            <a:xfrm flipH="1" flipV="1">
              <a:off x="5212104" y="4137136"/>
              <a:ext cx="377167" cy="2346949"/>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14">
              <a:extLst>
                <a:ext uri="{FF2B5EF4-FFF2-40B4-BE49-F238E27FC236}">
                  <a16:creationId xmlns:a16="http://schemas.microsoft.com/office/drawing/2014/main" id="{3934EE46-CE90-0604-71C5-D41D35EC10EC}"/>
                </a:ext>
              </a:extLst>
            </p:cNvPr>
            <p:cNvSpPr txBox="1"/>
            <p:nvPr/>
          </p:nvSpPr>
          <p:spPr>
            <a:xfrm>
              <a:off x="4930112" y="6529985"/>
              <a:ext cx="1956052" cy="328015"/>
            </a:xfrm>
            <a:prstGeom prst="rect">
              <a:avLst/>
            </a:prstGeom>
            <a:noFill/>
          </p:spPr>
          <p:txBody>
            <a:bodyPr wrap="square" rtlCol="0">
              <a:noAutofit/>
            </a:bodyPr>
            <a:lstStyle/>
            <a:p>
              <a:pPr algn="ctr">
                <a:lnSpc>
                  <a:spcPts val="1651"/>
                </a:lnSpc>
              </a:pPr>
              <a:r>
                <a:rPr lang="en-US" sz="2000"/>
                <a:t>Disks</a:t>
              </a:r>
            </a:p>
          </p:txBody>
        </p:sp>
        <p:cxnSp>
          <p:nvCxnSpPr>
            <p:cNvPr id="40" name="Straight Arrow Connector 11">
              <a:extLst>
                <a:ext uri="{FF2B5EF4-FFF2-40B4-BE49-F238E27FC236}">
                  <a16:creationId xmlns:a16="http://schemas.microsoft.com/office/drawing/2014/main" id="{7DE2B16A-E0E6-0E9D-9546-AD71C4657806}"/>
                </a:ext>
              </a:extLst>
            </p:cNvPr>
            <p:cNvCxnSpPr>
              <a:cxnSpLocks/>
            </p:cNvCxnSpPr>
            <p:nvPr/>
          </p:nvCxnSpPr>
          <p:spPr>
            <a:xfrm flipH="1" flipV="1">
              <a:off x="6159382" y="3498660"/>
              <a:ext cx="1239858" cy="2851089"/>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14">
              <a:extLst>
                <a:ext uri="{FF2B5EF4-FFF2-40B4-BE49-F238E27FC236}">
                  <a16:creationId xmlns:a16="http://schemas.microsoft.com/office/drawing/2014/main" id="{B7362994-2B84-7972-6F94-FC3DFAC7C000}"/>
                </a:ext>
              </a:extLst>
            </p:cNvPr>
            <p:cNvSpPr txBox="1"/>
            <p:nvPr/>
          </p:nvSpPr>
          <p:spPr>
            <a:xfrm>
              <a:off x="9605281" y="531145"/>
              <a:ext cx="2411278" cy="530189"/>
            </a:xfrm>
            <a:prstGeom prst="rect">
              <a:avLst/>
            </a:prstGeom>
            <a:noFill/>
          </p:spPr>
          <p:txBody>
            <a:bodyPr wrap="square" rtlCol="0">
              <a:noAutofit/>
            </a:bodyPr>
            <a:lstStyle/>
            <a:p>
              <a:pPr algn="ctr">
                <a:lnSpc>
                  <a:spcPts val="1651"/>
                </a:lnSpc>
              </a:pPr>
              <a:r>
                <a:rPr lang="en-US" sz="2000"/>
                <a:t>Outer and medium tracker</a:t>
              </a:r>
            </a:p>
          </p:txBody>
        </p:sp>
        <p:cxnSp>
          <p:nvCxnSpPr>
            <p:cNvPr id="43" name="Straight Arrow Connector 11">
              <a:extLst>
                <a:ext uri="{FF2B5EF4-FFF2-40B4-BE49-F238E27FC236}">
                  <a16:creationId xmlns:a16="http://schemas.microsoft.com/office/drawing/2014/main" id="{EE0DBEF9-D804-7BAC-AF2C-C37E274A3CA1}"/>
                </a:ext>
              </a:extLst>
            </p:cNvPr>
            <p:cNvCxnSpPr>
              <a:cxnSpLocks/>
            </p:cNvCxnSpPr>
            <p:nvPr/>
          </p:nvCxnSpPr>
          <p:spPr>
            <a:xfrm flipH="1">
              <a:off x="6523237" y="835676"/>
              <a:ext cx="3218434" cy="215215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14">
              <a:extLst>
                <a:ext uri="{FF2B5EF4-FFF2-40B4-BE49-F238E27FC236}">
                  <a16:creationId xmlns:a16="http://schemas.microsoft.com/office/drawing/2014/main" id="{692FA3F3-577C-F00B-1627-0CB0DE17C3A9}"/>
                </a:ext>
              </a:extLst>
            </p:cNvPr>
            <p:cNvSpPr txBox="1"/>
            <p:nvPr/>
          </p:nvSpPr>
          <p:spPr>
            <a:xfrm>
              <a:off x="7261889" y="6401907"/>
              <a:ext cx="3258727" cy="530189"/>
            </a:xfrm>
            <a:prstGeom prst="rect">
              <a:avLst/>
            </a:prstGeom>
            <a:noFill/>
          </p:spPr>
          <p:txBody>
            <a:bodyPr wrap="square" rtlCol="0">
              <a:noAutofit/>
            </a:bodyPr>
            <a:lstStyle/>
            <a:p>
              <a:pPr algn="ctr">
                <a:lnSpc>
                  <a:spcPts val="1651"/>
                </a:lnSpc>
              </a:pPr>
              <a:r>
                <a:rPr lang="en-US" sz="2000"/>
                <a:t>Outer and medium tracker</a:t>
              </a:r>
            </a:p>
          </p:txBody>
        </p:sp>
      </p:grpSp>
    </p:spTree>
    <p:extLst>
      <p:ext uri="{BB962C8B-B14F-4D97-AF65-F5344CB8AC3E}">
        <p14:creationId xmlns:p14="http://schemas.microsoft.com/office/powerpoint/2010/main" val="581279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518A5849-89C3-87A6-D6AD-E518EC835C2A}"/>
              </a:ext>
            </a:extLst>
          </p:cNvPr>
          <p:cNvSpPr>
            <a:spLocks noGrp="1"/>
          </p:cNvSpPr>
          <p:nvPr>
            <p:ph type="sldNum" sz="quarter" idx="10"/>
          </p:nvPr>
        </p:nvSpPr>
        <p:spPr/>
        <p:txBody>
          <a:bodyPr/>
          <a:lstStyle/>
          <a:p>
            <a:fld id="{88A1DFE4-5FC5-43BD-BB7E-75EAD82B965F}" type="slidenum">
              <a:rPr lang="en-US" noProof="0" smtClean="0"/>
              <a:pPr/>
              <a:t>5</a:t>
            </a:fld>
            <a:endParaRPr lang="en-US" noProof="0"/>
          </a:p>
        </p:txBody>
      </p:sp>
      <p:grpSp>
        <p:nvGrpSpPr>
          <p:cNvPr id="39" name="Gruppo 38">
            <a:extLst>
              <a:ext uri="{FF2B5EF4-FFF2-40B4-BE49-F238E27FC236}">
                <a16:creationId xmlns:a16="http://schemas.microsoft.com/office/drawing/2014/main" id="{6D79E3B1-4E03-7876-9F63-8A2761F3CFA6}"/>
              </a:ext>
            </a:extLst>
          </p:cNvPr>
          <p:cNvGrpSpPr/>
          <p:nvPr/>
        </p:nvGrpSpPr>
        <p:grpSpPr>
          <a:xfrm>
            <a:off x="5596665" y="1270842"/>
            <a:ext cx="6537146" cy="5302278"/>
            <a:chOff x="5654854" y="472820"/>
            <a:chExt cx="6537146" cy="5302278"/>
          </a:xfrm>
        </p:grpSpPr>
        <p:grpSp>
          <p:nvGrpSpPr>
            <p:cNvPr id="38" name="Gruppo 37">
              <a:extLst>
                <a:ext uri="{FF2B5EF4-FFF2-40B4-BE49-F238E27FC236}">
                  <a16:creationId xmlns:a16="http://schemas.microsoft.com/office/drawing/2014/main" id="{0C5BA756-AB32-BDD7-5EA6-5D82ECAB35DB}"/>
                </a:ext>
              </a:extLst>
            </p:cNvPr>
            <p:cNvGrpSpPr/>
            <p:nvPr/>
          </p:nvGrpSpPr>
          <p:grpSpPr>
            <a:xfrm>
              <a:off x="5654854" y="472820"/>
              <a:ext cx="6537146" cy="5302278"/>
              <a:chOff x="5654854" y="472820"/>
              <a:chExt cx="6537146" cy="5302278"/>
            </a:xfrm>
          </p:grpSpPr>
          <p:pic>
            <p:nvPicPr>
              <p:cNvPr id="7" name="Immagine 6">
                <a:extLst>
                  <a:ext uri="{FF2B5EF4-FFF2-40B4-BE49-F238E27FC236}">
                    <a16:creationId xmlns:a16="http://schemas.microsoft.com/office/drawing/2014/main" id="{DA70B20D-8E97-4EAF-6847-9D5BC8FF7CD5}"/>
                  </a:ext>
                </a:extLst>
              </p:cNvPr>
              <p:cNvPicPr>
                <a:picLocks noChangeAspect="1"/>
              </p:cNvPicPr>
              <p:nvPr/>
            </p:nvPicPr>
            <p:blipFill>
              <a:blip r:embed="rId2"/>
              <a:stretch>
                <a:fillRect/>
              </a:stretch>
            </p:blipFill>
            <p:spPr>
              <a:xfrm>
                <a:off x="5654854" y="472820"/>
                <a:ext cx="6537146" cy="5302278"/>
              </a:xfrm>
              <a:prstGeom prst="rect">
                <a:avLst/>
              </a:prstGeom>
            </p:spPr>
          </p:pic>
          <p:cxnSp>
            <p:nvCxnSpPr>
              <p:cNvPr id="11" name="Connettore diritto 10">
                <a:extLst>
                  <a:ext uri="{FF2B5EF4-FFF2-40B4-BE49-F238E27FC236}">
                    <a16:creationId xmlns:a16="http://schemas.microsoft.com/office/drawing/2014/main" id="{36C76984-AFB4-A3E6-11D9-346224F85790}"/>
                  </a:ext>
                </a:extLst>
              </p:cNvPr>
              <p:cNvCxnSpPr/>
              <p:nvPr/>
            </p:nvCxnSpPr>
            <p:spPr>
              <a:xfrm flipH="1">
                <a:off x="6583680" y="1957647"/>
                <a:ext cx="3312622" cy="289698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Connettore diritto 12">
                <a:extLst>
                  <a:ext uri="{FF2B5EF4-FFF2-40B4-BE49-F238E27FC236}">
                    <a16:creationId xmlns:a16="http://schemas.microsoft.com/office/drawing/2014/main" id="{0FDAD123-8DD0-684B-1698-006ADF6402BD}"/>
                  </a:ext>
                </a:extLst>
              </p:cNvPr>
              <p:cNvCxnSpPr/>
              <p:nvPr/>
            </p:nvCxnSpPr>
            <p:spPr>
              <a:xfrm flipH="1">
                <a:off x="6587836" y="2527069"/>
                <a:ext cx="3761509" cy="233172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Connettore diritto 14">
                <a:extLst>
                  <a:ext uri="{FF2B5EF4-FFF2-40B4-BE49-F238E27FC236}">
                    <a16:creationId xmlns:a16="http://schemas.microsoft.com/office/drawing/2014/main" id="{6298B792-A3C5-0AE0-E83F-A9022696EDF6}"/>
                  </a:ext>
                </a:extLst>
              </p:cNvPr>
              <p:cNvCxnSpPr/>
              <p:nvPr/>
            </p:nvCxnSpPr>
            <p:spPr>
              <a:xfrm flipH="1">
                <a:off x="6583680" y="1745673"/>
                <a:ext cx="2955175" cy="310896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Ovale 20">
                <a:extLst>
                  <a:ext uri="{FF2B5EF4-FFF2-40B4-BE49-F238E27FC236}">
                    <a16:creationId xmlns:a16="http://schemas.microsoft.com/office/drawing/2014/main" id="{E44069B6-3E21-C832-B5A4-77A05EC79B87}"/>
                  </a:ext>
                </a:extLst>
              </p:cNvPr>
              <p:cNvSpPr/>
              <p:nvPr/>
            </p:nvSpPr>
            <p:spPr>
              <a:xfrm rot="19675107">
                <a:off x="9532624" y="1410228"/>
                <a:ext cx="1286344" cy="1596751"/>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e 21">
                <a:extLst>
                  <a:ext uri="{FF2B5EF4-FFF2-40B4-BE49-F238E27FC236}">
                    <a16:creationId xmlns:a16="http://schemas.microsoft.com/office/drawing/2014/main" id="{069236B8-802F-A9EB-1DC4-AA85A1FB14B6}"/>
                  </a:ext>
                </a:extLst>
              </p:cNvPr>
              <p:cNvSpPr/>
              <p:nvPr/>
            </p:nvSpPr>
            <p:spPr>
              <a:xfrm rot="19951098">
                <a:off x="9858506" y="1836372"/>
                <a:ext cx="626400" cy="736274"/>
              </a:xfrm>
              <a:prstGeom prst="ellipse">
                <a:avLst/>
              </a:prstGeom>
              <a:no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3" name="Esplosione: 8 punte 22">
                <a:extLst>
                  <a:ext uri="{FF2B5EF4-FFF2-40B4-BE49-F238E27FC236}">
                    <a16:creationId xmlns:a16="http://schemas.microsoft.com/office/drawing/2014/main" id="{158B3445-1DBE-B9F9-4393-C8C7EC25E187}"/>
                  </a:ext>
                </a:extLst>
              </p:cNvPr>
              <p:cNvSpPr/>
              <p:nvPr/>
            </p:nvSpPr>
            <p:spPr>
              <a:xfrm>
                <a:off x="6450676" y="4686301"/>
                <a:ext cx="324197" cy="324197"/>
              </a:xfrm>
              <a:prstGeom prst="irregularSeal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Connettore 2 25">
                <a:extLst>
                  <a:ext uri="{FF2B5EF4-FFF2-40B4-BE49-F238E27FC236}">
                    <a16:creationId xmlns:a16="http://schemas.microsoft.com/office/drawing/2014/main" id="{E45B0821-AE20-3DF4-C7C8-A0094220928C}"/>
                  </a:ext>
                </a:extLst>
              </p:cNvPr>
              <p:cNvCxnSpPr>
                <a:cxnSpLocks/>
              </p:cNvCxnSpPr>
              <p:nvPr/>
            </p:nvCxnSpPr>
            <p:spPr>
              <a:xfrm>
                <a:off x="8853055" y="1409007"/>
                <a:ext cx="439127" cy="61974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ttore 2 27">
                <a:extLst>
                  <a:ext uri="{FF2B5EF4-FFF2-40B4-BE49-F238E27FC236}">
                    <a16:creationId xmlns:a16="http://schemas.microsoft.com/office/drawing/2014/main" id="{51A297A5-1D16-3230-9469-4D3388BE0729}"/>
                  </a:ext>
                </a:extLst>
              </p:cNvPr>
              <p:cNvCxnSpPr>
                <a:cxnSpLocks/>
              </p:cNvCxnSpPr>
              <p:nvPr/>
            </p:nvCxnSpPr>
            <p:spPr>
              <a:xfrm>
                <a:off x="8667945" y="1871412"/>
                <a:ext cx="554996" cy="61969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4" name="CasellaDiTesto 33">
                <a:extLst>
                  <a:ext uri="{FF2B5EF4-FFF2-40B4-BE49-F238E27FC236}">
                    <a16:creationId xmlns:a16="http://schemas.microsoft.com/office/drawing/2014/main" id="{42F96A7C-1640-9A4E-EFD1-0DB0FC295FB9}"/>
                  </a:ext>
                </a:extLst>
              </p:cNvPr>
              <p:cNvSpPr txBox="1"/>
              <p:nvPr/>
            </p:nvSpPr>
            <p:spPr>
              <a:xfrm>
                <a:off x="8061267" y="961368"/>
                <a:ext cx="845820" cy="396324"/>
              </a:xfrm>
              <a:prstGeom prst="rect">
                <a:avLst/>
              </a:prstGeom>
              <a:noFill/>
            </p:spPr>
            <p:txBody>
              <a:bodyPr wrap="square" rtlCol="0">
                <a:noAutofit/>
              </a:bodyPr>
              <a:lstStyle/>
              <a:p>
                <a:pPr algn="ctr">
                  <a:lnSpc>
                    <a:spcPts val="1651"/>
                  </a:lnSpc>
                </a:pPr>
                <a:r>
                  <a:rPr lang="en-US" sz="1200"/>
                  <a:t>105 </a:t>
                </a:r>
                <a:r>
                  <a:rPr lang="en-US" sz="1200" err="1"/>
                  <a:t>mrad</a:t>
                </a:r>
                <a:endParaRPr lang="en-US" sz="1200"/>
              </a:p>
            </p:txBody>
          </p:sp>
          <p:sp>
            <p:nvSpPr>
              <p:cNvPr id="35" name="CasellaDiTesto 34">
                <a:extLst>
                  <a:ext uri="{FF2B5EF4-FFF2-40B4-BE49-F238E27FC236}">
                    <a16:creationId xmlns:a16="http://schemas.microsoft.com/office/drawing/2014/main" id="{00874E6F-F433-ECD8-FC42-059889839881}"/>
                  </a:ext>
                </a:extLst>
              </p:cNvPr>
              <p:cNvSpPr txBox="1"/>
              <p:nvPr/>
            </p:nvSpPr>
            <p:spPr>
              <a:xfrm>
                <a:off x="7871571" y="1587510"/>
                <a:ext cx="845820" cy="396324"/>
              </a:xfrm>
              <a:prstGeom prst="rect">
                <a:avLst/>
              </a:prstGeom>
              <a:noFill/>
            </p:spPr>
            <p:txBody>
              <a:bodyPr wrap="square" rtlCol="0">
                <a:noAutofit/>
              </a:bodyPr>
              <a:lstStyle/>
              <a:p>
                <a:pPr algn="ctr">
                  <a:lnSpc>
                    <a:spcPts val="1651"/>
                  </a:lnSpc>
                </a:pPr>
                <a:r>
                  <a:rPr lang="en-US" sz="1200"/>
                  <a:t>50 </a:t>
                </a:r>
                <a:r>
                  <a:rPr lang="en-US" sz="1200" err="1"/>
                  <a:t>mrad</a:t>
                </a:r>
                <a:endParaRPr lang="en-US" sz="1200"/>
              </a:p>
            </p:txBody>
          </p:sp>
        </p:grpSp>
        <p:cxnSp>
          <p:nvCxnSpPr>
            <p:cNvPr id="17" name="Connettore diritto 16">
              <a:extLst>
                <a:ext uri="{FF2B5EF4-FFF2-40B4-BE49-F238E27FC236}">
                  <a16:creationId xmlns:a16="http://schemas.microsoft.com/office/drawing/2014/main" id="{34834075-F0CE-95D3-0B84-2EEE704AA637}"/>
                </a:ext>
              </a:extLst>
            </p:cNvPr>
            <p:cNvCxnSpPr>
              <a:cxnSpLocks/>
              <a:stCxn id="21" idx="4"/>
            </p:cNvCxnSpPr>
            <p:nvPr/>
          </p:nvCxnSpPr>
          <p:spPr>
            <a:xfrm flipH="1">
              <a:off x="6583680" y="2885061"/>
              <a:ext cx="4016154" cy="196957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37" name="Immagine 36">
            <a:extLst>
              <a:ext uri="{FF2B5EF4-FFF2-40B4-BE49-F238E27FC236}">
                <a16:creationId xmlns:a16="http://schemas.microsoft.com/office/drawing/2014/main" id="{CC0AA140-1D2A-12C1-27B3-36D5F1A11212}"/>
              </a:ext>
            </a:extLst>
          </p:cNvPr>
          <p:cNvPicPr>
            <a:picLocks noChangeAspect="1"/>
          </p:cNvPicPr>
          <p:nvPr/>
        </p:nvPicPr>
        <p:blipFill>
          <a:blip r:embed="rId3"/>
          <a:stretch>
            <a:fillRect/>
          </a:stretch>
        </p:blipFill>
        <p:spPr>
          <a:xfrm>
            <a:off x="-194" y="1105205"/>
            <a:ext cx="1671051" cy="5752795"/>
          </a:xfrm>
          <a:prstGeom prst="rect">
            <a:avLst/>
          </a:prstGeom>
        </p:spPr>
      </p:pic>
      <p:sp>
        <p:nvSpPr>
          <p:cNvPr id="5" name="Titolo 4">
            <a:extLst>
              <a:ext uri="{FF2B5EF4-FFF2-40B4-BE49-F238E27FC236}">
                <a16:creationId xmlns:a16="http://schemas.microsoft.com/office/drawing/2014/main" id="{313E3EF1-F5A8-B8C4-AEE3-800852010CB7}"/>
              </a:ext>
            </a:extLst>
          </p:cNvPr>
          <p:cNvSpPr>
            <a:spLocks noGrp="1"/>
          </p:cNvSpPr>
          <p:nvPr>
            <p:ph type="title"/>
          </p:nvPr>
        </p:nvSpPr>
        <p:spPr>
          <a:xfrm>
            <a:off x="221431" y="609979"/>
            <a:ext cx="11017800" cy="1072088"/>
          </a:xfrm>
        </p:spPr>
        <p:txBody>
          <a:bodyPr vert="horz" lIns="91440" tIns="45720" rIns="91440" bIns="45720" rtlCol="0" anchor="t" anchorCtr="0">
            <a:noAutofit/>
          </a:bodyPr>
          <a:lstStyle/>
          <a:p>
            <a:r>
              <a:rPr lang="en-US" sz="3600" b="1" dirty="0"/>
              <a:t>Spatial constraints - </a:t>
            </a:r>
            <a:r>
              <a:rPr lang="en-US" sz="3600" dirty="0"/>
              <a:t>LumiCal Cones</a:t>
            </a:r>
            <a:br>
              <a:rPr lang="en-US" sz="3600" b="1" dirty="0"/>
            </a:br>
            <a:endParaRPr lang="en-US" sz="3600" b="1" dirty="0"/>
          </a:p>
        </p:txBody>
      </p:sp>
      <p:sp>
        <p:nvSpPr>
          <p:cNvPr id="40" name="CasellaDiTesto 39">
            <a:extLst>
              <a:ext uri="{FF2B5EF4-FFF2-40B4-BE49-F238E27FC236}">
                <a16:creationId xmlns:a16="http://schemas.microsoft.com/office/drawing/2014/main" id="{5F3E833E-A4C0-F943-CA5C-14DE6A96D47A}"/>
              </a:ext>
            </a:extLst>
          </p:cNvPr>
          <p:cNvSpPr txBox="1"/>
          <p:nvPr/>
        </p:nvSpPr>
        <p:spPr>
          <a:xfrm>
            <a:off x="2010765" y="1411442"/>
            <a:ext cx="4357023" cy="2281665"/>
          </a:xfrm>
          <a:prstGeom prst="rect">
            <a:avLst/>
          </a:prstGeom>
          <a:noFill/>
        </p:spPr>
        <p:txBody>
          <a:bodyPr wrap="square" rtlCol="0">
            <a:noAutofit/>
          </a:bodyPr>
          <a:lstStyle/>
          <a:p>
            <a:r>
              <a:rPr lang="en-US" sz="2000" dirty="0"/>
              <a:t>The </a:t>
            </a:r>
            <a:r>
              <a:rPr lang="en-US" sz="2000" dirty="0" err="1"/>
              <a:t>Lumical</a:t>
            </a:r>
            <a:r>
              <a:rPr lang="en-US" sz="2000" dirty="0"/>
              <a:t> is </a:t>
            </a:r>
            <a:r>
              <a:rPr lang="en-US" sz="2000" dirty="0" err="1"/>
              <a:t>centred</a:t>
            </a:r>
            <a:r>
              <a:rPr lang="en-US" sz="2000" dirty="0"/>
              <a:t> on the outgoing beam pipe. </a:t>
            </a:r>
          </a:p>
          <a:p>
            <a:r>
              <a:rPr lang="en-US" sz="2000" dirty="0"/>
              <a:t>The device to perform properly needs an empty space between two cones, the 50 </a:t>
            </a:r>
            <a:r>
              <a:rPr lang="en-US" sz="2000" dirty="0" err="1"/>
              <a:t>mrad</a:t>
            </a:r>
            <a:r>
              <a:rPr lang="en-US" sz="2000" dirty="0"/>
              <a:t> cones and the 105 </a:t>
            </a:r>
            <a:r>
              <a:rPr lang="en-US" sz="2000" dirty="0" err="1"/>
              <a:t>mrad</a:t>
            </a:r>
            <a:r>
              <a:rPr lang="en-US" sz="2000" dirty="0"/>
              <a:t> cone. </a:t>
            </a:r>
          </a:p>
          <a:p>
            <a:endParaRPr lang="en-US" sz="2000" dirty="0"/>
          </a:p>
        </p:txBody>
      </p:sp>
      <p:sp>
        <p:nvSpPr>
          <p:cNvPr id="42" name="CasellaDiTesto 41">
            <a:extLst>
              <a:ext uri="{FF2B5EF4-FFF2-40B4-BE49-F238E27FC236}">
                <a16:creationId xmlns:a16="http://schemas.microsoft.com/office/drawing/2014/main" id="{B6DCF47C-D298-A448-04CC-FE3DCAAD002C}"/>
              </a:ext>
            </a:extLst>
          </p:cNvPr>
          <p:cNvSpPr txBox="1"/>
          <p:nvPr/>
        </p:nvSpPr>
        <p:spPr>
          <a:xfrm>
            <a:off x="2010765" y="3756713"/>
            <a:ext cx="3393600" cy="2862322"/>
          </a:xfrm>
          <a:prstGeom prst="rect">
            <a:avLst/>
          </a:prstGeom>
          <a:noFill/>
        </p:spPr>
        <p:txBody>
          <a:bodyPr wrap="square">
            <a:spAutoFit/>
          </a:bodyPr>
          <a:lstStyle/>
          <a:p>
            <a:r>
              <a:rPr lang="en-US" sz="2000" dirty="0"/>
              <a:t>The components integration and each component (i.e. the conical chamber) have been designed to keep everything out of this range, or the thickness has been optimized to achieve the maximum transparency possible.   </a:t>
            </a:r>
          </a:p>
        </p:txBody>
      </p:sp>
      <p:sp>
        <p:nvSpPr>
          <p:cNvPr id="43" name="CasellaDiTesto 42">
            <a:extLst>
              <a:ext uri="{FF2B5EF4-FFF2-40B4-BE49-F238E27FC236}">
                <a16:creationId xmlns:a16="http://schemas.microsoft.com/office/drawing/2014/main" id="{FD93663D-2DA4-F139-97DA-33C37FABA92D}"/>
              </a:ext>
            </a:extLst>
          </p:cNvPr>
          <p:cNvSpPr txBox="1"/>
          <p:nvPr/>
        </p:nvSpPr>
        <p:spPr>
          <a:xfrm>
            <a:off x="8512233" y="5261956"/>
            <a:ext cx="3009207" cy="1072088"/>
          </a:xfrm>
          <a:prstGeom prst="rect">
            <a:avLst/>
          </a:prstGeom>
          <a:noFill/>
          <a:ln w="28575">
            <a:solidFill>
              <a:srgbClr val="FF0000"/>
            </a:solidFill>
          </a:ln>
        </p:spPr>
        <p:txBody>
          <a:bodyPr wrap="square" rtlCol="0" anchor="ctr">
            <a:noAutofit/>
          </a:bodyPr>
          <a:lstStyle/>
          <a:p>
            <a:pPr algn="ctr"/>
            <a:r>
              <a:rPr lang="en-US" sz="2400"/>
              <a:t>Asymmetric spatial constraint</a:t>
            </a:r>
          </a:p>
        </p:txBody>
      </p:sp>
    </p:spTree>
    <p:extLst>
      <p:ext uri="{BB962C8B-B14F-4D97-AF65-F5344CB8AC3E}">
        <p14:creationId xmlns:p14="http://schemas.microsoft.com/office/powerpoint/2010/main" val="7907826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518A5849-89C3-87A6-D6AD-E518EC835C2A}"/>
              </a:ext>
            </a:extLst>
          </p:cNvPr>
          <p:cNvSpPr>
            <a:spLocks noGrp="1"/>
          </p:cNvSpPr>
          <p:nvPr>
            <p:ph type="sldNum" sz="quarter" idx="10"/>
          </p:nvPr>
        </p:nvSpPr>
        <p:spPr/>
        <p:txBody>
          <a:bodyPr/>
          <a:lstStyle/>
          <a:p>
            <a:fld id="{88A1DFE4-5FC5-43BD-BB7E-75EAD82B965F}" type="slidenum">
              <a:rPr lang="en-US" noProof="0" smtClean="0"/>
              <a:pPr/>
              <a:t>6</a:t>
            </a:fld>
            <a:endParaRPr lang="en-US" noProof="0"/>
          </a:p>
        </p:txBody>
      </p:sp>
      <p:sp>
        <p:nvSpPr>
          <p:cNvPr id="5" name="Titolo 4">
            <a:extLst>
              <a:ext uri="{FF2B5EF4-FFF2-40B4-BE49-F238E27FC236}">
                <a16:creationId xmlns:a16="http://schemas.microsoft.com/office/drawing/2014/main" id="{313E3EF1-F5A8-B8C4-AEE3-800852010CB7}"/>
              </a:ext>
            </a:extLst>
          </p:cNvPr>
          <p:cNvSpPr>
            <a:spLocks noGrp="1"/>
          </p:cNvSpPr>
          <p:nvPr>
            <p:ph type="title"/>
          </p:nvPr>
        </p:nvSpPr>
        <p:spPr>
          <a:xfrm>
            <a:off x="221431" y="609979"/>
            <a:ext cx="11017800" cy="1072088"/>
          </a:xfrm>
        </p:spPr>
        <p:txBody>
          <a:bodyPr vert="horz" lIns="91440" tIns="45720" rIns="91440" bIns="45720" rtlCol="0" anchor="t" anchorCtr="0">
            <a:noAutofit/>
          </a:bodyPr>
          <a:lstStyle/>
          <a:p>
            <a:r>
              <a:rPr lang="en-US" sz="3600" b="1" dirty="0"/>
              <a:t>Spatial constraints – </a:t>
            </a:r>
            <a:r>
              <a:rPr lang="en-US" sz="3600" dirty="0"/>
              <a:t>Detector Cone</a:t>
            </a:r>
            <a:br>
              <a:rPr lang="en-US" sz="3600" b="1" dirty="0"/>
            </a:br>
            <a:endParaRPr lang="en-US" sz="3600" b="1" dirty="0"/>
          </a:p>
        </p:txBody>
      </p:sp>
      <p:sp>
        <p:nvSpPr>
          <p:cNvPr id="40" name="CasellaDiTesto 39">
            <a:extLst>
              <a:ext uri="{FF2B5EF4-FFF2-40B4-BE49-F238E27FC236}">
                <a16:creationId xmlns:a16="http://schemas.microsoft.com/office/drawing/2014/main" id="{5F3E833E-A4C0-F943-CA5C-14DE6A96D47A}"/>
              </a:ext>
            </a:extLst>
          </p:cNvPr>
          <p:cNvSpPr txBox="1"/>
          <p:nvPr/>
        </p:nvSpPr>
        <p:spPr>
          <a:xfrm>
            <a:off x="277562" y="1290908"/>
            <a:ext cx="8824874" cy="2281665"/>
          </a:xfrm>
          <a:prstGeom prst="rect">
            <a:avLst/>
          </a:prstGeom>
          <a:noFill/>
        </p:spPr>
        <p:txBody>
          <a:bodyPr wrap="square" rtlCol="0">
            <a:noAutofit/>
          </a:bodyPr>
          <a:lstStyle/>
          <a:p>
            <a:pPr marL="342900" indent="-342900">
              <a:buFont typeface="Arial" panose="020B0604020202020204" pitchFamily="34" charset="0"/>
              <a:buChar char="•"/>
            </a:pPr>
            <a:r>
              <a:rPr lang="en-US" sz="2000" dirty="0"/>
              <a:t>Another important constraint imposed over the IR from the detector is the respect of a 100 </a:t>
            </a:r>
            <a:r>
              <a:rPr lang="en-US" sz="2000" dirty="0" err="1"/>
              <a:t>mrad</a:t>
            </a:r>
            <a:r>
              <a:rPr lang="en-US" sz="2000" dirty="0"/>
              <a:t> cone, centered on the detector axis.   </a:t>
            </a:r>
          </a:p>
          <a:p>
            <a:pPr marL="342900" indent="-342900">
              <a:buFont typeface="Arial" panose="020B0604020202020204" pitchFamily="34" charset="0"/>
              <a:buChar char="•"/>
            </a:pPr>
            <a:r>
              <a:rPr lang="en-US" sz="2000" dirty="0"/>
              <a:t>This constraint is symmetric and, therefore, is less problematic if compared with the </a:t>
            </a:r>
            <a:r>
              <a:rPr lang="en-US" sz="2000" dirty="0" err="1"/>
              <a:t>Lumical</a:t>
            </a:r>
            <a:r>
              <a:rPr lang="en-US" sz="2000" dirty="0"/>
              <a:t> Constraint </a:t>
            </a:r>
          </a:p>
          <a:p>
            <a:endParaRPr lang="en-US" sz="2000" dirty="0"/>
          </a:p>
        </p:txBody>
      </p:sp>
      <p:grpSp>
        <p:nvGrpSpPr>
          <p:cNvPr id="32" name="Gruppo 31">
            <a:extLst>
              <a:ext uri="{FF2B5EF4-FFF2-40B4-BE49-F238E27FC236}">
                <a16:creationId xmlns:a16="http://schemas.microsoft.com/office/drawing/2014/main" id="{A5D73DAF-63C3-F0A3-4CF6-D9A64BC291AB}"/>
              </a:ext>
            </a:extLst>
          </p:cNvPr>
          <p:cNvGrpSpPr/>
          <p:nvPr/>
        </p:nvGrpSpPr>
        <p:grpSpPr>
          <a:xfrm>
            <a:off x="1868549" y="2833630"/>
            <a:ext cx="9053714" cy="3562927"/>
            <a:chOff x="3270056" y="3168452"/>
            <a:chExt cx="9053714" cy="3562927"/>
          </a:xfrm>
        </p:grpSpPr>
        <p:pic>
          <p:nvPicPr>
            <p:cNvPr id="3" name="Immagine 2" descr="Immagine che contiene mappa, testo">
              <a:extLst>
                <a:ext uri="{FF2B5EF4-FFF2-40B4-BE49-F238E27FC236}">
                  <a16:creationId xmlns:a16="http://schemas.microsoft.com/office/drawing/2014/main" id="{CEBFBC7D-178B-B0E7-E896-F213604353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44389" y="3168452"/>
              <a:ext cx="8016586" cy="3562927"/>
            </a:xfrm>
            <a:prstGeom prst="ellipse">
              <a:avLst/>
            </a:prstGeom>
            <a:ln w="38100">
              <a:solidFill>
                <a:srgbClr val="FF0000"/>
              </a:solidFill>
            </a:ln>
          </p:spPr>
        </p:pic>
        <p:cxnSp>
          <p:nvCxnSpPr>
            <p:cNvPr id="6" name="Connettore diritto 5">
              <a:extLst>
                <a:ext uri="{FF2B5EF4-FFF2-40B4-BE49-F238E27FC236}">
                  <a16:creationId xmlns:a16="http://schemas.microsoft.com/office/drawing/2014/main" id="{D1B2DF02-302E-EF8A-6550-96245ECB63D1}"/>
                </a:ext>
              </a:extLst>
            </p:cNvPr>
            <p:cNvCxnSpPr/>
            <p:nvPr/>
          </p:nvCxnSpPr>
          <p:spPr>
            <a:xfrm flipV="1">
              <a:off x="8046720" y="3882044"/>
              <a:ext cx="3948545" cy="92271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 name="Connettore diritto 7">
              <a:extLst>
                <a:ext uri="{FF2B5EF4-FFF2-40B4-BE49-F238E27FC236}">
                  <a16:creationId xmlns:a16="http://schemas.microsoft.com/office/drawing/2014/main" id="{7356D010-4BBA-6676-0459-4A3A7C737A51}"/>
                </a:ext>
              </a:extLst>
            </p:cNvPr>
            <p:cNvCxnSpPr>
              <a:cxnSpLocks/>
            </p:cNvCxnSpPr>
            <p:nvPr/>
          </p:nvCxnSpPr>
          <p:spPr>
            <a:xfrm flipV="1">
              <a:off x="7948561" y="4773239"/>
              <a:ext cx="4154770" cy="6856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 name="Connettore diritto 11">
              <a:extLst>
                <a:ext uri="{FF2B5EF4-FFF2-40B4-BE49-F238E27FC236}">
                  <a16:creationId xmlns:a16="http://schemas.microsoft.com/office/drawing/2014/main" id="{9DCE547E-02BB-5316-E553-E5C6BD426400}"/>
                </a:ext>
              </a:extLst>
            </p:cNvPr>
            <p:cNvCxnSpPr>
              <a:cxnSpLocks/>
            </p:cNvCxnSpPr>
            <p:nvPr/>
          </p:nvCxnSpPr>
          <p:spPr>
            <a:xfrm flipH="1">
              <a:off x="3553691" y="4804756"/>
              <a:ext cx="4526280" cy="100168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8" name="Connettore diritto 17">
              <a:extLst>
                <a:ext uri="{FF2B5EF4-FFF2-40B4-BE49-F238E27FC236}">
                  <a16:creationId xmlns:a16="http://schemas.microsoft.com/office/drawing/2014/main" id="{C0854F6B-9B88-B111-A949-B0A0061959B7}"/>
                </a:ext>
              </a:extLst>
            </p:cNvPr>
            <p:cNvCxnSpPr>
              <a:cxnSpLocks/>
            </p:cNvCxnSpPr>
            <p:nvPr/>
          </p:nvCxnSpPr>
          <p:spPr>
            <a:xfrm flipH="1">
              <a:off x="3436273" y="4833851"/>
              <a:ext cx="4610447"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4" name="Ovale 23">
              <a:extLst>
                <a:ext uri="{FF2B5EF4-FFF2-40B4-BE49-F238E27FC236}">
                  <a16:creationId xmlns:a16="http://schemas.microsoft.com/office/drawing/2014/main" id="{09F39354-80B7-8D39-2EB8-3B4339367F92}"/>
                </a:ext>
              </a:extLst>
            </p:cNvPr>
            <p:cNvSpPr/>
            <p:nvPr/>
          </p:nvSpPr>
          <p:spPr>
            <a:xfrm rot="21223736">
              <a:off x="3270056" y="4833450"/>
              <a:ext cx="432262" cy="983842"/>
            </a:xfrm>
            <a:prstGeom prst="ellipse">
              <a:avLst/>
            </a:prstGeom>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co 30">
              <a:extLst>
                <a:ext uri="{FF2B5EF4-FFF2-40B4-BE49-F238E27FC236}">
                  <a16:creationId xmlns:a16="http://schemas.microsoft.com/office/drawing/2014/main" id="{D1C26E7D-E79B-7FDA-4C63-04EDB355D68F}"/>
                </a:ext>
              </a:extLst>
            </p:cNvPr>
            <p:cNvSpPr/>
            <p:nvPr/>
          </p:nvSpPr>
          <p:spPr>
            <a:xfrm rot="20822109">
              <a:off x="11754349" y="3874041"/>
              <a:ext cx="569421" cy="902194"/>
            </a:xfrm>
            <a:prstGeom prst="arc">
              <a:avLst>
                <a:gd name="adj1" fmla="val 16360914"/>
                <a:gd name="adj2" fmla="val 5652074"/>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2091884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5E0DCD-EA3C-2D43-1F23-F997DA67A2BC}"/>
              </a:ext>
            </a:extLst>
          </p:cNvPr>
          <p:cNvSpPr>
            <a:spLocks noGrp="1"/>
          </p:cNvSpPr>
          <p:nvPr>
            <p:ph type="sldNum" sz="quarter" idx="10"/>
          </p:nvPr>
        </p:nvSpPr>
        <p:spPr/>
        <p:txBody>
          <a:bodyPr/>
          <a:lstStyle/>
          <a:p>
            <a:fld id="{88A1DFE4-5FC5-43BD-BB7E-75EAD82B965F}" type="slidenum">
              <a:rPr lang="en-US" smtClean="0"/>
              <a:pPr/>
              <a:t>7</a:t>
            </a:fld>
            <a:endParaRPr lang="en-US"/>
          </a:p>
        </p:txBody>
      </p:sp>
      <p:sp>
        <p:nvSpPr>
          <p:cNvPr id="3" name="Title 2">
            <a:extLst>
              <a:ext uri="{FF2B5EF4-FFF2-40B4-BE49-F238E27FC236}">
                <a16:creationId xmlns:a16="http://schemas.microsoft.com/office/drawing/2014/main" id="{E6722106-92AB-7263-1DB6-C3689F9138BA}"/>
              </a:ext>
            </a:extLst>
          </p:cNvPr>
          <p:cNvSpPr>
            <a:spLocks noGrp="1"/>
          </p:cNvSpPr>
          <p:nvPr>
            <p:ph type="title"/>
          </p:nvPr>
        </p:nvSpPr>
        <p:spPr>
          <a:xfrm>
            <a:off x="440299" y="591649"/>
            <a:ext cx="11017800" cy="1072088"/>
          </a:xfrm>
        </p:spPr>
        <p:txBody>
          <a:bodyPr/>
          <a:lstStyle/>
          <a:p>
            <a:r>
              <a:rPr lang="en-US" sz="3600" b="1"/>
              <a:t>Central chamber </a:t>
            </a:r>
          </a:p>
        </p:txBody>
      </p:sp>
      <p:grpSp>
        <p:nvGrpSpPr>
          <p:cNvPr id="19" name="Group 18">
            <a:extLst>
              <a:ext uri="{FF2B5EF4-FFF2-40B4-BE49-F238E27FC236}">
                <a16:creationId xmlns:a16="http://schemas.microsoft.com/office/drawing/2014/main" id="{6C2746BD-455D-E32C-9742-9318B00B233C}"/>
              </a:ext>
            </a:extLst>
          </p:cNvPr>
          <p:cNvGrpSpPr/>
          <p:nvPr/>
        </p:nvGrpSpPr>
        <p:grpSpPr>
          <a:xfrm>
            <a:off x="6852347" y="353382"/>
            <a:ext cx="5059308" cy="4349308"/>
            <a:chOff x="6588931" y="1165005"/>
            <a:chExt cx="6301318" cy="5417021"/>
          </a:xfrm>
        </p:grpSpPr>
        <p:pic>
          <p:nvPicPr>
            <p:cNvPr id="5" name="Picture 4">
              <a:extLst>
                <a:ext uri="{FF2B5EF4-FFF2-40B4-BE49-F238E27FC236}">
                  <a16:creationId xmlns:a16="http://schemas.microsoft.com/office/drawing/2014/main" id="{AD8FEAF0-5C12-376C-07B4-82B5D0D1EE6E}"/>
                </a:ext>
              </a:extLst>
            </p:cNvPr>
            <p:cNvPicPr>
              <a:picLocks noChangeAspect="1"/>
            </p:cNvPicPr>
            <p:nvPr/>
          </p:nvPicPr>
          <p:blipFill rotWithShape="1">
            <a:blip r:embed="rId3"/>
            <a:srcRect r="9264"/>
            <a:stretch/>
          </p:blipFill>
          <p:spPr>
            <a:xfrm>
              <a:off x="6588931" y="1733900"/>
              <a:ext cx="5457442" cy="4418103"/>
            </a:xfrm>
            <a:prstGeom prst="rect">
              <a:avLst/>
            </a:prstGeom>
          </p:spPr>
        </p:pic>
        <p:sp>
          <p:nvSpPr>
            <p:cNvPr id="7" name="TextBox 6">
              <a:extLst>
                <a:ext uri="{FF2B5EF4-FFF2-40B4-BE49-F238E27FC236}">
                  <a16:creationId xmlns:a16="http://schemas.microsoft.com/office/drawing/2014/main" id="{2464FEFB-7127-4E7B-CD0F-B21FF0EAD47C}"/>
                </a:ext>
              </a:extLst>
            </p:cNvPr>
            <p:cNvSpPr txBox="1"/>
            <p:nvPr/>
          </p:nvSpPr>
          <p:spPr>
            <a:xfrm>
              <a:off x="8370239" y="6046302"/>
              <a:ext cx="2321478" cy="535724"/>
            </a:xfrm>
            <a:prstGeom prst="rect">
              <a:avLst/>
            </a:prstGeom>
            <a:noFill/>
          </p:spPr>
          <p:txBody>
            <a:bodyPr wrap="square" rtlCol="0">
              <a:spAutoFit/>
            </a:bodyPr>
            <a:lstStyle/>
            <a:p>
              <a:pPr algn="l">
                <a:lnSpc>
                  <a:spcPts val="3700"/>
                </a:lnSpc>
              </a:pPr>
              <a:r>
                <a:rPr lang="en-US" sz="2400">
                  <a:solidFill>
                    <a:srgbClr val="FF0000"/>
                  </a:solidFill>
                </a:rPr>
                <a:t>Inlet/outlet</a:t>
              </a:r>
            </a:p>
          </p:txBody>
        </p:sp>
        <p:sp>
          <p:nvSpPr>
            <p:cNvPr id="8" name="TextBox 7">
              <a:extLst>
                <a:ext uri="{FF2B5EF4-FFF2-40B4-BE49-F238E27FC236}">
                  <a16:creationId xmlns:a16="http://schemas.microsoft.com/office/drawing/2014/main" id="{DDC272CD-C793-ACBD-1F08-01ABD81B316F}"/>
                </a:ext>
              </a:extLst>
            </p:cNvPr>
            <p:cNvSpPr txBox="1"/>
            <p:nvPr/>
          </p:nvSpPr>
          <p:spPr>
            <a:xfrm>
              <a:off x="9776610" y="3883446"/>
              <a:ext cx="2368268" cy="623714"/>
            </a:xfrm>
            <a:prstGeom prst="rect">
              <a:avLst/>
            </a:prstGeom>
            <a:noFill/>
          </p:spPr>
          <p:txBody>
            <a:bodyPr wrap="square" rtlCol="0" anchor="ctr">
              <a:spAutoFit/>
            </a:bodyPr>
            <a:lstStyle/>
            <a:p>
              <a:pPr algn="ctr">
                <a:lnSpc>
                  <a:spcPts val="3700"/>
                </a:lnSpc>
              </a:pPr>
              <a:r>
                <a:rPr lang="en-US" dirty="0">
                  <a:solidFill>
                    <a:srgbClr val="FF0000"/>
                  </a:solidFill>
                </a:rPr>
                <a:t>Central chamber</a:t>
              </a:r>
            </a:p>
          </p:txBody>
        </p:sp>
        <p:sp>
          <p:nvSpPr>
            <p:cNvPr id="9" name="TextBox 8">
              <a:extLst>
                <a:ext uri="{FF2B5EF4-FFF2-40B4-BE49-F238E27FC236}">
                  <a16:creationId xmlns:a16="http://schemas.microsoft.com/office/drawing/2014/main" id="{393B7776-573C-7439-6031-29EB47F42166}"/>
                </a:ext>
              </a:extLst>
            </p:cNvPr>
            <p:cNvSpPr txBox="1"/>
            <p:nvPr/>
          </p:nvSpPr>
          <p:spPr>
            <a:xfrm>
              <a:off x="9198498" y="1165005"/>
              <a:ext cx="3691751" cy="630983"/>
            </a:xfrm>
            <a:prstGeom prst="rect">
              <a:avLst/>
            </a:prstGeom>
            <a:noFill/>
          </p:spPr>
          <p:txBody>
            <a:bodyPr wrap="square" rtlCol="0">
              <a:spAutoFit/>
            </a:bodyPr>
            <a:lstStyle/>
            <a:p>
              <a:pPr algn="l">
                <a:lnSpc>
                  <a:spcPts val="3700"/>
                </a:lnSpc>
              </a:pPr>
              <a:r>
                <a:rPr lang="en-US" sz="2000" dirty="0">
                  <a:solidFill>
                    <a:srgbClr val="FF0000"/>
                  </a:solidFill>
                </a:rPr>
                <a:t>1</a:t>
              </a:r>
              <a:r>
                <a:rPr lang="en-US" sz="2000" baseline="30000" dirty="0">
                  <a:solidFill>
                    <a:srgbClr val="FF0000"/>
                  </a:solidFill>
                </a:rPr>
                <a:t>st</a:t>
              </a:r>
              <a:r>
                <a:rPr lang="en-US" sz="2000" dirty="0">
                  <a:solidFill>
                    <a:srgbClr val="FF0000"/>
                  </a:solidFill>
                </a:rPr>
                <a:t> layer Inner Vertex</a:t>
              </a:r>
            </a:p>
          </p:txBody>
        </p:sp>
        <p:cxnSp>
          <p:nvCxnSpPr>
            <p:cNvPr id="10" name="Straight Arrow Connector 9">
              <a:extLst>
                <a:ext uri="{FF2B5EF4-FFF2-40B4-BE49-F238E27FC236}">
                  <a16:creationId xmlns:a16="http://schemas.microsoft.com/office/drawing/2014/main" id="{D359D381-107A-3D83-0E31-DA35918EB8DB}"/>
                </a:ext>
              </a:extLst>
            </p:cNvPr>
            <p:cNvCxnSpPr>
              <a:cxnSpLocks/>
            </p:cNvCxnSpPr>
            <p:nvPr/>
          </p:nvCxnSpPr>
          <p:spPr>
            <a:xfrm flipH="1" flipV="1">
              <a:off x="10761924" y="3099834"/>
              <a:ext cx="307254" cy="9174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0EE5E92-8924-1FB6-A202-88B82B306122}"/>
                </a:ext>
              </a:extLst>
            </p:cNvPr>
            <p:cNvCxnSpPr>
              <a:cxnSpLocks/>
            </p:cNvCxnSpPr>
            <p:nvPr/>
          </p:nvCxnSpPr>
          <p:spPr>
            <a:xfrm flipV="1">
              <a:off x="11323495" y="2871450"/>
              <a:ext cx="336906" cy="12086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FB1D0D6C-C32F-652A-033E-B05BE4972E28}"/>
                </a:ext>
              </a:extLst>
            </p:cNvPr>
            <p:cNvCxnSpPr>
              <a:cxnSpLocks/>
              <a:stCxn id="9" idx="2"/>
            </p:cNvCxnSpPr>
            <p:nvPr/>
          </p:nvCxnSpPr>
          <p:spPr>
            <a:xfrm flipH="1">
              <a:off x="10666671" y="1795988"/>
              <a:ext cx="377704" cy="6978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30855D1C-F44A-D07D-1AFF-0FBBEEE3EB1E}"/>
                </a:ext>
              </a:extLst>
            </p:cNvPr>
            <p:cNvCxnSpPr>
              <a:cxnSpLocks/>
            </p:cNvCxnSpPr>
            <p:nvPr/>
          </p:nvCxnSpPr>
          <p:spPr>
            <a:xfrm flipH="1" flipV="1">
              <a:off x="8908296" y="5707181"/>
              <a:ext cx="156854" cy="3822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A3D278A6-26DD-41CF-6FD8-8044CE44921E}"/>
                </a:ext>
              </a:extLst>
            </p:cNvPr>
            <p:cNvCxnSpPr>
              <a:cxnSpLocks/>
            </p:cNvCxnSpPr>
            <p:nvPr/>
          </p:nvCxnSpPr>
          <p:spPr>
            <a:xfrm flipH="1" flipV="1">
              <a:off x="9198500" y="2871450"/>
              <a:ext cx="375945" cy="33009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4" name="TextBox 3">
            <a:extLst>
              <a:ext uri="{FF2B5EF4-FFF2-40B4-BE49-F238E27FC236}">
                <a16:creationId xmlns:a16="http://schemas.microsoft.com/office/drawing/2014/main" id="{DB7ADD0A-1202-A911-3F15-7FE8329E57B8}"/>
              </a:ext>
            </a:extLst>
          </p:cNvPr>
          <p:cNvSpPr txBox="1"/>
          <p:nvPr/>
        </p:nvSpPr>
        <p:spPr>
          <a:xfrm>
            <a:off x="250392" y="1140159"/>
            <a:ext cx="6276914" cy="3706398"/>
          </a:xfrm>
          <a:prstGeom prst="rect">
            <a:avLst/>
          </a:prstGeom>
          <a:noFill/>
        </p:spPr>
        <p:txBody>
          <a:bodyPr wrap="square" rtlCol="0">
            <a:noAutofit/>
          </a:bodyPr>
          <a:lstStyle/>
          <a:p>
            <a:r>
              <a:rPr lang="en-US" sz="2000" dirty="0"/>
              <a:t>The central has the following characteristics:</a:t>
            </a:r>
          </a:p>
          <a:p>
            <a:pPr marL="285750" indent="-285750">
              <a:buFont typeface="Arial" panose="020B0604020202020204" pitchFamily="34" charset="0"/>
              <a:buChar char="•"/>
            </a:pPr>
            <a:r>
              <a:rPr lang="en-US" sz="2000" b="1" dirty="0"/>
              <a:t>AlBeMet</a:t>
            </a:r>
            <a:r>
              <a:rPr lang="en-US" sz="2000" dirty="0"/>
              <a:t> 162 as main material </a:t>
            </a:r>
          </a:p>
          <a:p>
            <a:pPr marL="285750" indent="-285750">
              <a:buFont typeface="Arial" panose="020B0604020202020204" pitchFamily="34" charset="0"/>
              <a:buChar char="•"/>
            </a:pPr>
            <a:r>
              <a:rPr lang="en-US" sz="2000" b="1" dirty="0"/>
              <a:t>Three layers </a:t>
            </a:r>
            <a:r>
              <a:rPr lang="en-US" sz="2000" dirty="0"/>
              <a:t>from 0-90 mm from IP</a:t>
            </a:r>
          </a:p>
          <a:p>
            <a:pPr marL="536575" indent="-268288">
              <a:buFont typeface="Wingdings" panose="05000000000000000000" pitchFamily="2" charset="2"/>
              <a:buChar char="Ø"/>
            </a:pPr>
            <a:r>
              <a:rPr lang="en-US" sz="2000" dirty="0"/>
              <a:t>0.35 mm of AlBeMet162</a:t>
            </a:r>
          </a:p>
          <a:p>
            <a:pPr marL="536575" indent="-268288">
              <a:buFont typeface="Wingdings" panose="05000000000000000000" pitchFamily="2" charset="2"/>
              <a:buChar char="Ø"/>
            </a:pPr>
            <a:r>
              <a:rPr lang="en-US" sz="2000" dirty="0"/>
              <a:t>1 mm gap for Paraffin </a:t>
            </a:r>
          </a:p>
          <a:p>
            <a:pPr marL="536575" indent="-268288">
              <a:buFont typeface="Wingdings" panose="05000000000000000000" pitchFamily="2" charset="2"/>
              <a:buChar char="Ø"/>
            </a:pPr>
            <a:r>
              <a:rPr lang="en-US" sz="2000" dirty="0"/>
              <a:t>0.35 mm of AlBeMet162 </a:t>
            </a:r>
          </a:p>
          <a:p>
            <a:pPr marL="268288" indent="-268288">
              <a:buFont typeface="Arial" panose="020B0604020202020204" pitchFamily="34" charset="0"/>
              <a:buChar char="•"/>
            </a:pPr>
            <a:r>
              <a:rPr lang="en-US" sz="2000" b="1" dirty="0"/>
              <a:t>Paraffin as coolant </a:t>
            </a:r>
          </a:p>
          <a:p>
            <a:pPr marL="268288" indent="-268288">
              <a:buFont typeface="Arial" panose="020B0604020202020204" pitchFamily="34" charset="0"/>
              <a:buChar char="•"/>
            </a:pPr>
            <a:r>
              <a:rPr lang="en-US" sz="2000" dirty="0"/>
              <a:t>Geometry studied to </a:t>
            </a:r>
            <a:r>
              <a:rPr lang="en-US" sz="2000" b="1" dirty="0"/>
              <a:t>integrate </a:t>
            </a:r>
            <a:r>
              <a:rPr lang="en-US" sz="2000" dirty="0"/>
              <a:t>the central chamber with the </a:t>
            </a:r>
            <a:r>
              <a:rPr lang="en-US" sz="2000" b="1" dirty="0"/>
              <a:t>Inner Vertex </a:t>
            </a:r>
            <a:r>
              <a:rPr lang="en-US" sz="2000" dirty="0"/>
              <a:t>(200 µm of clearance between central chamber and Inner Vertex support)</a:t>
            </a:r>
            <a:endParaRPr lang="en-US" sz="2000" b="1" dirty="0"/>
          </a:p>
          <a:p>
            <a:pPr algn="ctr"/>
            <a:r>
              <a:rPr lang="en-US" sz="1600" dirty="0"/>
              <a:t> </a:t>
            </a:r>
          </a:p>
        </p:txBody>
      </p:sp>
      <p:grpSp>
        <p:nvGrpSpPr>
          <p:cNvPr id="22" name="Gruppo 21">
            <a:extLst>
              <a:ext uri="{FF2B5EF4-FFF2-40B4-BE49-F238E27FC236}">
                <a16:creationId xmlns:a16="http://schemas.microsoft.com/office/drawing/2014/main" id="{93A9BFE9-B854-257F-8BDD-4CEEA8729A96}"/>
              </a:ext>
            </a:extLst>
          </p:cNvPr>
          <p:cNvGrpSpPr/>
          <p:nvPr/>
        </p:nvGrpSpPr>
        <p:grpSpPr>
          <a:xfrm>
            <a:off x="307264" y="4444487"/>
            <a:ext cx="4710732" cy="2383309"/>
            <a:chOff x="-19307" y="4253684"/>
            <a:chExt cx="4710732" cy="2383309"/>
          </a:xfrm>
        </p:grpSpPr>
        <p:pic>
          <p:nvPicPr>
            <p:cNvPr id="6" name="Picture 5">
              <a:extLst>
                <a:ext uri="{FF2B5EF4-FFF2-40B4-BE49-F238E27FC236}">
                  <a16:creationId xmlns:a16="http://schemas.microsoft.com/office/drawing/2014/main" id="{9B8FC7F9-2255-0E71-E34B-BA16D251B55E}"/>
                </a:ext>
              </a:extLst>
            </p:cNvPr>
            <p:cNvPicPr>
              <a:picLocks noChangeAspect="1"/>
            </p:cNvPicPr>
            <p:nvPr/>
          </p:nvPicPr>
          <p:blipFill rotWithShape="1">
            <a:blip r:embed="rId4"/>
            <a:srcRect t="5912" b="18102"/>
            <a:stretch/>
          </p:blipFill>
          <p:spPr>
            <a:xfrm>
              <a:off x="1168173" y="4253684"/>
              <a:ext cx="3523252" cy="2383309"/>
            </a:xfrm>
            <a:prstGeom prst="rect">
              <a:avLst/>
            </a:prstGeom>
          </p:spPr>
        </p:pic>
        <p:sp>
          <p:nvSpPr>
            <p:cNvPr id="15" name="TextBox 14">
              <a:extLst>
                <a:ext uri="{FF2B5EF4-FFF2-40B4-BE49-F238E27FC236}">
                  <a16:creationId xmlns:a16="http://schemas.microsoft.com/office/drawing/2014/main" id="{53F86D86-3978-E6D0-C17E-AF0ABC5A2C30}"/>
                </a:ext>
              </a:extLst>
            </p:cNvPr>
            <p:cNvSpPr txBox="1"/>
            <p:nvPr/>
          </p:nvSpPr>
          <p:spPr>
            <a:xfrm>
              <a:off x="-19307" y="4453174"/>
              <a:ext cx="2135875" cy="780229"/>
            </a:xfrm>
            <a:prstGeom prst="rect">
              <a:avLst/>
            </a:prstGeom>
            <a:noFill/>
          </p:spPr>
          <p:txBody>
            <a:bodyPr wrap="square" rtlCol="0">
              <a:noAutofit/>
            </a:bodyPr>
            <a:lstStyle/>
            <a:p>
              <a:pPr algn="ctr">
                <a:lnSpc>
                  <a:spcPts val="1651"/>
                </a:lnSpc>
              </a:pPr>
              <a:r>
                <a:rPr lang="en-US"/>
                <a:t>Inlet/outlet for paraffin cooling </a:t>
              </a:r>
            </a:p>
          </p:txBody>
        </p:sp>
        <p:cxnSp>
          <p:nvCxnSpPr>
            <p:cNvPr id="17" name="Straight Arrow Connector 16">
              <a:extLst>
                <a:ext uri="{FF2B5EF4-FFF2-40B4-BE49-F238E27FC236}">
                  <a16:creationId xmlns:a16="http://schemas.microsoft.com/office/drawing/2014/main" id="{84FAD1B9-78AC-EF40-5365-FE114DA5B0C3}"/>
                </a:ext>
              </a:extLst>
            </p:cNvPr>
            <p:cNvCxnSpPr/>
            <p:nvPr/>
          </p:nvCxnSpPr>
          <p:spPr>
            <a:xfrm>
              <a:off x="1954227" y="4843288"/>
              <a:ext cx="405636" cy="7247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33778454-F254-171C-8D93-36037327EEE7}"/>
                </a:ext>
              </a:extLst>
            </p:cNvPr>
            <p:cNvCxnSpPr>
              <a:cxnSpLocks/>
            </p:cNvCxnSpPr>
            <p:nvPr/>
          </p:nvCxnSpPr>
          <p:spPr>
            <a:xfrm>
              <a:off x="1707304" y="5002109"/>
              <a:ext cx="1237525" cy="61839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0F0F511-2ADD-7ADA-5E12-E5D97AF8F07B}"/>
                </a:ext>
              </a:extLst>
            </p:cNvPr>
            <p:cNvCxnSpPr>
              <a:cxnSpLocks/>
            </p:cNvCxnSpPr>
            <p:nvPr/>
          </p:nvCxnSpPr>
          <p:spPr>
            <a:xfrm>
              <a:off x="1000690" y="5045788"/>
              <a:ext cx="1653935" cy="119207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pic>
        <p:nvPicPr>
          <p:cNvPr id="16" name="Picture 15">
            <a:extLst>
              <a:ext uri="{FF2B5EF4-FFF2-40B4-BE49-F238E27FC236}">
                <a16:creationId xmlns:a16="http://schemas.microsoft.com/office/drawing/2014/main" id="{D51E37B3-C905-D46A-E1E6-8863E5E4FE71}"/>
              </a:ext>
            </a:extLst>
          </p:cNvPr>
          <p:cNvPicPr>
            <a:picLocks noChangeAspect="1"/>
          </p:cNvPicPr>
          <p:nvPr/>
        </p:nvPicPr>
        <p:blipFill rotWithShape="1">
          <a:blip r:embed="rId5"/>
          <a:srcRect t="14521"/>
          <a:stretch/>
        </p:blipFill>
        <p:spPr>
          <a:xfrm>
            <a:off x="6859810" y="4820139"/>
            <a:ext cx="4175501" cy="2007657"/>
          </a:xfrm>
          <a:prstGeom prst="rect">
            <a:avLst/>
          </a:prstGeom>
        </p:spPr>
      </p:pic>
    </p:spTree>
    <p:extLst>
      <p:ext uri="{BB962C8B-B14F-4D97-AF65-F5344CB8AC3E}">
        <p14:creationId xmlns:p14="http://schemas.microsoft.com/office/powerpoint/2010/main" val="4570433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5E0DCD-EA3C-2D43-1F23-F997DA67A2BC}"/>
              </a:ext>
            </a:extLst>
          </p:cNvPr>
          <p:cNvSpPr>
            <a:spLocks noGrp="1"/>
          </p:cNvSpPr>
          <p:nvPr>
            <p:ph type="sldNum" sz="quarter" idx="10"/>
          </p:nvPr>
        </p:nvSpPr>
        <p:spPr/>
        <p:txBody>
          <a:bodyPr/>
          <a:lstStyle/>
          <a:p>
            <a:fld id="{88A1DFE4-5FC5-43BD-BB7E-75EAD82B965F}" type="slidenum">
              <a:rPr lang="en-US" smtClean="0"/>
              <a:pPr/>
              <a:t>8</a:t>
            </a:fld>
            <a:endParaRPr lang="en-US"/>
          </a:p>
        </p:txBody>
      </p:sp>
      <p:sp>
        <p:nvSpPr>
          <p:cNvPr id="3" name="Title 2">
            <a:extLst>
              <a:ext uri="{FF2B5EF4-FFF2-40B4-BE49-F238E27FC236}">
                <a16:creationId xmlns:a16="http://schemas.microsoft.com/office/drawing/2014/main" id="{E6722106-92AB-7263-1DB6-C3689F9138BA}"/>
              </a:ext>
            </a:extLst>
          </p:cNvPr>
          <p:cNvSpPr>
            <a:spLocks noGrp="1"/>
          </p:cNvSpPr>
          <p:nvPr>
            <p:ph type="title"/>
          </p:nvPr>
        </p:nvSpPr>
        <p:spPr>
          <a:xfrm>
            <a:off x="96832" y="592111"/>
            <a:ext cx="11455973" cy="1072088"/>
          </a:xfrm>
        </p:spPr>
        <p:txBody>
          <a:bodyPr/>
          <a:lstStyle/>
          <a:p>
            <a:r>
              <a:rPr lang="en-GB" sz="3600" b="1" dirty="0"/>
              <a:t>Trapezoidal chamber</a:t>
            </a:r>
            <a:endParaRPr lang="en-US" sz="3200" b="1" dirty="0"/>
          </a:p>
        </p:txBody>
      </p:sp>
      <p:sp>
        <p:nvSpPr>
          <p:cNvPr id="6" name="Content Placeholder 5">
            <a:extLst>
              <a:ext uri="{FF2B5EF4-FFF2-40B4-BE49-F238E27FC236}">
                <a16:creationId xmlns:a16="http://schemas.microsoft.com/office/drawing/2014/main" id="{FDCF8223-449D-12C9-9A09-2BFF1602C45D}"/>
              </a:ext>
            </a:extLst>
          </p:cNvPr>
          <p:cNvSpPr txBox="1">
            <a:spLocks noGrp="1"/>
          </p:cNvSpPr>
          <p:nvPr>
            <p:ph sz="quarter" idx="11"/>
          </p:nvPr>
        </p:nvSpPr>
        <p:spPr>
          <a:xfrm>
            <a:off x="0" y="5534561"/>
            <a:ext cx="12283818" cy="1323439"/>
          </a:xfrm>
          <a:prstGeom prst="rect">
            <a:avLst/>
          </a:prstGeom>
          <a:noFill/>
        </p:spPr>
        <p:txBody>
          <a:bodyPr wrap="square" rtlCol="0">
            <a:spAutoFit/>
          </a:bodyPr>
          <a:lstStyle/>
          <a:p>
            <a:pPr marL="457200" indent="-457200" algn="l">
              <a:lnSpc>
                <a:spcPct val="100000"/>
              </a:lnSpc>
              <a:buFont typeface="Arial" panose="020B0604020202020204" pitchFamily="34" charset="0"/>
              <a:buChar char="•"/>
            </a:pPr>
            <a:r>
              <a:rPr lang="en-GB" sz="2000" dirty="0"/>
              <a:t>The cooling is based on an </a:t>
            </a:r>
            <a:r>
              <a:rPr lang="en-GB" sz="2000" b="1" dirty="0"/>
              <a:t>asymmetric solution</a:t>
            </a:r>
            <a:r>
              <a:rPr lang="en-GB" sz="2000" dirty="0"/>
              <a:t>, using the 50 </a:t>
            </a:r>
            <a:r>
              <a:rPr lang="en-GB" sz="2000" dirty="0" err="1"/>
              <a:t>mrad</a:t>
            </a:r>
            <a:r>
              <a:rPr lang="en-GB" sz="2000" dirty="0"/>
              <a:t> cone as the cutting profile, to assure the respect of the spatial constraint due to the </a:t>
            </a:r>
            <a:r>
              <a:rPr lang="en-GB" sz="2000" b="1" dirty="0"/>
              <a:t>LumiCal </a:t>
            </a:r>
            <a:r>
              <a:rPr lang="en-GB" sz="2000" b="1" dirty="0" err="1"/>
              <a:t>requirment</a:t>
            </a:r>
            <a:r>
              <a:rPr lang="en-GB" sz="2000" dirty="0"/>
              <a:t>. </a:t>
            </a:r>
          </a:p>
          <a:p>
            <a:pPr marL="457200" indent="-457200" algn="l">
              <a:lnSpc>
                <a:spcPct val="100000"/>
              </a:lnSpc>
              <a:buFont typeface="Arial" panose="020B0604020202020204" pitchFamily="34" charset="0"/>
              <a:buChar char="•"/>
            </a:pPr>
            <a:r>
              <a:rPr lang="en-GB" sz="2000" dirty="0"/>
              <a:t>To reduce the cooling material, the design provides </a:t>
            </a:r>
            <a:r>
              <a:rPr lang="en-GB" sz="2000" b="1" dirty="0"/>
              <a:t>five couples of channels </a:t>
            </a:r>
            <a:r>
              <a:rPr lang="en-GB" sz="2000" dirty="0"/>
              <a:t>for each side; in this way is possible to use the needed quantity of coolant and reduce the material, creating a light structure. </a:t>
            </a:r>
            <a:endParaRPr lang="en-US" sz="2800" dirty="0"/>
          </a:p>
        </p:txBody>
      </p:sp>
      <p:sp>
        <p:nvSpPr>
          <p:cNvPr id="34" name="TextBox 33">
            <a:extLst>
              <a:ext uri="{FF2B5EF4-FFF2-40B4-BE49-F238E27FC236}">
                <a16:creationId xmlns:a16="http://schemas.microsoft.com/office/drawing/2014/main" id="{7CEDF0BF-7A6F-8E3A-55C3-5173309ED9CA}"/>
              </a:ext>
            </a:extLst>
          </p:cNvPr>
          <p:cNvSpPr txBox="1"/>
          <p:nvPr/>
        </p:nvSpPr>
        <p:spPr>
          <a:xfrm>
            <a:off x="6165042" y="2767868"/>
            <a:ext cx="1296537" cy="478473"/>
          </a:xfrm>
          <a:prstGeom prst="rect">
            <a:avLst/>
          </a:prstGeom>
          <a:noFill/>
        </p:spPr>
        <p:txBody>
          <a:bodyPr wrap="square" rtlCol="0">
            <a:noAutofit/>
          </a:bodyPr>
          <a:lstStyle/>
          <a:p>
            <a:pPr algn="ctr">
              <a:lnSpc>
                <a:spcPts val="1651"/>
              </a:lnSpc>
            </a:pPr>
            <a:r>
              <a:rPr lang="en-US" sz="1400"/>
              <a:t>EBW</a:t>
            </a:r>
          </a:p>
        </p:txBody>
      </p:sp>
      <p:grpSp>
        <p:nvGrpSpPr>
          <p:cNvPr id="7" name="Gruppo 6">
            <a:extLst>
              <a:ext uri="{FF2B5EF4-FFF2-40B4-BE49-F238E27FC236}">
                <a16:creationId xmlns:a16="http://schemas.microsoft.com/office/drawing/2014/main" id="{CBF50ABC-CC5C-91B0-3193-D29FA64233F9}"/>
              </a:ext>
            </a:extLst>
          </p:cNvPr>
          <p:cNvGrpSpPr/>
          <p:nvPr/>
        </p:nvGrpSpPr>
        <p:grpSpPr>
          <a:xfrm>
            <a:off x="2897177" y="1160210"/>
            <a:ext cx="9066032" cy="4172261"/>
            <a:chOff x="-125755" y="1210925"/>
            <a:chExt cx="9066032" cy="4172261"/>
          </a:xfrm>
        </p:grpSpPr>
        <p:pic>
          <p:nvPicPr>
            <p:cNvPr id="8" name="Picture 7">
              <a:extLst>
                <a:ext uri="{FF2B5EF4-FFF2-40B4-BE49-F238E27FC236}">
                  <a16:creationId xmlns:a16="http://schemas.microsoft.com/office/drawing/2014/main" id="{0D6014FA-8D77-EF5F-EB64-B37FB02974D3}"/>
                </a:ext>
              </a:extLst>
            </p:cNvPr>
            <p:cNvPicPr>
              <a:picLocks noChangeAspect="1"/>
            </p:cNvPicPr>
            <p:nvPr/>
          </p:nvPicPr>
          <p:blipFill>
            <a:blip r:embed="rId2"/>
            <a:stretch>
              <a:fillRect/>
            </a:stretch>
          </p:blipFill>
          <p:spPr>
            <a:xfrm>
              <a:off x="401705" y="1210925"/>
              <a:ext cx="7578749" cy="2847800"/>
            </a:xfrm>
            <a:prstGeom prst="rect">
              <a:avLst/>
            </a:prstGeom>
          </p:spPr>
        </p:pic>
        <p:pic>
          <p:nvPicPr>
            <p:cNvPr id="12" name="Picture 11" descr="A close-up of a sword&#10;&#10;Description automatically generated with low confidence">
              <a:extLst>
                <a:ext uri="{FF2B5EF4-FFF2-40B4-BE49-F238E27FC236}">
                  <a16:creationId xmlns:a16="http://schemas.microsoft.com/office/drawing/2014/main" id="{A3D10323-9676-B33D-0AA8-A6C29F72EA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1705" y="2763888"/>
              <a:ext cx="7572768" cy="2619298"/>
            </a:xfrm>
            <a:prstGeom prst="rect">
              <a:avLst/>
            </a:prstGeom>
          </p:spPr>
        </p:pic>
        <p:sp>
          <p:nvSpPr>
            <p:cNvPr id="13" name="TextBox 12">
              <a:extLst>
                <a:ext uri="{FF2B5EF4-FFF2-40B4-BE49-F238E27FC236}">
                  <a16:creationId xmlns:a16="http://schemas.microsoft.com/office/drawing/2014/main" id="{A6F7AEF6-A9BB-FE84-228E-AA77C4C6C569}"/>
                </a:ext>
              </a:extLst>
            </p:cNvPr>
            <p:cNvSpPr txBox="1"/>
            <p:nvPr/>
          </p:nvSpPr>
          <p:spPr>
            <a:xfrm>
              <a:off x="139646" y="2704735"/>
              <a:ext cx="1296537" cy="478473"/>
            </a:xfrm>
            <a:prstGeom prst="rect">
              <a:avLst/>
            </a:prstGeom>
            <a:noFill/>
          </p:spPr>
          <p:txBody>
            <a:bodyPr wrap="square" rtlCol="0">
              <a:noAutofit/>
            </a:bodyPr>
            <a:lstStyle/>
            <a:p>
              <a:pPr algn="ctr">
                <a:lnSpc>
                  <a:spcPts val="1651"/>
                </a:lnSpc>
              </a:pPr>
              <a:r>
                <a:rPr lang="en-US" sz="1400"/>
                <a:t>Two halves </a:t>
              </a:r>
              <a:r>
                <a:rPr lang="en-US" sz="1400" err="1"/>
                <a:t>AlBeMet</a:t>
              </a:r>
              <a:r>
                <a:rPr lang="en-US" sz="1400"/>
                <a:t> pipe </a:t>
              </a:r>
            </a:p>
          </p:txBody>
        </p:sp>
        <p:cxnSp>
          <p:nvCxnSpPr>
            <p:cNvPr id="15" name="Straight Arrow Connector 14">
              <a:extLst>
                <a:ext uri="{FF2B5EF4-FFF2-40B4-BE49-F238E27FC236}">
                  <a16:creationId xmlns:a16="http://schemas.microsoft.com/office/drawing/2014/main" id="{D1BE6CB9-0ED1-623F-4978-86E36A545D61}"/>
                </a:ext>
              </a:extLst>
            </p:cNvPr>
            <p:cNvCxnSpPr>
              <a:cxnSpLocks/>
            </p:cNvCxnSpPr>
            <p:nvPr/>
          </p:nvCxnSpPr>
          <p:spPr>
            <a:xfrm>
              <a:off x="522514" y="3220703"/>
              <a:ext cx="330714" cy="44907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490A512C-6ABD-9121-6382-C900E26B977B}"/>
                </a:ext>
              </a:extLst>
            </p:cNvPr>
            <p:cNvCxnSpPr>
              <a:cxnSpLocks/>
            </p:cNvCxnSpPr>
            <p:nvPr/>
          </p:nvCxnSpPr>
          <p:spPr>
            <a:xfrm>
              <a:off x="722598" y="3246341"/>
              <a:ext cx="130629" cy="14771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DBC27188-CD08-BDCE-7750-856A68763540}"/>
                </a:ext>
              </a:extLst>
            </p:cNvPr>
            <p:cNvCxnSpPr>
              <a:cxnSpLocks/>
            </p:cNvCxnSpPr>
            <p:nvPr/>
          </p:nvCxnSpPr>
          <p:spPr>
            <a:xfrm>
              <a:off x="6393925" y="1515546"/>
              <a:ext cx="419386" cy="14533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6988F221-8C2C-3462-6D4A-F8371DE485F6}"/>
                </a:ext>
              </a:extLst>
            </p:cNvPr>
            <p:cNvCxnSpPr>
              <a:cxnSpLocks/>
            </p:cNvCxnSpPr>
            <p:nvPr/>
          </p:nvCxnSpPr>
          <p:spPr>
            <a:xfrm flipH="1">
              <a:off x="7773134" y="1448618"/>
              <a:ext cx="294461" cy="14186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A3E929C6-CE93-BEEE-5875-1E67D25BB460}"/>
                </a:ext>
              </a:extLst>
            </p:cNvPr>
            <p:cNvSpPr txBox="1"/>
            <p:nvPr/>
          </p:nvSpPr>
          <p:spPr>
            <a:xfrm>
              <a:off x="5530354" y="1333935"/>
              <a:ext cx="1007949" cy="229550"/>
            </a:xfrm>
            <a:prstGeom prst="rect">
              <a:avLst/>
            </a:prstGeom>
            <a:noFill/>
          </p:spPr>
          <p:txBody>
            <a:bodyPr wrap="square" rtlCol="0">
              <a:noAutofit/>
            </a:bodyPr>
            <a:lstStyle/>
            <a:p>
              <a:pPr algn="ctr">
                <a:lnSpc>
                  <a:spcPts val="1651"/>
                </a:lnSpc>
              </a:pPr>
              <a:r>
                <a:rPr lang="en-US" sz="1200"/>
                <a:t>Transition</a:t>
              </a:r>
            </a:p>
          </p:txBody>
        </p:sp>
        <p:sp>
          <p:nvSpPr>
            <p:cNvPr id="31" name="TextBox 30">
              <a:extLst>
                <a:ext uri="{FF2B5EF4-FFF2-40B4-BE49-F238E27FC236}">
                  <a16:creationId xmlns:a16="http://schemas.microsoft.com/office/drawing/2014/main" id="{7161291C-7529-1401-5381-F9454989E881}"/>
                </a:ext>
              </a:extLst>
            </p:cNvPr>
            <p:cNvSpPr txBox="1"/>
            <p:nvPr/>
          </p:nvSpPr>
          <p:spPr>
            <a:xfrm>
              <a:off x="7932328" y="1258156"/>
              <a:ext cx="1007949" cy="229550"/>
            </a:xfrm>
            <a:prstGeom prst="rect">
              <a:avLst/>
            </a:prstGeom>
            <a:noFill/>
          </p:spPr>
          <p:txBody>
            <a:bodyPr wrap="square" rtlCol="0">
              <a:noAutofit/>
            </a:bodyPr>
            <a:lstStyle/>
            <a:p>
              <a:pPr algn="ctr">
                <a:lnSpc>
                  <a:spcPts val="1651"/>
                </a:lnSpc>
              </a:pPr>
              <a:r>
                <a:rPr lang="en-US" sz="1200" dirty="0"/>
                <a:t>Bellows</a:t>
              </a:r>
            </a:p>
          </p:txBody>
        </p:sp>
        <p:sp>
          <p:nvSpPr>
            <p:cNvPr id="32" name="TextBox 31">
              <a:extLst>
                <a:ext uri="{FF2B5EF4-FFF2-40B4-BE49-F238E27FC236}">
                  <a16:creationId xmlns:a16="http://schemas.microsoft.com/office/drawing/2014/main" id="{A750F623-F870-43DF-5B8D-F0423EF17836}"/>
                </a:ext>
              </a:extLst>
            </p:cNvPr>
            <p:cNvSpPr txBox="1"/>
            <p:nvPr/>
          </p:nvSpPr>
          <p:spPr>
            <a:xfrm>
              <a:off x="-125755" y="4379074"/>
              <a:ext cx="1296537" cy="478473"/>
            </a:xfrm>
            <a:prstGeom prst="rect">
              <a:avLst/>
            </a:prstGeom>
            <a:noFill/>
          </p:spPr>
          <p:txBody>
            <a:bodyPr wrap="square" rtlCol="0">
              <a:noAutofit/>
            </a:bodyPr>
            <a:lstStyle/>
            <a:p>
              <a:pPr algn="ctr">
                <a:lnSpc>
                  <a:spcPts val="1651"/>
                </a:lnSpc>
              </a:pPr>
              <a:r>
                <a:rPr lang="en-US" sz="1400"/>
                <a:t>EBW</a:t>
              </a:r>
            </a:p>
          </p:txBody>
        </p:sp>
        <p:cxnSp>
          <p:nvCxnSpPr>
            <p:cNvPr id="33" name="Straight Arrow Connector 32">
              <a:extLst>
                <a:ext uri="{FF2B5EF4-FFF2-40B4-BE49-F238E27FC236}">
                  <a16:creationId xmlns:a16="http://schemas.microsoft.com/office/drawing/2014/main" id="{4E736B37-3035-CD1E-4AD0-0F32A7431B1F}"/>
                </a:ext>
              </a:extLst>
            </p:cNvPr>
            <p:cNvCxnSpPr>
              <a:cxnSpLocks/>
            </p:cNvCxnSpPr>
            <p:nvPr/>
          </p:nvCxnSpPr>
          <p:spPr>
            <a:xfrm>
              <a:off x="457197" y="4643673"/>
              <a:ext cx="330714" cy="44907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1DFBC98A-8285-A80E-113C-27218FBA4726}"/>
                </a:ext>
              </a:extLst>
            </p:cNvPr>
            <p:cNvCxnSpPr>
              <a:cxnSpLocks/>
            </p:cNvCxnSpPr>
            <p:nvPr/>
          </p:nvCxnSpPr>
          <p:spPr>
            <a:xfrm flipH="1" flipV="1">
              <a:off x="6235795" y="4073537"/>
              <a:ext cx="82590" cy="16817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6142FF65-F274-9374-7E1C-23CBCE0B2F8B}"/>
                </a:ext>
              </a:extLst>
            </p:cNvPr>
            <p:cNvSpPr txBox="1"/>
            <p:nvPr/>
          </p:nvSpPr>
          <p:spPr>
            <a:xfrm>
              <a:off x="5844530" y="4245136"/>
              <a:ext cx="1296537" cy="478473"/>
            </a:xfrm>
            <a:prstGeom prst="rect">
              <a:avLst/>
            </a:prstGeom>
            <a:noFill/>
          </p:spPr>
          <p:txBody>
            <a:bodyPr wrap="square" rtlCol="0">
              <a:noAutofit/>
            </a:bodyPr>
            <a:lstStyle/>
            <a:p>
              <a:pPr algn="ctr">
                <a:lnSpc>
                  <a:spcPts val="1651"/>
                </a:lnSpc>
              </a:pPr>
              <a:r>
                <a:rPr lang="en-US" sz="1400"/>
                <a:t>Thick copper deposition</a:t>
              </a:r>
            </a:p>
          </p:txBody>
        </p:sp>
      </p:grpSp>
      <p:sp>
        <p:nvSpPr>
          <p:cNvPr id="4" name="CasellaDiTesto 3">
            <a:extLst>
              <a:ext uri="{FF2B5EF4-FFF2-40B4-BE49-F238E27FC236}">
                <a16:creationId xmlns:a16="http://schemas.microsoft.com/office/drawing/2014/main" id="{2702A06C-2890-DA2C-0828-1A0EB2211DDF}"/>
              </a:ext>
            </a:extLst>
          </p:cNvPr>
          <p:cNvSpPr txBox="1"/>
          <p:nvPr/>
        </p:nvSpPr>
        <p:spPr>
          <a:xfrm>
            <a:off x="294888" y="1118276"/>
            <a:ext cx="5870153" cy="1260018"/>
          </a:xfrm>
          <a:prstGeom prst="rect">
            <a:avLst/>
          </a:prstGeom>
          <a:noFill/>
        </p:spPr>
        <p:txBody>
          <a:bodyPr wrap="square" rtlCol="0">
            <a:noAutofit/>
          </a:bodyPr>
          <a:lstStyle/>
          <a:p>
            <a:r>
              <a:rPr lang="en-US" dirty="0"/>
              <a:t>Main </a:t>
            </a:r>
            <a:r>
              <a:rPr lang="en-US" sz="2000" dirty="0"/>
              <a:t>characteristics</a:t>
            </a:r>
            <a:r>
              <a:rPr lang="en-US" dirty="0"/>
              <a:t>:</a:t>
            </a:r>
          </a:p>
          <a:p>
            <a:pPr marL="285750" indent="-285750">
              <a:buFont typeface="Arial" panose="020B0604020202020204" pitchFamily="34" charset="0"/>
              <a:buChar char="•"/>
            </a:pPr>
            <a:r>
              <a:rPr lang="en-US" b="1" dirty="0"/>
              <a:t>AlBeMet162</a:t>
            </a:r>
            <a:r>
              <a:rPr lang="en-US" dirty="0"/>
              <a:t> as main material</a:t>
            </a:r>
          </a:p>
          <a:p>
            <a:pPr marL="285750" indent="-285750">
              <a:buFont typeface="Arial" panose="020B0604020202020204" pitchFamily="34" charset="0"/>
              <a:buChar char="•"/>
            </a:pPr>
            <a:r>
              <a:rPr lang="en-US" sz="2000" dirty="0"/>
              <a:t>Chamber</a:t>
            </a:r>
            <a:r>
              <a:rPr lang="en-US" dirty="0"/>
              <a:t> in two halves and assembled using EBW</a:t>
            </a:r>
          </a:p>
          <a:p>
            <a:pPr marL="285750" indent="-285750">
              <a:buFont typeface="Arial" panose="020B0604020202020204" pitchFamily="34" charset="0"/>
              <a:buChar char="•"/>
            </a:pPr>
            <a:r>
              <a:rPr lang="en-US" b="1" dirty="0"/>
              <a:t>Copper cooling system </a:t>
            </a:r>
          </a:p>
          <a:p>
            <a:pPr marL="285750" indent="-285750">
              <a:buFont typeface="Arial" panose="020B0604020202020204" pitchFamily="34" charset="0"/>
              <a:buChar char="•"/>
            </a:pPr>
            <a:endParaRPr lang="en-US" dirty="0"/>
          </a:p>
          <a:p>
            <a:pPr algn="ctr"/>
            <a:r>
              <a:rPr lang="en-US" sz="1200" dirty="0">
                <a:solidFill>
                  <a:schemeClr val="bg1"/>
                </a:solidFill>
              </a:rPr>
              <a:t> </a:t>
            </a:r>
          </a:p>
        </p:txBody>
      </p:sp>
      <p:pic>
        <p:nvPicPr>
          <p:cNvPr id="9" name="Picture 8">
            <a:extLst>
              <a:ext uri="{FF2B5EF4-FFF2-40B4-BE49-F238E27FC236}">
                <a16:creationId xmlns:a16="http://schemas.microsoft.com/office/drawing/2014/main" id="{6DAAB1AA-DDF0-7BBD-156C-3624903580FA}"/>
              </a:ext>
            </a:extLst>
          </p:cNvPr>
          <p:cNvPicPr>
            <a:picLocks noChangeAspect="1"/>
          </p:cNvPicPr>
          <p:nvPr/>
        </p:nvPicPr>
        <p:blipFill>
          <a:blip r:embed="rId4"/>
          <a:stretch>
            <a:fillRect/>
          </a:stretch>
        </p:blipFill>
        <p:spPr>
          <a:xfrm>
            <a:off x="116864" y="3202173"/>
            <a:ext cx="2820221" cy="1978996"/>
          </a:xfrm>
          <a:prstGeom prst="rect">
            <a:avLst/>
          </a:prstGeom>
        </p:spPr>
      </p:pic>
      <p:cxnSp>
        <p:nvCxnSpPr>
          <p:cNvPr id="16" name="Straight Connector 15">
            <a:extLst>
              <a:ext uri="{FF2B5EF4-FFF2-40B4-BE49-F238E27FC236}">
                <a16:creationId xmlns:a16="http://schemas.microsoft.com/office/drawing/2014/main" id="{522E3DC6-8D65-11B6-EA67-1061AAA2D998}"/>
              </a:ext>
            </a:extLst>
          </p:cNvPr>
          <p:cNvCxnSpPr>
            <a:cxnSpLocks/>
          </p:cNvCxnSpPr>
          <p:nvPr/>
        </p:nvCxnSpPr>
        <p:spPr>
          <a:xfrm>
            <a:off x="7199563" y="3704221"/>
            <a:ext cx="470479" cy="863374"/>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A27474B-C8EE-0681-C4BA-475AFE542909}"/>
              </a:ext>
            </a:extLst>
          </p:cNvPr>
          <p:cNvSpPr txBox="1"/>
          <p:nvPr/>
        </p:nvSpPr>
        <p:spPr>
          <a:xfrm>
            <a:off x="6828632" y="3466792"/>
            <a:ext cx="654115" cy="259960"/>
          </a:xfrm>
          <a:prstGeom prst="rect">
            <a:avLst/>
          </a:prstGeom>
          <a:noFill/>
        </p:spPr>
        <p:txBody>
          <a:bodyPr wrap="square" rtlCol="0">
            <a:noAutofit/>
          </a:bodyPr>
          <a:lstStyle/>
          <a:p>
            <a:pPr algn="ctr">
              <a:lnSpc>
                <a:spcPts val="1651"/>
              </a:lnSpc>
            </a:pPr>
            <a:r>
              <a:rPr lang="en-US" sz="1400" b="1">
                <a:solidFill>
                  <a:srgbClr val="FF0000"/>
                </a:solidFill>
              </a:rPr>
              <a:t>A</a:t>
            </a:r>
          </a:p>
        </p:txBody>
      </p:sp>
      <p:sp>
        <p:nvSpPr>
          <p:cNvPr id="22" name="TextBox 21">
            <a:extLst>
              <a:ext uri="{FF2B5EF4-FFF2-40B4-BE49-F238E27FC236}">
                <a16:creationId xmlns:a16="http://schemas.microsoft.com/office/drawing/2014/main" id="{80B7D673-7CB3-4F94-4EB3-2E9DAE7A2BC5}"/>
              </a:ext>
            </a:extLst>
          </p:cNvPr>
          <p:cNvSpPr txBox="1"/>
          <p:nvPr/>
        </p:nvSpPr>
        <p:spPr>
          <a:xfrm>
            <a:off x="7379941" y="4496768"/>
            <a:ext cx="654115" cy="259960"/>
          </a:xfrm>
          <a:prstGeom prst="rect">
            <a:avLst/>
          </a:prstGeom>
          <a:noFill/>
        </p:spPr>
        <p:txBody>
          <a:bodyPr wrap="square" rtlCol="0">
            <a:noAutofit/>
          </a:bodyPr>
          <a:lstStyle/>
          <a:p>
            <a:pPr algn="ctr">
              <a:lnSpc>
                <a:spcPts val="1651"/>
              </a:lnSpc>
            </a:pPr>
            <a:r>
              <a:rPr lang="en-US" sz="1400" b="1">
                <a:solidFill>
                  <a:srgbClr val="FF0000"/>
                </a:solidFill>
              </a:rPr>
              <a:t>A</a:t>
            </a:r>
            <a:endParaRPr lang="en-US" sz="1200" b="1">
              <a:solidFill>
                <a:srgbClr val="FF0000"/>
              </a:solidFill>
            </a:endParaRPr>
          </a:p>
        </p:txBody>
      </p:sp>
      <p:sp>
        <p:nvSpPr>
          <p:cNvPr id="23" name="TextBox 22">
            <a:extLst>
              <a:ext uri="{FF2B5EF4-FFF2-40B4-BE49-F238E27FC236}">
                <a16:creationId xmlns:a16="http://schemas.microsoft.com/office/drawing/2014/main" id="{6A720963-EB37-8BF7-6C1B-F83F30F4625B}"/>
              </a:ext>
            </a:extLst>
          </p:cNvPr>
          <p:cNvSpPr txBox="1"/>
          <p:nvPr/>
        </p:nvSpPr>
        <p:spPr>
          <a:xfrm>
            <a:off x="472165" y="3195927"/>
            <a:ext cx="654115" cy="259960"/>
          </a:xfrm>
          <a:prstGeom prst="rect">
            <a:avLst/>
          </a:prstGeom>
          <a:noFill/>
        </p:spPr>
        <p:txBody>
          <a:bodyPr wrap="square" rtlCol="0">
            <a:noAutofit/>
          </a:bodyPr>
          <a:lstStyle/>
          <a:p>
            <a:pPr algn="ctr">
              <a:lnSpc>
                <a:spcPts val="1651"/>
              </a:lnSpc>
            </a:pPr>
            <a:r>
              <a:rPr lang="en-US" sz="1600" b="1">
                <a:solidFill>
                  <a:srgbClr val="FF0000"/>
                </a:solidFill>
              </a:rPr>
              <a:t>A-A</a:t>
            </a:r>
            <a:endParaRPr lang="en-US" sz="1200" b="1">
              <a:solidFill>
                <a:srgbClr val="FF0000"/>
              </a:solidFill>
            </a:endParaRPr>
          </a:p>
        </p:txBody>
      </p:sp>
    </p:spTree>
    <p:extLst>
      <p:ext uri="{BB962C8B-B14F-4D97-AF65-F5344CB8AC3E}">
        <p14:creationId xmlns:p14="http://schemas.microsoft.com/office/powerpoint/2010/main" val="849452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511919B-93EB-054B-E8DF-93A4D9DC7264}"/>
              </a:ext>
            </a:extLst>
          </p:cNvPr>
          <p:cNvSpPr>
            <a:spLocks noGrp="1"/>
          </p:cNvSpPr>
          <p:nvPr>
            <p:ph type="sldNum" sz="quarter" idx="10"/>
          </p:nvPr>
        </p:nvSpPr>
        <p:spPr/>
        <p:txBody>
          <a:bodyPr/>
          <a:lstStyle/>
          <a:p>
            <a:fld id="{88A1DFE4-5FC5-43BD-BB7E-75EAD82B965F}" type="slidenum">
              <a:rPr lang="en-US" noProof="0" smtClean="0"/>
              <a:pPr/>
              <a:t>9</a:t>
            </a:fld>
            <a:endParaRPr lang="en-US" noProof="0"/>
          </a:p>
        </p:txBody>
      </p:sp>
      <p:sp>
        <p:nvSpPr>
          <p:cNvPr id="5" name="Title 4">
            <a:extLst>
              <a:ext uri="{FF2B5EF4-FFF2-40B4-BE49-F238E27FC236}">
                <a16:creationId xmlns:a16="http://schemas.microsoft.com/office/drawing/2014/main" id="{26F9AD0C-A031-DD8B-E654-BB2812FC5775}"/>
              </a:ext>
            </a:extLst>
          </p:cNvPr>
          <p:cNvSpPr>
            <a:spLocks noGrp="1"/>
          </p:cNvSpPr>
          <p:nvPr>
            <p:ph type="title"/>
          </p:nvPr>
        </p:nvSpPr>
        <p:spPr>
          <a:xfrm>
            <a:off x="129762" y="653522"/>
            <a:ext cx="11017800" cy="1072088"/>
          </a:xfrm>
        </p:spPr>
        <p:txBody>
          <a:bodyPr/>
          <a:lstStyle/>
          <a:p>
            <a:r>
              <a:rPr lang="en-US" sz="4000" b="1" dirty="0"/>
              <a:t>Structural</a:t>
            </a:r>
            <a:r>
              <a:rPr lang="en-US" dirty="0"/>
              <a:t> </a:t>
            </a:r>
            <a:r>
              <a:rPr lang="en-US" sz="4000" b="1" dirty="0"/>
              <a:t>analysis – </a:t>
            </a:r>
            <a:r>
              <a:rPr lang="en-US" sz="4000" dirty="0"/>
              <a:t>chamber</a:t>
            </a:r>
            <a:r>
              <a:rPr lang="en-US" sz="4000" b="1" dirty="0"/>
              <a:t> </a:t>
            </a:r>
          </a:p>
        </p:txBody>
      </p:sp>
      <p:sp>
        <p:nvSpPr>
          <p:cNvPr id="7" name="TextBox 6">
            <a:extLst>
              <a:ext uri="{FF2B5EF4-FFF2-40B4-BE49-F238E27FC236}">
                <a16:creationId xmlns:a16="http://schemas.microsoft.com/office/drawing/2014/main" id="{D27F472C-66BC-CC44-EC99-D92AE8B01436}"/>
              </a:ext>
            </a:extLst>
          </p:cNvPr>
          <p:cNvSpPr txBox="1"/>
          <p:nvPr/>
        </p:nvSpPr>
        <p:spPr>
          <a:xfrm>
            <a:off x="-26816" y="1240521"/>
            <a:ext cx="4152956" cy="707886"/>
          </a:xfrm>
          <a:prstGeom prst="rect">
            <a:avLst/>
          </a:prstGeom>
          <a:noFill/>
        </p:spPr>
        <p:txBody>
          <a:bodyPr wrap="square">
            <a:spAutoFit/>
          </a:bodyPr>
          <a:lstStyle/>
          <a:p>
            <a:pPr algn="ctr"/>
            <a:r>
              <a:rPr lang="en-US" sz="2000" dirty="0"/>
              <a:t>Loads, constraints, characteristic parameters, design</a:t>
            </a:r>
            <a:endParaRPr lang="en-US" sz="2800" dirty="0"/>
          </a:p>
        </p:txBody>
      </p:sp>
      <p:sp>
        <p:nvSpPr>
          <p:cNvPr id="8" name="TextBox 7">
            <a:extLst>
              <a:ext uri="{FF2B5EF4-FFF2-40B4-BE49-F238E27FC236}">
                <a16:creationId xmlns:a16="http://schemas.microsoft.com/office/drawing/2014/main" id="{387F7FE8-9F91-5F18-169A-7ED2022FB699}"/>
              </a:ext>
            </a:extLst>
          </p:cNvPr>
          <p:cNvSpPr txBox="1"/>
          <p:nvPr/>
        </p:nvSpPr>
        <p:spPr>
          <a:xfrm>
            <a:off x="4357438" y="1189566"/>
            <a:ext cx="2628581" cy="680379"/>
          </a:xfrm>
          <a:prstGeom prst="rect">
            <a:avLst/>
          </a:prstGeom>
          <a:noFill/>
        </p:spPr>
        <p:txBody>
          <a:bodyPr wrap="square" rtlCol="0">
            <a:spAutoFit/>
          </a:bodyPr>
          <a:lstStyle/>
          <a:p>
            <a:pPr>
              <a:lnSpc>
                <a:spcPts val="4933"/>
              </a:lnSpc>
            </a:pPr>
            <a:r>
              <a:rPr lang="en-US" sz="4000"/>
              <a:t>FEA </a:t>
            </a:r>
            <a:r>
              <a:rPr lang="en-US" sz="2667"/>
              <a:t>(Ansys)</a:t>
            </a:r>
            <a:endParaRPr lang="en-US" sz="4000"/>
          </a:p>
        </p:txBody>
      </p:sp>
      <p:sp>
        <p:nvSpPr>
          <p:cNvPr id="9" name="TextBox 8">
            <a:extLst>
              <a:ext uri="{FF2B5EF4-FFF2-40B4-BE49-F238E27FC236}">
                <a16:creationId xmlns:a16="http://schemas.microsoft.com/office/drawing/2014/main" id="{5FDB5D68-1536-5167-5A2B-708AB0654168}"/>
              </a:ext>
            </a:extLst>
          </p:cNvPr>
          <p:cNvSpPr txBox="1"/>
          <p:nvPr/>
        </p:nvSpPr>
        <p:spPr>
          <a:xfrm>
            <a:off x="7101045" y="1178047"/>
            <a:ext cx="4820531" cy="748795"/>
          </a:xfrm>
          <a:prstGeom prst="rect">
            <a:avLst/>
          </a:prstGeom>
          <a:noFill/>
        </p:spPr>
        <p:txBody>
          <a:bodyPr wrap="square" rtlCol="0">
            <a:spAutoFit/>
          </a:bodyPr>
          <a:lstStyle/>
          <a:p>
            <a:pPr algn="ctr"/>
            <a:r>
              <a:rPr lang="en-US" sz="2133" b="1"/>
              <a:t> Temperature distribution, stress and displacement </a:t>
            </a:r>
            <a:r>
              <a:rPr lang="en-US" sz="2133"/>
              <a:t>along the pipe</a:t>
            </a:r>
          </a:p>
        </p:txBody>
      </p:sp>
      <p:sp>
        <p:nvSpPr>
          <p:cNvPr id="10" name="TextBox 9">
            <a:extLst>
              <a:ext uri="{FF2B5EF4-FFF2-40B4-BE49-F238E27FC236}">
                <a16:creationId xmlns:a16="http://schemas.microsoft.com/office/drawing/2014/main" id="{6B8A66F1-99D9-E10A-750F-60244508F154}"/>
              </a:ext>
            </a:extLst>
          </p:cNvPr>
          <p:cNvSpPr txBox="1"/>
          <p:nvPr/>
        </p:nvSpPr>
        <p:spPr>
          <a:xfrm>
            <a:off x="129762" y="2062499"/>
            <a:ext cx="4465928" cy="4217180"/>
          </a:xfrm>
          <a:prstGeom prst="rect">
            <a:avLst/>
          </a:prstGeom>
          <a:noFill/>
        </p:spPr>
        <p:txBody>
          <a:bodyPr wrap="square" lIns="91440" tIns="45720" rIns="91440" bIns="45720" rtlCol="0" anchor="t">
            <a:spAutoFit/>
          </a:bodyPr>
          <a:lstStyle/>
          <a:p>
            <a:pPr marL="380365" indent="-380365">
              <a:buFont typeface="Arial" panose="020B0604020202020204" pitchFamily="34" charset="0"/>
              <a:buChar char="•"/>
            </a:pPr>
            <a:r>
              <a:rPr lang="en-US" b="1" dirty="0"/>
              <a:t>Paraffin flow (central chamber)</a:t>
            </a:r>
            <a:endParaRPr lang="it-IT" sz="2000" dirty="0"/>
          </a:p>
          <a:p>
            <a:pPr marL="380365" indent="-380365">
              <a:buFont typeface="Wingdings" panose="05000000000000000000" pitchFamily="2" charset="2"/>
              <a:buChar char="Ø"/>
            </a:pPr>
            <a:r>
              <a:rPr lang="en-US" dirty="0"/>
              <a:t>Flow rate</a:t>
            </a:r>
          </a:p>
          <a:p>
            <a:pPr marL="380365" indent="-380365">
              <a:buFont typeface="Wingdings" panose="05000000000000000000" pitchFamily="2" charset="2"/>
              <a:buChar char="Ø"/>
            </a:pPr>
            <a:r>
              <a:rPr lang="en-US" dirty="0"/>
              <a:t>Section</a:t>
            </a:r>
          </a:p>
          <a:p>
            <a:pPr marL="380365" indent="-380365">
              <a:buFont typeface="Wingdings" panose="05000000000000000000" pitchFamily="2" charset="2"/>
              <a:buChar char="Ø"/>
            </a:pPr>
            <a:r>
              <a:rPr lang="en-US" dirty="0"/>
              <a:t>Velocity</a:t>
            </a:r>
          </a:p>
          <a:p>
            <a:pPr marL="380365" indent="-380365">
              <a:buFont typeface="Wingdings" panose="05000000000000000000" pitchFamily="2" charset="2"/>
              <a:buChar char="Ø"/>
            </a:pPr>
            <a:r>
              <a:rPr lang="en-US" dirty="0"/>
              <a:t>Inlet temperature</a:t>
            </a:r>
            <a:endParaRPr lang="en-US" dirty="0">
              <a:cs typeface="Arial"/>
            </a:endParaRPr>
          </a:p>
          <a:p>
            <a:pPr marL="380365" indent="-380365">
              <a:buFont typeface="Wingdings" panose="05000000000000000000" pitchFamily="2" charset="2"/>
              <a:buChar char="Ø"/>
            </a:pPr>
            <a:r>
              <a:rPr lang="en-US" dirty="0"/>
              <a:t>Convective coefficient</a:t>
            </a:r>
            <a:endParaRPr lang="en-US" dirty="0">
              <a:cs typeface="Arial"/>
            </a:endParaRPr>
          </a:p>
          <a:p>
            <a:pPr marL="380365" indent="-380365">
              <a:buFont typeface="Wingdings" panose="05000000000000000000" pitchFamily="2" charset="2"/>
              <a:buChar char="Ø"/>
            </a:pPr>
            <a:r>
              <a:rPr lang="en-GB" b="1" dirty="0"/>
              <a:t>Water flow (trapezoidal chamber) </a:t>
            </a:r>
            <a:r>
              <a:rPr lang="en-GB" dirty="0"/>
              <a:t> </a:t>
            </a:r>
            <a:endParaRPr lang="en-US" dirty="0">
              <a:cs typeface="Arial"/>
            </a:endParaRPr>
          </a:p>
          <a:p>
            <a:pPr marL="380365" indent="-380365">
              <a:buFont typeface="Wingdings" panose="05000000000000000000" pitchFamily="2" charset="2"/>
              <a:buChar char="Ø"/>
            </a:pPr>
            <a:r>
              <a:rPr lang="en-US" dirty="0"/>
              <a:t>Flow rate</a:t>
            </a:r>
          </a:p>
          <a:p>
            <a:pPr marL="380365" indent="-380365">
              <a:buFont typeface="Wingdings" panose="05000000000000000000" pitchFamily="2" charset="2"/>
              <a:buChar char="Ø"/>
            </a:pPr>
            <a:r>
              <a:rPr lang="en-US" dirty="0"/>
              <a:t>Section</a:t>
            </a:r>
            <a:endParaRPr lang="en-US" dirty="0">
              <a:cs typeface="Arial"/>
            </a:endParaRPr>
          </a:p>
          <a:p>
            <a:pPr marL="380365" indent="-380365">
              <a:buFont typeface="Wingdings" panose="05000000000000000000" pitchFamily="2" charset="2"/>
              <a:buChar char="Ø"/>
            </a:pPr>
            <a:r>
              <a:rPr lang="en-US" dirty="0"/>
              <a:t>Velocity</a:t>
            </a:r>
            <a:endParaRPr lang="en-US" dirty="0">
              <a:cs typeface="Arial"/>
            </a:endParaRPr>
          </a:p>
          <a:p>
            <a:pPr marL="380365" indent="-380365">
              <a:buFont typeface="Wingdings" panose="05000000000000000000" pitchFamily="2" charset="2"/>
              <a:buChar char="Ø"/>
            </a:pPr>
            <a:r>
              <a:rPr lang="en-US" dirty="0"/>
              <a:t>Inlet temperature</a:t>
            </a:r>
          </a:p>
          <a:p>
            <a:pPr marL="380365" indent="-380365">
              <a:buFont typeface="Wingdings" panose="05000000000000000000" pitchFamily="2" charset="2"/>
              <a:buChar char="Ø"/>
            </a:pPr>
            <a:r>
              <a:rPr lang="en-US" dirty="0"/>
              <a:t>Convective coefficient</a:t>
            </a:r>
            <a:endParaRPr lang="en-US" dirty="0">
              <a:cs typeface="Arial"/>
            </a:endParaRPr>
          </a:p>
          <a:p>
            <a:pPr algn="l"/>
            <a:endParaRPr lang="en-US" dirty="0"/>
          </a:p>
          <a:p>
            <a:pPr marL="380365" indent="-380365">
              <a:lnSpc>
                <a:spcPts val="4933"/>
              </a:lnSpc>
              <a:buFont typeface="Arial" panose="020B0604020202020204" pitchFamily="34" charset="0"/>
              <a:buChar char="•"/>
            </a:pPr>
            <a:endParaRPr lang="en-US" dirty="0">
              <a:cs typeface="Arial"/>
            </a:endParaRPr>
          </a:p>
        </p:txBody>
      </p:sp>
      <p:sp>
        <p:nvSpPr>
          <p:cNvPr id="11" name="TextBox 10">
            <a:extLst>
              <a:ext uri="{FF2B5EF4-FFF2-40B4-BE49-F238E27FC236}">
                <a16:creationId xmlns:a16="http://schemas.microsoft.com/office/drawing/2014/main" id="{6B00BBEB-63A2-B8B8-8AD0-B87135B8FC54}"/>
              </a:ext>
            </a:extLst>
          </p:cNvPr>
          <p:cNvSpPr txBox="1"/>
          <p:nvPr/>
        </p:nvSpPr>
        <p:spPr>
          <a:xfrm>
            <a:off x="4933138" y="2146240"/>
            <a:ext cx="4465929" cy="400110"/>
          </a:xfrm>
          <a:prstGeom prst="rect">
            <a:avLst/>
          </a:prstGeom>
          <a:noFill/>
        </p:spPr>
        <p:txBody>
          <a:bodyPr wrap="square" lIns="91440" tIns="45720" rIns="91440" bIns="45720" rtlCol="0" anchor="t">
            <a:spAutoFit/>
          </a:bodyPr>
          <a:lstStyle/>
          <a:p>
            <a:pPr marL="285750" indent="-285750" algn="l">
              <a:buFont typeface="Wingdings" panose="05000000000000000000" pitchFamily="2" charset="2"/>
              <a:buChar char="q"/>
            </a:pPr>
            <a:r>
              <a:rPr lang="en-US" sz="2000" b="1" dirty="0"/>
              <a:t>Heat load </a:t>
            </a:r>
            <a:endParaRPr lang="en-US" sz="2000" dirty="0"/>
          </a:p>
        </p:txBody>
      </p:sp>
      <p:sp>
        <p:nvSpPr>
          <p:cNvPr id="12" name="TextBox 11">
            <a:extLst>
              <a:ext uri="{FF2B5EF4-FFF2-40B4-BE49-F238E27FC236}">
                <a16:creationId xmlns:a16="http://schemas.microsoft.com/office/drawing/2014/main" id="{30210BAD-5C48-C180-D3E2-3CED7127BC91}"/>
              </a:ext>
            </a:extLst>
          </p:cNvPr>
          <p:cNvSpPr txBox="1"/>
          <p:nvPr/>
        </p:nvSpPr>
        <p:spPr>
          <a:xfrm>
            <a:off x="8827351" y="2154230"/>
            <a:ext cx="3094225" cy="523220"/>
          </a:xfrm>
          <a:prstGeom prst="rect">
            <a:avLst/>
          </a:prstGeom>
          <a:noFill/>
          <a:ln w="12700">
            <a:solidFill>
              <a:srgbClr val="FF0000"/>
            </a:solidFill>
          </a:ln>
        </p:spPr>
        <p:txBody>
          <a:bodyPr wrap="square">
            <a:spAutoFit/>
          </a:bodyPr>
          <a:lstStyle/>
          <a:p>
            <a:pPr algn="ctr"/>
            <a:r>
              <a:rPr lang="en-US" sz="1400"/>
              <a:t>From CST calculations (</a:t>
            </a:r>
            <a:r>
              <a:rPr lang="en-US" sz="1400" b="1"/>
              <a:t>Alexander Novokhatski (SLAC)</a:t>
            </a:r>
            <a:r>
              <a:rPr lang="en-US" sz="1400"/>
              <a:t>)</a:t>
            </a:r>
          </a:p>
        </p:txBody>
      </p:sp>
      <p:sp>
        <p:nvSpPr>
          <p:cNvPr id="16" name="Arrow: Right 15">
            <a:extLst>
              <a:ext uri="{FF2B5EF4-FFF2-40B4-BE49-F238E27FC236}">
                <a16:creationId xmlns:a16="http://schemas.microsoft.com/office/drawing/2014/main" id="{5CE4301D-34CA-5898-CAD7-BB11A9AE1AF6}"/>
              </a:ext>
            </a:extLst>
          </p:cNvPr>
          <p:cNvSpPr/>
          <p:nvPr/>
        </p:nvSpPr>
        <p:spPr>
          <a:xfrm>
            <a:off x="4015127" y="1463568"/>
            <a:ext cx="287877" cy="2381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Arrow: Right 16">
            <a:extLst>
              <a:ext uri="{FF2B5EF4-FFF2-40B4-BE49-F238E27FC236}">
                <a16:creationId xmlns:a16="http://schemas.microsoft.com/office/drawing/2014/main" id="{7C6A02AB-C452-1C99-EC04-D75EB512A1D2}"/>
              </a:ext>
            </a:extLst>
          </p:cNvPr>
          <p:cNvSpPr/>
          <p:nvPr/>
        </p:nvSpPr>
        <p:spPr>
          <a:xfrm>
            <a:off x="6870994" y="1490986"/>
            <a:ext cx="287877" cy="2381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extBox 17">
            <a:extLst>
              <a:ext uri="{FF2B5EF4-FFF2-40B4-BE49-F238E27FC236}">
                <a16:creationId xmlns:a16="http://schemas.microsoft.com/office/drawing/2014/main" id="{B163FD97-848D-3A28-B5E3-11886450D82F}"/>
              </a:ext>
            </a:extLst>
          </p:cNvPr>
          <p:cNvSpPr txBox="1"/>
          <p:nvPr/>
        </p:nvSpPr>
        <p:spPr>
          <a:xfrm>
            <a:off x="179124" y="5973037"/>
            <a:ext cx="4280909" cy="348018"/>
          </a:xfrm>
          <a:prstGeom prst="rect">
            <a:avLst/>
          </a:prstGeom>
          <a:noFill/>
        </p:spPr>
        <p:txBody>
          <a:bodyPr wrap="square" rtlCol="0">
            <a:noAutofit/>
          </a:bodyPr>
          <a:lstStyle/>
          <a:p>
            <a:pPr algn="ctr">
              <a:lnSpc>
                <a:spcPts val="1651"/>
              </a:lnSpc>
            </a:pPr>
            <a:r>
              <a:rPr lang="en-US" sz="2000"/>
              <a:t>Chamber design (until the bellows)  </a:t>
            </a:r>
          </a:p>
        </p:txBody>
      </p:sp>
      <p:sp>
        <p:nvSpPr>
          <p:cNvPr id="19" name="Cross 18">
            <a:extLst>
              <a:ext uri="{FF2B5EF4-FFF2-40B4-BE49-F238E27FC236}">
                <a16:creationId xmlns:a16="http://schemas.microsoft.com/office/drawing/2014/main" id="{BBA68EF0-CAA1-D4DE-F565-1EB45A33060A}"/>
              </a:ext>
            </a:extLst>
          </p:cNvPr>
          <p:cNvSpPr/>
          <p:nvPr/>
        </p:nvSpPr>
        <p:spPr>
          <a:xfrm>
            <a:off x="1369261" y="5490818"/>
            <a:ext cx="315157" cy="314128"/>
          </a:xfrm>
          <a:prstGeom prst="plus">
            <a:avLst>
              <a:gd name="adj" fmla="val 434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ross 19">
            <a:extLst>
              <a:ext uri="{FF2B5EF4-FFF2-40B4-BE49-F238E27FC236}">
                <a16:creationId xmlns:a16="http://schemas.microsoft.com/office/drawing/2014/main" id="{C57C886E-D75D-0723-F19F-52A48656ACD2}"/>
              </a:ext>
            </a:extLst>
          </p:cNvPr>
          <p:cNvSpPr/>
          <p:nvPr/>
        </p:nvSpPr>
        <p:spPr>
          <a:xfrm>
            <a:off x="4076987" y="3595577"/>
            <a:ext cx="315157" cy="314128"/>
          </a:xfrm>
          <a:prstGeom prst="plus">
            <a:avLst>
              <a:gd name="adj" fmla="val 434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8147E18C-2C3A-8182-6E58-401C890A365C}"/>
              </a:ext>
            </a:extLst>
          </p:cNvPr>
          <p:cNvSpPr txBox="1"/>
          <p:nvPr/>
        </p:nvSpPr>
        <p:spPr>
          <a:xfrm>
            <a:off x="4923308" y="2730518"/>
            <a:ext cx="4465929" cy="1015663"/>
          </a:xfrm>
          <a:prstGeom prst="rect">
            <a:avLst/>
          </a:prstGeom>
          <a:noFill/>
        </p:spPr>
        <p:txBody>
          <a:bodyPr wrap="square" rtlCol="0">
            <a:spAutoFit/>
          </a:bodyPr>
          <a:lstStyle/>
          <a:p>
            <a:pPr marL="285750" indent="-285750" algn="l">
              <a:buFont typeface="Wingdings" panose="05000000000000000000" pitchFamily="2" charset="2"/>
              <a:buChar char="q"/>
            </a:pPr>
            <a:r>
              <a:rPr lang="en-US" sz="2000" b="1" dirty="0"/>
              <a:t>Weight</a:t>
            </a:r>
          </a:p>
          <a:p>
            <a:pPr marL="285750" indent="-285750" algn="l">
              <a:buFont typeface="Arial" panose="020B0604020202020204" pitchFamily="34" charset="0"/>
              <a:buChar char="•"/>
            </a:pPr>
            <a:r>
              <a:rPr lang="en-US" sz="2000" dirty="0"/>
              <a:t>chamber</a:t>
            </a:r>
          </a:p>
          <a:p>
            <a:pPr marL="285750" indent="-285750" algn="l">
              <a:buFont typeface="Arial" panose="020B0604020202020204" pitchFamily="34" charset="0"/>
              <a:buChar char="•"/>
            </a:pPr>
            <a:r>
              <a:rPr lang="en-US" sz="2000" dirty="0"/>
              <a:t>Inner Vertex first layer</a:t>
            </a:r>
          </a:p>
        </p:txBody>
      </p:sp>
      <p:sp>
        <p:nvSpPr>
          <p:cNvPr id="22" name="TextBox 21">
            <a:extLst>
              <a:ext uri="{FF2B5EF4-FFF2-40B4-BE49-F238E27FC236}">
                <a16:creationId xmlns:a16="http://schemas.microsoft.com/office/drawing/2014/main" id="{FE0872C3-A2FF-9637-758C-51D2BCC00320}"/>
              </a:ext>
            </a:extLst>
          </p:cNvPr>
          <p:cNvSpPr txBox="1"/>
          <p:nvPr/>
        </p:nvSpPr>
        <p:spPr>
          <a:xfrm>
            <a:off x="4923307" y="3752641"/>
            <a:ext cx="4465929" cy="1015663"/>
          </a:xfrm>
          <a:prstGeom prst="rect">
            <a:avLst/>
          </a:prstGeom>
          <a:noFill/>
        </p:spPr>
        <p:txBody>
          <a:bodyPr wrap="square" rtlCol="0">
            <a:spAutoFit/>
          </a:bodyPr>
          <a:lstStyle/>
          <a:p>
            <a:pPr marL="285750" indent="-285750" algn="l">
              <a:buFont typeface="Wingdings" panose="05000000000000000000" pitchFamily="2" charset="2"/>
              <a:buChar char="q"/>
            </a:pPr>
            <a:r>
              <a:rPr lang="en-US" sz="2000" b="1" dirty="0"/>
              <a:t>Constraint</a:t>
            </a:r>
          </a:p>
          <a:p>
            <a:pPr marL="285750" indent="-285750" algn="l">
              <a:buFont typeface="Arial" panose="020B0604020202020204" pitchFamily="34" charset="0"/>
              <a:buChar char="•"/>
            </a:pPr>
            <a:r>
              <a:rPr lang="en-US" sz="2000" dirty="0"/>
              <a:t>Cantilevered, simply supported configuration </a:t>
            </a:r>
          </a:p>
        </p:txBody>
      </p:sp>
      <p:cxnSp>
        <p:nvCxnSpPr>
          <p:cNvPr id="40" name="Straight Arrow Connector 39">
            <a:extLst>
              <a:ext uri="{FF2B5EF4-FFF2-40B4-BE49-F238E27FC236}">
                <a16:creationId xmlns:a16="http://schemas.microsoft.com/office/drawing/2014/main" id="{75AF648A-9E52-D59A-9AD7-4866ED9A2725}"/>
              </a:ext>
            </a:extLst>
          </p:cNvPr>
          <p:cNvCxnSpPr/>
          <p:nvPr/>
        </p:nvCxnSpPr>
        <p:spPr>
          <a:xfrm>
            <a:off x="6683685" y="2415672"/>
            <a:ext cx="197317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Arrow: Right 2">
            <a:extLst>
              <a:ext uri="{FF2B5EF4-FFF2-40B4-BE49-F238E27FC236}">
                <a16:creationId xmlns:a16="http://schemas.microsoft.com/office/drawing/2014/main" id="{ABEE6D1E-320D-44EE-BB7E-3F7FE1CF6B6F}"/>
              </a:ext>
            </a:extLst>
          </p:cNvPr>
          <p:cNvSpPr/>
          <p:nvPr/>
        </p:nvSpPr>
        <p:spPr>
          <a:xfrm>
            <a:off x="5063093" y="6065922"/>
            <a:ext cx="1876926" cy="5102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809F5F19-9CD4-BDF6-7249-FCF1617C836A}"/>
              </a:ext>
            </a:extLst>
          </p:cNvPr>
          <p:cNvSpPr txBox="1"/>
          <p:nvPr/>
        </p:nvSpPr>
        <p:spPr>
          <a:xfrm>
            <a:off x="7957436" y="6073725"/>
            <a:ext cx="3094225" cy="584775"/>
          </a:xfrm>
          <a:prstGeom prst="rect">
            <a:avLst/>
          </a:prstGeom>
          <a:noFill/>
          <a:ln w="12700">
            <a:solidFill>
              <a:srgbClr val="FF0000"/>
            </a:solidFill>
          </a:ln>
        </p:spPr>
        <p:txBody>
          <a:bodyPr wrap="square">
            <a:spAutoFit/>
          </a:bodyPr>
          <a:lstStyle/>
          <a:p>
            <a:pPr algn="ctr"/>
            <a:r>
              <a:rPr lang="en-US" sz="3200"/>
              <a:t>RESULTS</a:t>
            </a:r>
            <a:endParaRPr lang="en-US" sz="3200" b="1"/>
          </a:p>
        </p:txBody>
      </p:sp>
      <p:sp>
        <p:nvSpPr>
          <p:cNvPr id="6" name="TextBox 5">
            <a:extLst>
              <a:ext uri="{FF2B5EF4-FFF2-40B4-BE49-F238E27FC236}">
                <a16:creationId xmlns:a16="http://schemas.microsoft.com/office/drawing/2014/main" id="{62FCF953-ED1C-7FAE-EA7D-6FB1C888B894}"/>
              </a:ext>
            </a:extLst>
          </p:cNvPr>
          <p:cNvSpPr txBox="1"/>
          <p:nvPr/>
        </p:nvSpPr>
        <p:spPr>
          <a:xfrm>
            <a:off x="4933138" y="4607641"/>
            <a:ext cx="5856651" cy="1028487"/>
          </a:xfrm>
          <a:prstGeom prst="rect">
            <a:avLst/>
          </a:prstGeom>
          <a:noFill/>
        </p:spPr>
        <p:txBody>
          <a:bodyPr wrap="square" rtlCol="0">
            <a:spAutoFit/>
          </a:bodyPr>
          <a:lstStyle/>
          <a:p>
            <a:pPr marL="285750" indent="-285750">
              <a:lnSpc>
                <a:spcPts val="4933"/>
              </a:lnSpc>
              <a:buFont typeface="Wingdings" panose="05000000000000000000" pitchFamily="2" charset="2"/>
              <a:buChar char="q"/>
            </a:pPr>
            <a:r>
              <a:rPr lang="en-US" sz="2000" b="1" dirty="0"/>
              <a:t>Hypothesis</a:t>
            </a:r>
            <a:r>
              <a:rPr lang="en-US" sz="2000" dirty="0"/>
              <a:t>:</a:t>
            </a:r>
          </a:p>
          <a:p>
            <a:pPr marL="380990" indent="-380990">
              <a:buFont typeface="Arial" panose="020B0604020202020204" pitchFamily="34" charset="0"/>
              <a:buChar char="•"/>
            </a:pPr>
            <a:r>
              <a:rPr lang="en-US" sz="2000" dirty="0"/>
              <a:t>Perfect thermal contact between the materials</a:t>
            </a:r>
          </a:p>
        </p:txBody>
      </p:sp>
    </p:spTree>
    <p:extLst>
      <p:ext uri="{BB962C8B-B14F-4D97-AF65-F5344CB8AC3E}">
        <p14:creationId xmlns:p14="http://schemas.microsoft.com/office/powerpoint/2010/main" val="2164735212"/>
      </p:ext>
    </p:extLst>
  </p:cSld>
  <p:clrMapOvr>
    <a:masterClrMapping/>
  </p:clrMapOvr>
</p:sld>
</file>

<file path=ppt/theme/theme1.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Autofit/>
      </a:bodyPr>
      <a:lstStyle>
        <a:defPPr algn="ctr">
          <a:lnSpc>
            <a:spcPts val="1651"/>
          </a:lnSpc>
          <a:defRPr sz="1200" dirty="0" smtClean="0">
            <a:solidFill>
              <a:schemeClr val="bg1"/>
            </a:solidFill>
          </a:defRPr>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985502a-36ff-47b9-a55e-ae1492c8411f" xsi:nil="true"/>
    <lcf76f155ced4ddcb4097134ff3c332f xmlns="834351ec-f7ca-44c7-b4e4-38d3c9e72d6a">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CF594B38A6B244D952E660328408E2C" ma:contentTypeVersion="13" ma:contentTypeDescription="Create a new document." ma:contentTypeScope="" ma:versionID="f04a33c954428c969713677b52dd3f84">
  <xsd:schema xmlns:xsd="http://www.w3.org/2001/XMLSchema" xmlns:xs="http://www.w3.org/2001/XMLSchema" xmlns:p="http://schemas.microsoft.com/office/2006/metadata/properties" xmlns:ns2="834351ec-f7ca-44c7-b4e4-38d3c9e72d6a" xmlns:ns3="b985502a-36ff-47b9-a55e-ae1492c8411f" targetNamespace="http://schemas.microsoft.com/office/2006/metadata/properties" ma:root="true" ma:fieldsID="33d249730986a821a8ec1407437ed46d" ns2:_="" ns3:_="">
    <xsd:import namespace="834351ec-f7ca-44c7-b4e4-38d3c9e72d6a"/>
    <xsd:import namespace="b985502a-36ff-47b9-a55e-ae1492c8411f"/>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4351ec-f7ca-44c7-b4e4-38d3c9e72d6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5655b07b-e106-434b-8e42-295331486e40" ma:termSetId="09814cd3-568e-fe90-9814-8d621ff8fb84" ma:anchorId="fba54fb3-c3e1-fe81-a776-ca4b69148c4d" ma:open="true" ma:isKeyword="false">
      <xsd:complexType>
        <xsd:sequence>
          <xsd:element ref="pc:Terms" minOccurs="0" maxOccurs="1"/>
        </xsd:sequence>
      </xsd:complexType>
    </xsd:element>
    <xsd:element name="MediaServiceDateTaken" ma:index="13" nillable="true" ma:displayName="MediaServiceDateTaken" ma:hidden="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985502a-36ff-47b9-a55e-ae1492c8411f"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9ee022bf-feb9-4805-93d0-907d1a5109e9}" ma:internalName="TaxCatchAll" ma:showField="CatchAllData" ma:web="b985502a-36ff-47b9-a55e-ae1492c8411f">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A8B3C6A-1249-44C6-9535-0D927F4425B9}">
  <ds:schemaRefs>
    <ds:schemaRef ds:uri="http://schemas.microsoft.com/sharepoint/v3/contenttype/forms"/>
  </ds:schemaRefs>
</ds:datastoreItem>
</file>

<file path=customXml/itemProps2.xml><?xml version="1.0" encoding="utf-8"?>
<ds:datastoreItem xmlns:ds="http://schemas.openxmlformats.org/officeDocument/2006/customXml" ds:itemID="{860667B4-B6D7-49E8-BA41-A92961D73524}">
  <ds:schemaRefs>
    <ds:schemaRef ds:uri="http://www.w3.org/XML/1998/namespace"/>
    <ds:schemaRef ds:uri="http://schemas.microsoft.com/office/infopath/2007/PartnerControls"/>
    <ds:schemaRef ds:uri="http://schemas.microsoft.com/office/2006/documentManagement/types"/>
    <ds:schemaRef ds:uri="http://schemas.openxmlformats.org/package/2006/metadata/core-properties"/>
    <ds:schemaRef ds:uri="b985502a-36ff-47b9-a55e-ae1492c8411f"/>
    <ds:schemaRef ds:uri="http://purl.org/dc/elements/1.1/"/>
    <ds:schemaRef ds:uri="http://purl.org/dc/terms/"/>
    <ds:schemaRef ds:uri="834351ec-f7ca-44c7-b4e4-38d3c9e72d6a"/>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4EA87BA4-1BD7-49F5-83E1-8A6855783A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4351ec-f7ca-44c7-b4e4-38d3c9e72d6a"/>
    <ds:schemaRef ds:uri="b985502a-36ff-47b9-a55e-ae1492c8411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1366</Words>
  <Application>Microsoft Office PowerPoint</Application>
  <PresentationFormat>Widescreen</PresentationFormat>
  <Paragraphs>300</Paragraphs>
  <Slides>21</Slides>
  <Notes>4</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Roboto</vt:lpstr>
      <vt:lpstr>Wingdings</vt:lpstr>
      <vt:lpstr>Content Slides - Deep Blue</vt:lpstr>
      <vt:lpstr>Mechanical Model of the  FCC e+e- MDI</vt:lpstr>
      <vt:lpstr>Table of content</vt:lpstr>
      <vt:lpstr>PowerPoint Presentation</vt:lpstr>
      <vt:lpstr>PowerPoint Presentation</vt:lpstr>
      <vt:lpstr>Spatial constraints - LumiCal Cones </vt:lpstr>
      <vt:lpstr>Spatial constraints – Detector Cone </vt:lpstr>
      <vt:lpstr>Central chamber </vt:lpstr>
      <vt:lpstr>Trapezoidal chamber</vt:lpstr>
      <vt:lpstr>Structural analysis – chamber </vt:lpstr>
      <vt:lpstr>PowerPoint Presentation</vt:lpstr>
      <vt:lpstr>2nd Bellows (Double bellows)</vt:lpstr>
      <vt:lpstr>Crotch chamber</vt:lpstr>
      <vt:lpstr>PowerPoint Presentation</vt:lpstr>
      <vt:lpstr>Support tube – description </vt:lpstr>
      <vt:lpstr>Support tube – loads and constraints </vt:lpstr>
      <vt:lpstr>Support tube – Structural analysis – results  </vt:lpstr>
      <vt:lpstr>Support tube – Rail </vt:lpstr>
      <vt:lpstr>PowerPoint Presentation</vt:lpstr>
      <vt:lpstr>Assembly procedure</vt:lpstr>
      <vt:lpstr>Conclusion</vt:lpstr>
      <vt:lpst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Francesco Fransesini</dc:creator>
  <cp:lastModifiedBy>Francesco Fransesini</cp:lastModifiedBy>
  <cp:revision>12</cp:revision>
  <dcterms:created xsi:type="dcterms:W3CDTF">2021-09-29T14:07:54Z</dcterms:created>
  <dcterms:modified xsi:type="dcterms:W3CDTF">2024-01-22T07:59:57Z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0x0101003CF594B38A6B244D952E660328408E2C</vt:lpwstr>
  </property>
  <property fmtid="{D5CDD505-2E9C-101B-9397-08002B2CF9AE}" pid="3" name="MediaServiceImageTags">
    <vt:lpwstr/>
  </property>
</Properties>
</file>