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5.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6.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7.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8.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9.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10.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11.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12.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5225" r:id="rId3"/>
    <p:sldMasterId id="2147487052" r:id="rId4"/>
    <p:sldMasterId id="2147487779" r:id="rId5"/>
    <p:sldMasterId id="2147492097" r:id="rId6"/>
    <p:sldMasterId id="2147492148" r:id="rId7"/>
    <p:sldMasterId id="2147492161" r:id="rId8"/>
    <p:sldMasterId id="2147492178" r:id="rId9"/>
    <p:sldMasterId id="2147492183" r:id="rId10"/>
    <p:sldMasterId id="2147492189" r:id="rId11"/>
    <p:sldMasterId id="2147492197" r:id="rId12"/>
    <p:sldMasterId id="2147492223" r:id="rId13"/>
    <p:sldMasterId id="2147492231" r:id="rId14"/>
    <p:sldMasterId id="2147492262" r:id="rId15"/>
  </p:sldMasterIdLst>
  <p:notesMasterIdLst>
    <p:notesMasterId r:id="rId55"/>
  </p:notesMasterIdLst>
  <p:handoutMasterIdLst>
    <p:handoutMasterId r:id="rId56"/>
  </p:handoutMasterIdLst>
  <p:sldIdLst>
    <p:sldId id="4122" r:id="rId16"/>
    <p:sldId id="4134" r:id="rId17"/>
    <p:sldId id="4124" r:id="rId18"/>
    <p:sldId id="4125" r:id="rId19"/>
    <p:sldId id="4191" r:id="rId20"/>
    <p:sldId id="4192" r:id="rId21"/>
    <p:sldId id="268" r:id="rId22"/>
    <p:sldId id="280" r:id="rId23"/>
    <p:sldId id="1333" r:id="rId24"/>
    <p:sldId id="4143" r:id="rId25"/>
    <p:sldId id="4118" r:id="rId26"/>
    <p:sldId id="4195" r:id="rId27"/>
    <p:sldId id="4146" r:id="rId28"/>
    <p:sldId id="4144" r:id="rId29"/>
    <p:sldId id="4142" r:id="rId30"/>
    <p:sldId id="261" r:id="rId31"/>
    <p:sldId id="4189" r:id="rId32"/>
    <p:sldId id="4190" r:id="rId33"/>
    <p:sldId id="4174" r:id="rId34"/>
    <p:sldId id="260" r:id="rId35"/>
    <p:sldId id="388" r:id="rId36"/>
    <p:sldId id="458" r:id="rId37"/>
    <p:sldId id="3180" r:id="rId38"/>
    <p:sldId id="4145" r:id="rId39"/>
    <p:sldId id="4131" r:id="rId40"/>
    <p:sldId id="4193" r:id="rId41"/>
    <p:sldId id="262" r:id="rId42"/>
    <p:sldId id="295" r:id="rId43"/>
    <p:sldId id="278" r:id="rId44"/>
    <p:sldId id="1343" r:id="rId45"/>
    <p:sldId id="1345" r:id="rId46"/>
    <p:sldId id="1341" r:id="rId47"/>
    <p:sldId id="1342" r:id="rId48"/>
    <p:sldId id="4117" r:id="rId49"/>
    <p:sldId id="4188" r:id="rId50"/>
    <p:sldId id="2049" r:id="rId51"/>
    <p:sldId id="2053" r:id="rId52"/>
    <p:sldId id="2050" r:id="rId53"/>
    <p:sldId id="4132" r:id="rId54"/>
  </p:sldIdLst>
  <p:sldSz cx="12192000" cy="6858000"/>
  <p:notesSz cx="6796088" cy="9928225"/>
  <p:defaultTextStyle>
    <a:defPPr>
      <a:defRPr lang="en-GB"/>
    </a:defPPr>
    <a:lvl1pPr algn="l" defTabSz="457200" rtl="0" eaLnBrk="0" fontAlgn="base" hangingPunct="0">
      <a:spcBef>
        <a:spcPct val="0"/>
      </a:spcBef>
      <a:spcAft>
        <a:spcPct val="0"/>
      </a:spcAft>
      <a:defRPr kern="1200">
        <a:solidFill>
          <a:schemeClr val="bg1"/>
        </a:solidFill>
        <a:latin typeface="Arial" panose="020B0604020202020204" pitchFamily="34" charset="0"/>
        <a:ea typeface="+mn-ea"/>
        <a:cs typeface="Droid Sans Fallback" charset="0"/>
      </a:defRPr>
    </a:lvl1pPr>
    <a:lvl2pPr marL="742950" indent="-285750" algn="l" defTabSz="457200" rtl="0" eaLnBrk="0" fontAlgn="base" hangingPunct="0">
      <a:spcBef>
        <a:spcPct val="0"/>
      </a:spcBef>
      <a:spcAft>
        <a:spcPct val="0"/>
      </a:spcAft>
      <a:defRPr kern="1200">
        <a:solidFill>
          <a:schemeClr val="bg1"/>
        </a:solidFill>
        <a:latin typeface="Arial" panose="020B0604020202020204" pitchFamily="34" charset="0"/>
        <a:ea typeface="+mn-ea"/>
        <a:cs typeface="Droid Sans Fallback" charset="0"/>
      </a:defRPr>
    </a:lvl2pPr>
    <a:lvl3pPr marL="1143000" indent="-228600" algn="l" defTabSz="457200" rtl="0" eaLnBrk="0" fontAlgn="base" hangingPunct="0">
      <a:spcBef>
        <a:spcPct val="0"/>
      </a:spcBef>
      <a:spcAft>
        <a:spcPct val="0"/>
      </a:spcAft>
      <a:defRPr kern="1200">
        <a:solidFill>
          <a:schemeClr val="bg1"/>
        </a:solidFill>
        <a:latin typeface="Arial" panose="020B0604020202020204" pitchFamily="34" charset="0"/>
        <a:ea typeface="+mn-ea"/>
        <a:cs typeface="Droid Sans Fallback" charset="0"/>
      </a:defRPr>
    </a:lvl3pPr>
    <a:lvl4pPr marL="1600200" indent="-228600" algn="l" defTabSz="457200" rtl="0" eaLnBrk="0" fontAlgn="base" hangingPunct="0">
      <a:spcBef>
        <a:spcPct val="0"/>
      </a:spcBef>
      <a:spcAft>
        <a:spcPct val="0"/>
      </a:spcAft>
      <a:defRPr kern="1200">
        <a:solidFill>
          <a:schemeClr val="bg1"/>
        </a:solidFill>
        <a:latin typeface="Arial" panose="020B0604020202020204" pitchFamily="34" charset="0"/>
        <a:ea typeface="+mn-ea"/>
        <a:cs typeface="Droid Sans Fallback" charset="0"/>
      </a:defRPr>
    </a:lvl4pPr>
    <a:lvl5pPr marL="2057400" indent="-228600" algn="l" defTabSz="457200" rtl="0" eaLnBrk="0" fontAlgn="base" hangingPunct="0">
      <a:spcBef>
        <a:spcPct val="0"/>
      </a:spcBef>
      <a:spcAft>
        <a:spcPct val="0"/>
      </a:spcAft>
      <a:defRPr kern="1200">
        <a:solidFill>
          <a:schemeClr val="bg1"/>
        </a:solidFill>
        <a:latin typeface="Arial" panose="020B0604020202020204" pitchFamily="34" charset="0"/>
        <a:ea typeface="+mn-ea"/>
        <a:cs typeface="Droid Sans Fallback" charset="0"/>
      </a:defRPr>
    </a:lvl5pPr>
    <a:lvl6pPr marL="2286000" algn="l" defTabSz="914400" rtl="0" eaLnBrk="1" latinLnBrk="0" hangingPunct="1">
      <a:defRPr kern="1200">
        <a:solidFill>
          <a:schemeClr val="bg1"/>
        </a:solidFill>
        <a:latin typeface="Arial" panose="020B0604020202020204" pitchFamily="34" charset="0"/>
        <a:ea typeface="+mn-ea"/>
        <a:cs typeface="Droid Sans Fallback" charset="0"/>
      </a:defRPr>
    </a:lvl6pPr>
    <a:lvl7pPr marL="2743200" algn="l" defTabSz="914400" rtl="0" eaLnBrk="1" latinLnBrk="0" hangingPunct="1">
      <a:defRPr kern="1200">
        <a:solidFill>
          <a:schemeClr val="bg1"/>
        </a:solidFill>
        <a:latin typeface="Arial" panose="020B0604020202020204" pitchFamily="34" charset="0"/>
        <a:ea typeface="+mn-ea"/>
        <a:cs typeface="Droid Sans Fallback" charset="0"/>
      </a:defRPr>
    </a:lvl7pPr>
    <a:lvl8pPr marL="3200400" algn="l" defTabSz="914400" rtl="0" eaLnBrk="1" latinLnBrk="0" hangingPunct="1">
      <a:defRPr kern="1200">
        <a:solidFill>
          <a:schemeClr val="bg1"/>
        </a:solidFill>
        <a:latin typeface="Arial" panose="020B0604020202020204" pitchFamily="34" charset="0"/>
        <a:ea typeface="+mn-ea"/>
        <a:cs typeface="Droid Sans Fallback" charset="0"/>
      </a:defRPr>
    </a:lvl8pPr>
    <a:lvl9pPr marL="3657600" algn="l" defTabSz="914400" rtl="0" eaLnBrk="1" latinLnBrk="0" hangingPunct="1">
      <a:defRPr kern="1200">
        <a:solidFill>
          <a:schemeClr val="bg1"/>
        </a:solidFill>
        <a:latin typeface="Arial" panose="020B0604020202020204" pitchFamily="34" charset="0"/>
        <a:ea typeface="+mn-ea"/>
        <a:cs typeface="Droid Sans Fallback"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biola Gianotti" initials="" lastIdx="1" clrIdx="0"/>
  <p:cmAuthor id="2" name="Unbekannter Benutzer1" initials="Unbekannter Benutzer1" lastIdx="1" clrIdx="1"/>
  <p:cmAuthor id="3" name="Unbekannter Benutzer2" initials="Unbekannter Benutzer2" lastIdx="1" clrIdx="2"/>
  <p:cmAuthor id="4" name="Unbekannter Benutzer3" initials="Unbekannter Benutzer3" lastIdx="1" clrIdx="3"/>
  <p:cmAuthor id="5" name="Unbekannter Benutzer4" initials="Unbekannter Benutzer4" lastIdx="1"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150" autoAdjust="0"/>
    <p:restoredTop sz="96056" autoAdjust="0"/>
  </p:normalViewPr>
  <p:slideViewPr>
    <p:cSldViewPr>
      <p:cViewPr>
        <p:scale>
          <a:sx n="89" d="100"/>
          <a:sy n="89" d="100"/>
        </p:scale>
        <p:origin x="208" y="808"/>
      </p:cViewPr>
      <p:guideLst>
        <p:guide orient="horz" pos="2160"/>
        <p:guide pos="3840"/>
      </p:guideLst>
    </p:cSldViewPr>
  </p:slideViewPr>
  <p:outlineViewPr>
    <p:cViewPr varScale="1">
      <p:scale>
        <a:sx n="170" d="200"/>
        <a:sy n="170" d="200"/>
      </p:scale>
      <p:origin x="0" y="-2172"/>
    </p:cViewPr>
  </p:outlineViewPr>
  <p:notesTextViewPr>
    <p:cViewPr>
      <p:scale>
        <a:sx n="1" d="1"/>
        <a:sy n="1" d="1"/>
      </p:scale>
      <p:origin x="0" y="0"/>
    </p:cViewPr>
  </p:notesTextViewPr>
  <p:sorterViewPr>
    <p:cViewPr>
      <p:scale>
        <a:sx n="1" d="1"/>
        <a:sy n="1" d="1"/>
      </p:scale>
      <p:origin x="0" y="0"/>
    </p:cViewPr>
  </p:sorterViewPr>
  <p:notesViewPr>
    <p:cSldViewPr>
      <p:cViewPr varScale="1">
        <p:scale>
          <a:sx n="119" d="100"/>
          <a:sy n="119" d="100"/>
        </p:scale>
        <p:origin x="2808" y="20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1.xml"/><Relationship Id="rId18" Type="http://schemas.openxmlformats.org/officeDocument/2006/relationships/slide" Target="slides/slide3.xml"/><Relationship Id="rId26" Type="http://schemas.openxmlformats.org/officeDocument/2006/relationships/slide" Target="slides/slide11.xml"/><Relationship Id="rId39" Type="http://schemas.openxmlformats.org/officeDocument/2006/relationships/slide" Target="slides/slide24.xml"/><Relationship Id="rId21" Type="http://schemas.openxmlformats.org/officeDocument/2006/relationships/slide" Target="slides/slide6.xml"/><Relationship Id="rId34" Type="http://schemas.openxmlformats.org/officeDocument/2006/relationships/slide" Target="slides/slide19.xml"/><Relationship Id="rId42" Type="http://schemas.openxmlformats.org/officeDocument/2006/relationships/slide" Target="slides/slide27.xml"/><Relationship Id="rId47" Type="http://schemas.openxmlformats.org/officeDocument/2006/relationships/slide" Target="slides/slide32.xml"/><Relationship Id="rId50" Type="http://schemas.openxmlformats.org/officeDocument/2006/relationships/slide" Target="slides/slide35.xml"/><Relationship Id="rId55" Type="http://schemas.openxmlformats.org/officeDocument/2006/relationships/notesMaster" Target="notesMasters/notesMaster1.xml"/><Relationship Id="rId7" Type="http://schemas.openxmlformats.org/officeDocument/2006/relationships/slideMaster" Target="slideMasters/slideMaster5.xml"/><Relationship Id="rId2" Type="http://schemas.openxmlformats.org/officeDocument/2006/relationships/customXml" Target="../customXml/item2.xml"/><Relationship Id="rId16" Type="http://schemas.openxmlformats.org/officeDocument/2006/relationships/slide" Target="slides/slide1.xml"/><Relationship Id="rId29" Type="http://schemas.openxmlformats.org/officeDocument/2006/relationships/slide" Target="slides/slide14.xml"/><Relationship Id="rId11" Type="http://schemas.openxmlformats.org/officeDocument/2006/relationships/slideMaster" Target="slideMasters/slideMaster9.xml"/><Relationship Id="rId24" Type="http://schemas.openxmlformats.org/officeDocument/2006/relationships/slide" Target="slides/slide9.xml"/><Relationship Id="rId32" Type="http://schemas.openxmlformats.org/officeDocument/2006/relationships/slide" Target="slides/slide17.xml"/><Relationship Id="rId37" Type="http://schemas.openxmlformats.org/officeDocument/2006/relationships/slide" Target="slides/slide22.xml"/><Relationship Id="rId40" Type="http://schemas.openxmlformats.org/officeDocument/2006/relationships/slide" Target="slides/slide25.xml"/><Relationship Id="rId45" Type="http://schemas.openxmlformats.org/officeDocument/2006/relationships/slide" Target="slides/slide30.xml"/><Relationship Id="rId53" Type="http://schemas.openxmlformats.org/officeDocument/2006/relationships/slide" Target="slides/slide38.xml"/><Relationship Id="rId58" Type="http://schemas.openxmlformats.org/officeDocument/2006/relationships/presProps" Target="presProps.xml"/><Relationship Id="rId5" Type="http://schemas.openxmlformats.org/officeDocument/2006/relationships/slideMaster" Target="slideMasters/slideMaster3.xml"/><Relationship Id="rId61" Type="http://schemas.openxmlformats.org/officeDocument/2006/relationships/tableStyles" Target="tableStyles.xml"/><Relationship Id="rId19" Type="http://schemas.openxmlformats.org/officeDocument/2006/relationships/slide" Target="slides/slide4.xml"/><Relationship Id="rId14" Type="http://schemas.openxmlformats.org/officeDocument/2006/relationships/slideMaster" Target="slideMasters/slideMaster12.xml"/><Relationship Id="rId22" Type="http://schemas.openxmlformats.org/officeDocument/2006/relationships/slide" Target="slides/slide7.xml"/><Relationship Id="rId27" Type="http://schemas.openxmlformats.org/officeDocument/2006/relationships/slide" Target="slides/slide12.xml"/><Relationship Id="rId30" Type="http://schemas.openxmlformats.org/officeDocument/2006/relationships/slide" Target="slides/slide15.xml"/><Relationship Id="rId35" Type="http://schemas.openxmlformats.org/officeDocument/2006/relationships/slide" Target="slides/slide20.xml"/><Relationship Id="rId43" Type="http://schemas.openxmlformats.org/officeDocument/2006/relationships/slide" Target="slides/slide28.xml"/><Relationship Id="rId48" Type="http://schemas.openxmlformats.org/officeDocument/2006/relationships/slide" Target="slides/slide33.xml"/><Relationship Id="rId56" Type="http://schemas.openxmlformats.org/officeDocument/2006/relationships/handoutMaster" Target="handoutMasters/handoutMaster1.xml"/><Relationship Id="rId8" Type="http://schemas.openxmlformats.org/officeDocument/2006/relationships/slideMaster" Target="slideMasters/slideMaster6.xml"/><Relationship Id="rId51" Type="http://schemas.openxmlformats.org/officeDocument/2006/relationships/slide" Target="slides/slide36.xml"/><Relationship Id="rId3" Type="http://schemas.openxmlformats.org/officeDocument/2006/relationships/slideMaster" Target="slideMasters/slideMaster1.xml"/><Relationship Id="rId12" Type="http://schemas.openxmlformats.org/officeDocument/2006/relationships/slideMaster" Target="slideMasters/slideMaster10.xml"/><Relationship Id="rId17" Type="http://schemas.openxmlformats.org/officeDocument/2006/relationships/slide" Target="slides/slide2.xml"/><Relationship Id="rId25" Type="http://schemas.openxmlformats.org/officeDocument/2006/relationships/slide" Target="slides/slide10.xml"/><Relationship Id="rId33" Type="http://schemas.openxmlformats.org/officeDocument/2006/relationships/slide" Target="slides/slide18.xml"/><Relationship Id="rId38" Type="http://schemas.openxmlformats.org/officeDocument/2006/relationships/slide" Target="slides/slide23.xml"/><Relationship Id="rId46" Type="http://schemas.openxmlformats.org/officeDocument/2006/relationships/slide" Target="slides/slide31.xml"/><Relationship Id="rId59" Type="http://schemas.openxmlformats.org/officeDocument/2006/relationships/viewProps" Target="viewProps.xml"/><Relationship Id="rId20" Type="http://schemas.openxmlformats.org/officeDocument/2006/relationships/slide" Target="slides/slide5.xml"/><Relationship Id="rId41" Type="http://schemas.openxmlformats.org/officeDocument/2006/relationships/slide" Target="slides/slide26.xml"/><Relationship Id="rId54" Type="http://schemas.openxmlformats.org/officeDocument/2006/relationships/slide" Target="slides/slide39.xml"/><Relationship Id="rId1" Type="http://schemas.openxmlformats.org/officeDocument/2006/relationships/customXml" Target="../customXml/item1.xml"/><Relationship Id="rId6" Type="http://schemas.openxmlformats.org/officeDocument/2006/relationships/slideMaster" Target="slideMasters/slideMaster4.xml"/><Relationship Id="rId15" Type="http://schemas.openxmlformats.org/officeDocument/2006/relationships/slideMaster" Target="slideMasters/slideMaster13.xml"/><Relationship Id="rId23" Type="http://schemas.openxmlformats.org/officeDocument/2006/relationships/slide" Target="slides/slide8.xml"/><Relationship Id="rId28" Type="http://schemas.openxmlformats.org/officeDocument/2006/relationships/slide" Target="slides/slide13.xml"/><Relationship Id="rId36" Type="http://schemas.openxmlformats.org/officeDocument/2006/relationships/slide" Target="slides/slide21.xml"/><Relationship Id="rId49" Type="http://schemas.openxmlformats.org/officeDocument/2006/relationships/slide" Target="slides/slide34.xml"/><Relationship Id="rId57" Type="http://schemas.openxmlformats.org/officeDocument/2006/relationships/commentAuthors" Target="commentAuthors.xml"/><Relationship Id="rId10" Type="http://schemas.openxmlformats.org/officeDocument/2006/relationships/slideMaster" Target="slideMasters/slideMaster8.xml"/><Relationship Id="rId31" Type="http://schemas.openxmlformats.org/officeDocument/2006/relationships/slide" Target="slides/slide16.xml"/><Relationship Id="rId44" Type="http://schemas.openxmlformats.org/officeDocument/2006/relationships/slide" Target="slides/slide29.xml"/><Relationship Id="rId52" Type="http://schemas.openxmlformats.org/officeDocument/2006/relationships/slide" Target="slides/slide37.xml"/><Relationship Id="rId60" Type="http://schemas.openxmlformats.org/officeDocument/2006/relationships/theme" Target="theme/theme1.xml"/><Relationship Id="rId4" Type="http://schemas.openxmlformats.org/officeDocument/2006/relationships/slideMaster" Target="slideMasters/slideMaster2.xml"/><Relationship Id="rId9" Type="http://schemas.openxmlformats.org/officeDocument/2006/relationships/slideMaster" Target="slideMasters/slideMaster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17E3D31-FBCB-4D81-A67E-760AB052DC43}"/>
              </a:ext>
            </a:extLst>
          </p:cNvPr>
          <p:cNvSpPr>
            <a:spLocks noGrp="1"/>
          </p:cNvSpPr>
          <p:nvPr>
            <p:ph type="hdr" sz="quarter"/>
          </p:nvPr>
        </p:nvSpPr>
        <p:spPr>
          <a:xfrm>
            <a:off x="0" y="0"/>
            <a:ext cx="2944813" cy="498475"/>
          </a:xfrm>
          <a:prstGeom prst="rect">
            <a:avLst/>
          </a:prstGeom>
        </p:spPr>
        <p:txBody>
          <a:bodyPr vert="horz" wrap="square" lIns="91440" tIns="45720" rIns="91440" bIns="45720" numCol="1" anchor="t" anchorCtr="0" compatLnSpc="1">
            <a:prstTxWarp prst="textNoShape">
              <a:avLst/>
            </a:prstTxWarp>
          </a:bodyPr>
          <a:lstStyle>
            <a:lvl1pPr>
              <a:defRPr sz="1200">
                <a:ea typeface="Droid Sans Fallback" charset="0"/>
              </a:defRPr>
            </a:lvl1pPr>
          </a:lstStyle>
          <a:p>
            <a:pPr>
              <a:defRPr/>
            </a:pPr>
            <a:endParaRPr lang="en-US" altLang="en-US"/>
          </a:p>
        </p:txBody>
      </p:sp>
      <p:sp>
        <p:nvSpPr>
          <p:cNvPr id="3" name="Date Placeholder 2">
            <a:extLst>
              <a:ext uri="{FF2B5EF4-FFF2-40B4-BE49-F238E27FC236}">
                <a16:creationId xmlns:a16="http://schemas.microsoft.com/office/drawing/2014/main" id="{348CB62B-F326-46C1-8F57-632CED37886C}"/>
              </a:ext>
            </a:extLst>
          </p:cNvPr>
          <p:cNvSpPr>
            <a:spLocks noGrp="1"/>
          </p:cNvSpPr>
          <p:nvPr>
            <p:ph type="dt" sz="quarter" idx="1"/>
          </p:nvPr>
        </p:nvSpPr>
        <p:spPr>
          <a:xfrm>
            <a:off x="3849688" y="0"/>
            <a:ext cx="2944812" cy="498475"/>
          </a:xfrm>
          <a:prstGeom prst="rect">
            <a:avLst/>
          </a:prstGeom>
        </p:spPr>
        <p:txBody>
          <a:bodyPr vert="horz" wrap="square" lIns="91440" tIns="45720" rIns="91440" bIns="45720" numCol="1" anchor="t" anchorCtr="0" compatLnSpc="1">
            <a:prstTxWarp prst="textNoShape">
              <a:avLst/>
            </a:prstTxWarp>
          </a:bodyPr>
          <a:lstStyle>
            <a:lvl1pPr algn="r">
              <a:defRPr sz="1200">
                <a:ea typeface="Droid Sans Fallback" charset="0"/>
              </a:defRPr>
            </a:lvl1pPr>
          </a:lstStyle>
          <a:p>
            <a:pPr>
              <a:defRPr/>
            </a:pPr>
            <a:fld id="{5CE6FF71-3E88-4820-A5B6-231683D6D796}" type="datetimeFigureOut">
              <a:rPr lang="en-US" altLang="en-US"/>
              <a:pPr>
                <a:defRPr/>
              </a:pPr>
              <a:t>2/15/23</a:t>
            </a:fld>
            <a:endParaRPr lang="en-US" altLang="en-US"/>
          </a:p>
        </p:txBody>
      </p:sp>
      <p:sp>
        <p:nvSpPr>
          <p:cNvPr id="4" name="Footer Placeholder 3">
            <a:extLst>
              <a:ext uri="{FF2B5EF4-FFF2-40B4-BE49-F238E27FC236}">
                <a16:creationId xmlns:a16="http://schemas.microsoft.com/office/drawing/2014/main" id="{CEE1B0E7-D5F1-49BF-8844-8677F3A28F85}"/>
              </a:ext>
            </a:extLst>
          </p:cNvPr>
          <p:cNvSpPr>
            <a:spLocks noGrp="1"/>
          </p:cNvSpPr>
          <p:nvPr>
            <p:ph type="ftr" sz="quarter" idx="2"/>
          </p:nvPr>
        </p:nvSpPr>
        <p:spPr>
          <a:xfrm>
            <a:off x="0" y="9429750"/>
            <a:ext cx="2944813" cy="498475"/>
          </a:xfrm>
          <a:prstGeom prst="rect">
            <a:avLst/>
          </a:prstGeom>
        </p:spPr>
        <p:txBody>
          <a:bodyPr vert="horz" wrap="square" lIns="91440" tIns="45720" rIns="91440" bIns="45720" numCol="1" anchor="b" anchorCtr="0" compatLnSpc="1">
            <a:prstTxWarp prst="textNoShape">
              <a:avLst/>
            </a:prstTxWarp>
          </a:bodyPr>
          <a:lstStyle>
            <a:lvl1pPr>
              <a:defRPr sz="1200">
                <a:ea typeface="Droid Sans Fallback" charset="0"/>
              </a:defRPr>
            </a:lvl1pPr>
          </a:lstStyle>
          <a:p>
            <a:pPr>
              <a:defRPr/>
            </a:pPr>
            <a:endParaRPr lang="en-US" altLang="en-US"/>
          </a:p>
        </p:txBody>
      </p:sp>
      <p:sp>
        <p:nvSpPr>
          <p:cNvPr id="5" name="Slide Number Placeholder 4">
            <a:extLst>
              <a:ext uri="{FF2B5EF4-FFF2-40B4-BE49-F238E27FC236}">
                <a16:creationId xmlns:a16="http://schemas.microsoft.com/office/drawing/2014/main" id="{EC9F2198-C02A-4878-A470-1FB6FB1768DF}"/>
              </a:ext>
            </a:extLst>
          </p:cNvPr>
          <p:cNvSpPr>
            <a:spLocks noGrp="1"/>
          </p:cNvSpPr>
          <p:nvPr>
            <p:ph type="sldNum" sz="quarter" idx="3"/>
          </p:nvPr>
        </p:nvSpPr>
        <p:spPr>
          <a:xfrm>
            <a:off x="3849688" y="9429750"/>
            <a:ext cx="2944812" cy="498475"/>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494A8D0E-A6F3-4BF2-9C3E-14DBB302DD84}"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AutoShape 1">
            <a:extLst>
              <a:ext uri="{FF2B5EF4-FFF2-40B4-BE49-F238E27FC236}">
                <a16:creationId xmlns:a16="http://schemas.microsoft.com/office/drawing/2014/main" id="{13AB8640-06AB-4AB2-A946-0047E2C7E83C}"/>
              </a:ext>
            </a:extLst>
          </p:cNvPr>
          <p:cNvSpPr>
            <a:spLocks noChangeArrowheads="1"/>
          </p:cNvSpPr>
          <p:nvPr/>
        </p:nvSpPr>
        <p:spPr bwMode="auto">
          <a:xfrm>
            <a:off x="0" y="0"/>
            <a:ext cx="6796088" cy="9928225"/>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26627" name="AutoShape 2">
            <a:extLst>
              <a:ext uri="{FF2B5EF4-FFF2-40B4-BE49-F238E27FC236}">
                <a16:creationId xmlns:a16="http://schemas.microsoft.com/office/drawing/2014/main" id="{AC63BF55-A5EA-43F2-91F5-D1769B7A9BA4}"/>
              </a:ext>
            </a:extLst>
          </p:cNvPr>
          <p:cNvSpPr>
            <a:spLocks noChangeArrowheads="1"/>
          </p:cNvSpPr>
          <p:nvPr/>
        </p:nvSpPr>
        <p:spPr bwMode="auto">
          <a:xfrm>
            <a:off x="0" y="0"/>
            <a:ext cx="6796088" cy="9928225"/>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26628" name="AutoShape 3">
            <a:extLst>
              <a:ext uri="{FF2B5EF4-FFF2-40B4-BE49-F238E27FC236}">
                <a16:creationId xmlns:a16="http://schemas.microsoft.com/office/drawing/2014/main" id="{A059ADBE-7B5C-4E80-BC5C-61F8CFD8F8D3}"/>
              </a:ext>
            </a:extLst>
          </p:cNvPr>
          <p:cNvSpPr>
            <a:spLocks noChangeArrowheads="1"/>
          </p:cNvSpPr>
          <p:nvPr/>
        </p:nvSpPr>
        <p:spPr bwMode="auto">
          <a:xfrm>
            <a:off x="0" y="0"/>
            <a:ext cx="6796088" cy="9928225"/>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26629" name="AutoShape 4">
            <a:extLst>
              <a:ext uri="{FF2B5EF4-FFF2-40B4-BE49-F238E27FC236}">
                <a16:creationId xmlns:a16="http://schemas.microsoft.com/office/drawing/2014/main" id="{E375866C-715C-4368-9CAB-A8F45F0D5D2D}"/>
              </a:ext>
            </a:extLst>
          </p:cNvPr>
          <p:cNvSpPr>
            <a:spLocks noChangeArrowheads="1"/>
          </p:cNvSpPr>
          <p:nvPr/>
        </p:nvSpPr>
        <p:spPr bwMode="auto">
          <a:xfrm>
            <a:off x="0" y="0"/>
            <a:ext cx="6796088" cy="9928225"/>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26630" name="Text Box 5">
            <a:extLst>
              <a:ext uri="{FF2B5EF4-FFF2-40B4-BE49-F238E27FC236}">
                <a16:creationId xmlns:a16="http://schemas.microsoft.com/office/drawing/2014/main" id="{970B9F8C-C72B-4DE6-9D6C-A16B0BD3449B}"/>
              </a:ext>
            </a:extLst>
          </p:cNvPr>
          <p:cNvSpPr txBox="1">
            <a:spLocks noChangeArrowheads="1"/>
          </p:cNvSpPr>
          <p:nvPr/>
        </p:nvSpPr>
        <p:spPr bwMode="auto">
          <a:xfrm>
            <a:off x="0" y="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26631" name="Text Box 6">
            <a:extLst>
              <a:ext uri="{FF2B5EF4-FFF2-40B4-BE49-F238E27FC236}">
                <a16:creationId xmlns:a16="http://schemas.microsoft.com/office/drawing/2014/main" id="{B784CA08-8540-4277-977A-820318034744}"/>
              </a:ext>
            </a:extLst>
          </p:cNvPr>
          <p:cNvSpPr txBox="1">
            <a:spLocks noChangeArrowheads="1"/>
          </p:cNvSpPr>
          <p:nvPr/>
        </p:nvSpPr>
        <p:spPr bwMode="auto">
          <a:xfrm>
            <a:off x="3849688" y="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26632" name="Rectangle 7">
            <a:extLst>
              <a:ext uri="{FF2B5EF4-FFF2-40B4-BE49-F238E27FC236}">
                <a16:creationId xmlns:a16="http://schemas.microsoft.com/office/drawing/2014/main" id="{B66B6114-4848-43A4-B80B-DD1EBD1D9DA0}"/>
              </a:ext>
            </a:extLst>
          </p:cNvPr>
          <p:cNvSpPr>
            <a:spLocks noGrp="1" noRot="1" noChangeAspect="1" noChangeArrowheads="1"/>
          </p:cNvSpPr>
          <p:nvPr>
            <p:ph type="sldImg"/>
          </p:nvPr>
        </p:nvSpPr>
        <p:spPr bwMode="auto">
          <a:xfrm>
            <a:off x="92075" y="742950"/>
            <a:ext cx="6607175" cy="371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 name="Rectangle 8">
            <a:extLst>
              <a:ext uri="{FF2B5EF4-FFF2-40B4-BE49-F238E27FC236}">
                <a16:creationId xmlns:a16="http://schemas.microsoft.com/office/drawing/2014/main" id="{6BC4AB82-40A5-4FC8-8088-64BA034D6918}"/>
              </a:ext>
            </a:extLst>
          </p:cNvPr>
          <p:cNvSpPr>
            <a:spLocks noGrp="1" noChangeArrowheads="1"/>
          </p:cNvSpPr>
          <p:nvPr>
            <p:ph type="body"/>
          </p:nvPr>
        </p:nvSpPr>
        <p:spPr bwMode="auto">
          <a:xfrm>
            <a:off x="679450" y="4716463"/>
            <a:ext cx="5432425" cy="4462462"/>
          </a:xfrm>
          <a:prstGeom prst="rect">
            <a:avLst/>
          </a:prstGeom>
          <a:noFill/>
          <a:ln>
            <a:noFill/>
          </a:ln>
          <a:effectLst/>
        </p:spPr>
        <p:txBody>
          <a:bodyPr vert="horz" wrap="square" lIns="0" tIns="0" rIns="0" bIns="0" numCol="1" anchor="t" anchorCtr="0" compatLnSpc="1">
            <a:prstTxWarp prst="textNoShape">
              <a:avLst/>
            </a:prstTxWarp>
          </a:bodyPr>
          <a:lstStyle/>
          <a:p>
            <a:pPr lvl="0"/>
            <a:endParaRPr lang="en-US" altLang="en-US" noProof="0"/>
          </a:p>
        </p:txBody>
      </p:sp>
      <p:sp>
        <p:nvSpPr>
          <p:cNvPr id="26634" name="Text Box 9">
            <a:extLst>
              <a:ext uri="{FF2B5EF4-FFF2-40B4-BE49-F238E27FC236}">
                <a16:creationId xmlns:a16="http://schemas.microsoft.com/office/drawing/2014/main" id="{F40C607A-64AA-4929-9C26-8F65AC7078B6}"/>
              </a:ext>
            </a:extLst>
          </p:cNvPr>
          <p:cNvSpPr txBox="1">
            <a:spLocks noChangeArrowheads="1"/>
          </p:cNvSpPr>
          <p:nvPr/>
        </p:nvSpPr>
        <p:spPr bwMode="auto">
          <a:xfrm>
            <a:off x="0" y="942975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3" name="Rectangle 10">
            <a:extLst>
              <a:ext uri="{FF2B5EF4-FFF2-40B4-BE49-F238E27FC236}">
                <a16:creationId xmlns:a16="http://schemas.microsoft.com/office/drawing/2014/main" id="{A15586C3-3770-4F7F-A4BB-69790A92193F}"/>
              </a:ext>
            </a:extLst>
          </p:cNvPr>
          <p:cNvSpPr>
            <a:spLocks noGrp="1" noChangeArrowheads="1"/>
          </p:cNvSpPr>
          <p:nvPr>
            <p:ph type="sldNum"/>
          </p:nvPr>
        </p:nvSpPr>
        <p:spPr bwMode="auto">
          <a:xfrm>
            <a:off x="3849688" y="9429750"/>
            <a:ext cx="2940050" cy="490538"/>
          </a:xfrm>
          <a:prstGeom prst="rect">
            <a:avLst/>
          </a:prstGeom>
          <a:noFill/>
          <a:ln>
            <a:noFill/>
          </a:ln>
          <a:effectLst/>
        </p:spPr>
        <p:txBody>
          <a:bodyPr vert="horz" wrap="square" lIns="92160" tIns="46080" rIns="92160" bIns="46080" numCol="1" anchor="b" anchorCtr="0" compatLnSpc="1">
            <a:prstTxWarp prst="textNoShape">
              <a:avLst/>
            </a:prstTxWarp>
          </a:bodyPr>
          <a:lstStyle>
            <a:lvl1pPr algn="r" eaLnBrk="1" hangingPunct="1">
              <a:buSzPct val="100000"/>
              <a:tabLst>
                <a:tab pos="457200" algn="l"/>
                <a:tab pos="914400" algn="l"/>
                <a:tab pos="1371600" algn="l"/>
                <a:tab pos="1828800" algn="l"/>
                <a:tab pos="2286000" algn="l"/>
                <a:tab pos="2743200" algn="l"/>
              </a:tabLst>
              <a:defRPr sz="1200">
                <a:solidFill>
                  <a:srgbClr val="000000"/>
                </a:solidFill>
                <a:cs typeface="DejaVu Sans" charset="0"/>
              </a:defRPr>
            </a:lvl1pPr>
          </a:lstStyle>
          <a:p>
            <a:pPr>
              <a:defRPr/>
            </a:pPr>
            <a:fld id="{6A12A38D-8EC9-4302-BD09-EB2DA5085CA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811145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r>
              <a:rPr lang="en-US" dirty="0"/>
              <a:t>Is this the last version of this slide, now published </a:t>
            </a:r>
          </a:p>
        </p:txBody>
      </p:sp>
      <p:sp>
        <p:nvSpPr>
          <p:cNvPr id="4" name="Slide Number Placeholder 3"/>
          <p:cNvSpPr>
            <a:spLocks noGrp="1"/>
          </p:cNvSpPr>
          <p:nvPr>
            <p:ph type="sldNum" sz="quarter" idx="5"/>
          </p:nvPr>
        </p:nvSpPr>
        <p:spPr/>
        <p:txBody>
          <a:bodyPr/>
          <a:lstStyle/>
          <a:p>
            <a:pPr marL="0" marR="0" lvl="0" indent="0" algn="l" defTabSz="821531" rtl="0" eaLnBrk="1" fontAlgn="auto" latinLnBrk="0" hangingPunct="0">
              <a:lnSpc>
                <a:spcPct val="100000"/>
              </a:lnSpc>
              <a:spcBef>
                <a:spcPts val="0"/>
              </a:spcBef>
              <a:spcAft>
                <a:spcPts val="0"/>
              </a:spcAft>
              <a:buClrTx/>
              <a:buSzTx/>
              <a:buFontTx/>
              <a:buNone/>
              <a:tabLst/>
              <a:defRPr/>
            </a:pPr>
            <a:fld id="{9BE482A1-C57B-4646-B465-83AF9B114B9C}" type="slidenum">
              <a:rPr kumimoji="0" lang="en-US" sz="4000" b="0" i="0" u="none" strike="noStrike" kern="0" cap="none" spc="0" normalizeH="0" baseline="0" noProof="0" smtClean="0">
                <a:ln>
                  <a:noFill/>
                </a:ln>
                <a:solidFill>
                  <a:srgbClr val="000000"/>
                </a:solidFill>
                <a:effectLst/>
                <a:uLnTx/>
                <a:uFillTx/>
                <a:latin typeface="Avenir Book"/>
                <a:ea typeface="+mn-ea"/>
                <a:sym typeface="Avenir Book"/>
              </a:rPr>
              <a:pPr marL="0" marR="0" lvl="0" indent="0" algn="l" defTabSz="821531" rtl="0" eaLnBrk="1" fontAlgn="auto" latinLnBrk="0" hangingPunct="0">
                <a:lnSpc>
                  <a:spcPct val="100000"/>
                </a:lnSpc>
                <a:spcBef>
                  <a:spcPts val="0"/>
                </a:spcBef>
                <a:spcAft>
                  <a:spcPts val="0"/>
                </a:spcAft>
                <a:buClrTx/>
                <a:buSzTx/>
                <a:buFontTx/>
                <a:buNone/>
                <a:tabLst/>
                <a:defRPr/>
              </a:pPr>
              <a:t>12</a:t>
            </a:fld>
            <a:endParaRPr kumimoji="0" lang="en-US" sz="4000" b="0" i="0" u="none" strike="noStrike" kern="0" cap="none" spc="0" normalizeH="0" baseline="0" noProof="0">
              <a:ln>
                <a:noFill/>
              </a:ln>
              <a:solidFill>
                <a:srgbClr val="000000"/>
              </a:solidFill>
              <a:effectLst/>
              <a:uLnTx/>
              <a:uFillTx/>
              <a:latin typeface="Avenir Book"/>
              <a:ea typeface="+mn-ea"/>
              <a:sym typeface="Avenir Book"/>
            </a:endParaRPr>
          </a:p>
        </p:txBody>
      </p:sp>
    </p:spTree>
    <p:extLst>
      <p:ext uri="{BB962C8B-B14F-4D97-AF65-F5344CB8AC3E}">
        <p14:creationId xmlns:p14="http://schemas.microsoft.com/office/powerpoint/2010/main" val="23353024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r>
              <a:rPr lang="en-US" dirty="0"/>
              <a:t>Is this the last version of this slide, now published </a:t>
            </a:r>
          </a:p>
        </p:txBody>
      </p:sp>
      <p:sp>
        <p:nvSpPr>
          <p:cNvPr id="4" name="Slide Number Placeholder 3"/>
          <p:cNvSpPr>
            <a:spLocks noGrp="1"/>
          </p:cNvSpPr>
          <p:nvPr>
            <p:ph type="sldNum" sz="quarter" idx="5"/>
          </p:nvPr>
        </p:nvSpPr>
        <p:spPr/>
        <p:txBody>
          <a:bodyPr/>
          <a:lstStyle/>
          <a:p>
            <a:pPr marL="0" marR="0" lvl="0" indent="0" algn="l" defTabSz="821531" rtl="0" eaLnBrk="1" fontAlgn="auto" latinLnBrk="0" hangingPunct="0">
              <a:lnSpc>
                <a:spcPct val="100000"/>
              </a:lnSpc>
              <a:spcBef>
                <a:spcPts val="0"/>
              </a:spcBef>
              <a:spcAft>
                <a:spcPts val="0"/>
              </a:spcAft>
              <a:buClrTx/>
              <a:buSzTx/>
              <a:buFontTx/>
              <a:buNone/>
              <a:tabLst/>
              <a:defRPr/>
            </a:pPr>
            <a:fld id="{9BE482A1-C57B-4646-B465-83AF9B114B9C}" type="slidenum">
              <a:rPr kumimoji="0" lang="en-US" sz="4000" b="0" i="0" u="none" strike="noStrike" kern="0" cap="none" spc="0" normalizeH="0" baseline="0" noProof="0" smtClean="0">
                <a:ln>
                  <a:noFill/>
                </a:ln>
                <a:solidFill>
                  <a:srgbClr val="000000"/>
                </a:solidFill>
                <a:effectLst/>
                <a:uLnTx/>
                <a:uFillTx/>
                <a:latin typeface="Avenir Book"/>
                <a:ea typeface="+mn-ea"/>
                <a:sym typeface="Avenir Book"/>
              </a:rPr>
              <a:pPr marL="0" marR="0" lvl="0" indent="0" algn="l" defTabSz="821531" rtl="0" eaLnBrk="1" fontAlgn="auto" latinLnBrk="0" hangingPunct="0">
                <a:lnSpc>
                  <a:spcPct val="100000"/>
                </a:lnSpc>
                <a:spcBef>
                  <a:spcPts val="0"/>
                </a:spcBef>
                <a:spcAft>
                  <a:spcPts val="0"/>
                </a:spcAft>
                <a:buClrTx/>
                <a:buSzTx/>
                <a:buFontTx/>
                <a:buNone/>
                <a:tabLst/>
                <a:defRPr/>
              </a:pPr>
              <a:t>13</a:t>
            </a:fld>
            <a:endParaRPr kumimoji="0" lang="en-US" sz="4000" b="0" i="0" u="none" strike="noStrike" kern="0" cap="none" spc="0" normalizeH="0" baseline="0" noProof="0">
              <a:ln>
                <a:noFill/>
              </a:ln>
              <a:solidFill>
                <a:srgbClr val="000000"/>
              </a:solidFill>
              <a:effectLst/>
              <a:uLnTx/>
              <a:uFillTx/>
              <a:latin typeface="Avenir Book"/>
              <a:ea typeface="+mn-ea"/>
              <a:sym typeface="Avenir Book"/>
            </a:endParaRPr>
          </a:p>
        </p:txBody>
      </p:sp>
    </p:spTree>
    <p:extLst>
      <p:ext uri="{BB962C8B-B14F-4D97-AF65-F5344CB8AC3E}">
        <p14:creationId xmlns:p14="http://schemas.microsoft.com/office/powerpoint/2010/main" val="9853129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marL="0" marR="0" lvl="0" indent="0" algn="r" defTabSz="457200" rtl="0" eaLnBrk="1" fontAlgn="base" latinLnBrk="0" hangingPunct="1">
              <a:lnSpc>
                <a:spcPct val="100000"/>
              </a:lnSpc>
              <a:spcBef>
                <a:spcPct val="0"/>
              </a:spcBef>
              <a:spcAft>
                <a:spcPct val="0"/>
              </a:spcAft>
              <a:buClrTx/>
              <a:buSzPct val="100000"/>
              <a:buFontTx/>
              <a:buNone/>
              <a:tabLst>
                <a:tab pos="457200" algn="l"/>
                <a:tab pos="914400" algn="l"/>
                <a:tab pos="1371600" algn="l"/>
                <a:tab pos="1828800" algn="l"/>
                <a:tab pos="2286000" algn="l"/>
                <a:tab pos="2743200" algn="l"/>
              </a:tabLst>
              <a:defRPr/>
            </a:pPr>
            <a:fld id="{6A12A38D-8EC9-4302-BD09-EB2DA5085CAF}"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rPr>
              <a:pPr marL="0" marR="0" lvl="0" indent="0" algn="r" defTabSz="457200" rtl="0" eaLnBrk="1" fontAlgn="base" latinLnBrk="0" hangingPunct="1">
                <a:lnSpc>
                  <a:spcPct val="100000"/>
                </a:lnSpc>
                <a:spcBef>
                  <a:spcPct val="0"/>
                </a:spcBef>
                <a:spcAft>
                  <a:spcPct val="0"/>
                </a:spcAft>
                <a:buClrTx/>
                <a:buSzPct val="100000"/>
                <a:buFontTx/>
                <a:buNone/>
                <a:tabLst>
                  <a:tab pos="457200" algn="l"/>
                  <a:tab pos="914400" algn="l"/>
                  <a:tab pos="1371600" algn="l"/>
                  <a:tab pos="1828800" algn="l"/>
                  <a:tab pos="2286000" algn="l"/>
                  <a:tab pos="2743200" algn="l"/>
                </a:tabLst>
                <a:defRPr/>
              </a:pPr>
              <a:t>14</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endParaRPr>
          </a:p>
        </p:txBody>
      </p:sp>
    </p:spTree>
    <p:extLst>
      <p:ext uri="{BB962C8B-B14F-4D97-AF65-F5344CB8AC3E}">
        <p14:creationId xmlns:p14="http://schemas.microsoft.com/office/powerpoint/2010/main" val="11724813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669010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10332774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9005433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004939F-0A42-4E57-8A29-6B319E7D8436}" type="slidenum">
              <a:rPr kumimoji="0" lang="en-GB"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en-GB"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98543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690276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959989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Size of investments </a:t>
            </a:r>
          </a:p>
        </p:txBody>
      </p:sp>
    </p:spTree>
    <p:extLst>
      <p:ext uri="{BB962C8B-B14F-4D97-AF65-F5344CB8AC3E}">
        <p14:creationId xmlns:p14="http://schemas.microsoft.com/office/powerpoint/2010/main" val="1116258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694889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180610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28</a:t>
            </a:fld>
            <a:endParaRPr lang="en-GB"/>
          </a:p>
        </p:txBody>
      </p:sp>
    </p:spTree>
    <p:extLst>
      <p:ext uri="{BB962C8B-B14F-4D97-AF65-F5344CB8AC3E}">
        <p14:creationId xmlns:p14="http://schemas.microsoft.com/office/powerpoint/2010/main" val="40926210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29</a:t>
            </a:fld>
            <a:endParaRPr lang="en-GB"/>
          </a:p>
        </p:txBody>
      </p:sp>
    </p:spTree>
    <p:extLst>
      <p:ext uri="{BB962C8B-B14F-4D97-AF65-F5344CB8AC3E}">
        <p14:creationId xmlns:p14="http://schemas.microsoft.com/office/powerpoint/2010/main" val="16478651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defTabSz="584200" rtl="0" latinLnBrk="0"/>
            <a:endParaRPr lang="en-US" dirty="0"/>
          </a:p>
        </p:txBody>
      </p:sp>
    </p:spTree>
    <p:extLst>
      <p:ext uri="{BB962C8B-B14F-4D97-AF65-F5344CB8AC3E}">
        <p14:creationId xmlns:p14="http://schemas.microsoft.com/office/powerpoint/2010/main" val="34647675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defTabSz="584200" rtl="0" latinLnBrk="0"/>
            <a:endParaRPr lang="en-US" dirty="0"/>
          </a:p>
        </p:txBody>
      </p:sp>
    </p:spTree>
    <p:extLst>
      <p:ext uri="{BB962C8B-B14F-4D97-AF65-F5344CB8AC3E}">
        <p14:creationId xmlns:p14="http://schemas.microsoft.com/office/powerpoint/2010/main" val="24423477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defTabSz="584200" rtl="0" latinLnBrk="0"/>
            <a:endParaRPr lang="en-US" dirty="0"/>
          </a:p>
        </p:txBody>
      </p:sp>
    </p:spTree>
    <p:extLst>
      <p:ext uri="{BB962C8B-B14F-4D97-AF65-F5344CB8AC3E}">
        <p14:creationId xmlns:p14="http://schemas.microsoft.com/office/powerpoint/2010/main" val="7800429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a:defRPr/>
            </a:pPr>
            <a:fld id="{6A12A38D-8EC9-4302-BD09-EB2DA5085CAF}" type="slidenum">
              <a:rPr lang="en-US" altLang="en-US" smtClean="0"/>
              <a:pPr>
                <a:defRPr/>
              </a:pPr>
              <a:t>34</a:t>
            </a:fld>
            <a:endParaRPr lang="en-US" altLang="en-US"/>
          </a:p>
        </p:txBody>
      </p:sp>
    </p:spTree>
    <p:extLst>
      <p:ext uri="{BB962C8B-B14F-4D97-AF65-F5344CB8AC3E}">
        <p14:creationId xmlns:p14="http://schemas.microsoft.com/office/powerpoint/2010/main" val="21782185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35</a:t>
            </a:fld>
            <a:endParaRPr lang="en-US"/>
          </a:p>
        </p:txBody>
      </p:sp>
    </p:spTree>
    <p:extLst>
      <p:ext uri="{BB962C8B-B14F-4D97-AF65-F5344CB8AC3E}">
        <p14:creationId xmlns:p14="http://schemas.microsoft.com/office/powerpoint/2010/main" val="31843841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36</a:t>
            </a:fld>
            <a:endParaRPr lang="en-US"/>
          </a:p>
        </p:txBody>
      </p:sp>
    </p:spTree>
    <p:extLst>
      <p:ext uri="{BB962C8B-B14F-4D97-AF65-F5344CB8AC3E}">
        <p14:creationId xmlns:p14="http://schemas.microsoft.com/office/powerpoint/2010/main" val="19864814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37</a:t>
            </a:fld>
            <a:endParaRPr lang="en-US"/>
          </a:p>
        </p:txBody>
      </p:sp>
    </p:spTree>
    <p:extLst>
      <p:ext uri="{BB962C8B-B14F-4D97-AF65-F5344CB8AC3E}">
        <p14:creationId xmlns:p14="http://schemas.microsoft.com/office/powerpoint/2010/main" val="17743841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Shape 258"/>
          <p:cNvSpPr>
            <a:spLocks noGrp="1" noRot="1" noChangeAspect="1"/>
          </p:cNvSpPr>
          <p:nvPr>
            <p:ph type="sldImg"/>
          </p:nvPr>
        </p:nvSpPr>
        <p:spPr>
          <a:xfrm>
            <a:off x="381000" y="685800"/>
            <a:ext cx="6096000" cy="3429000"/>
          </a:xfrm>
          <a:prstGeom prst="rect">
            <a:avLst/>
          </a:prstGeom>
        </p:spPr>
        <p:txBody>
          <a:bodyPr/>
          <a:lstStyle/>
          <a:p>
            <a:endParaRPr/>
          </a:p>
        </p:txBody>
      </p:sp>
      <p:sp>
        <p:nvSpPr>
          <p:cNvPr id="259" name="Shape 259"/>
          <p:cNvSpPr>
            <a:spLocks noGrp="1"/>
          </p:cNvSpPr>
          <p:nvPr>
            <p:ph type="body" sz="quarter" idx="1"/>
          </p:nvPr>
        </p:nvSpPr>
        <p:spPr>
          <a:prstGeom prst="rect">
            <a:avLst/>
          </a:prstGeom>
        </p:spPr>
        <p:txBody>
          <a:bodyPr/>
          <a:lstStyle/>
          <a:p>
            <a:pPr>
              <a:defRPr sz="1500">
                <a:latin typeface="Avenir Book"/>
                <a:ea typeface="Avenir Book"/>
                <a:cs typeface="Avenir Book"/>
                <a:sym typeface="Avenir Book"/>
              </a:defRPr>
            </a:pPr>
            <a:r>
              <a:rPr lang="en-US" dirty="0" err="1"/>
              <a:t>Chec</a:t>
            </a:r>
            <a:r>
              <a:rPr lang="en-US" dirty="0"/>
              <a:t> AIDA – Canada missing </a:t>
            </a:r>
            <a:endParaRPr dirty="0"/>
          </a:p>
        </p:txBody>
      </p:sp>
    </p:spTree>
    <p:extLst>
      <p:ext uri="{BB962C8B-B14F-4D97-AF65-F5344CB8AC3E}">
        <p14:creationId xmlns:p14="http://schemas.microsoft.com/office/powerpoint/2010/main" val="121801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38</a:t>
            </a:fld>
            <a:endParaRPr lang="en-US"/>
          </a:p>
        </p:txBody>
      </p:sp>
    </p:spTree>
    <p:extLst>
      <p:ext uri="{BB962C8B-B14F-4D97-AF65-F5344CB8AC3E}">
        <p14:creationId xmlns:p14="http://schemas.microsoft.com/office/powerpoint/2010/main" val="35152602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a:defRPr/>
            </a:pPr>
            <a:fld id="{6A12A38D-8EC9-4302-BD09-EB2DA5085CAF}" type="slidenum">
              <a:rPr lang="en-US" altLang="en-US" smtClean="0"/>
              <a:pPr>
                <a:defRPr/>
              </a:pPr>
              <a:t>39</a:t>
            </a:fld>
            <a:endParaRPr lang="en-US" altLang="en-US"/>
          </a:p>
        </p:txBody>
      </p:sp>
    </p:spTree>
    <p:extLst>
      <p:ext uri="{BB962C8B-B14F-4D97-AF65-F5344CB8AC3E}">
        <p14:creationId xmlns:p14="http://schemas.microsoft.com/office/powerpoint/2010/main" val="32079197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821531" rtl="0" eaLnBrk="1" fontAlgn="auto" latinLnBrk="0" hangingPunct="0">
              <a:lnSpc>
                <a:spcPct val="100000"/>
              </a:lnSpc>
              <a:spcBef>
                <a:spcPts val="0"/>
              </a:spcBef>
              <a:spcAft>
                <a:spcPts val="0"/>
              </a:spcAft>
              <a:buClrTx/>
              <a:buSzTx/>
              <a:buFontTx/>
              <a:buNone/>
              <a:tabLst/>
              <a:defRPr/>
            </a:pPr>
            <a:fld id="{9BE482A1-C57B-4646-B465-83AF9B114B9C}" type="slidenum">
              <a:rPr kumimoji="0" lang="en-US" sz="4000" b="0" i="0" u="none" strike="noStrike" kern="0" cap="none" spc="0" normalizeH="0" baseline="0" noProof="0" smtClean="0">
                <a:ln>
                  <a:noFill/>
                </a:ln>
                <a:solidFill>
                  <a:srgbClr val="000000"/>
                </a:solidFill>
                <a:effectLst/>
                <a:uLnTx/>
                <a:uFillTx/>
                <a:latin typeface="Avenir Book"/>
                <a:ea typeface="+mn-ea"/>
                <a:sym typeface="Avenir Book"/>
              </a:rPr>
              <a:pPr marL="0" marR="0" lvl="0" indent="0" algn="l" defTabSz="821531" rtl="0" eaLnBrk="1" fontAlgn="auto" latinLnBrk="0" hangingPunct="0">
                <a:lnSpc>
                  <a:spcPct val="100000"/>
                </a:lnSpc>
                <a:spcBef>
                  <a:spcPts val="0"/>
                </a:spcBef>
                <a:spcAft>
                  <a:spcPts val="0"/>
                </a:spcAft>
                <a:buClrTx/>
                <a:buSzTx/>
                <a:buFontTx/>
                <a:buNone/>
                <a:tabLst/>
                <a:defRPr/>
              </a:pPr>
              <a:t>4</a:t>
            </a:fld>
            <a:endParaRPr kumimoji="0" lang="en-US" sz="4000" b="0" i="0" u="none" strike="noStrike" kern="0" cap="none" spc="0" normalizeH="0" baseline="0" noProof="0">
              <a:ln>
                <a:noFill/>
              </a:ln>
              <a:solidFill>
                <a:srgbClr val="000000"/>
              </a:solidFill>
              <a:effectLst/>
              <a:uLnTx/>
              <a:uFillTx/>
              <a:latin typeface="Avenir Book"/>
              <a:ea typeface="+mn-ea"/>
              <a:sym typeface="Avenir Book"/>
            </a:endParaRPr>
          </a:p>
        </p:txBody>
      </p:sp>
    </p:spTree>
    <p:extLst>
      <p:ext uri="{BB962C8B-B14F-4D97-AF65-F5344CB8AC3E}">
        <p14:creationId xmlns:p14="http://schemas.microsoft.com/office/powerpoint/2010/main" val="40382563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21795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 name="Shape 414"/>
          <p:cNvSpPr>
            <a:spLocks noGrp="1" noRot="1" noChangeAspect="1"/>
          </p:cNvSpPr>
          <p:nvPr>
            <p:ph type="sldImg"/>
          </p:nvPr>
        </p:nvSpPr>
        <p:spPr>
          <a:xfrm>
            <a:off x="381000" y="685800"/>
            <a:ext cx="6096000" cy="3429000"/>
          </a:xfrm>
          <a:prstGeom prst="rect">
            <a:avLst/>
          </a:prstGeom>
        </p:spPr>
        <p:txBody>
          <a:bodyPr/>
          <a:lstStyle/>
          <a:p>
            <a:endParaRPr/>
          </a:p>
        </p:txBody>
      </p:sp>
      <p:sp>
        <p:nvSpPr>
          <p:cNvPr id="415" name="Shape 415"/>
          <p:cNvSpPr>
            <a:spLocks noGrp="1"/>
          </p:cNvSpPr>
          <p:nvPr>
            <p:ph type="body" sz="quarter" idx="1"/>
          </p:nvPr>
        </p:nvSpPr>
        <p:spPr>
          <a:prstGeom prst="rect">
            <a:avLst/>
          </a:prstGeom>
        </p:spPr>
        <p:txBody>
          <a:bodyPr/>
          <a:lstStyle/>
          <a:p>
            <a:pPr>
              <a:defRPr sz="1200"/>
            </a:pPr>
            <a:endParaRPr dirty="0"/>
          </a:p>
        </p:txBody>
      </p:sp>
    </p:spTree>
    <p:extLst>
      <p:ext uri="{BB962C8B-B14F-4D97-AF65-F5344CB8AC3E}">
        <p14:creationId xmlns:p14="http://schemas.microsoft.com/office/powerpoint/2010/main" val="38262289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410744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marL="0" marR="0" lvl="0" indent="0" algn="r" defTabSz="457200" rtl="0" eaLnBrk="1" fontAlgn="base" latinLnBrk="0" hangingPunct="1">
              <a:lnSpc>
                <a:spcPct val="100000"/>
              </a:lnSpc>
              <a:spcBef>
                <a:spcPct val="0"/>
              </a:spcBef>
              <a:spcAft>
                <a:spcPct val="0"/>
              </a:spcAft>
              <a:buClrTx/>
              <a:buSzPct val="100000"/>
              <a:buFontTx/>
              <a:buNone/>
              <a:tabLst>
                <a:tab pos="457200" algn="l"/>
                <a:tab pos="914400" algn="l"/>
                <a:tab pos="1371600" algn="l"/>
                <a:tab pos="1828800" algn="l"/>
                <a:tab pos="2286000" algn="l"/>
                <a:tab pos="2743200" algn="l"/>
              </a:tabLst>
              <a:defRPr/>
            </a:pPr>
            <a:fld id="{6A12A38D-8EC9-4302-BD09-EB2DA5085CAF}"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rPr>
              <a:pPr marL="0" marR="0" lvl="0" indent="0" algn="r" defTabSz="457200" rtl="0" eaLnBrk="1" fontAlgn="base" latinLnBrk="0" hangingPunct="1">
                <a:lnSpc>
                  <a:spcPct val="100000"/>
                </a:lnSpc>
                <a:spcBef>
                  <a:spcPct val="0"/>
                </a:spcBef>
                <a:spcAft>
                  <a:spcPct val="0"/>
                </a:spcAft>
                <a:buClrTx/>
                <a:buSzPct val="100000"/>
                <a:buFontTx/>
                <a:buNone/>
                <a:tabLst>
                  <a:tab pos="457200" algn="l"/>
                  <a:tab pos="914400" algn="l"/>
                  <a:tab pos="1371600" algn="l"/>
                  <a:tab pos="1828800" algn="l"/>
                  <a:tab pos="2286000" algn="l"/>
                  <a:tab pos="2743200" algn="l"/>
                </a:tabLst>
                <a:defRPr/>
              </a:pPr>
              <a:t>10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endParaRPr>
          </a:p>
        </p:txBody>
      </p:sp>
    </p:spTree>
    <p:extLst>
      <p:ext uri="{BB962C8B-B14F-4D97-AF65-F5344CB8AC3E}">
        <p14:creationId xmlns:p14="http://schemas.microsoft.com/office/powerpoint/2010/main" val="4220353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a:defRPr/>
            </a:pPr>
            <a:fld id="{6A12A38D-8EC9-4302-BD09-EB2DA5085CAF}" type="slidenum">
              <a:rPr lang="en-US" altLang="en-US" smtClean="0"/>
              <a:pPr>
                <a:defRPr/>
              </a:pPr>
              <a:t>11</a:t>
            </a:fld>
            <a:endParaRPr lang="en-US" altLang="en-US"/>
          </a:p>
        </p:txBody>
      </p:sp>
    </p:spTree>
    <p:extLst>
      <p:ext uri="{BB962C8B-B14F-4D97-AF65-F5344CB8AC3E}">
        <p14:creationId xmlns:p14="http://schemas.microsoft.com/office/powerpoint/2010/main" val="22142630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4.xml"/><Relationship Id="rId4" Type="http://schemas.openxmlformats.org/officeDocument/2006/relationships/hyperlink" Target="mailto:lars.rickard.stroem@cern.ch" TargetMode="Externa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eg"/><Relationship Id="rId1" Type="http://schemas.openxmlformats.org/officeDocument/2006/relationships/slideMaster" Target="../slideMasters/slideMaster9.xml"/><Relationship Id="rId4" Type="http://schemas.openxmlformats.org/officeDocument/2006/relationships/hyperlink" Target="mailto:lars.rickard.stroem@cern.ch" TargetMode="Externa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eg"/><Relationship Id="rId1" Type="http://schemas.openxmlformats.org/officeDocument/2006/relationships/slideMaster" Target="../slideMasters/slideMaster10.xml"/><Relationship Id="rId4" Type="http://schemas.openxmlformats.org/officeDocument/2006/relationships/hyperlink" Target="mailto:lars.rickard.stroem@cern.ch" TargetMode="Externa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4.xml.rels><?xml version="1.0" encoding="UTF-8" standalone="yes"?>
<Relationships xmlns="http://schemas.openxmlformats.org/package/2006/relationships"><Relationship Id="rId2" Type="http://schemas.openxmlformats.org/officeDocument/2006/relationships/hyperlink" Target="mailto:lars.rickard.stroem@cern.ch" TargetMode="External"/><Relationship Id="rId1" Type="http://schemas.openxmlformats.org/officeDocument/2006/relationships/slideMaster" Target="../slideMasters/slideMaster10.xml"/></Relationships>
</file>

<file path=ppt/slideLayouts/_rels/slideLayout55.xml.rels><?xml version="1.0" encoding="UTF-8" standalone="yes"?>
<Relationships xmlns="http://schemas.openxmlformats.org/package/2006/relationships"><Relationship Id="rId2" Type="http://schemas.openxmlformats.org/officeDocument/2006/relationships/hyperlink" Target="mailto:lars.rickard.stroem@cern.ch" TargetMode="External"/><Relationship Id="rId1" Type="http://schemas.openxmlformats.org/officeDocument/2006/relationships/slideMaster" Target="../slideMasters/slideMaster10.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8.xml.rels><?xml version="1.0" encoding="UTF-8" standalone="yes"?>
<Relationships xmlns="http://schemas.openxmlformats.org/package/2006/relationships"><Relationship Id="rId2" Type="http://schemas.openxmlformats.org/officeDocument/2006/relationships/hyperlink" Target="mailto:lars.rickard.stroem@cern.ch" TargetMode="External"/><Relationship Id="rId1" Type="http://schemas.openxmlformats.org/officeDocument/2006/relationships/slideMaster" Target="../slideMasters/slideMaster10.xml"/></Relationships>
</file>

<file path=ppt/slideLayouts/_rels/slideLayout59.xml.rels><?xml version="1.0" encoding="UTF-8" standalone="yes"?>
<Relationships xmlns="http://schemas.openxmlformats.org/package/2006/relationships"><Relationship Id="rId2" Type="http://schemas.openxmlformats.org/officeDocument/2006/relationships/hyperlink" Target="mailto:lars.rickard.stroem@cern.ch" TargetMode="External"/><Relationship Id="rId1" Type="http://schemas.openxmlformats.org/officeDocument/2006/relationships/slideMaster" Target="../slideMasters/slideMaster10.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hyperlink" Target="mailto:lars.rickard.stroem@cern.ch" TargetMode="External"/><Relationship Id="rId1" Type="http://schemas.openxmlformats.org/officeDocument/2006/relationships/slideMaster" Target="../slideMasters/slideMaster10.xml"/></Relationships>
</file>

<file path=ppt/slideLayouts/_rels/slideLayout61.xml.rels><?xml version="1.0" encoding="UTF-8" standalone="yes"?>
<Relationships xmlns="http://schemas.openxmlformats.org/package/2006/relationships"><Relationship Id="rId2" Type="http://schemas.openxmlformats.org/officeDocument/2006/relationships/hyperlink" Target="mailto:lars.rickard.stroem@cern.ch" TargetMode="External"/><Relationship Id="rId1" Type="http://schemas.openxmlformats.org/officeDocument/2006/relationships/slideMaster" Target="../slideMasters/slideMaster10.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eg"/><Relationship Id="rId1" Type="http://schemas.openxmlformats.org/officeDocument/2006/relationships/slideMaster" Target="../slideMasters/slideMaster11.xml"/><Relationship Id="rId4" Type="http://schemas.openxmlformats.org/officeDocument/2006/relationships/hyperlink" Target="mailto:lars.rickard.stroem@cern.ch" TargetMode="Externa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7.xml.rels><?xml version="1.0" encoding="UTF-8" standalone="yes"?>
<Relationships xmlns="http://schemas.openxmlformats.org/package/2006/relationships"><Relationship Id="rId2" Type="http://schemas.openxmlformats.org/officeDocument/2006/relationships/hyperlink" Target="mailto:lars.rickard.stroem@cern.ch" TargetMode="External"/><Relationship Id="rId1" Type="http://schemas.openxmlformats.org/officeDocument/2006/relationships/slideMaster" Target="../slideMasters/slideMaster1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eg"/><Relationship Id="rId1" Type="http://schemas.openxmlformats.org/officeDocument/2006/relationships/slideMaster" Target="../slideMasters/slideMaster12.xml"/><Relationship Id="rId4" Type="http://schemas.openxmlformats.org/officeDocument/2006/relationships/hyperlink" Target="mailto:lars.rickard.stroem@cern.ch" TargetMode="Externa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eg"/><Relationship Id="rId1" Type="http://schemas.openxmlformats.org/officeDocument/2006/relationships/slideMaster" Target="../slideMasters/slideMaster13.xml"/><Relationship Id="rId4" Type="http://schemas.openxmlformats.org/officeDocument/2006/relationships/hyperlink" Target="mailto:lars.rickard.stroem@cern.ch" TargetMode="Externa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2" name="Image 4" descr="logooutline.eps">
            <a:extLst>
              <a:ext uri="{FF2B5EF4-FFF2-40B4-BE49-F238E27FC236}">
                <a16:creationId xmlns:a16="http://schemas.microsoft.com/office/drawing/2014/main" id="{0DE60ED4-FD85-4BD9-958B-8E1B6E74B7B2}"/>
              </a:ext>
            </a:extLst>
          </p:cNvPr>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4415367" y="2181225"/>
            <a:ext cx="3120793"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053067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6240693"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327915" y="3717032"/>
            <a:ext cx="3072341"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2808312"/>
          </a:xfrm>
        </p:spPr>
        <p:txBody>
          <a:bodyPr>
            <a:normAutofit/>
          </a:bodyPr>
          <a:lstStyle/>
          <a:p>
            <a:pPr lvl="0"/>
            <a:endParaRPr lang="en-US" noProof="0" dirty="0"/>
          </a:p>
        </p:txBody>
      </p:sp>
      <p:sp>
        <p:nvSpPr>
          <p:cNvPr id="7" name="Text Placeholder 3"/>
          <p:cNvSpPr>
            <a:spLocks noGrp="1"/>
          </p:cNvSpPr>
          <p:nvPr>
            <p:ph type="body" sz="quarter" idx="15"/>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8" name="Text Placeholder 3"/>
          <p:cNvSpPr>
            <a:spLocks noGrp="1"/>
          </p:cNvSpPr>
          <p:nvPr>
            <p:ph type="body" sz="quarter" idx="16"/>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9" name="Text Placeholder 3"/>
          <p:cNvSpPr>
            <a:spLocks noGrp="1"/>
          </p:cNvSpPr>
          <p:nvPr>
            <p:ph type="body" sz="quarter" idx="17"/>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0" name="Text Placeholder 12"/>
          <p:cNvSpPr>
            <a:spLocks noGrp="1"/>
          </p:cNvSpPr>
          <p:nvPr>
            <p:ph type="body" sz="quarter" idx="18"/>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2"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4"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5"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Tree>
    <p:extLst>
      <p:ext uri="{BB962C8B-B14F-4D97-AF65-F5344CB8AC3E}">
        <p14:creationId xmlns:p14="http://schemas.microsoft.com/office/powerpoint/2010/main" val="1269746682"/>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3072341"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327915" y="3717032"/>
            <a:ext cx="3072341"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2808312"/>
          </a:xfrm>
        </p:spPr>
        <p:txBody>
          <a:bodyPr>
            <a:normAutofit/>
          </a:bodyPr>
          <a:lstStyle/>
          <a:p>
            <a:pPr lvl="0"/>
            <a:endParaRPr lang="en-US" noProof="0" dirty="0"/>
          </a:p>
        </p:txBody>
      </p:sp>
      <p:sp>
        <p:nvSpPr>
          <p:cNvPr id="7" name="Picture Placeholder 7"/>
          <p:cNvSpPr>
            <a:spLocks noGrp="1"/>
          </p:cNvSpPr>
          <p:nvPr>
            <p:ph type="pic" sz="quarter" idx="15"/>
          </p:nvPr>
        </p:nvSpPr>
        <p:spPr>
          <a:xfrm>
            <a:off x="8496267" y="836712"/>
            <a:ext cx="3072341" cy="2808312"/>
          </a:xfrm>
        </p:spPr>
        <p:txBody>
          <a:bodyPr>
            <a:normAutofit/>
          </a:bodyPr>
          <a:lstStyle/>
          <a:p>
            <a:pPr lvl="0"/>
            <a:endParaRPr lang="en-US" noProof="0" dirty="0"/>
          </a:p>
        </p:txBody>
      </p:sp>
      <p:sp>
        <p:nvSpPr>
          <p:cNvPr id="9" name="Text Placeholder 12"/>
          <p:cNvSpPr>
            <a:spLocks noGrp="1"/>
          </p:cNvSpPr>
          <p:nvPr>
            <p:ph type="body" sz="quarter" idx="17"/>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0"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2"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3"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4"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
        <p:nvSpPr>
          <p:cNvPr id="15" name="Text Placeholder 3"/>
          <p:cNvSpPr>
            <a:spLocks noGrp="1"/>
          </p:cNvSpPr>
          <p:nvPr>
            <p:ph type="body" sz="quarter" idx="26"/>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7" name="Text Placeholder 3"/>
          <p:cNvSpPr>
            <a:spLocks noGrp="1"/>
          </p:cNvSpPr>
          <p:nvPr>
            <p:ph type="body" sz="quarter" idx="27"/>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8" name="Text Placeholder 3"/>
          <p:cNvSpPr>
            <a:spLocks noGrp="1"/>
          </p:cNvSpPr>
          <p:nvPr>
            <p:ph type="body" sz="quarter" idx="28"/>
          </p:nvPr>
        </p:nvSpPr>
        <p:spPr>
          <a:xfrm>
            <a:off x="8496267"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9" name="Text Placeholder 3"/>
          <p:cNvSpPr>
            <a:spLocks noGrp="1"/>
          </p:cNvSpPr>
          <p:nvPr>
            <p:ph type="body" sz="quarter" idx="29"/>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Tree>
    <p:extLst>
      <p:ext uri="{BB962C8B-B14F-4D97-AF65-F5344CB8AC3E}">
        <p14:creationId xmlns:p14="http://schemas.microsoft.com/office/powerpoint/2010/main" val="494843704"/>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pictures b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6240693"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327915" y="3717032"/>
            <a:ext cx="3072341"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1368152"/>
          </a:xfrm>
        </p:spPr>
        <p:txBody>
          <a:bodyPr>
            <a:normAutofit/>
          </a:bodyPr>
          <a:lstStyle/>
          <a:p>
            <a:pPr lvl="0"/>
            <a:endParaRPr lang="en-US" noProof="0" dirty="0"/>
          </a:p>
        </p:txBody>
      </p:sp>
      <p:sp>
        <p:nvSpPr>
          <p:cNvPr id="8" name="Picture Placeholder 7"/>
          <p:cNvSpPr>
            <a:spLocks noGrp="1"/>
          </p:cNvSpPr>
          <p:nvPr>
            <p:ph type="pic" sz="quarter" idx="16"/>
          </p:nvPr>
        </p:nvSpPr>
        <p:spPr>
          <a:xfrm>
            <a:off x="8496267" y="5157192"/>
            <a:ext cx="3072341" cy="1368152"/>
          </a:xfrm>
        </p:spPr>
        <p:txBody>
          <a:bodyPr>
            <a:normAutofit/>
          </a:bodyPr>
          <a:lstStyle/>
          <a:p>
            <a:pPr lvl="0"/>
            <a:endParaRPr lang="en-US" noProof="0" dirty="0"/>
          </a:p>
        </p:txBody>
      </p:sp>
      <p:sp>
        <p:nvSpPr>
          <p:cNvPr id="9" name="Text Placeholder 3"/>
          <p:cNvSpPr>
            <a:spLocks noGrp="1"/>
          </p:cNvSpPr>
          <p:nvPr>
            <p:ph type="body" sz="quarter" idx="17"/>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0" name="Text Placeholder 3"/>
          <p:cNvSpPr>
            <a:spLocks noGrp="1"/>
          </p:cNvSpPr>
          <p:nvPr>
            <p:ph type="body" sz="quarter" idx="15"/>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2" name="Text Placeholder 3"/>
          <p:cNvSpPr>
            <a:spLocks noGrp="1"/>
          </p:cNvSpPr>
          <p:nvPr>
            <p:ph type="body" sz="quarter" idx="18"/>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4" name="Text Placeholder 3"/>
          <p:cNvSpPr>
            <a:spLocks noGrp="1"/>
          </p:cNvSpPr>
          <p:nvPr>
            <p:ph type="body" sz="quarter" idx="19"/>
          </p:nvPr>
        </p:nvSpPr>
        <p:spPr>
          <a:xfrm>
            <a:off x="8496267"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5" name="Text Placeholder 12"/>
          <p:cNvSpPr>
            <a:spLocks noGrp="1"/>
          </p:cNvSpPr>
          <p:nvPr>
            <p:ph type="body" sz="quarter" idx="20"/>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9"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Tree>
    <p:extLst>
      <p:ext uri="{BB962C8B-B14F-4D97-AF65-F5344CB8AC3E}">
        <p14:creationId xmlns:p14="http://schemas.microsoft.com/office/powerpoint/2010/main" val="2250851715"/>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6240693"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1368152"/>
          </a:xfrm>
        </p:spPr>
        <p:txBody>
          <a:bodyPr>
            <a:normAutofit/>
          </a:bodyPr>
          <a:lstStyle/>
          <a:p>
            <a:pPr lvl="0"/>
            <a:endParaRPr lang="en-US" noProof="0" dirty="0"/>
          </a:p>
        </p:txBody>
      </p:sp>
      <p:sp>
        <p:nvSpPr>
          <p:cNvPr id="8" name="Picture Placeholder 7"/>
          <p:cNvSpPr>
            <a:spLocks noGrp="1"/>
          </p:cNvSpPr>
          <p:nvPr>
            <p:ph type="pic" sz="quarter" idx="16"/>
          </p:nvPr>
        </p:nvSpPr>
        <p:spPr>
          <a:xfrm>
            <a:off x="8496267" y="5157192"/>
            <a:ext cx="3072341" cy="1368152"/>
          </a:xfrm>
        </p:spPr>
        <p:txBody>
          <a:bodyPr>
            <a:normAutofit/>
          </a:bodyPr>
          <a:lstStyle/>
          <a:p>
            <a:pPr lvl="0"/>
            <a:endParaRPr lang="en-US" noProof="0" dirty="0"/>
          </a:p>
        </p:txBody>
      </p:sp>
      <p:sp>
        <p:nvSpPr>
          <p:cNvPr id="9" name="Text Placeholder 3"/>
          <p:cNvSpPr>
            <a:spLocks noGrp="1"/>
          </p:cNvSpPr>
          <p:nvPr>
            <p:ph type="body" sz="quarter" idx="17"/>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2" name="Text Placeholder 3"/>
          <p:cNvSpPr>
            <a:spLocks noGrp="1"/>
          </p:cNvSpPr>
          <p:nvPr>
            <p:ph type="body" sz="quarter" idx="18"/>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4" name="Text Placeholder 3"/>
          <p:cNvSpPr>
            <a:spLocks noGrp="1"/>
          </p:cNvSpPr>
          <p:nvPr>
            <p:ph type="body" sz="quarter" idx="19"/>
          </p:nvPr>
        </p:nvSpPr>
        <p:spPr>
          <a:xfrm>
            <a:off x="8496267"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5" name="Text Placeholder 12"/>
          <p:cNvSpPr>
            <a:spLocks noGrp="1"/>
          </p:cNvSpPr>
          <p:nvPr>
            <p:ph type="body" sz="quarter" idx="20"/>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9"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
        <p:nvSpPr>
          <p:cNvPr id="21" name="Picture Placeholder 7"/>
          <p:cNvSpPr>
            <a:spLocks noGrp="1"/>
          </p:cNvSpPr>
          <p:nvPr>
            <p:ph type="pic" sz="quarter" idx="26"/>
          </p:nvPr>
        </p:nvSpPr>
        <p:spPr>
          <a:xfrm>
            <a:off x="5327915" y="3717032"/>
            <a:ext cx="3072341" cy="1368152"/>
          </a:xfrm>
        </p:spPr>
        <p:txBody>
          <a:bodyPr>
            <a:normAutofit/>
          </a:bodyPr>
          <a:lstStyle/>
          <a:p>
            <a:pPr lvl="0"/>
            <a:endParaRPr lang="en-US" noProof="0" dirty="0"/>
          </a:p>
        </p:txBody>
      </p:sp>
      <p:sp>
        <p:nvSpPr>
          <p:cNvPr id="22" name="Picture Placeholder 7"/>
          <p:cNvSpPr>
            <a:spLocks noGrp="1"/>
          </p:cNvSpPr>
          <p:nvPr>
            <p:ph type="pic" sz="quarter" idx="27"/>
          </p:nvPr>
        </p:nvSpPr>
        <p:spPr>
          <a:xfrm>
            <a:off x="5327915" y="5157192"/>
            <a:ext cx="3072341" cy="1368152"/>
          </a:xfrm>
        </p:spPr>
        <p:txBody>
          <a:bodyPr>
            <a:normAutofit/>
          </a:bodyPr>
          <a:lstStyle/>
          <a:p>
            <a:pPr lvl="0"/>
            <a:endParaRPr lang="en-US" noProof="0" dirty="0"/>
          </a:p>
        </p:txBody>
      </p:sp>
      <p:sp>
        <p:nvSpPr>
          <p:cNvPr id="23" name="Text Placeholder 3"/>
          <p:cNvSpPr>
            <a:spLocks noGrp="1"/>
          </p:cNvSpPr>
          <p:nvPr>
            <p:ph type="body" sz="quarter" idx="28"/>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4" name="Text Placeholder 3"/>
          <p:cNvSpPr>
            <a:spLocks noGrp="1"/>
          </p:cNvSpPr>
          <p:nvPr>
            <p:ph type="body" sz="quarter" idx="29"/>
          </p:nvPr>
        </p:nvSpPr>
        <p:spPr>
          <a:xfrm>
            <a:off x="5327915"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Tree>
    <p:extLst>
      <p:ext uri="{BB962C8B-B14F-4D97-AF65-F5344CB8AC3E}">
        <p14:creationId xmlns:p14="http://schemas.microsoft.com/office/powerpoint/2010/main" val="1781735992"/>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6" name="Picture Placeholder 7"/>
          <p:cNvSpPr>
            <a:spLocks noGrp="1"/>
          </p:cNvSpPr>
          <p:nvPr>
            <p:ph type="pic" sz="quarter" idx="14"/>
          </p:nvPr>
        </p:nvSpPr>
        <p:spPr>
          <a:xfrm>
            <a:off x="8496267" y="3717032"/>
            <a:ext cx="3072341" cy="1368152"/>
          </a:xfrm>
        </p:spPr>
        <p:txBody>
          <a:bodyPr>
            <a:normAutofit/>
          </a:bodyPr>
          <a:lstStyle/>
          <a:p>
            <a:pPr lvl="0"/>
            <a:endParaRPr lang="en-US" noProof="0" dirty="0"/>
          </a:p>
        </p:txBody>
      </p:sp>
      <p:sp>
        <p:nvSpPr>
          <p:cNvPr id="8" name="Picture Placeholder 7"/>
          <p:cNvSpPr>
            <a:spLocks noGrp="1"/>
          </p:cNvSpPr>
          <p:nvPr>
            <p:ph type="pic" sz="quarter" idx="16"/>
          </p:nvPr>
        </p:nvSpPr>
        <p:spPr>
          <a:xfrm>
            <a:off x="8496267" y="5157192"/>
            <a:ext cx="3072341" cy="1368152"/>
          </a:xfrm>
        </p:spPr>
        <p:txBody>
          <a:bodyPr>
            <a:normAutofit/>
          </a:bodyPr>
          <a:lstStyle/>
          <a:p>
            <a:pPr lvl="0"/>
            <a:endParaRPr lang="en-US" noProof="0" dirty="0"/>
          </a:p>
        </p:txBody>
      </p:sp>
      <p:sp>
        <p:nvSpPr>
          <p:cNvPr id="12" name="Text Placeholder 3"/>
          <p:cNvSpPr>
            <a:spLocks noGrp="1"/>
          </p:cNvSpPr>
          <p:nvPr>
            <p:ph type="body" sz="quarter" idx="18"/>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4" name="Text Placeholder 3"/>
          <p:cNvSpPr>
            <a:spLocks noGrp="1"/>
          </p:cNvSpPr>
          <p:nvPr>
            <p:ph type="body" sz="quarter" idx="19"/>
          </p:nvPr>
        </p:nvSpPr>
        <p:spPr>
          <a:xfrm>
            <a:off x="8496267"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5" name="Text Placeholder 12"/>
          <p:cNvSpPr>
            <a:spLocks noGrp="1"/>
          </p:cNvSpPr>
          <p:nvPr>
            <p:ph type="body" sz="quarter" idx="20"/>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9"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
        <p:nvSpPr>
          <p:cNvPr id="22" name="Picture Placeholder 7"/>
          <p:cNvSpPr>
            <a:spLocks noGrp="1"/>
          </p:cNvSpPr>
          <p:nvPr>
            <p:ph type="pic" sz="quarter" idx="27"/>
          </p:nvPr>
        </p:nvSpPr>
        <p:spPr>
          <a:xfrm>
            <a:off x="5327915" y="3717032"/>
            <a:ext cx="3072341" cy="2808312"/>
          </a:xfrm>
        </p:spPr>
        <p:txBody>
          <a:bodyPr>
            <a:normAutofit/>
          </a:bodyPr>
          <a:lstStyle/>
          <a:p>
            <a:pPr lvl="0"/>
            <a:endParaRPr lang="en-US" noProof="0" dirty="0"/>
          </a:p>
        </p:txBody>
      </p:sp>
      <p:sp>
        <p:nvSpPr>
          <p:cNvPr id="23" name="Text Placeholder 3"/>
          <p:cNvSpPr>
            <a:spLocks noGrp="1"/>
          </p:cNvSpPr>
          <p:nvPr>
            <p:ph type="body" sz="quarter" idx="28"/>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5" name="Picture Placeholder 7"/>
          <p:cNvSpPr>
            <a:spLocks noGrp="1"/>
          </p:cNvSpPr>
          <p:nvPr>
            <p:ph type="pic" sz="quarter" idx="29"/>
          </p:nvPr>
        </p:nvSpPr>
        <p:spPr>
          <a:xfrm>
            <a:off x="5327915" y="836712"/>
            <a:ext cx="3072341" cy="1368152"/>
          </a:xfrm>
        </p:spPr>
        <p:txBody>
          <a:bodyPr>
            <a:normAutofit/>
          </a:bodyPr>
          <a:lstStyle/>
          <a:p>
            <a:pPr lvl="0"/>
            <a:endParaRPr lang="en-US" noProof="0" dirty="0"/>
          </a:p>
        </p:txBody>
      </p:sp>
      <p:sp>
        <p:nvSpPr>
          <p:cNvPr id="26" name="Picture Placeholder 7"/>
          <p:cNvSpPr>
            <a:spLocks noGrp="1"/>
          </p:cNvSpPr>
          <p:nvPr>
            <p:ph type="pic" sz="quarter" idx="30"/>
          </p:nvPr>
        </p:nvSpPr>
        <p:spPr>
          <a:xfrm>
            <a:off x="5327915" y="2276872"/>
            <a:ext cx="3072341" cy="1368152"/>
          </a:xfrm>
        </p:spPr>
        <p:txBody>
          <a:bodyPr>
            <a:normAutofit/>
          </a:bodyPr>
          <a:lstStyle/>
          <a:p>
            <a:pPr lvl="0"/>
            <a:endParaRPr lang="en-US" noProof="0" dirty="0"/>
          </a:p>
        </p:txBody>
      </p:sp>
      <p:sp>
        <p:nvSpPr>
          <p:cNvPr id="27" name="Text Placeholder 3"/>
          <p:cNvSpPr>
            <a:spLocks noGrp="1"/>
          </p:cNvSpPr>
          <p:nvPr>
            <p:ph type="body" sz="quarter" idx="31"/>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8" name="Text Placeholder 3"/>
          <p:cNvSpPr>
            <a:spLocks noGrp="1"/>
          </p:cNvSpPr>
          <p:nvPr>
            <p:ph type="body" sz="quarter" idx="32"/>
          </p:nvPr>
        </p:nvSpPr>
        <p:spPr>
          <a:xfrm>
            <a:off x="5327915" y="184482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9" name="Picture Placeholder 7"/>
          <p:cNvSpPr>
            <a:spLocks noGrp="1"/>
          </p:cNvSpPr>
          <p:nvPr>
            <p:ph type="pic" sz="quarter" idx="33"/>
          </p:nvPr>
        </p:nvSpPr>
        <p:spPr>
          <a:xfrm>
            <a:off x="8496267" y="836712"/>
            <a:ext cx="3072341" cy="2808312"/>
          </a:xfrm>
        </p:spPr>
        <p:txBody>
          <a:bodyPr>
            <a:normAutofit/>
          </a:bodyPr>
          <a:lstStyle/>
          <a:p>
            <a:pPr lvl="0"/>
            <a:endParaRPr lang="en-US" noProof="0" dirty="0"/>
          </a:p>
        </p:txBody>
      </p:sp>
      <p:sp>
        <p:nvSpPr>
          <p:cNvPr id="30" name="Text Placeholder 3"/>
          <p:cNvSpPr>
            <a:spLocks noGrp="1"/>
          </p:cNvSpPr>
          <p:nvPr>
            <p:ph type="body" sz="quarter" idx="34"/>
          </p:nvPr>
        </p:nvSpPr>
        <p:spPr>
          <a:xfrm>
            <a:off x="8496267"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Tree>
    <p:extLst>
      <p:ext uri="{BB962C8B-B14F-4D97-AF65-F5344CB8AC3E}">
        <p14:creationId xmlns:p14="http://schemas.microsoft.com/office/powerpoint/2010/main" val="541592495"/>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vl1pPr>
          </a:lstStyle>
          <a:p>
            <a:r>
              <a:rPr lang="fr-CH" dirty="0"/>
              <a:t>Click to edit Master title style</a:t>
            </a:r>
            <a:endParaRPr lang="en-US" dirty="0"/>
          </a:p>
        </p:txBody>
      </p:sp>
      <p:sp>
        <p:nvSpPr>
          <p:cNvPr id="11" name="Picture Placeholder 7"/>
          <p:cNvSpPr>
            <a:spLocks noGrp="1"/>
          </p:cNvSpPr>
          <p:nvPr>
            <p:ph type="pic" sz="quarter" idx="11"/>
          </p:nvPr>
        </p:nvSpPr>
        <p:spPr>
          <a:xfrm>
            <a:off x="5231904" y="836712"/>
            <a:ext cx="6336704"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231904" y="3717032"/>
            <a:ext cx="6336704" cy="2808312"/>
          </a:xfrm>
        </p:spPr>
        <p:txBody>
          <a:bodyPr>
            <a:normAutofit/>
          </a:bodyPr>
          <a:lstStyle/>
          <a:p>
            <a:pPr lvl="0"/>
            <a:endParaRPr lang="en-US" noProof="0" dirty="0"/>
          </a:p>
        </p:txBody>
      </p:sp>
      <p:sp>
        <p:nvSpPr>
          <p:cNvPr id="4" name="Text Placeholder 3"/>
          <p:cNvSpPr>
            <a:spLocks noGrp="1"/>
          </p:cNvSpPr>
          <p:nvPr>
            <p:ph type="body" sz="quarter" idx="14"/>
          </p:nvPr>
        </p:nvSpPr>
        <p:spPr>
          <a:xfrm>
            <a:off x="5231904"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0" name="Text Placeholder 3"/>
          <p:cNvSpPr>
            <a:spLocks noGrp="1"/>
          </p:cNvSpPr>
          <p:nvPr>
            <p:ph type="body" sz="quarter" idx="15"/>
          </p:nvPr>
        </p:nvSpPr>
        <p:spPr>
          <a:xfrm>
            <a:off x="5231904"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2" name="Text Placeholder 12"/>
          <p:cNvSpPr>
            <a:spLocks noGrp="1"/>
          </p:cNvSpPr>
          <p:nvPr>
            <p:ph type="body" sz="quarter" idx="17"/>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1"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2"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Tree>
    <p:extLst>
      <p:ext uri="{BB962C8B-B14F-4D97-AF65-F5344CB8AC3E}">
        <p14:creationId xmlns:p14="http://schemas.microsoft.com/office/powerpoint/2010/main" val="1638555444"/>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6240693"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327915" y="3717032"/>
            <a:ext cx="3072341"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2808312"/>
          </a:xfrm>
        </p:spPr>
        <p:txBody>
          <a:bodyPr>
            <a:normAutofit/>
          </a:bodyPr>
          <a:lstStyle/>
          <a:p>
            <a:pPr lvl="0"/>
            <a:endParaRPr lang="en-US" noProof="0" dirty="0"/>
          </a:p>
        </p:txBody>
      </p:sp>
      <p:sp>
        <p:nvSpPr>
          <p:cNvPr id="7" name="Text Placeholder 3"/>
          <p:cNvSpPr>
            <a:spLocks noGrp="1"/>
          </p:cNvSpPr>
          <p:nvPr>
            <p:ph type="body" sz="quarter" idx="15"/>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8" name="Text Placeholder 3"/>
          <p:cNvSpPr>
            <a:spLocks noGrp="1"/>
          </p:cNvSpPr>
          <p:nvPr>
            <p:ph type="body" sz="quarter" idx="16"/>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9" name="Text Placeholder 3"/>
          <p:cNvSpPr>
            <a:spLocks noGrp="1"/>
          </p:cNvSpPr>
          <p:nvPr>
            <p:ph type="body" sz="quarter" idx="17"/>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0" name="Text Placeholder 12"/>
          <p:cNvSpPr>
            <a:spLocks noGrp="1"/>
          </p:cNvSpPr>
          <p:nvPr>
            <p:ph type="body" sz="quarter" idx="18"/>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2"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4"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5"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Tree>
    <p:extLst>
      <p:ext uri="{BB962C8B-B14F-4D97-AF65-F5344CB8AC3E}">
        <p14:creationId xmlns:p14="http://schemas.microsoft.com/office/powerpoint/2010/main" val="1390832340"/>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3072341"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327915" y="3717032"/>
            <a:ext cx="3072341"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2808312"/>
          </a:xfrm>
        </p:spPr>
        <p:txBody>
          <a:bodyPr>
            <a:normAutofit/>
          </a:bodyPr>
          <a:lstStyle/>
          <a:p>
            <a:pPr lvl="0"/>
            <a:endParaRPr lang="en-US" noProof="0" dirty="0"/>
          </a:p>
        </p:txBody>
      </p:sp>
      <p:sp>
        <p:nvSpPr>
          <p:cNvPr id="7" name="Picture Placeholder 7"/>
          <p:cNvSpPr>
            <a:spLocks noGrp="1"/>
          </p:cNvSpPr>
          <p:nvPr>
            <p:ph type="pic" sz="quarter" idx="15"/>
          </p:nvPr>
        </p:nvSpPr>
        <p:spPr>
          <a:xfrm>
            <a:off x="8496267" y="836712"/>
            <a:ext cx="3072341" cy="2808312"/>
          </a:xfrm>
        </p:spPr>
        <p:txBody>
          <a:bodyPr>
            <a:normAutofit/>
          </a:bodyPr>
          <a:lstStyle/>
          <a:p>
            <a:pPr lvl="0"/>
            <a:endParaRPr lang="en-US" noProof="0" dirty="0"/>
          </a:p>
        </p:txBody>
      </p:sp>
      <p:sp>
        <p:nvSpPr>
          <p:cNvPr id="9" name="Text Placeholder 12"/>
          <p:cNvSpPr>
            <a:spLocks noGrp="1"/>
          </p:cNvSpPr>
          <p:nvPr>
            <p:ph type="body" sz="quarter" idx="17"/>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0"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2"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3"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4"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
        <p:nvSpPr>
          <p:cNvPr id="15" name="Text Placeholder 3"/>
          <p:cNvSpPr>
            <a:spLocks noGrp="1"/>
          </p:cNvSpPr>
          <p:nvPr>
            <p:ph type="body" sz="quarter" idx="26"/>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7" name="Text Placeholder 3"/>
          <p:cNvSpPr>
            <a:spLocks noGrp="1"/>
          </p:cNvSpPr>
          <p:nvPr>
            <p:ph type="body" sz="quarter" idx="27"/>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8" name="Text Placeholder 3"/>
          <p:cNvSpPr>
            <a:spLocks noGrp="1"/>
          </p:cNvSpPr>
          <p:nvPr>
            <p:ph type="body" sz="quarter" idx="28"/>
          </p:nvPr>
        </p:nvSpPr>
        <p:spPr>
          <a:xfrm>
            <a:off x="8496267"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9" name="Text Placeholder 3"/>
          <p:cNvSpPr>
            <a:spLocks noGrp="1"/>
          </p:cNvSpPr>
          <p:nvPr>
            <p:ph type="body" sz="quarter" idx="29"/>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Tree>
    <p:extLst>
      <p:ext uri="{BB962C8B-B14F-4D97-AF65-F5344CB8AC3E}">
        <p14:creationId xmlns:p14="http://schemas.microsoft.com/office/powerpoint/2010/main" val="3125096208"/>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 pictures b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6240693"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327915" y="3717032"/>
            <a:ext cx="3072341"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1368152"/>
          </a:xfrm>
        </p:spPr>
        <p:txBody>
          <a:bodyPr>
            <a:normAutofit/>
          </a:bodyPr>
          <a:lstStyle/>
          <a:p>
            <a:pPr lvl="0"/>
            <a:endParaRPr lang="en-US" noProof="0" dirty="0"/>
          </a:p>
        </p:txBody>
      </p:sp>
      <p:sp>
        <p:nvSpPr>
          <p:cNvPr id="8" name="Picture Placeholder 7"/>
          <p:cNvSpPr>
            <a:spLocks noGrp="1"/>
          </p:cNvSpPr>
          <p:nvPr>
            <p:ph type="pic" sz="quarter" idx="16"/>
          </p:nvPr>
        </p:nvSpPr>
        <p:spPr>
          <a:xfrm>
            <a:off x="8496267" y="5157192"/>
            <a:ext cx="3072341" cy="1368152"/>
          </a:xfrm>
        </p:spPr>
        <p:txBody>
          <a:bodyPr>
            <a:normAutofit/>
          </a:bodyPr>
          <a:lstStyle/>
          <a:p>
            <a:pPr lvl="0"/>
            <a:endParaRPr lang="en-US" noProof="0" dirty="0"/>
          </a:p>
        </p:txBody>
      </p:sp>
      <p:sp>
        <p:nvSpPr>
          <p:cNvPr id="9" name="Text Placeholder 3"/>
          <p:cNvSpPr>
            <a:spLocks noGrp="1"/>
          </p:cNvSpPr>
          <p:nvPr>
            <p:ph type="body" sz="quarter" idx="17"/>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0" name="Text Placeholder 3"/>
          <p:cNvSpPr>
            <a:spLocks noGrp="1"/>
          </p:cNvSpPr>
          <p:nvPr>
            <p:ph type="body" sz="quarter" idx="15"/>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2" name="Text Placeholder 3"/>
          <p:cNvSpPr>
            <a:spLocks noGrp="1"/>
          </p:cNvSpPr>
          <p:nvPr>
            <p:ph type="body" sz="quarter" idx="18"/>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4" name="Text Placeholder 3"/>
          <p:cNvSpPr>
            <a:spLocks noGrp="1"/>
          </p:cNvSpPr>
          <p:nvPr>
            <p:ph type="body" sz="quarter" idx="19"/>
          </p:nvPr>
        </p:nvSpPr>
        <p:spPr>
          <a:xfrm>
            <a:off x="8496267"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5" name="Text Placeholder 12"/>
          <p:cNvSpPr>
            <a:spLocks noGrp="1"/>
          </p:cNvSpPr>
          <p:nvPr>
            <p:ph type="body" sz="quarter" idx="20"/>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9"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Tree>
    <p:extLst>
      <p:ext uri="{BB962C8B-B14F-4D97-AF65-F5344CB8AC3E}">
        <p14:creationId xmlns:p14="http://schemas.microsoft.com/office/powerpoint/2010/main" val="1162021820"/>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6240693"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1368152"/>
          </a:xfrm>
        </p:spPr>
        <p:txBody>
          <a:bodyPr>
            <a:normAutofit/>
          </a:bodyPr>
          <a:lstStyle/>
          <a:p>
            <a:pPr lvl="0"/>
            <a:endParaRPr lang="en-US" noProof="0" dirty="0"/>
          </a:p>
        </p:txBody>
      </p:sp>
      <p:sp>
        <p:nvSpPr>
          <p:cNvPr id="8" name="Picture Placeholder 7"/>
          <p:cNvSpPr>
            <a:spLocks noGrp="1"/>
          </p:cNvSpPr>
          <p:nvPr>
            <p:ph type="pic" sz="quarter" idx="16"/>
          </p:nvPr>
        </p:nvSpPr>
        <p:spPr>
          <a:xfrm>
            <a:off x="8496267" y="5157192"/>
            <a:ext cx="3072341" cy="1368152"/>
          </a:xfrm>
        </p:spPr>
        <p:txBody>
          <a:bodyPr>
            <a:normAutofit/>
          </a:bodyPr>
          <a:lstStyle/>
          <a:p>
            <a:pPr lvl="0"/>
            <a:endParaRPr lang="en-US" noProof="0" dirty="0"/>
          </a:p>
        </p:txBody>
      </p:sp>
      <p:sp>
        <p:nvSpPr>
          <p:cNvPr id="9" name="Text Placeholder 3"/>
          <p:cNvSpPr>
            <a:spLocks noGrp="1"/>
          </p:cNvSpPr>
          <p:nvPr>
            <p:ph type="body" sz="quarter" idx="17"/>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2" name="Text Placeholder 3"/>
          <p:cNvSpPr>
            <a:spLocks noGrp="1"/>
          </p:cNvSpPr>
          <p:nvPr>
            <p:ph type="body" sz="quarter" idx="18"/>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4" name="Text Placeholder 3"/>
          <p:cNvSpPr>
            <a:spLocks noGrp="1"/>
          </p:cNvSpPr>
          <p:nvPr>
            <p:ph type="body" sz="quarter" idx="19"/>
          </p:nvPr>
        </p:nvSpPr>
        <p:spPr>
          <a:xfrm>
            <a:off x="8496267"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5" name="Text Placeholder 12"/>
          <p:cNvSpPr>
            <a:spLocks noGrp="1"/>
          </p:cNvSpPr>
          <p:nvPr>
            <p:ph type="body" sz="quarter" idx="20"/>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9"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
        <p:nvSpPr>
          <p:cNvPr id="21" name="Picture Placeholder 7"/>
          <p:cNvSpPr>
            <a:spLocks noGrp="1"/>
          </p:cNvSpPr>
          <p:nvPr>
            <p:ph type="pic" sz="quarter" idx="26"/>
          </p:nvPr>
        </p:nvSpPr>
        <p:spPr>
          <a:xfrm>
            <a:off x="5327915" y="3717032"/>
            <a:ext cx="3072341" cy="1368152"/>
          </a:xfrm>
        </p:spPr>
        <p:txBody>
          <a:bodyPr>
            <a:normAutofit/>
          </a:bodyPr>
          <a:lstStyle/>
          <a:p>
            <a:pPr lvl="0"/>
            <a:endParaRPr lang="en-US" noProof="0" dirty="0"/>
          </a:p>
        </p:txBody>
      </p:sp>
      <p:sp>
        <p:nvSpPr>
          <p:cNvPr id="22" name="Picture Placeholder 7"/>
          <p:cNvSpPr>
            <a:spLocks noGrp="1"/>
          </p:cNvSpPr>
          <p:nvPr>
            <p:ph type="pic" sz="quarter" idx="27"/>
          </p:nvPr>
        </p:nvSpPr>
        <p:spPr>
          <a:xfrm>
            <a:off x="5327915" y="5157192"/>
            <a:ext cx="3072341" cy="1368152"/>
          </a:xfrm>
        </p:spPr>
        <p:txBody>
          <a:bodyPr>
            <a:normAutofit/>
          </a:bodyPr>
          <a:lstStyle/>
          <a:p>
            <a:pPr lvl="0"/>
            <a:endParaRPr lang="en-US" noProof="0" dirty="0"/>
          </a:p>
        </p:txBody>
      </p:sp>
      <p:sp>
        <p:nvSpPr>
          <p:cNvPr id="23" name="Text Placeholder 3"/>
          <p:cNvSpPr>
            <a:spLocks noGrp="1"/>
          </p:cNvSpPr>
          <p:nvPr>
            <p:ph type="body" sz="quarter" idx="28"/>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4" name="Text Placeholder 3"/>
          <p:cNvSpPr>
            <a:spLocks noGrp="1"/>
          </p:cNvSpPr>
          <p:nvPr>
            <p:ph type="body" sz="quarter" idx="29"/>
          </p:nvPr>
        </p:nvSpPr>
        <p:spPr>
          <a:xfrm>
            <a:off x="5327915"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Tree>
    <p:extLst>
      <p:ext uri="{BB962C8B-B14F-4D97-AF65-F5344CB8AC3E}">
        <p14:creationId xmlns:p14="http://schemas.microsoft.com/office/powerpoint/2010/main" val="186198659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Fond bleu">
    <p:bg>
      <p:bgPr>
        <a:solidFill>
          <a:srgbClr val="10428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7792688"/>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6" name="Picture Placeholder 7"/>
          <p:cNvSpPr>
            <a:spLocks noGrp="1"/>
          </p:cNvSpPr>
          <p:nvPr>
            <p:ph type="pic" sz="quarter" idx="14"/>
          </p:nvPr>
        </p:nvSpPr>
        <p:spPr>
          <a:xfrm>
            <a:off x="8496267" y="3717032"/>
            <a:ext cx="3072341" cy="1368152"/>
          </a:xfrm>
        </p:spPr>
        <p:txBody>
          <a:bodyPr>
            <a:normAutofit/>
          </a:bodyPr>
          <a:lstStyle/>
          <a:p>
            <a:pPr lvl="0"/>
            <a:endParaRPr lang="en-US" noProof="0" dirty="0"/>
          </a:p>
        </p:txBody>
      </p:sp>
      <p:sp>
        <p:nvSpPr>
          <p:cNvPr id="8" name="Picture Placeholder 7"/>
          <p:cNvSpPr>
            <a:spLocks noGrp="1"/>
          </p:cNvSpPr>
          <p:nvPr>
            <p:ph type="pic" sz="quarter" idx="16"/>
          </p:nvPr>
        </p:nvSpPr>
        <p:spPr>
          <a:xfrm>
            <a:off x="8496267" y="5157192"/>
            <a:ext cx="3072341" cy="1368152"/>
          </a:xfrm>
        </p:spPr>
        <p:txBody>
          <a:bodyPr>
            <a:normAutofit/>
          </a:bodyPr>
          <a:lstStyle/>
          <a:p>
            <a:pPr lvl="0"/>
            <a:endParaRPr lang="en-US" noProof="0" dirty="0"/>
          </a:p>
        </p:txBody>
      </p:sp>
      <p:sp>
        <p:nvSpPr>
          <p:cNvPr id="12" name="Text Placeholder 3"/>
          <p:cNvSpPr>
            <a:spLocks noGrp="1"/>
          </p:cNvSpPr>
          <p:nvPr>
            <p:ph type="body" sz="quarter" idx="18"/>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4" name="Text Placeholder 3"/>
          <p:cNvSpPr>
            <a:spLocks noGrp="1"/>
          </p:cNvSpPr>
          <p:nvPr>
            <p:ph type="body" sz="quarter" idx="19"/>
          </p:nvPr>
        </p:nvSpPr>
        <p:spPr>
          <a:xfrm>
            <a:off x="8496267"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5" name="Text Placeholder 12"/>
          <p:cNvSpPr>
            <a:spLocks noGrp="1"/>
          </p:cNvSpPr>
          <p:nvPr>
            <p:ph type="body" sz="quarter" idx="20"/>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9"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
        <p:nvSpPr>
          <p:cNvPr id="22" name="Picture Placeholder 7"/>
          <p:cNvSpPr>
            <a:spLocks noGrp="1"/>
          </p:cNvSpPr>
          <p:nvPr>
            <p:ph type="pic" sz="quarter" idx="27"/>
          </p:nvPr>
        </p:nvSpPr>
        <p:spPr>
          <a:xfrm>
            <a:off x="5327915" y="3717032"/>
            <a:ext cx="3072341" cy="2808312"/>
          </a:xfrm>
        </p:spPr>
        <p:txBody>
          <a:bodyPr>
            <a:normAutofit/>
          </a:bodyPr>
          <a:lstStyle/>
          <a:p>
            <a:pPr lvl="0"/>
            <a:endParaRPr lang="en-US" noProof="0" dirty="0"/>
          </a:p>
        </p:txBody>
      </p:sp>
      <p:sp>
        <p:nvSpPr>
          <p:cNvPr id="23" name="Text Placeholder 3"/>
          <p:cNvSpPr>
            <a:spLocks noGrp="1"/>
          </p:cNvSpPr>
          <p:nvPr>
            <p:ph type="body" sz="quarter" idx="28"/>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5" name="Picture Placeholder 7"/>
          <p:cNvSpPr>
            <a:spLocks noGrp="1"/>
          </p:cNvSpPr>
          <p:nvPr>
            <p:ph type="pic" sz="quarter" idx="29"/>
          </p:nvPr>
        </p:nvSpPr>
        <p:spPr>
          <a:xfrm>
            <a:off x="5327915" y="836712"/>
            <a:ext cx="3072341" cy="1368152"/>
          </a:xfrm>
        </p:spPr>
        <p:txBody>
          <a:bodyPr>
            <a:normAutofit/>
          </a:bodyPr>
          <a:lstStyle/>
          <a:p>
            <a:pPr lvl="0"/>
            <a:endParaRPr lang="en-US" noProof="0" dirty="0"/>
          </a:p>
        </p:txBody>
      </p:sp>
      <p:sp>
        <p:nvSpPr>
          <p:cNvPr id="26" name="Picture Placeholder 7"/>
          <p:cNvSpPr>
            <a:spLocks noGrp="1"/>
          </p:cNvSpPr>
          <p:nvPr>
            <p:ph type="pic" sz="quarter" idx="30"/>
          </p:nvPr>
        </p:nvSpPr>
        <p:spPr>
          <a:xfrm>
            <a:off x="5327915" y="2276872"/>
            <a:ext cx="3072341" cy="1368152"/>
          </a:xfrm>
        </p:spPr>
        <p:txBody>
          <a:bodyPr>
            <a:normAutofit/>
          </a:bodyPr>
          <a:lstStyle/>
          <a:p>
            <a:pPr lvl="0"/>
            <a:endParaRPr lang="en-US" noProof="0" dirty="0"/>
          </a:p>
        </p:txBody>
      </p:sp>
      <p:sp>
        <p:nvSpPr>
          <p:cNvPr id="27" name="Text Placeholder 3"/>
          <p:cNvSpPr>
            <a:spLocks noGrp="1"/>
          </p:cNvSpPr>
          <p:nvPr>
            <p:ph type="body" sz="quarter" idx="31"/>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8" name="Text Placeholder 3"/>
          <p:cNvSpPr>
            <a:spLocks noGrp="1"/>
          </p:cNvSpPr>
          <p:nvPr>
            <p:ph type="body" sz="quarter" idx="32"/>
          </p:nvPr>
        </p:nvSpPr>
        <p:spPr>
          <a:xfrm>
            <a:off x="5327915" y="184482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9" name="Picture Placeholder 7"/>
          <p:cNvSpPr>
            <a:spLocks noGrp="1"/>
          </p:cNvSpPr>
          <p:nvPr>
            <p:ph type="pic" sz="quarter" idx="33"/>
          </p:nvPr>
        </p:nvSpPr>
        <p:spPr>
          <a:xfrm>
            <a:off x="8496267" y="836712"/>
            <a:ext cx="3072341" cy="2808312"/>
          </a:xfrm>
        </p:spPr>
        <p:txBody>
          <a:bodyPr>
            <a:normAutofit/>
          </a:bodyPr>
          <a:lstStyle/>
          <a:p>
            <a:pPr lvl="0"/>
            <a:endParaRPr lang="en-US" noProof="0" dirty="0"/>
          </a:p>
        </p:txBody>
      </p:sp>
      <p:sp>
        <p:nvSpPr>
          <p:cNvPr id="30" name="Text Placeholder 3"/>
          <p:cNvSpPr>
            <a:spLocks noGrp="1"/>
          </p:cNvSpPr>
          <p:nvPr>
            <p:ph type="body" sz="quarter" idx="34"/>
          </p:nvPr>
        </p:nvSpPr>
        <p:spPr>
          <a:xfrm>
            <a:off x="8496267"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Tree>
    <p:extLst>
      <p:ext uri="{BB962C8B-B14F-4D97-AF65-F5344CB8AC3E}">
        <p14:creationId xmlns:p14="http://schemas.microsoft.com/office/powerpoint/2010/main" val="1766709761"/>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p:txBody>
          <a:bodyPr/>
          <a:lstStyle/>
          <a:p>
            <a:endParaRPr lang="en-US" dirty="0"/>
          </a:p>
        </p:txBody>
      </p:sp>
      <p:sp>
        <p:nvSpPr>
          <p:cNvPr id="8" name="Content Placeholder 7"/>
          <p:cNvSpPr>
            <a:spLocks noGrp="1"/>
          </p:cNvSpPr>
          <p:nvPr>
            <p:ph sz="quarter" idx="13"/>
          </p:nvPr>
        </p:nvSpPr>
        <p:spPr>
          <a:xfrm>
            <a:off x="838200" y="1668463"/>
            <a:ext cx="10515600" cy="4311650"/>
          </a:xfrm>
          <a:prstGeom prst="rect">
            <a:avLst/>
          </a:prstGeom>
        </p:spPr>
        <p:txBody>
          <a:bodyPr/>
          <a:lstStyle>
            <a:lvl1pPr marL="257175" indent="-257175" algn="l">
              <a:buFont typeface="Arial" charset="0"/>
              <a:buChar char="•"/>
              <a:defRPr sz="1800" b="0" i="0">
                <a:latin typeface="Avenir Book" charset="0"/>
                <a:ea typeface="Avenir Book" charset="0"/>
                <a:cs typeface="Avenir Book" charset="0"/>
              </a:defRPr>
            </a:lvl1pPr>
            <a:lvl2pPr marL="471488" indent="-214313" algn="l">
              <a:buFont typeface="Arial" charset="0"/>
              <a:buChar char="•"/>
              <a:defRPr sz="1500" b="0" i="0">
                <a:latin typeface="Avenir Book" charset="0"/>
                <a:ea typeface="Avenir Book" charset="0"/>
                <a:cs typeface="Avenir Book" charset="0"/>
              </a:defRPr>
            </a:lvl2pPr>
            <a:lvl3pPr marL="728663" indent="-214313" algn="l">
              <a:buFont typeface="Arial" charset="0"/>
              <a:buChar char="•"/>
              <a:defRPr sz="1350" b="0" i="0">
                <a:latin typeface="Avenir Book" charset="0"/>
                <a:ea typeface="Avenir Book" charset="0"/>
                <a:cs typeface="Avenir Book" charset="0"/>
              </a:defRPr>
            </a:lvl3pPr>
            <a:lvl4pPr marL="985838" indent="-214313" algn="l">
              <a:buFont typeface="Arial" charset="0"/>
              <a:buChar char="•"/>
              <a:defRPr sz="1200" b="0" i="0">
                <a:latin typeface="Avenir Book" charset="0"/>
                <a:ea typeface="Avenir Book" charset="0"/>
                <a:cs typeface="Avenir Book" charset="0"/>
              </a:defRPr>
            </a:lvl4pPr>
            <a:lvl5pPr marL="1243013" indent="-214313" algn="l">
              <a:buFont typeface="Arial" charset="0"/>
              <a:buChar char="•"/>
              <a:defRPr sz="1050"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850439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3" name="Content Placeholder 2"/>
          <p:cNvSpPr>
            <a:spLocks noGrp="1"/>
          </p:cNvSpPr>
          <p:nvPr>
            <p:ph idx="1"/>
          </p:nvPr>
        </p:nvSpPr>
        <p:spPr>
          <a:xfrm>
            <a:off x="609600" y="871650"/>
            <a:ext cx="10972800" cy="5441572"/>
          </a:xfrm>
          <a:prstGeom prst="rect">
            <a:avLst/>
          </a:prstGeom>
        </p:spPr>
        <p:txBody>
          <a:bodyPr lIns="121917" tIns="60958" rIns="121917" bIns="60958"/>
          <a:lstStyle/>
          <a:p>
            <a:pPr lvl="0"/>
            <a:r>
              <a:rPr lang="fr-CH" dirty="0"/>
              <a:t>Click to </a:t>
            </a:r>
            <a:r>
              <a:rPr lang="fr-CH" dirty="0" err="1"/>
              <a:t>edit</a:t>
            </a:r>
            <a:r>
              <a:rPr lang="fr-CH" dirty="0"/>
              <a:t> Master </a:t>
            </a:r>
            <a:r>
              <a:rPr lang="fr-CH" dirty="0" err="1"/>
              <a:t>text</a:t>
            </a:r>
            <a:r>
              <a:rPr lang="fr-CH" dirty="0"/>
              <a:t> styles</a:t>
            </a:r>
          </a:p>
          <a:p>
            <a:pPr lvl="1"/>
            <a:r>
              <a:rPr lang="fr-CH" dirty="0"/>
              <a:t>Second </a:t>
            </a:r>
            <a:r>
              <a:rPr lang="fr-CH" dirty="0" err="1"/>
              <a:t>level</a:t>
            </a:r>
            <a:endParaRPr lang="fr-CH" dirty="0"/>
          </a:p>
          <a:p>
            <a:pPr lvl="2"/>
            <a:r>
              <a:rPr lang="fr-CH" dirty="0" err="1"/>
              <a:t>Third</a:t>
            </a:r>
            <a:r>
              <a:rPr lang="fr-CH" dirty="0"/>
              <a:t> </a:t>
            </a:r>
            <a:r>
              <a:rPr lang="fr-CH" dirty="0" err="1"/>
              <a:t>level</a:t>
            </a:r>
            <a:endParaRPr lang="fr-CH" dirty="0"/>
          </a:p>
          <a:p>
            <a:pPr lvl="3"/>
            <a:r>
              <a:rPr lang="fr-CH" dirty="0" err="1"/>
              <a:t>Fourth</a:t>
            </a:r>
            <a:r>
              <a:rPr lang="fr-CH" dirty="0"/>
              <a:t> </a:t>
            </a:r>
            <a:r>
              <a:rPr lang="fr-CH" dirty="0" err="1"/>
              <a:t>level</a:t>
            </a:r>
            <a:endParaRPr lang="fr-CH" dirty="0"/>
          </a:p>
          <a:p>
            <a:pPr lvl="4"/>
            <a:r>
              <a:rPr lang="fr-CH" dirty="0" err="1"/>
              <a:t>Fifth</a:t>
            </a:r>
            <a:r>
              <a:rPr lang="fr-CH" dirty="0"/>
              <a:t> </a:t>
            </a:r>
            <a:r>
              <a:rPr lang="fr-CH" dirty="0" err="1"/>
              <a:t>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3E67704-4D2A-F546-9494-EB9D0210C36D}" type="slidenum">
              <a:rPr lang="en-US" smtClean="0"/>
              <a:t>‹#›</a:t>
            </a:fld>
            <a:endParaRPr lang="en-US"/>
          </a:p>
        </p:txBody>
      </p:sp>
    </p:spTree>
    <p:extLst>
      <p:ext uri="{BB962C8B-B14F-4D97-AF65-F5344CB8AC3E}">
        <p14:creationId xmlns:p14="http://schemas.microsoft.com/office/powerpoint/2010/main" val="1243178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Titel och punkter copy">
    <p:spTree>
      <p:nvGrpSpPr>
        <p:cNvPr id="1" name=""/>
        <p:cNvGrpSpPr/>
        <p:nvPr/>
      </p:nvGrpSpPr>
      <p:grpSpPr>
        <a:xfrm>
          <a:off x="0" y="0"/>
          <a:ext cx="0" cy="0"/>
          <a:chOff x="0" y="0"/>
          <a:chExt cx="0" cy="0"/>
        </a:xfrm>
      </p:grpSpPr>
      <p:sp>
        <p:nvSpPr>
          <p:cNvPr id="23" name="Rectangle"/>
          <p:cNvSpPr/>
          <p:nvPr/>
        </p:nvSpPr>
        <p:spPr>
          <a:xfrm>
            <a:off x="-1787" y="6580776"/>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26789" tIns="26789" rIns="26789" bIns="2678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100"/>
          </a:p>
        </p:txBody>
      </p:sp>
      <p:pic>
        <p:nvPicPr>
          <p:cNvPr id="24" name="LogoBadge-01.jpg" descr="LogoBadge-0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47517" y="261275"/>
            <a:ext cx="784639" cy="784638"/>
          </a:xfrm>
          <a:prstGeom prst="rect">
            <a:avLst/>
          </a:prstGeom>
          <a:ln w="12700">
            <a:miter lim="400000"/>
          </a:ln>
        </p:spPr>
      </p:pic>
      <p:pic>
        <p:nvPicPr>
          <p:cNvPr id="25" name="CLIC-Logo-Color-72.png" descr="CLIC-Logo-Color-72.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005" y="58706"/>
            <a:ext cx="1189776" cy="1189776"/>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lvl1pPr>
              <a:defRPr sz="1250">
                <a:latin typeface="+mn-lt"/>
              </a:defRPr>
            </a:lvl1pPr>
          </a:lstStyle>
          <a:p>
            <a:fld id="{86CB4B4D-7CA3-9044-876B-883B54F8677D}" type="slidenum">
              <a:rPr lang="en-US" smtClean="0"/>
              <a:pPr/>
              <a:t>‹#›</a:t>
            </a:fld>
            <a:endParaRPr lang="en-US"/>
          </a:p>
        </p:txBody>
      </p:sp>
      <p:sp>
        <p:nvSpPr>
          <p:cNvPr id="27" name="Title Text"/>
          <p:cNvSpPr>
            <a:spLocks noGrp="1"/>
          </p:cNvSpPr>
          <p:nvPr>
            <p:ph type="title"/>
          </p:nvPr>
        </p:nvSpPr>
        <p:spPr>
          <a:xfrm>
            <a:off x="2416970" y="184944"/>
            <a:ext cx="7358063" cy="950000"/>
          </a:xfrm>
          <a:prstGeom prst="rect">
            <a:avLst/>
          </a:prstGeom>
        </p:spPr>
        <p:txBody>
          <a:bodyPr/>
          <a:lstStyle>
            <a:lvl1pPr>
              <a:defRPr sz="2813"/>
            </a:lvl1pPr>
          </a:lstStyle>
          <a:p>
            <a:r>
              <a:t>Title Text</a:t>
            </a:r>
          </a:p>
        </p:txBody>
      </p:sp>
      <p:sp>
        <p:nvSpPr>
          <p:cNvPr id="12" name="Spåtind 2020 / Rickard Ström lars.rickard.stroem@cern.ch">
            <a:extLst>
              <a:ext uri="{FF2B5EF4-FFF2-40B4-BE49-F238E27FC236}">
                <a16:creationId xmlns:a16="http://schemas.microsoft.com/office/drawing/2014/main" id="{70EDF471-1B2A-894B-BF7B-16367FB381D8}"/>
              </a:ext>
            </a:extLst>
          </p:cNvPr>
          <p:cNvSpPr txBox="1"/>
          <p:nvPr userDrawn="1"/>
        </p:nvSpPr>
        <p:spPr>
          <a:xfrm>
            <a:off x="5581643" y="6593527"/>
            <a:ext cx="1028727" cy="2541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6789" tIns="26789" rIns="26789" bIns="26789" anchor="ctr">
            <a:spAutoFit/>
          </a:bodyPr>
          <a:lstStyle/>
          <a:p>
            <a:pPr algn="ctr">
              <a:defRPr sz="2600">
                <a:solidFill>
                  <a:srgbClr val="FFFFFF"/>
                </a:solidFill>
              </a:defRPr>
            </a:pPr>
            <a:r>
              <a:rPr lang="en-US" sz="1300" dirty="0">
                <a:latin typeface="+mn-lt"/>
              </a:rPr>
              <a:t>CLIC Update</a:t>
            </a:r>
            <a:endParaRPr sz="1300" dirty="0">
              <a:latin typeface="+mn-lt"/>
              <a:hlinkClick r:id="rId4"/>
            </a:endParaRPr>
          </a:p>
        </p:txBody>
      </p:sp>
      <p:sp>
        <p:nvSpPr>
          <p:cNvPr id="2" name="TextBox 1">
            <a:extLst>
              <a:ext uri="{FF2B5EF4-FFF2-40B4-BE49-F238E27FC236}">
                <a16:creationId xmlns:a16="http://schemas.microsoft.com/office/drawing/2014/main" id="{6EE7DF1D-A199-3D31-D41A-F340ADD60A4C}"/>
              </a:ext>
            </a:extLst>
          </p:cNvPr>
          <p:cNvSpPr txBox="1"/>
          <p:nvPr userDrawn="1"/>
        </p:nvSpPr>
        <p:spPr>
          <a:xfrm>
            <a:off x="47328" y="6569636"/>
            <a:ext cx="1540677" cy="3443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algn="ctr">
              <a:defRPr sz="2600">
                <a:solidFill>
                  <a:srgbClr val="FFFFFF"/>
                </a:solidFill>
              </a:defRPr>
            </a:pPr>
            <a:r>
              <a:rPr lang="en-US" sz="1300" dirty="0"/>
              <a:t>IAS HKUST - 2023</a:t>
            </a:r>
            <a:endParaRPr lang="en-US" sz="1300" dirty="0">
              <a:hlinkClick r:id="rId4"/>
            </a:endParaRPr>
          </a:p>
        </p:txBody>
      </p:sp>
    </p:spTree>
    <p:extLst>
      <p:ext uri="{BB962C8B-B14F-4D97-AF65-F5344CB8AC3E}">
        <p14:creationId xmlns:p14="http://schemas.microsoft.com/office/powerpoint/2010/main" val="29885131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9" name="Slide Number Placeholder 8"/>
          <p:cNvSpPr>
            <a:spLocks noGrp="1"/>
          </p:cNvSpPr>
          <p:nvPr>
            <p:ph type="sldNum" sz="quarter" idx="10"/>
          </p:nvPr>
        </p:nvSpPr>
        <p:spPr/>
        <p:txBody>
          <a:bodyPr/>
          <a:lstStyle/>
          <a:p>
            <a:fld id="{D9BF5071-ED05-4944-80F9-6D12E6F81990}" type="slidenum">
              <a:rPr lang="en-US" smtClean="0"/>
              <a:t>‹#›</a:t>
            </a:fld>
            <a:endParaRPr lang="en-US"/>
          </a:p>
        </p:txBody>
      </p:sp>
    </p:spTree>
    <p:extLst>
      <p:ext uri="{BB962C8B-B14F-4D97-AF65-F5344CB8AC3E}">
        <p14:creationId xmlns:p14="http://schemas.microsoft.com/office/powerpoint/2010/main" val="36018675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0587522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3223626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0952077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69287298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977134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logo + text">
    <p:bg>
      <p:bgPr>
        <a:solidFill>
          <a:srgbClr val="104282"/>
        </a:solidFill>
        <a:effectLst/>
      </p:bgPr>
    </p:bg>
    <p:spTree>
      <p:nvGrpSpPr>
        <p:cNvPr id="1" name=""/>
        <p:cNvGrpSpPr/>
        <p:nvPr/>
      </p:nvGrpSpPr>
      <p:grpSpPr>
        <a:xfrm>
          <a:off x="0" y="0"/>
          <a:ext cx="0" cy="0"/>
          <a:chOff x="0" y="0"/>
          <a:chExt cx="0" cy="0"/>
        </a:xfrm>
      </p:grpSpPr>
      <p:pic>
        <p:nvPicPr>
          <p:cNvPr id="3" name="Image 4" descr="logooutline.eps">
            <a:extLst>
              <a:ext uri="{FF2B5EF4-FFF2-40B4-BE49-F238E27FC236}">
                <a16:creationId xmlns:a16="http://schemas.microsoft.com/office/drawing/2014/main" id="{989EA90C-335E-4E1D-96FB-5369453F4848}"/>
              </a:ext>
            </a:extLst>
          </p:cNvPr>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4883151" y="1636714"/>
            <a:ext cx="2292969"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3"/>
          <p:cNvSpPr>
            <a:spLocks noGrp="1"/>
          </p:cNvSpPr>
          <p:nvPr>
            <p:ph type="title"/>
          </p:nvPr>
        </p:nvSpPr>
        <p:spPr>
          <a:xfrm>
            <a:off x="609600" y="4795413"/>
            <a:ext cx="10969139" cy="940443"/>
          </a:xfrm>
          <a:prstGeom prst="rect">
            <a:avLst/>
          </a:prstGeom>
        </p:spPr>
        <p:txBody>
          <a:bodyPr/>
          <a:lstStyle>
            <a:lvl1pPr>
              <a:defRPr>
                <a:solidFill>
                  <a:srgbClr val="FFFFFF"/>
                </a:solidFill>
              </a:defRPr>
            </a:lvl1pPr>
          </a:lstStyle>
          <a:p>
            <a:r>
              <a:rPr lang="fr-CH" dirty="0"/>
              <a:t>Click to edit Master title style</a:t>
            </a:r>
            <a:endParaRPr lang="en-US" dirty="0"/>
          </a:p>
        </p:txBody>
      </p:sp>
    </p:spTree>
    <p:extLst>
      <p:ext uri="{BB962C8B-B14F-4D97-AF65-F5344CB8AC3E}">
        <p14:creationId xmlns:p14="http://schemas.microsoft.com/office/powerpoint/2010/main" val="612059517"/>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41203476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285162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71840144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166319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0556981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17605490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FFFFFF">
                  <a:lumMod val="50000"/>
                </a:srgbClr>
              </a:solidFill>
              <a:effectLst/>
              <a:uLnTx/>
              <a:uFillTx/>
              <a:latin typeface="Arial" charset="0"/>
              <a:ea typeface="ＭＳ Ｐゴシック" pitchFamily="1" charset="-128"/>
            </a:endParaRPr>
          </a:p>
        </p:txBody>
      </p:sp>
      <p:sp>
        <p:nvSpPr>
          <p:cNvPr id="3" name="Rectangle 5"/>
          <p:cNvSpPr>
            <a:spLocks noGrp="1" noChangeArrowheads="1"/>
          </p:cNvSpPr>
          <p:nvPr>
            <p:ph type="ftr" sz="quarter" idx="11"/>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FFFFFF">
                  <a:lumMod val="50000"/>
                </a:srgbClr>
              </a:solidFill>
              <a:effectLst/>
              <a:uLnTx/>
              <a:uFillTx/>
              <a:latin typeface="Arial" charset="0"/>
              <a:ea typeface="ＭＳ Ｐゴシック" pitchFamily="1" charset="-128"/>
            </a:endParaRPr>
          </a:p>
        </p:txBody>
      </p:sp>
      <p:sp>
        <p:nvSpPr>
          <p:cNvPr id="4" name="Rectangle 6"/>
          <p:cNvSpPr>
            <a:spLocks noGrp="1" noChangeArrowheads="1"/>
          </p:cNvSpPr>
          <p:nvPr>
            <p:ph type="sldNum" sz="quarter" idx="12"/>
          </p:nvPr>
        </p:nvSpPr>
        <p:spPr>
          <a:ln/>
        </p:spPr>
        <p:txBody>
          <a:bodyPr/>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C700B188-573B-438A-8008-D3FCB513CF84}" type="slidenum">
              <a:rPr kumimoji="0" lang="sv-SE" sz="1200" b="0" i="0" u="none" strike="noStrike" kern="1200" cap="none" spc="0" normalizeH="0" baseline="0" noProof="0">
                <a:ln>
                  <a:noFill/>
                </a:ln>
                <a:solidFill>
                  <a:srgbClr val="FFFFFF">
                    <a:lumMod val="50000"/>
                  </a:srgbClr>
                </a:solidFill>
                <a:effectLst/>
                <a:uLnTx/>
                <a:uFillTx/>
                <a:latin typeface="Arial" charset="0"/>
                <a:ea typeface="ＭＳ Ｐゴシック" pitchFamily="1" charset="-128"/>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sv-SE" sz="1200" b="0" i="0" u="none" strike="noStrike" kern="1200" cap="none" spc="0" normalizeH="0" baseline="0" noProof="0">
              <a:ln>
                <a:noFill/>
              </a:ln>
              <a:solidFill>
                <a:srgbClr val="FFFFFF">
                  <a:lumMod val="50000"/>
                </a:srgbClr>
              </a:solidFill>
              <a:effectLst/>
              <a:uLnTx/>
              <a:uFillTx/>
              <a:latin typeface="Arial" charset="0"/>
              <a:ea typeface="ＭＳ Ｐゴシック" pitchFamily="1" charset="-128"/>
            </a:endParaRPr>
          </a:p>
        </p:txBody>
      </p:sp>
    </p:spTree>
    <p:extLst>
      <p:ext uri="{BB962C8B-B14F-4D97-AF65-F5344CB8AC3E}">
        <p14:creationId xmlns:p14="http://schemas.microsoft.com/office/powerpoint/2010/main" val="38011008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24275-C0E6-475C-B149-5F65C11309A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E322C53-E314-4568-AB4A-FA10E9CC9752}"/>
              </a:ext>
            </a:extLst>
          </p:cNvPr>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FFFFFF">
                  <a:lumMod val="50000"/>
                </a:srgbClr>
              </a:solidFill>
              <a:effectLst/>
              <a:uLnTx/>
              <a:uFillTx/>
              <a:latin typeface="Arial" charset="0"/>
              <a:ea typeface="ＭＳ Ｐゴシック" pitchFamily="1" charset="-128"/>
            </a:endParaRPr>
          </a:p>
        </p:txBody>
      </p:sp>
      <p:sp>
        <p:nvSpPr>
          <p:cNvPr id="4" name="Footer Placeholder 3">
            <a:extLst>
              <a:ext uri="{FF2B5EF4-FFF2-40B4-BE49-F238E27FC236}">
                <a16:creationId xmlns:a16="http://schemas.microsoft.com/office/drawing/2014/main" id="{6F520A67-3611-405C-B375-26F9AE472DDE}"/>
              </a:ext>
            </a:extLst>
          </p:cNvPr>
          <p:cNvSpPr>
            <a:spLocks noGrp="1"/>
          </p:cNvSpPr>
          <p:nvPr>
            <p:ph type="ftr" sz="quarter" idx="1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FFFFFF">
                  <a:lumMod val="50000"/>
                </a:srgbClr>
              </a:solidFill>
              <a:effectLst/>
              <a:uLnTx/>
              <a:uFillTx/>
              <a:latin typeface="Arial" charset="0"/>
              <a:ea typeface="ＭＳ Ｐゴシック" pitchFamily="1" charset="-128"/>
            </a:endParaRPr>
          </a:p>
        </p:txBody>
      </p:sp>
      <p:sp>
        <p:nvSpPr>
          <p:cNvPr id="5" name="Slide Number Placeholder 4">
            <a:extLst>
              <a:ext uri="{FF2B5EF4-FFF2-40B4-BE49-F238E27FC236}">
                <a16:creationId xmlns:a16="http://schemas.microsoft.com/office/drawing/2014/main" id="{119B394D-BAC2-4D8D-97D3-04A9B0BE1AD3}"/>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DB0895F4-1E1F-4DBB-AD3D-655666BD427B}" type="slidenum">
              <a:rPr kumimoji="0" lang="sv-SE" sz="1200" b="0" i="0" u="none" strike="noStrike" kern="1200" cap="none" spc="0" normalizeH="0" baseline="0" noProof="0" smtClean="0">
                <a:ln>
                  <a:noFill/>
                </a:ln>
                <a:solidFill>
                  <a:srgbClr val="FFFFFF">
                    <a:lumMod val="50000"/>
                  </a:srgbClr>
                </a:solidFill>
                <a:effectLst/>
                <a:uLnTx/>
                <a:uFillTx/>
                <a:latin typeface="Arial" charset="0"/>
                <a:ea typeface="ＭＳ Ｐゴシック" pitchFamily="1" charset="-128"/>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sv-SE" sz="1200" b="0" i="0" u="none" strike="noStrike" kern="1200" cap="none" spc="0" normalizeH="0" baseline="0" noProof="0" dirty="0">
              <a:ln>
                <a:noFill/>
              </a:ln>
              <a:solidFill>
                <a:srgbClr val="FFFFFF">
                  <a:lumMod val="50000"/>
                </a:srgbClr>
              </a:solidFill>
              <a:effectLst/>
              <a:uLnTx/>
              <a:uFillTx/>
              <a:latin typeface="Arial" charset="0"/>
              <a:ea typeface="ＭＳ Ｐゴシック" pitchFamily="1" charset="-128"/>
            </a:endParaRPr>
          </a:p>
        </p:txBody>
      </p:sp>
      <p:sp>
        <p:nvSpPr>
          <p:cNvPr id="7" name="Content Placeholder 6">
            <a:extLst>
              <a:ext uri="{FF2B5EF4-FFF2-40B4-BE49-F238E27FC236}">
                <a16:creationId xmlns:a16="http://schemas.microsoft.com/office/drawing/2014/main" id="{8023407D-8E3A-4294-976D-EB79131011B6}"/>
              </a:ext>
            </a:extLst>
          </p:cNvPr>
          <p:cNvSpPr>
            <a:spLocks noGrp="1"/>
          </p:cNvSpPr>
          <p:nvPr>
            <p:ph sz="quarter" idx="13"/>
          </p:nvPr>
        </p:nvSpPr>
        <p:spPr>
          <a:xfrm>
            <a:off x="334963" y="881063"/>
            <a:ext cx="11522075" cy="54546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030545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a:xfrm>
            <a:off x="108422" y="6551048"/>
            <a:ext cx="2743200" cy="365125"/>
          </a:xfrm>
        </p:spPr>
        <p:txBody>
          <a:bodyPr/>
          <a:lstStyle/>
          <a:p>
            <a:endParaRPr lang="en-US" dirty="0"/>
          </a:p>
        </p:txBody>
      </p:sp>
      <p:sp>
        <p:nvSpPr>
          <p:cNvPr id="8" name="Content Placeholder 7"/>
          <p:cNvSpPr>
            <a:spLocks noGrp="1"/>
          </p:cNvSpPr>
          <p:nvPr>
            <p:ph sz="quarter" idx="13"/>
          </p:nvPr>
        </p:nvSpPr>
        <p:spPr>
          <a:xfrm>
            <a:off x="838200" y="1668463"/>
            <a:ext cx="10515600" cy="4311650"/>
          </a:xfrm>
          <a:prstGeom prst="rect">
            <a:avLst/>
          </a:prstGeom>
        </p:spPr>
        <p:txBody>
          <a:bodyPr/>
          <a:lstStyle>
            <a:lvl1pPr marL="342900" indent="-342900" algn="l">
              <a:buFont typeface="Arial" charset="0"/>
              <a:buChar char="•"/>
              <a:defRPr sz="2400" b="0" i="0">
                <a:latin typeface="Avenir Book" charset="0"/>
                <a:ea typeface="Avenir Book" charset="0"/>
                <a:cs typeface="Avenir Book" charset="0"/>
              </a:defRPr>
            </a:lvl1pPr>
            <a:lvl2pPr marL="628650" indent="-285750" algn="l">
              <a:buFont typeface="Arial" charset="0"/>
              <a:buChar char="•"/>
              <a:defRPr sz="2000" b="0" i="0">
                <a:latin typeface="Avenir Book" charset="0"/>
                <a:ea typeface="Avenir Book" charset="0"/>
                <a:cs typeface="Avenir Book" charset="0"/>
              </a:defRPr>
            </a:lvl2pPr>
            <a:lvl3pPr marL="971550" indent="-285750" algn="l">
              <a:buFont typeface="Arial" charset="0"/>
              <a:buChar char="•"/>
              <a:defRPr sz="1800" b="0" i="0">
                <a:latin typeface="Avenir Book" charset="0"/>
                <a:ea typeface="Avenir Book" charset="0"/>
                <a:cs typeface="Avenir Book" charset="0"/>
              </a:defRPr>
            </a:lvl3pPr>
            <a:lvl4pPr marL="1314450" indent="-285750" algn="l">
              <a:buFont typeface="Arial" charset="0"/>
              <a:buChar char="•"/>
              <a:defRPr sz="1600" b="0" i="0">
                <a:latin typeface="Avenir Book" charset="0"/>
                <a:ea typeface="Avenir Book" charset="0"/>
                <a:cs typeface="Avenir Book" charset="0"/>
              </a:defRPr>
            </a:lvl4pPr>
            <a:lvl5pPr marL="1657350" indent="-285750" algn="l">
              <a:buFont typeface="Arial" charset="0"/>
              <a:buChar char="•"/>
              <a:defRPr sz="1400"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303119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xfrm>
            <a:off x="844550" y="-21110"/>
            <a:ext cx="10502900" cy="760904"/>
          </a:xfrm>
          <a:prstGeom prst="rect">
            <a:avLst/>
          </a:prstGeom>
        </p:spPr>
        <p:txBody>
          <a:bodyPr>
            <a:normAutofit/>
          </a:bodyPr>
          <a:lstStyle>
            <a:lvl1pPr>
              <a:defRPr sz="4400" i="1"/>
            </a:lvl1pPr>
          </a:lstStyle>
          <a:p>
            <a:r>
              <a:rPr lang="en-GB" noProof="0" dirty="0"/>
              <a:t>Title Text</a:t>
            </a:r>
          </a:p>
        </p:txBody>
      </p:sp>
      <p:sp>
        <p:nvSpPr>
          <p:cNvPr id="57" name="Body Level One…"/>
          <p:cNvSpPr txBox="1">
            <a:spLocks noGrp="1"/>
          </p:cNvSpPr>
          <p:nvPr>
            <p:ph type="body" idx="1"/>
          </p:nvPr>
        </p:nvSpPr>
        <p:spPr>
          <a:xfrm>
            <a:off x="342613" y="767460"/>
            <a:ext cx="11642747" cy="5543660"/>
          </a:xfrm>
          <a:prstGeom prst="rect">
            <a:avLst/>
          </a:prstGeom>
        </p:spPr>
        <p:txBody>
          <a:bodyPr anchor="t">
            <a:normAutofit/>
          </a:bodyPr>
          <a:lstStyle>
            <a:lvl1pPr>
              <a:spcBef>
                <a:spcPts val="600"/>
              </a:spcBef>
              <a:defRPr sz="3000"/>
            </a:lvl1pPr>
            <a:lvl2pPr>
              <a:spcBef>
                <a:spcPts val="250"/>
              </a:spcBef>
              <a:buChar char="-"/>
              <a:defRPr sz="3000"/>
            </a:lvl2pPr>
            <a:lvl3pPr>
              <a:spcBef>
                <a:spcPts val="0"/>
              </a:spcBef>
              <a:buClr>
                <a:srgbClr val="000000"/>
              </a:buClr>
              <a:buChar char="‣"/>
              <a:defRPr sz="3000"/>
            </a:lvl3pPr>
            <a:lvl4pPr>
              <a:spcBef>
                <a:spcPts val="0"/>
              </a:spcBef>
              <a:defRPr sz="3000"/>
            </a:lvl4pPr>
            <a:lvl5pPr>
              <a:spcBef>
                <a:spcPts val="0"/>
              </a:spcBef>
              <a:defRPr sz="3000"/>
            </a:lvl5pPr>
          </a:lstStyle>
          <a:p>
            <a:r>
              <a:rPr lang="en-GB" noProof="0"/>
              <a:t>Body Level One</a:t>
            </a:r>
          </a:p>
          <a:p>
            <a:pPr lvl="1"/>
            <a:r>
              <a:rPr lang="en-GB" noProof="0"/>
              <a:t>Body Level Two</a:t>
            </a:r>
          </a:p>
          <a:p>
            <a:pPr lvl="2"/>
            <a:r>
              <a:rPr lang="en-GB" noProof="0"/>
              <a:t>Body Level Three</a:t>
            </a:r>
          </a:p>
          <a:p>
            <a:pPr lvl="3"/>
            <a:r>
              <a:rPr lang="en-GB" noProof="0"/>
              <a:t>Body Level Four</a:t>
            </a:r>
          </a:p>
          <a:p>
            <a:pPr lvl="4"/>
            <a:r>
              <a:rPr lang="en-GB" noProof="0"/>
              <a:t>Body Level Five</a:t>
            </a:r>
          </a:p>
        </p:txBody>
      </p:sp>
      <p:sp>
        <p:nvSpPr>
          <p:cNvPr id="58" name="Slide Number"/>
          <p:cNvSpPr txBox="1">
            <a:spLocks noGrp="1"/>
          </p:cNvSpPr>
          <p:nvPr>
            <p:ph type="sldNum" sz="quarter" idx="2"/>
          </p:nvPr>
        </p:nvSpPr>
        <p:spPr>
          <a:xfrm>
            <a:off x="5984541" y="6540500"/>
            <a:ext cx="216568" cy="235962"/>
          </a:xfrm>
          <a:prstGeom prst="rect">
            <a:avLst/>
          </a:prstGeom>
        </p:spPr>
        <p:txBody>
          <a:bodyPr/>
          <a:lstStyle/>
          <a:p>
            <a:fld id="{86CB4B4D-7CA3-9044-876B-883B54F8677D}" type="slidenum">
              <a:rPr lang="en-GB" noProof="0" smtClean="0"/>
              <a:t>‹#›</a:t>
            </a:fld>
            <a:endParaRPr lang="en-GB" noProof="0"/>
          </a:p>
        </p:txBody>
      </p:sp>
    </p:spTree>
    <p:extLst>
      <p:ext uri="{BB962C8B-B14F-4D97-AF65-F5344CB8AC3E}">
        <p14:creationId xmlns:p14="http://schemas.microsoft.com/office/powerpoint/2010/main" val="593650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ulle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5" name="Text Placeholder 12"/>
          <p:cNvSpPr>
            <a:spLocks noGrp="1"/>
          </p:cNvSpPr>
          <p:nvPr>
            <p:ph type="body" sz="quarter" idx="13"/>
          </p:nvPr>
        </p:nvSpPr>
        <p:spPr>
          <a:xfrm>
            <a:off x="563671" y="1127987"/>
            <a:ext cx="11018729" cy="4967287"/>
          </a:xfrm>
        </p:spPr>
        <p:txBody>
          <a:body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4" name="Date Placeholder 2">
            <a:extLst>
              <a:ext uri="{FF2B5EF4-FFF2-40B4-BE49-F238E27FC236}">
                <a16:creationId xmlns:a16="http://schemas.microsoft.com/office/drawing/2014/main" id="{8779913A-0EA4-4202-B376-7BE0064FAB29}"/>
              </a:ext>
            </a:extLst>
          </p:cNvPr>
          <p:cNvSpPr>
            <a:spLocks noGrp="1"/>
          </p:cNvSpPr>
          <p:nvPr>
            <p:ph type="dt" sz="half" idx="14"/>
          </p:nvPr>
        </p:nvSpPr>
        <p:spPr/>
        <p:txBody>
          <a:bodyPr/>
          <a:lstStyle>
            <a:lvl1pPr defTabSz="457200" eaLnBrk="0" hangingPunct="0">
              <a:defRPr/>
            </a:lvl1pPr>
          </a:lstStyle>
          <a:p>
            <a:pPr>
              <a:defRPr/>
            </a:pPr>
            <a:endParaRPr lang="en-US" altLang="en-US"/>
          </a:p>
        </p:txBody>
      </p:sp>
      <p:sp>
        <p:nvSpPr>
          <p:cNvPr id="6" name="Slide Number Placeholder 3">
            <a:extLst>
              <a:ext uri="{FF2B5EF4-FFF2-40B4-BE49-F238E27FC236}">
                <a16:creationId xmlns:a16="http://schemas.microsoft.com/office/drawing/2014/main" id="{A4E843F2-C92B-4677-A501-7A34213FE62F}"/>
              </a:ext>
            </a:extLst>
          </p:cNvPr>
          <p:cNvSpPr>
            <a:spLocks noGrp="1"/>
          </p:cNvSpPr>
          <p:nvPr>
            <p:ph type="sldNum" sz="quarter" idx="15"/>
          </p:nvPr>
        </p:nvSpPr>
        <p:spPr/>
        <p:txBody>
          <a:bodyPr/>
          <a:lstStyle>
            <a:lvl1pPr defTabSz="457200" eaLnBrk="0" hangingPunct="0">
              <a:defRPr/>
            </a:lvl1pPr>
          </a:lstStyle>
          <a:p>
            <a:pPr>
              <a:defRPr/>
            </a:pPr>
            <a:fld id="{84CA1A48-680E-414C-97A5-2072CA0912A6}" type="slidenum">
              <a:rPr lang="en-US" altLang="en-US"/>
              <a:pPr>
                <a:defRPr/>
              </a:pPr>
              <a:t>‹#›</a:t>
            </a:fld>
            <a:endParaRPr lang="en-US" altLang="en-US"/>
          </a:p>
        </p:txBody>
      </p:sp>
    </p:spTree>
    <p:extLst>
      <p:ext uri="{BB962C8B-B14F-4D97-AF65-F5344CB8AC3E}">
        <p14:creationId xmlns:p14="http://schemas.microsoft.com/office/powerpoint/2010/main" val="4291995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_Normal">
    <p:spTree>
      <p:nvGrpSpPr>
        <p:cNvPr id="1" name=""/>
        <p:cNvGrpSpPr/>
        <p:nvPr/>
      </p:nvGrpSpPr>
      <p:grpSpPr>
        <a:xfrm>
          <a:off x="0" y="0"/>
          <a:ext cx="0" cy="0"/>
          <a:chOff x="0" y="0"/>
          <a:chExt cx="0" cy="0"/>
        </a:xfrm>
      </p:grpSpPr>
      <p:sp>
        <p:nvSpPr>
          <p:cNvPr id="2" name="Slide Number Placeholder 11">
            <a:extLst>
              <a:ext uri="{FF2B5EF4-FFF2-40B4-BE49-F238E27FC236}">
                <a16:creationId xmlns:a16="http://schemas.microsoft.com/office/drawing/2014/main" id="{0A03E3CB-6A69-45E8-9666-98F61D90D452}"/>
              </a:ext>
            </a:extLst>
          </p:cNvPr>
          <p:cNvSpPr>
            <a:spLocks noGrp="1"/>
          </p:cNvSpPr>
          <p:nvPr>
            <p:ph type="sldNum" sz="quarter" idx="10"/>
          </p:nvPr>
        </p:nvSpPr>
        <p:spPr>
          <a:xfrm>
            <a:off x="11508317" y="6519864"/>
            <a:ext cx="2844800" cy="365125"/>
          </a:xfrm>
        </p:spPr>
        <p:txBody>
          <a:bodyPr/>
          <a:lstStyle>
            <a:lvl1pPr>
              <a:defRPr sz="1100" b="1">
                <a:solidFill>
                  <a:schemeClr val="tx1"/>
                </a:solidFill>
              </a:defRPr>
            </a:lvl1pPr>
          </a:lstStyle>
          <a:p>
            <a:pPr>
              <a:defRPr/>
            </a:pPr>
            <a:fld id="{E5E6125F-E9C1-411B-8DD5-7660B66BACA5}" type="slidenum">
              <a:rPr lang="en-US" altLang="en-US"/>
              <a:pPr>
                <a:defRPr/>
              </a:pPr>
              <a:t>‹#›</a:t>
            </a:fld>
            <a:endParaRPr lang="en-US" altLang="en-US"/>
          </a:p>
        </p:txBody>
      </p:sp>
    </p:spTree>
    <p:extLst>
      <p:ext uri="{BB962C8B-B14F-4D97-AF65-F5344CB8AC3E}">
        <p14:creationId xmlns:p14="http://schemas.microsoft.com/office/powerpoint/2010/main" val="1939230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a:xfrm>
            <a:off x="108422" y="6551048"/>
            <a:ext cx="2743200" cy="365125"/>
          </a:xfrm>
        </p:spPr>
        <p:txBody>
          <a:bodyPr/>
          <a:lstStyle/>
          <a:p>
            <a:endParaRPr lang="en-US" dirty="0"/>
          </a:p>
        </p:txBody>
      </p:sp>
      <p:sp>
        <p:nvSpPr>
          <p:cNvPr id="8" name="Content Placeholder 7"/>
          <p:cNvSpPr>
            <a:spLocks noGrp="1"/>
          </p:cNvSpPr>
          <p:nvPr>
            <p:ph sz="quarter" idx="13"/>
          </p:nvPr>
        </p:nvSpPr>
        <p:spPr>
          <a:xfrm>
            <a:off x="838200" y="1668463"/>
            <a:ext cx="10515600" cy="4311650"/>
          </a:xfrm>
          <a:prstGeom prst="rect">
            <a:avLst/>
          </a:prstGeom>
        </p:spPr>
        <p:txBody>
          <a:bodyPr/>
          <a:lstStyle>
            <a:lvl1pPr marL="342900" indent="-342900" algn="l">
              <a:buFont typeface="Arial" charset="0"/>
              <a:buChar char="•"/>
              <a:defRPr sz="2400" b="0" i="0">
                <a:latin typeface="Avenir Book" charset="0"/>
                <a:ea typeface="Avenir Book" charset="0"/>
                <a:cs typeface="Avenir Book" charset="0"/>
              </a:defRPr>
            </a:lvl1pPr>
            <a:lvl2pPr marL="628650" indent="-285750" algn="l">
              <a:buFont typeface="Arial" charset="0"/>
              <a:buChar char="•"/>
              <a:defRPr sz="2000" b="0" i="0">
                <a:latin typeface="Avenir Book" charset="0"/>
                <a:ea typeface="Avenir Book" charset="0"/>
                <a:cs typeface="Avenir Book" charset="0"/>
              </a:defRPr>
            </a:lvl2pPr>
            <a:lvl3pPr marL="971550" indent="-285750" algn="l">
              <a:buFont typeface="Arial" charset="0"/>
              <a:buChar char="•"/>
              <a:defRPr sz="1800" b="0" i="0">
                <a:latin typeface="Avenir Book" charset="0"/>
                <a:ea typeface="Avenir Book" charset="0"/>
                <a:cs typeface="Avenir Book" charset="0"/>
              </a:defRPr>
            </a:lvl3pPr>
            <a:lvl4pPr marL="1314450" indent="-285750" algn="l">
              <a:buFont typeface="Arial" charset="0"/>
              <a:buChar char="•"/>
              <a:defRPr sz="1600" b="0" i="0">
                <a:latin typeface="Avenir Book" charset="0"/>
                <a:ea typeface="Avenir Book" charset="0"/>
                <a:cs typeface="Avenir Book" charset="0"/>
              </a:defRPr>
            </a:lvl4pPr>
            <a:lvl5pPr marL="1657350" indent="-285750" algn="l">
              <a:buFont typeface="Arial" charset="0"/>
              <a:buChar char="•"/>
              <a:defRPr sz="1400"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638236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9" name="Slide Number Placeholder 8"/>
          <p:cNvSpPr>
            <a:spLocks noGrp="1"/>
          </p:cNvSpPr>
          <p:nvPr>
            <p:ph type="sldNum" sz="quarter" idx="10"/>
          </p:nvPr>
        </p:nvSpPr>
        <p:spPr/>
        <p:txBody>
          <a:bodyPr/>
          <a:lstStyle/>
          <a:p>
            <a:fld id="{D9BF5071-ED05-4944-80F9-6D12E6F81990}" type="slidenum">
              <a:rPr lang="en-US" smtClean="0"/>
              <a:t>‹#›</a:t>
            </a:fld>
            <a:endParaRPr lang="en-US"/>
          </a:p>
        </p:txBody>
      </p:sp>
    </p:spTree>
    <p:extLst>
      <p:ext uri="{BB962C8B-B14F-4D97-AF65-F5344CB8AC3E}">
        <p14:creationId xmlns:p14="http://schemas.microsoft.com/office/powerpoint/2010/main" val="283881912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xfrm>
            <a:off x="844550" y="-21110"/>
            <a:ext cx="10502900" cy="760904"/>
          </a:xfrm>
          <a:prstGeom prst="rect">
            <a:avLst/>
          </a:prstGeom>
        </p:spPr>
        <p:txBody>
          <a:bodyPr>
            <a:normAutofit/>
          </a:bodyPr>
          <a:lstStyle>
            <a:lvl1pPr>
              <a:defRPr sz="4400" i="1"/>
            </a:lvl1pPr>
          </a:lstStyle>
          <a:p>
            <a:r>
              <a:rPr lang="en-GB" noProof="0" dirty="0"/>
              <a:t>Title Text</a:t>
            </a:r>
          </a:p>
        </p:txBody>
      </p:sp>
      <p:sp>
        <p:nvSpPr>
          <p:cNvPr id="57" name="Body Level One…"/>
          <p:cNvSpPr txBox="1">
            <a:spLocks noGrp="1"/>
          </p:cNvSpPr>
          <p:nvPr>
            <p:ph type="body" idx="1"/>
          </p:nvPr>
        </p:nvSpPr>
        <p:spPr>
          <a:xfrm>
            <a:off x="342613" y="767460"/>
            <a:ext cx="11642747" cy="5543660"/>
          </a:xfrm>
          <a:prstGeom prst="rect">
            <a:avLst/>
          </a:prstGeom>
        </p:spPr>
        <p:txBody>
          <a:bodyPr anchor="t">
            <a:normAutofit/>
          </a:bodyPr>
          <a:lstStyle>
            <a:lvl1pPr>
              <a:spcBef>
                <a:spcPts val="600"/>
              </a:spcBef>
              <a:defRPr sz="3000"/>
            </a:lvl1pPr>
            <a:lvl2pPr>
              <a:spcBef>
                <a:spcPts val="250"/>
              </a:spcBef>
              <a:buChar char="-"/>
              <a:defRPr sz="3000"/>
            </a:lvl2pPr>
            <a:lvl3pPr>
              <a:spcBef>
                <a:spcPts val="0"/>
              </a:spcBef>
              <a:buClr>
                <a:srgbClr val="000000"/>
              </a:buClr>
              <a:buChar char="‣"/>
              <a:defRPr sz="3000"/>
            </a:lvl3pPr>
            <a:lvl4pPr>
              <a:spcBef>
                <a:spcPts val="0"/>
              </a:spcBef>
              <a:defRPr sz="3000"/>
            </a:lvl4pPr>
            <a:lvl5pPr>
              <a:spcBef>
                <a:spcPts val="0"/>
              </a:spcBef>
              <a:defRPr sz="3000"/>
            </a:lvl5pPr>
          </a:lstStyle>
          <a:p>
            <a:r>
              <a:rPr lang="en-GB" noProof="0"/>
              <a:t>Body Level One</a:t>
            </a:r>
          </a:p>
          <a:p>
            <a:pPr lvl="1"/>
            <a:r>
              <a:rPr lang="en-GB" noProof="0"/>
              <a:t>Body Level Two</a:t>
            </a:r>
          </a:p>
          <a:p>
            <a:pPr lvl="2"/>
            <a:r>
              <a:rPr lang="en-GB" noProof="0"/>
              <a:t>Body Level Three</a:t>
            </a:r>
          </a:p>
          <a:p>
            <a:pPr lvl="3"/>
            <a:r>
              <a:rPr lang="en-GB" noProof="0"/>
              <a:t>Body Level Four</a:t>
            </a:r>
          </a:p>
          <a:p>
            <a:pPr lvl="4"/>
            <a:r>
              <a:rPr lang="en-GB" noProof="0"/>
              <a:t>Body Level Five</a:t>
            </a:r>
          </a:p>
        </p:txBody>
      </p:sp>
      <p:sp>
        <p:nvSpPr>
          <p:cNvPr id="58" name="Slide Number"/>
          <p:cNvSpPr txBox="1">
            <a:spLocks noGrp="1"/>
          </p:cNvSpPr>
          <p:nvPr>
            <p:ph type="sldNum" sz="quarter" idx="2"/>
          </p:nvPr>
        </p:nvSpPr>
        <p:spPr>
          <a:xfrm>
            <a:off x="5984541" y="6540500"/>
            <a:ext cx="216568" cy="235962"/>
          </a:xfrm>
          <a:prstGeom prst="rect">
            <a:avLst/>
          </a:prstGeom>
        </p:spPr>
        <p:txBody>
          <a:bodyPr/>
          <a:lstStyle/>
          <a:p>
            <a:fld id="{86CB4B4D-7CA3-9044-876B-883B54F8677D}" type="slidenum">
              <a:rPr lang="en-GB" noProof="0" smtClean="0"/>
              <a:t>‹#›</a:t>
            </a:fld>
            <a:endParaRPr lang="en-GB" noProof="0"/>
          </a:p>
        </p:txBody>
      </p:sp>
    </p:spTree>
    <p:extLst>
      <p:ext uri="{BB962C8B-B14F-4D97-AF65-F5344CB8AC3E}">
        <p14:creationId xmlns:p14="http://schemas.microsoft.com/office/powerpoint/2010/main" val="253397701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3DD32B3E-8D88-4A8D-9D17-C8834D2DC78B}"/>
              </a:ext>
            </a:extLst>
          </p:cNvPr>
          <p:cNvSpPr>
            <a:spLocks noGrp="1"/>
          </p:cNvSpPr>
          <p:nvPr>
            <p:ph type="dt" sz="half" idx="10"/>
          </p:nvPr>
        </p:nvSpPr>
        <p:spPr/>
        <p:txBody>
          <a:bodyPr/>
          <a:lstStyle/>
          <a:p>
            <a:endParaRPr lang="en-US"/>
          </a:p>
        </p:txBody>
      </p:sp>
      <p:sp>
        <p:nvSpPr>
          <p:cNvPr id="3" name="フッター プレースホルダー 2">
            <a:extLst>
              <a:ext uri="{FF2B5EF4-FFF2-40B4-BE49-F238E27FC236}">
                <a16:creationId xmlns:a16="http://schemas.microsoft.com/office/drawing/2014/main" id="{7DB3760D-D1D3-445F-9997-B17F3E279422}"/>
              </a:ext>
            </a:extLst>
          </p:cNvPr>
          <p:cNvSpPr>
            <a:spLocks noGrp="1"/>
          </p:cNvSpPr>
          <p:nvPr>
            <p:ph type="ftr" sz="quarter" idx="11"/>
          </p:nvPr>
        </p:nvSpPr>
        <p:spPr/>
        <p:txBody>
          <a:bodyPr/>
          <a:lstStyle/>
          <a:p>
            <a:endParaRPr lang="en-US"/>
          </a:p>
        </p:txBody>
      </p:sp>
      <p:sp>
        <p:nvSpPr>
          <p:cNvPr id="4" name="スライド番号プレースホルダー 3">
            <a:extLst>
              <a:ext uri="{FF2B5EF4-FFF2-40B4-BE49-F238E27FC236}">
                <a16:creationId xmlns:a16="http://schemas.microsoft.com/office/drawing/2014/main" id="{AE1CC052-DF32-4A4E-9213-B71BABD1F930}"/>
              </a:ext>
            </a:extLst>
          </p:cNvPr>
          <p:cNvSpPr>
            <a:spLocks noGrp="1"/>
          </p:cNvSpPr>
          <p:nvPr>
            <p:ph type="sldNum" sz="quarter" idx="12"/>
          </p:nvPr>
        </p:nvSpPr>
        <p:spPr/>
        <p:txBody>
          <a:bodyPr/>
          <a:lstStyle/>
          <a:p>
            <a:fld id="{1B83789E-7054-435C-86B5-CBB11BB2C72A}" type="slidenum">
              <a:rPr lang="en-US" smtClean="0"/>
              <a:t>‹#›</a:t>
            </a:fld>
            <a:endParaRPr lang="en-US"/>
          </a:p>
        </p:txBody>
      </p:sp>
    </p:spTree>
    <p:extLst>
      <p:ext uri="{BB962C8B-B14F-4D97-AF65-F5344CB8AC3E}">
        <p14:creationId xmlns:p14="http://schemas.microsoft.com/office/powerpoint/2010/main" val="191587962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Titel och punkter">
    <p:spTree>
      <p:nvGrpSpPr>
        <p:cNvPr id="1" name=""/>
        <p:cNvGrpSpPr/>
        <p:nvPr/>
      </p:nvGrpSpPr>
      <p:grpSpPr>
        <a:xfrm>
          <a:off x="0" y="0"/>
          <a:ext cx="0" cy="0"/>
          <a:chOff x="0" y="0"/>
          <a:chExt cx="0" cy="0"/>
        </a:xfrm>
      </p:grpSpPr>
      <p:sp>
        <p:nvSpPr>
          <p:cNvPr id="15"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16" name="Title Text"/>
          <p:cNvSpPr>
            <a:spLocks noGrp="1"/>
          </p:cNvSpPr>
          <p:nvPr>
            <p:ph type="title"/>
          </p:nvPr>
        </p:nvSpPr>
        <p:spPr>
          <a:prstGeom prst="rect">
            <a:avLst/>
          </a:prstGeom>
        </p:spPr>
        <p:txBody>
          <a:bodyPr/>
          <a:lstStyle/>
          <a:p>
            <a:r>
              <a:t>Title Text</a:t>
            </a:r>
          </a:p>
        </p:txBody>
      </p:sp>
    </p:spTree>
    <p:extLst>
      <p:ext uri="{BB962C8B-B14F-4D97-AF65-F5344CB8AC3E}">
        <p14:creationId xmlns:p14="http://schemas.microsoft.com/office/powerpoint/2010/main" val="48292822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Titel och punkter copy">
    <p:spTree>
      <p:nvGrpSpPr>
        <p:cNvPr id="1" name=""/>
        <p:cNvGrpSpPr/>
        <p:nvPr/>
      </p:nvGrpSpPr>
      <p:grpSpPr>
        <a:xfrm>
          <a:off x="0" y="0"/>
          <a:ext cx="0" cy="0"/>
          <a:chOff x="0" y="0"/>
          <a:chExt cx="0" cy="0"/>
        </a:xfrm>
      </p:grpSpPr>
      <p:sp>
        <p:nvSpPr>
          <p:cNvPr id="23"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24" name="LogoBadge-01.jpg" descr="LogoBadge-0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25" name="CLIC-Logo-Color-72.png" descr="CLIC-Logo-Color-72.png"/>
          <p:cNvPicPr>
            <a:picLocks noChangeAspect="1"/>
          </p:cNvPicPr>
          <p:nvPr/>
        </p:nvPicPr>
        <p:blipFill>
          <a:blip r:embed="rId3"/>
          <a:stretch>
            <a:fillRect/>
          </a:stretch>
        </p:blipFill>
        <p:spPr>
          <a:xfrm>
            <a:off x="13005" y="58706"/>
            <a:ext cx="1189776" cy="1189776"/>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27" name="Title Text"/>
          <p:cNvSpPr>
            <a:spLocks noGrp="1"/>
          </p:cNvSpPr>
          <p:nvPr>
            <p:ph type="title"/>
          </p:nvPr>
        </p:nvSpPr>
        <p:spPr>
          <a:xfrm>
            <a:off x="2416969" y="184944"/>
            <a:ext cx="7358063" cy="950000"/>
          </a:xfrm>
          <a:prstGeom prst="rect">
            <a:avLst/>
          </a:prstGeom>
        </p:spPr>
        <p:txBody>
          <a:bodyPr/>
          <a:lstStyle>
            <a:lvl1pPr>
              <a:defRPr sz="3750"/>
            </a:lvl1pPr>
          </a:lstStyle>
          <a:p>
            <a:r>
              <a:t>Title Text</a:t>
            </a:r>
          </a:p>
        </p:txBody>
      </p:sp>
      <p:sp>
        <p:nvSpPr>
          <p:cNvPr id="28" name="Body Level One…"/>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 name="Spåtind 2020 / Rickard Ström lars.rickard.stroem@cern.ch">
            <a:extLst>
              <a:ext uri="{FF2B5EF4-FFF2-40B4-BE49-F238E27FC236}">
                <a16:creationId xmlns:a16="http://schemas.microsoft.com/office/drawing/2014/main" id="{CCA05CB3-0A90-2649-A626-A317B2BD8EA2}"/>
              </a:ext>
            </a:extLst>
          </p:cNvPr>
          <p:cNvSpPr txBox="1"/>
          <p:nvPr userDrawn="1"/>
        </p:nvSpPr>
        <p:spPr>
          <a:xfrm>
            <a:off x="5572632" y="6584508"/>
            <a:ext cx="1046761" cy="2721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pPr algn="ctr">
              <a:defRPr sz="2600">
                <a:solidFill>
                  <a:srgbClr val="FFFFFF"/>
                </a:solidFill>
              </a:defRPr>
            </a:pPr>
            <a:r>
              <a:rPr lang="en-US" sz="1300" dirty="0"/>
              <a:t>CLIC Update</a:t>
            </a:r>
            <a:endParaRPr lang="en-US" sz="1300" dirty="0">
              <a:hlinkClick r:id="rId4"/>
            </a:endParaRPr>
          </a:p>
        </p:txBody>
      </p:sp>
      <p:sp>
        <p:nvSpPr>
          <p:cNvPr id="2" name="TextBox 1">
            <a:extLst>
              <a:ext uri="{FF2B5EF4-FFF2-40B4-BE49-F238E27FC236}">
                <a16:creationId xmlns:a16="http://schemas.microsoft.com/office/drawing/2014/main" id="{C4D05AD3-4EFB-6563-24A6-CFA4C6882994}"/>
              </a:ext>
            </a:extLst>
          </p:cNvPr>
          <p:cNvSpPr txBox="1"/>
          <p:nvPr userDrawn="1"/>
        </p:nvSpPr>
        <p:spPr>
          <a:xfrm>
            <a:off x="47328" y="6569636"/>
            <a:ext cx="1540677" cy="3443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algn="ctr">
              <a:defRPr sz="2600">
                <a:solidFill>
                  <a:srgbClr val="FFFFFF"/>
                </a:solidFill>
              </a:defRPr>
            </a:pPr>
            <a:r>
              <a:rPr lang="en-US" sz="1300" dirty="0"/>
              <a:t>IAS HKUST - 2023</a:t>
            </a:r>
            <a:endParaRPr lang="en-US" sz="1300" dirty="0">
              <a:hlinkClick r:id="rId4"/>
            </a:endParaRPr>
          </a:p>
        </p:txBody>
      </p:sp>
    </p:spTree>
    <p:extLst>
      <p:ext uri="{BB962C8B-B14F-4D97-AF65-F5344CB8AC3E}">
        <p14:creationId xmlns:p14="http://schemas.microsoft.com/office/powerpoint/2010/main" val="206111095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lvl1pPr>
              <a:defRPr b="0" i="0">
                <a:latin typeface="Avenir Book" charset="0"/>
                <a:ea typeface="Avenir Book" charset="0"/>
                <a:cs typeface="Avenir Book" charset="0"/>
              </a:defRPr>
            </a:lvl1pPr>
          </a:lstStyle>
          <a:p>
            <a:endParaRPr lang="en-US" dirty="0"/>
          </a:p>
        </p:txBody>
      </p:sp>
      <p:sp>
        <p:nvSpPr>
          <p:cNvPr id="5" name="Slide Number Placeholder 4"/>
          <p:cNvSpPr>
            <a:spLocks noGrp="1"/>
          </p:cNvSpPr>
          <p:nvPr>
            <p:ph type="sldNum" sz="quarter" idx="11"/>
          </p:nvPr>
        </p:nvSpPr>
        <p:spPr>
          <a:xfrm>
            <a:off x="11870885" y="6580110"/>
            <a:ext cx="336630" cy="336630"/>
          </a:xfrm>
        </p:spPr>
        <p:txBody>
          <a:bodyPr/>
          <a:lstStyle>
            <a:lvl1pPr>
              <a:defRPr b="0" i="0">
                <a:latin typeface="Avenir Book" charset="0"/>
                <a:ea typeface="Avenir Book" charset="0"/>
                <a:cs typeface="Avenir Book" charset="0"/>
              </a:defRPr>
            </a:lvl1pPr>
          </a:lstStyle>
          <a:p>
            <a:fld id="{DEF62AA5-A9F9-344C-9738-C68EB5A8EDFF}" type="slidenum">
              <a:rPr lang="en-US" smtClean="0"/>
              <a:pPr/>
              <a:t>‹#›</a:t>
            </a:fld>
            <a:endParaRPr lang="en-US"/>
          </a:p>
        </p:txBody>
      </p:sp>
      <p:sp>
        <p:nvSpPr>
          <p:cNvPr id="7" name="Title 6"/>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3" hasCustomPrompt="1"/>
          </p:nvPr>
        </p:nvSpPr>
        <p:spPr>
          <a:xfrm>
            <a:off x="1558979" y="3957802"/>
            <a:ext cx="9074047" cy="479742"/>
          </a:xfrm>
          <a:prstGeom prst="rect">
            <a:avLst/>
          </a:prstGeom>
        </p:spPr>
        <p:txBody>
          <a:bodyPr lIns="100564" tIns="50282" rIns="100564" bIns="50282"/>
          <a:lstStyle>
            <a:lvl1pPr>
              <a:defRPr sz="1997" b="0" i="0" baseline="0">
                <a:latin typeface="Avenir Book" charset="0"/>
                <a:ea typeface="Avenir Book" charset="0"/>
                <a:cs typeface="Avenir Book" charset="0"/>
              </a:defRPr>
            </a:lvl1pPr>
          </a:lstStyle>
          <a:p>
            <a:pPr lvl="0"/>
            <a:r>
              <a:rPr lang="en-US" dirty="0"/>
              <a:t>The Conference X, 13 October 2017</a:t>
            </a:r>
          </a:p>
        </p:txBody>
      </p:sp>
      <p:sp>
        <p:nvSpPr>
          <p:cNvPr id="11" name="Text Placeholder 10"/>
          <p:cNvSpPr>
            <a:spLocks noGrp="1"/>
          </p:cNvSpPr>
          <p:nvPr>
            <p:ph type="body" sz="quarter" idx="14" hasCustomPrompt="1"/>
          </p:nvPr>
        </p:nvSpPr>
        <p:spPr>
          <a:xfrm>
            <a:off x="3509593" y="5537922"/>
            <a:ext cx="5184708" cy="392125"/>
          </a:xfrm>
          <a:prstGeom prst="rect">
            <a:avLst/>
          </a:prstGeom>
        </p:spPr>
        <p:txBody>
          <a:bodyPr lIns="100564" tIns="50282" rIns="100564" bIns="50282"/>
          <a:lstStyle>
            <a:lvl1pPr>
              <a:defRPr sz="1816" b="0" i="0" baseline="0">
                <a:latin typeface="Avenir Book" charset="0"/>
                <a:ea typeface="Avenir Book" charset="0"/>
                <a:cs typeface="Avenir Book" charset="0"/>
              </a:defRPr>
            </a:lvl1pPr>
          </a:lstStyle>
          <a:p>
            <a:pPr lvl="0"/>
            <a:r>
              <a:rPr lang="en-US" dirty="0"/>
              <a:t>Name, name@cern.ch</a:t>
            </a:r>
          </a:p>
        </p:txBody>
      </p:sp>
    </p:spTree>
    <p:extLst>
      <p:ext uri="{BB962C8B-B14F-4D97-AF65-F5344CB8AC3E}">
        <p14:creationId xmlns:p14="http://schemas.microsoft.com/office/powerpoint/2010/main" val="27986674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a:xfrm>
            <a:off x="609601" y="1600203"/>
            <a:ext cx="9956800" cy="4525963"/>
          </a:xfrm>
          <a:prstGeom prst="rect">
            <a:avLst/>
          </a:prstGeo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Slide Number">
            <a:extLst>
              <a:ext uri="{FF2B5EF4-FFF2-40B4-BE49-F238E27FC236}">
                <a16:creationId xmlns:a16="http://schemas.microsoft.com/office/drawing/2014/main" id="{934F82B0-40E3-D7EF-235D-4F301B64E518}"/>
              </a:ext>
            </a:extLst>
          </p:cNvPr>
          <p:cNvSpPr>
            <a:spLocks noGrp="1"/>
          </p:cNvSpPr>
          <p:nvPr>
            <p:ph type="sldNum" sz="quarter" idx="2"/>
          </p:nvPr>
        </p:nvSpPr>
        <p:spPr>
          <a:xfrm>
            <a:off x="11869281" y="6580110"/>
            <a:ext cx="339836" cy="336630"/>
          </a:xfrm>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25173646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en-US"/>
              <a:t>Click to edit Master title style</a:t>
            </a:r>
          </a:p>
        </p:txBody>
      </p:sp>
      <p:sp>
        <p:nvSpPr>
          <p:cNvPr id="3" name="Slide Number">
            <a:extLst>
              <a:ext uri="{FF2B5EF4-FFF2-40B4-BE49-F238E27FC236}">
                <a16:creationId xmlns:a16="http://schemas.microsoft.com/office/drawing/2014/main" id="{114BB713-E615-0E01-8C57-90B8AF5F2F64}"/>
              </a:ext>
            </a:extLst>
          </p:cNvPr>
          <p:cNvSpPr>
            <a:spLocks noGrp="1"/>
          </p:cNvSpPr>
          <p:nvPr>
            <p:ph type="sldNum" sz="quarter" idx="2"/>
          </p:nvPr>
        </p:nvSpPr>
        <p:spPr>
          <a:xfrm>
            <a:off x="11869281" y="6580110"/>
            <a:ext cx="339836" cy="336630"/>
          </a:xfrm>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1353611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asic layout">
    <p:spTree>
      <p:nvGrpSpPr>
        <p:cNvPr id="1" name=""/>
        <p:cNvGrpSpPr/>
        <p:nvPr/>
      </p:nvGrpSpPr>
      <p:grpSpPr>
        <a:xfrm>
          <a:off x="0" y="0"/>
          <a:ext cx="0" cy="0"/>
          <a:chOff x="0" y="0"/>
          <a:chExt cx="0" cy="0"/>
        </a:xfrm>
      </p:grpSpPr>
      <p:sp>
        <p:nvSpPr>
          <p:cNvPr id="2" name="Title 1"/>
          <p:cNvSpPr>
            <a:spLocks noGrp="1"/>
          </p:cNvSpPr>
          <p:nvPr>
            <p:ph type="title"/>
          </p:nvPr>
        </p:nvSpPr>
        <p:spPr>
          <a:xfrm>
            <a:off x="1091183" y="0"/>
            <a:ext cx="10483849" cy="771525"/>
          </a:xfrm>
        </p:spPr>
        <p:txBody>
          <a:bodyPr/>
          <a:lstStyle/>
          <a:p>
            <a:r>
              <a:rPr lang="fr-CH"/>
              <a:t>Click to edit Master title style</a:t>
            </a:r>
            <a:endParaRPr lang="en-US"/>
          </a:p>
        </p:txBody>
      </p:sp>
      <p:sp>
        <p:nvSpPr>
          <p:cNvPr id="5" name="Text Placeholder 12"/>
          <p:cNvSpPr>
            <a:spLocks noGrp="1"/>
          </p:cNvSpPr>
          <p:nvPr>
            <p:ph type="body" sz="quarter" idx="13"/>
          </p:nvPr>
        </p:nvSpPr>
        <p:spPr>
          <a:xfrm>
            <a:off x="551384" y="1152526"/>
            <a:ext cx="11250083" cy="4967287"/>
          </a:xfrm>
        </p:spPr>
        <p:txBody>
          <a:bodyPr>
            <a:normAutofit/>
          </a:bodyPr>
          <a:lstStyle>
            <a:lvl1pPr marL="36576" indent="0">
              <a:buFontTx/>
              <a:buNone/>
              <a:defRPr sz="2000"/>
            </a:lvl1pPr>
            <a:lvl2pPr marL="448056" indent="0">
              <a:buFontTx/>
              <a:buNone/>
              <a:defRPr/>
            </a:lvl2pPr>
            <a:lvl3pPr marL="749808" indent="0">
              <a:buFontTx/>
              <a:buNone/>
              <a:defRPr/>
            </a:lvl3pPr>
            <a:lvl4pPr marL="1042416" indent="0">
              <a:buFontTx/>
              <a:buNone/>
              <a:defRPr/>
            </a:lvl4pPr>
            <a:lvl5pPr marL="1307592" indent="0">
              <a:buFontTx/>
              <a:buNone/>
              <a:defRPr/>
            </a:lvl5pPr>
          </a:lstStyle>
          <a:p>
            <a:pPr lvl="0"/>
            <a:r>
              <a:rPr lang="fr-CH" dirty="0"/>
              <a:t>Click to edit Master text styles</a:t>
            </a:r>
          </a:p>
        </p:txBody>
      </p:sp>
      <p:sp>
        <p:nvSpPr>
          <p:cNvPr id="4" name="Date Placeholder 2">
            <a:extLst>
              <a:ext uri="{FF2B5EF4-FFF2-40B4-BE49-F238E27FC236}">
                <a16:creationId xmlns:a16="http://schemas.microsoft.com/office/drawing/2014/main" id="{06012DC1-AEA4-4527-AA2C-F3C5F310638E}"/>
              </a:ext>
            </a:extLst>
          </p:cNvPr>
          <p:cNvSpPr>
            <a:spLocks noGrp="1"/>
          </p:cNvSpPr>
          <p:nvPr>
            <p:ph type="dt" sz="half" idx="14"/>
          </p:nvPr>
        </p:nvSpPr>
        <p:spPr/>
        <p:txBody>
          <a:bodyPr/>
          <a:lstStyle>
            <a:lvl1pPr defTabSz="457200" eaLnBrk="0" hangingPunct="0">
              <a:defRPr/>
            </a:lvl1pPr>
          </a:lstStyle>
          <a:p>
            <a:pPr>
              <a:defRPr/>
            </a:pPr>
            <a:endParaRPr lang="en-US" altLang="en-US"/>
          </a:p>
        </p:txBody>
      </p:sp>
      <p:sp>
        <p:nvSpPr>
          <p:cNvPr id="6" name="Slide Number Placeholder 3">
            <a:extLst>
              <a:ext uri="{FF2B5EF4-FFF2-40B4-BE49-F238E27FC236}">
                <a16:creationId xmlns:a16="http://schemas.microsoft.com/office/drawing/2014/main" id="{A2821C00-7BDA-4FC5-B55F-2287924835CE}"/>
              </a:ext>
            </a:extLst>
          </p:cNvPr>
          <p:cNvSpPr>
            <a:spLocks noGrp="1"/>
          </p:cNvSpPr>
          <p:nvPr>
            <p:ph type="sldNum" sz="quarter" idx="15"/>
          </p:nvPr>
        </p:nvSpPr>
        <p:spPr/>
        <p:txBody>
          <a:bodyPr/>
          <a:lstStyle>
            <a:lvl1pPr defTabSz="457200" eaLnBrk="0" hangingPunct="0">
              <a:defRPr/>
            </a:lvl1pPr>
          </a:lstStyle>
          <a:p>
            <a:pPr>
              <a:defRPr/>
            </a:pPr>
            <a:fld id="{5CB5AED3-26AD-487A-87EB-C04A4C3C2297}" type="slidenum">
              <a:rPr lang="en-US" altLang="en-US"/>
              <a:pPr>
                <a:defRPr/>
              </a:pPr>
              <a:t>‹#›</a:t>
            </a:fld>
            <a:endParaRPr lang="en-US" altLang="en-US"/>
          </a:p>
        </p:txBody>
      </p:sp>
    </p:spTree>
    <p:extLst>
      <p:ext uri="{BB962C8B-B14F-4D97-AF65-F5344CB8AC3E}">
        <p14:creationId xmlns:p14="http://schemas.microsoft.com/office/powerpoint/2010/main" val="94339287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0" i="0">
                <a:latin typeface="Avenir Book" charset="0"/>
                <a:ea typeface="Avenir Book" charset="0"/>
                <a:cs typeface="Avenir Book" charset="0"/>
              </a:defRPr>
            </a:lvl1pPr>
          </a:lstStyle>
          <a:p>
            <a:r>
              <a:rPr lang="en-US" dirty="0"/>
              <a:t>Title</a:t>
            </a:r>
          </a:p>
        </p:txBody>
      </p:sp>
      <p:sp>
        <p:nvSpPr>
          <p:cNvPr id="9" name="Slide Number Placeholder 5"/>
          <p:cNvSpPr>
            <a:spLocks noGrp="1"/>
          </p:cNvSpPr>
          <p:nvPr>
            <p:ph type="sldNum" sz="quarter" idx="4"/>
          </p:nvPr>
        </p:nvSpPr>
        <p:spPr>
          <a:xfrm>
            <a:off x="11821564" y="6579857"/>
            <a:ext cx="382629" cy="283134"/>
          </a:xfrm>
          <a:prstGeom prst="rect">
            <a:avLst/>
          </a:prstGeom>
        </p:spPr>
        <p:txBody>
          <a:bodyPr vert="horz" lIns="100564" tIns="50282" rIns="100564" bIns="50282" rtlCol="0" anchor="ctr"/>
          <a:lstStyle>
            <a:lvl1pPr algn="r">
              <a:defRPr sz="118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4" name="Content Placeholder 3"/>
          <p:cNvSpPr>
            <a:spLocks noGrp="1"/>
          </p:cNvSpPr>
          <p:nvPr>
            <p:ph sz="quarter" idx="10"/>
          </p:nvPr>
        </p:nvSpPr>
        <p:spPr>
          <a:xfrm>
            <a:off x="838200" y="1698129"/>
            <a:ext cx="10515600" cy="4232411"/>
          </a:xfrm>
          <a:prstGeom prst="rect">
            <a:avLst/>
          </a:prstGeom>
        </p:spPr>
        <p:txBody>
          <a:bodyPr lIns="100564" tIns="50282" rIns="100564" bIns="50282"/>
          <a:lstStyle>
            <a:lvl1pPr>
              <a:defRPr b="0" i="0">
                <a:latin typeface="Avenir Book" charset="0"/>
                <a:ea typeface="Avenir Book" charset="0"/>
                <a:cs typeface="Avenir Book" charset="0"/>
              </a:defRPr>
            </a:lvl1pPr>
            <a:lvl2pPr>
              <a:defRPr b="0" i="0">
                <a:latin typeface="Avenir Book" charset="0"/>
                <a:ea typeface="Avenir Book" charset="0"/>
                <a:cs typeface="Avenir Book" charset="0"/>
              </a:defRPr>
            </a:lvl2pPr>
            <a:lvl3pPr>
              <a:defRPr b="0" i="0">
                <a:latin typeface="Avenir Book" charset="0"/>
                <a:ea typeface="Avenir Book" charset="0"/>
                <a:cs typeface="Avenir Book" charset="0"/>
              </a:defRPr>
            </a:lvl3pPr>
            <a:lvl4pPr>
              <a:defRPr b="0" i="0">
                <a:latin typeface="Avenir Book" charset="0"/>
                <a:ea typeface="Avenir Book" charset="0"/>
                <a:cs typeface="Avenir Book" charset="0"/>
              </a:defRPr>
            </a:lvl4pPr>
            <a:lvl5pPr>
              <a:defRPr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6121878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Titel och punkter">
    <p:spTree>
      <p:nvGrpSpPr>
        <p:cNvPr id="1" name=""/>
        <p:cNvGrpSpPr/>
        <p:nvPr/>
      </p:nvGrpSpPr>
      <p:grpSpPr>
        <a:xfrm>
          <a:off x="0" y="0"/>
          <a:ext cx="0" cy="0"/>
          <a:chOff x="0" y="0"/>
          <a:chExt cx="0" cy="0"/>
        </a:xfrm>
      </p:grpSpPr>
      <p:sp>
        <p:nvSpPr>
          <p:cNvPr id="15"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16" name="Title Text"/>
          <p:cNvSpPr>
            <a:spLocks noGrp="1"/>
          </p:cNvSpPr>
          <p:nvPr>
            <p:ph type="title"/>
          </p:nvPr>
        </p:nvSpPr>
        <p:spPr>
          <a:prstGeom prst="rect">
            <a:avLst/>
          </a:prstGeom>
        </p:spPr>
        <p:txBody>
          <a:bodyPr/>
          <a:lstStyle/>
          <a:p>
            <a:r>
              <a:t>Title Text</a:t>
            </a:r>
          </a:p>
        </p:txBody>
      </p:sp>
    </p:spTree>
    <p:extLst>
      <p:ext uri="{BB962C8B-B14F-4D97-AF65-F5344CB8AC3E}">
        <p14:creationId xmlns:p14="http://schemas.microsoft.com/office/powerpoint/2010/main" val="180785495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Titel och punkter copy">
    <p:spTree>
      <p:nvGrpSpPr>
        <p:cNvPr id="1" name=""/>
        <p:cNvGrpSpPr/>
        <p:nvPr/>
      </p:nvGrpSpPr>
      <p:grpSpPr>
        <a:xfrm>
          <a:off x="0" y="0"/>
          <a:ext cx="0" cy="0"/>
          <a:chOff x="0" y="0"/>
          <a:chExt cx="0" cy="0"/>
        </a:xfrm>
      </p:grpSpPr>
      <p:sp>
        <p:nvSpPr>
          <p:cNvPr id="23"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24" name="LogoBadge-01.jpg" descr="LogoBadge-01.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25" name="CLIC-Logo-Color-72.png" descr="CLIC-Logo-Color-72.png"/>
          <p:cNvPicPr>
            <a:picLocks noChangeAspect="1"/>
          </p:cNvPicPr>
          <p:nvPr/>
        </p:nvPicPr>
        <p:blipFill>
          <a:blip r:embed="rId3"/>
          <a:stretch>
            <a:fillRect/>
          </a:stretch>
        </p:blipFill>
        <p:spPr>
          <a:xfrm>
            <a:off x="13005" y="58706"/>
            <a:ext cx="1189776" cy="1189776"/>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27" name="Title Text"/>
          <p:cNvSpPr>
            <a:spLocks noGrp="1"/>
          </p:cNvSpPr>
          <p:nvPr>
            <p:ph type="title"/>
          </p:nvPr>
        </p:nvSpPr>
        <p:spPr>
          <a:xfrm>
            <a:off x="2416969" y="184944"/>
            <a:ext cx="7358063" cy="950000"/>
          </a:xfrm>
          <a:prstGeom prst="rect">
            <a:avLst/>
          </a:prstGeom>
        </p:spPr>
        <p:txBody>
          <a:bodyPr/>
          <a:lstStyle>
            <a:lvl1pPr>
              <a:defRPr sz="3750"/>
            </a:lvl1pPr>
          </a:lstStyle>
          <a:p>
            <a:r>
              <a:t>Title Text</a:t>
            </a:r>
          </a:p>
        </p:txBody>
      </p:sp>
      <p:sp>
        <p:nvSpPr>
          <p:cNvPr id="28" name="Body Level One…"/>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2" name="Spåtind 2020 / Rickard Ström lars.rickard.stroem@cern.ch">
            <a:extLst>
              <a:ext uri="{FF2B5EF4-FFF2-40B4-BE49-F238E27FC236}">
                <a16:creationId xmlns:a16="http://schemas.microsoft.com/office/drawing/2014/main" id="{2AE9AD55-C7AC-6842-B4B3-6982E1B8AC33}"/>
              </a:ext>
            </a:extLst>
          </p:cNvPr>
          <p:cNvSpPr txBox="1"/>
          <p:nvPr userDrawn="1"/>
        </p:nvSpPr>
        <p:spPr>
          <a:xfrm>
            <a:off x="5572634" y="6584508"/>
            <a:ext cx="1046761" cy="2721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pPr algn="ctr">
              <a:defRPr sz="2600">
                <a:solidFill>
                  <a:srgbClr val="FFFFFF"/>
                </a:solidFill>
              </a:defRPr>
            </a:pPr>
            <a:r>
              <a:rPr lang="en-US" sz="1300" dirty="0"/>
              <a:t>CLIC Update</a:t>
            </a:r>
            <a:endParaRPr lang="en-US" sz="1300" dirty="0">
              <a:hlinkClick r:id="rId4"/>
            </a:endParaRPr>
          </a:p>
        </p:txBody>
      </p:sp>
      <p:sp>
        <p:nvSpPr>
          <p:cNvPr id="2" name="TextBox 1">
            <a:extLst>
              <a:ext uri="{FF2B5EF4-FFF2-40B4-BE49-F238E27FC236}">
                <a16:creationId xmlns:a16="http://schemas.microsoft.com/office/drawing/2014/main" id="{B0B33153-95AE-5EEB-96CF-62A0EE44F3CE}"/>
              </a:ext>
            </a:extLst>
          </p:cNvPr>
          <p:cNvSpPr txBox="1"/>
          <p:nvPr userDrawn="1"/>
        </p:nvSpPr>
        <p:spPr>
          <a:xfrm>
            <a:off x="47328" y="6569636"/>
            <a:ext cx="1540677" cy="3443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algn="ctr">
              <a:defRPr sz="2600">
                <a:solidFill>
                  <a:srgbClr val="FFFFFF"/>
                </a:solidFill>
              </a:defRPr>
            </a:pPr>
            <a:r>
              <a:rPr lang="en-US" sz="1300" dirty="0"/>
              <a:t>IAS HKUST - 2023</a:t>
            </a:r>
            <a:endParaRPr lang="en-US" sz="1300" dirty="0">
              <a:hlinkClick r:id="rId4"/>
            </a:endParaRPr>
          </a:p>
        </p:txBody>
      </p:sp>
    </p:spTree>
    <p:extLst>
      <p:ext uri="{BB962C8B-B14F-4D97-AF65-F5344CB8AC3E}">
        <p14:creationId xmlns:p14="http://schemas.microsoft.com/office/powerpoint/2010/main" val="297359270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lvl1pPr>
              <a:defRPr b="0" i="0">
                <a:latin typeface="Avenir Book" charset="0"/>
                <a:ea typeface="Avenir Book" charset="0"/>
                <a:cs typeface="Avenir Book" charset="0"/>
              </a:defRPr>
            </a:lvl1pPr>
          </a:lstStyle>
          <a:p>
            <a:endParaRPr lang="en-US" dirty="0"/>
          </a:p>
        </p:txBody>
      </p:sp>
      <p:sp>
        <p:nvSpPr>
          <p:cNvPr id="5" name="Slide Number Placeholder 4"/>
          <p:cNvSpPr>
            <a:spLocks noGrp="1"/>
          </p:cNvSpPr>
          <p:nvPr>
            <p:ph type="sldNum" sz="quarter" idx="11"/>
          </p:nvPr>
        </p:nvSpPr>
        <p:spPr>
          <a:xfrm>
            <a:off x="11870885" y="6580110"/>
            <a:ext cx="336630" cy="336630"/>
          </a:xfrm>
        </p:spPr>
        <p:txBody>
          <a:bodyPr/>
          <a:lstStyle>
            <a:lvl1pPr>
              <a:defRPr b="0" i="0">
                <a:latin typeface="Avenir Book" charset="0"/>
                <a:ea typeface="Avenir Book" charset="0"/>
                <a:cs typeface="Avenir Book" charset="0"/>
              </a:defRPr>
            </a:lvl1pPr>
          </a:lstStyle>
          <a:p>
            <a:fld id="{DEF62AA5-A9F9-344C-9738-C68EB5A8EDFF}" type="slidenum">
              <a:rPr lang="en-US" smtClean="0"/>
              <a:pPr/>
              <a:t>‹#›</a:t>
            </a:fld>
            <a:endParaRPr lang="en-US"/>
          </a:p>
        </p:txBody>
      </p:sp>
      <p:sp>
        <p:nvSpPr>
          <p:cNvPr id="7" name="Title 6"/>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3" hasCustomPrompt="1"/>
          </p:nvPr>
        </p:nvSpPr>
        <p:spPr>
          <a:xfrm>
            <a:off x="1558979" y="3957802"/>
            <a:ext cx="9074047" cy="479742"/>
          </a:xfrm>
          <a:prstGeom prst="rect">
            <a:avLst/>
          </a:prstGeom>
        </p:spPr>
        <p:txBody>
          <a:bodyPr lIns="100564" tIns="50282" rIns="100564" bIns="50282"/>
          <a:lstStyle>
            <a:lvl1pPr>
              <a:defRPr sz="1997" b="0" i="0" baseline="0">
                <a:latin typeface="Avenir Book" charset="0"/>
                <a:ea typeface="Avenir Book" charset="0"/>
                <a:cs typeface="Avenir Book" charset="0"/>
              </a:defRPr>
            </a:lvl1pPr>
          </a:lstStyle>
          <a:p>
            <a:pPr lvl="0"/>
            <a:r>
              <a:rPr lang="en-US" dirty="0"/>
              <a:t>The Conference X, 13 October 2017</a:t>
            </a:r>
          </a:p>
        </p:txBody>
      </p:sp>
      <p:sp>
        <p:nvSpPr>
          <p:cNvPr id="11" name="Text Placeholder 10"/>
          <p:cNvSpPr>
            <a:spLocks noGrp="1"/>
          </p:cNvSpPr>
          <p:nvPr>
            <p:ph type="body" sz="quarter" idx="14" hasCustomPrompt="1"/>
          </p:nvPr>
        </p:nvSpPr>
        <p:spPr>
          <a:xfrm>
            <a:off x="3509593" y="5537922"/>
            <a:ext cx="5184708" cy="392125"/>
          </a:xfrm>
          <a:prstGeom prst="rect">
            <a:avLst/>
          </a:prstGeom>
        </p:spPr>
        <p:txBody>
          <a:bodyPr lIns="100564" tIns="50282" rIns="100564" bIns="50282"/>
          <a:lstStyle>
            <a:lvl1pPr>
              <a:defRPr sz="1816" b="0" i="0" baseline="0">
                <a:latin typeface="Avenir Book" charset="0"/>
                <a:ea typeface="Avenir Book" charset="0"/>
                <a:cs typeface="Avenir Book" charset="0"/>
              </a:defRPr>
            </a:lvl1pPr>
          </a:lstStyle>
          <a:p>
            <a:pPr lvl="0"/>
            <a:r>
              <a:rPr lang="en-US" dirty="0"/>
              <a:t>Name, name@cern.ch</a:t>
            </a:r>
          </a:p>
        </p:txBody>
      </p:sp>
    </p:spTree>
    <p:extLst>
      <p:ext uri="{BB962C8B-B14F-4D97-AF65-F5344CB8AC3E}">
        <p14:creationId xmlns:p14="http://schemas.microsoft.com/office/powerpoint/2010/main" val="406413271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a:xfrm>
            <a:off x="609601" y="1600203"/>
            <a:ext cx="9956800" cy="4525963"/>
          </a:xfrm>
          <a:prstGeom prst="rect">
            <a:avLst/>
          </a:prstGeo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Slide Number">
            <a:extLst>
              <a:ext uri="{FF2B5EF4-FFF2-40B4-BE49-F238E27FC236}">
                <a16:creationId xmlns:a16="http://schemas.microsoft.com/office/drawing/2014/main" id="{F31125C0-A945-8C2A-E044-BDF0A33757B7}"/>
              </a:ext>
            </a:extLst>
          </p:cNvPr>
          <p:cNvSpPr>
            <a:spLocks noGrp="1"/>
          </p:cNvSpPr>
          <p:nvPr>
            <p:ph type="sldNum" sz="quarter" idx="2"/>
          </p:nvPr>
        </p:nvSpPr>
        <p:spPr>
          <a:xfrm>
            <a:off x="11869281" y="6580110"/>
            <a:ext cx="339836" cy="336630"/>
          </a:xfrm>
          <a:prstGeom prst="rect">
            <a:avLst/>
          </a:prstGeom>
        </p:spPr>
        <p:txBody>
          <a:bodyPr/>
          <a:lstStyle/>
          <a:p>
            <a:fld id="{86CB4B4D-7CA3-9044-876B-883B54F8677D}" type="slidenum">
              <a:t>‹#›</a:t>
            </a:fld>
            <a:endParaRPr dirty="0"/>
          </a:p>
        </p:txBody>
      </p:sp>
      <p:sp>
        <p:nvSpPr>
          <p:cNvPr id="5" name="TextBox 4">
            <a:extLst>
              <a:ext uri="{FF2B5EF4-FFF2-40B4-BE49-F238E27FC236}">
                <a16:creationId xmlns:a16="http://schemas.microsoft.com/office/drawing/2014/main" id="{D5F9C695-9320-A85A-B427-A73CCA2D446C}"/>
              </a:ext>
            </a:extLst>
          </p:cNvPr>
          <p:cNvSpPr txBox="1"/>
          <p:nvPr userDrawn="1"/>
        </p:nvSpPr>
        <p:spPr>
          <a:xfrm>
            <a:off x="47328" y="6569636"/>
            <a:ext cx="1540677" cy="3443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algn="ctr">
              <a:defRPr sz="2600">
                <a:solidFill>
                  <a:srgbClr val="FFFFFF"/>
                </a:solidFill>
              </a:defRPr>
            </a:pPr>
            <a:r>
              <a:rPr lang="en-US" sz="1300" dirty="0"/>
              <a:t>IAS HKUST - 2023</a:t>
            </a:r>
            <a:endParaRPr lang="en-US" sz="1300" dirty="0">
              <a:hlinkClick r:id="rId2"/>
            </a:endParaRPr>
          </a:p>
        </p:txBody>
      </p:sp>
    </p:spTree>
    <p:extLst>
      <p:ext uri="{BB962C8B-B14F-4D97-AF65-F5344CB8AC3E}">
        <p14:creationId xmlns:p14="http://schemas.microsoft.com/office/powerpoint/2010/main" val="381559861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en-US"/>
              <a:t>Click to edit Master title style</a:t>
            </a:r>
          </a:p>
        </p:txBody>
      </p:sp>
      <p:sp>
        <p:nvSpPr>
          <p:cNvPr id="3" name="Slide Number">
            <a:extLst>
              <a:ext uri="{FF2B5EF4-FFF2-40B4-BE49-F238E27FC236}">
                <a16:creationId xmlns:a16="http://schemas.microsoft.com/office/drawing/2014/main" id="{3C3B80B0-7BEB-7CE3-490E-716737F4ACA0}"/>
              </a:ext>
            </a:extLst>
          </p:cNvPr>
          <p:cNvSpPr>
            <a:spLocks noGrp="1"/>
          </p:cNvSpPr>
          <p:nvPr>
            <p:ph type="sldNum" sz="quarter" idx="2"/>
          </p:nvPr>
        </p:nvSpPr>
        <p:spPr>
          <a:xfrm>
            <a:off x="11869281" y="6580110"/>
            <a:ext cx="339836" cy="336630"/>
          </a:xfrm>
          <a:prstGeom prst="rect">
            <a:avLst/>
          </a:prstGeom>
        </p:spPr>
        <p:txBody>
          <a:bodyPr/>
          <a:lstStyle/>
          <a:p>
            <a:fld id="{86CB4B4D-7CA3-9044-876B-883B54F8677D}" type="slidenum">
              <a:t>‹#›</a:t>
            </a:fld>
            <a:endParaRPr dirty="0"/>
          </a:p>
        </p:txBody>
      </p:sp>
      <p:sp>
        <p:nvSpPr>
          <p:cNvPr id="4" name="TextBox 3">
            <a:extLst>
              <a:ext uri="{FF2B5EF4-FFF2-40B4-BE49-F238E27FC236}">
                <a16:creationId xmlns:a16="http://schemas.microsoft.com/office/drawing/2014/main" id="{0A35EA98-1DFD-2B33-F773-1734FB38545B}"/>
              </a:ext>
            </a:extLst>
          </p:cNvPr>
          <p:cNvSpPr txBox="1"/>
          <p:nvPr userDrawn="1"/>
        </p:nvSpPr>
        <p:spPr>
          <a:xfrm>
            <a:off x="47328" y="6569636"/>
            <a:ext cx="1540677" cy="3443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algn="ctr">
              <a:defRPr sz="2600">
                <a:solidFill>
                  <a:srgbClr val="FFFFFF"/>
                </a:solidFill>
              </a:defRPr>
            </a:pPr>
            <a:r>
              <a:rPr lang="en-US" sz="1300" dirty="0"/>
              <a:t>IAS HKUST - 2023</a:t>
            </a:r>
            <a:endParaRPr lang="en-US" sz="1300" dirty="0">
              <a:hlinkClick r:id="rId2"/>
            </a:endParaRPr>
          </a:p>
        </p:txBody>
      </p:sp>
    </p:spTree>
    <p:extLst>
      <p:ext uri="{BB962C8B-B14F-4D97-AF65-F5344CB8AC3E}">
        <p14:creationId xmlns:p14="http://schemas.microsoft.com/office/powerpoint/2010/main" val="136315359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2DC3E0-4CB7-9E47-8DA9-F9D33B958ED8}"/>
              </a:ext>
            </a:extLst>
          </p:cNvPr>
          <p:cNvSpPr>
            <a:spLocks noGrp="1"/>
          </p:cNvSpPr>
          <p:nvPr>
            <p:ph type="dt" sz="half" idx="10"/>
          </p:nvPr>
        </p:nvSpPr>
        <p:spPr/>
        <p:txBody>
          <a:bodyPr/>
          <a:lstStyle/>
          <a:p>
            <a:endParaRPr lang="en-US">
              <a:solidFill>
                <a:prstClr val="white"/>
              </a:solidFill>
            </a:endParaRPr>
          </a:p>
        </p:txBody>
      </p:sp>
      <p:sp>
        <p:nvSpPr>
          <p:cNvPr id="3" name="Footer Placeholder 2">
            <a:extLst>
              <a:ext uri="{FF2B5EF4-FFF2-40B4-BE49-F238E27FC236}">
                <a16:creationId xmlns:a16="http://schemas.microsoft.com/office/drawing/2014/main" id="{6E60AFAC-10B8-F841-808E-513A49818663}"/>
              </a:ext>
            </a:extLst>
          </p:cNvPr>
          <p:cNvSpPr>
            <a:spLocks noGrp="1"/>
          </p:cNvSpPr>
          <p:nvPr>
            <p:ph type="ftr" sz="quarter" idx="11"/>
          </p:nvPr>
        </p:nvSpPr>
        <p:spPr/>
        <p:txBody>
          <a:bodyPr/>
          <a:lstStyle/>
          <a:p>
            <a:endParaRPr lang="en-US">
              <a:solidFill>
                <a:prstClr val="white"/>
              </a:solidFill>
            </a:endParaRPr>
          </a:p>
        </p:txBody>
      </p:sp>
      <p:sp>
        <p:nvSpPr>
          <p:cNvPr id="4" name="Slide Number Placeholder 3">
            <a:extLst>
              <a:ext uri="{FF2B5EF4-FFF2-40B4-BE49-F238E27FC236}">
                <a16:creationId xmlns:a16="http://schemas.microsoft.com/office/drawing/2014/main" id="{909BD0D0-BC08-4148-83BB-61B50A07F6B4}"/>
              </a:ext>
            </a:extLst>
          </p:cNvPr>
          <p:cNvSpPr>
            <a:spLocks noGrp="1"/>
          </p:cNvSpPr>
          <p:nvPr>
            <p:ph type="sldNum" sz="quarter" idx="12"/>
          </p:nvPr>
        </p:nvSpPr>
        <p:spPr>
          <a:xfrm>
            <a:off x="11869281" y="6580110"/>
            <a:ext cx="339837" cy="336630"/>
          </a:xfrm>
        </p:spPr>
        <p:txBody>
          <a:bodyPr/>
          <a:lstStyle/>
          <a:p>
            <a:fld id="{E66BB354-06AB-8C42-85C8-FB76A158A213}"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37637468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0" i="0">
                <a:latin typeface="Avenir Book" charset="0"/>
                <a:ea typeface="Avenir Book" charset="0"/>
                <a:cs typeface="Avenir Book" charset="0"/>
              </a:defRPr>
            </a:lvl1pPr>
          </a:lstStyle>
          <a:p>
            <a:r>
              <a:rPr lang="en-US" dirty="0"/>
              <a:t>Title</a:t>
            </a:r>
          </a:p>
        </p:txBody>
      </p:sp>
      <p:sp>
        <p:nvSpPr>
          <p:cNvPr id="9" name="Slide Number Placeholder 5"/>
          <p:cNvSpPr>
            <a:spLocks noGrp="1"/>
          </p:cNvSpPr>
          <p:nvPr>
            <p:ph type="sldNum" sz="quarter" idx="4"/>
          </p:nvPr>
        </p:nvSpPr>
        <p:spPr>
          <a:xfrm>
            <a:off x="11821564" y="6579857"/>
            <a:ext cx="382629" cy="283134"/>
          </a:xfrm>
          <a:prstGeom prst="rect">
            <a:avLst/>
          </a:prstGeom>
        </p:spPr>
        <p:txBody>
          <a:bodyPr vert="horz" lIns="100564" tIns="50282" rIns="100564" bIns="50282" rtlCol="0" anchor="ctr"/>
          <a:lstStyle>
            <a:lvl1pPr algn="r">
              <a:defRPr sz="118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4" name="Content Placeholder 3"/>
          <p:cNvSpPr>
            <a:spLocks noGrp="1"/>
          </p:cNvSpPr>
          <p:nvPr>
            <p:ph sz="quarter" idx="10"/>
          </p:nvPr>
        </p:nvSpPr>
        <p:spPr>
          <a:xfrm>
            <a:off x="838200" y="1698129"/>
            <a:ext cx="10515600" cy="4232411"/>
          </a:xfrm>
          <a:prstGeom prst="rect">
            <a:avLst/>
          </a:prstGeom>
        </p:spPr>
        <p:txBody>
          <a:bodyPr lIns="100564" tIns="50282" rIns="100564" bIns="50282"/>
          <a:lstStyle>
            <a:lvl1pPr>
              <a:defRPr b="0" i="0">
                <a:latin typeface="Avenir Book" charset="0"/>
                <a:ea typeface="Avenir Book" charset="0"/>
                <a:cs typeface="Avenir Book" charset="0"/>
              </a:defRPr>
            </a:lvl1pPr>
            <a:lvl2pPr>
              <a:defRPr b="0" i="0">
                <a:latin typeface="Avenir Book" charset="0"/>
                <a:ea typeface="Avenir Book" charset="0"/>
                <a:cs typeface="Avenir Book" charset="0"/>
              </a:defRPr>
            </a:lvl2pPr>
            <a:lvl3pPr>
              <a:defRPr b="0" i="0">
                <a:latin typeface="Avenir Book" charset="0"/>
                <a:ea typeface="Avenir Book" charset="0"/>
                <a:cs typeface="Avenir Book" charset="0"/>
              </a:defRPr>
            </a:lvl3pPr>
            <a:lvl4pPr>
              <a:defRPr b="0" i="0">
                <a:latin typeface="Avenir Book" charset="0"/>
                <a:ea typeface="Avenir Book" charset="0"/>
                <a:cs typeface="Avenir Book" charset="0"/>
              </a:defRPr>
            </a:lvl4pPr>
            <a:lvl5pPr>
              <a:defRPr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3099033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5" name="TextBox 4">
            <a:extLst>
              <a:ext uri="{FF2B5EF4-FFF2-40B4-BE49-F238E27FC236}">
                <a16:creationId xmlns:a16="http://schemas.microsoft.com/office/drawing/2014/main" id="{77D3656A-889C-2DA2-C759-FF9F27FDB96D}"/>
              </a:ext>
            </a:extLst>
          </p:cNvPr>
          <p:cNvSpPr txBox="1"/>
          <p:nvPr userDrawn="1"/>
        </p:nvSpPr>
        <p:spPr>
          <a:xfrm>
            <a:off x="47328" y="6569636"/>
            <a:ext cx="1540677" cy="3443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algn="ctr">
              <a:defRPr sz="2600">
                <a:solidFill>
                  <a:srgbClr val="FFFFFF"/>
                </a:solidFill>
              </a:defRPr>
            </a:pPr>
            <a:r>
              <a:rPr lang="en-US" sz="1300" dirty="0"/>
              <a:t>IAS HKUST - 2023</a:t>
            </a:r>
            <a:endParaRPr lang="en-US" sz="1300" dirty="0">
              <a:hlinkClick r:id="rId2"/>
            </a:endParaRPr>
          </a:p>
        </p:txBody>
      </p:sp>
    </p:spTree>
    <p:extLst>
      <p:ext uri="{BB962C8B-B14F-4D97-AF65-F5344CB8AC3E}">
        <p14:creationId xmlns:p14="http://schemas.microsoft.com/office/powerpoint/2010/main" val="255656112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TextBox 3">
            <a:extLst>
              <a:ext uri="{FF2B5EF4-FFF2-40B4-BE49-F238E27FC236}">
                <a16:creationId xmlns:a16="http://schemas.microsoft.com/office/drawing/2014/main" id="{82EE3D29-9FCB-BA2F-2EB6-6C99DCB9D7D2}"/>
              </a:ext>
            </a:extLst>
          </p:cNvPr>
          <p:cNvSpPr txBox="1"/>
          <p:nvPr userDrawn="1"/>
        </p:nvSpPr>
        <p:spPr>
          <a:xfrm>
            <a:off x="47328" y="6569636"/>
            <a:ext cx="1540677" cy="3443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algn="ctr">
              <a:defRPr sz="2600">
                <a:solidFill>
                  <a:srgbClr val="FFFFFF"/>
                </a:solidFill>
              </a:defRPr>
            </a:pPr>
            <a:r>
              <a:rPr lang="en-US" sz="1300" dirty="0"/>
              <a:t>IAS HKUST - 2023</a:t>
            </a:r>
            <a:endParaRPr lang="en-US" sz="1300" dirty="0">
              <a:hlinkClick r:id="rId2"/>
            </a:endParaRPr>
          </a:p>
        </p:txBody>
      </p:sp>
    </p:spTree>
    <p:extLst>
      <p:ext uri="{BB962C8B-B14F-4D97-AF65-F5344CB8AC3E}">
        <p14:creationId xmlns:p14="http://schemas.microsoft.com/office/powerpoint/2010/main" val="319439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5" name="Espace réservé du texte 2"/>
          <p:cNvSpPr>
            <a:spLocks noGrp="1"/>
          </p:cNvSpPr>
          <p:nvPr>
            <p:ph type="body" idx="1"/>
          </p:nvPr>
        </p:nvSpPr>
        <p:spPr>
          <a:xfrm>
            <a:off x="609600" y="5101967"/>
            <a:ext cx="5386917" cy="838200"/>
          </a:xfrm>
        </p:spPr>
        <p:txBody>
          <a:bodyPr/>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fr-CH"/>
              <a:t>Click to edit Master text styles</a:t>
            </a:r>
          </a:p>
        </p:txBody>
      </p:sp>
      <p:sp>
        <p:nvSpPr>
          <p:cNvPr id="6" name="Espace réservé du texte 3"/>
          <p:cNvSpPr>
            <a:spLocks noGrp="1"/>
          </p:cNvSpPr>
          <p:nvPr>
            <p:ph type="body" sz="half" idx="3"/>
          </p:nvPr>
        </p:nvSpPr>
        <p:spPr>
          <a:xfrm>
            <a:off x="6193368" y="5101967"/>
            <a:ext cx="5389033" cy="838200"/>
          </a:xfrm>
        </p:spPr>
        <p:txBody>
          <a:bodyPr/>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fr-CH"/>
              <a:t>Click to edit Master text styles</a:t>
            </a:r>
          </a:p>
        </p:txBody>
      </p:sp>
      <p:sp>
        <p:nvSpPr>
          <p:cNvPr id="7" name="Espace réservé du contenu 4"/>
          <p:cNvSpPr>
            <a:spLocks noGrp="1"/>
          </p:cNvSpPr>
          <p:nvPr>
            <p:ph sz="quarter" idx="2"/>
          </p:nvPr>
        </p:nvSpPr>
        <p:spPr>
          <a:xfrm>
            <a:off x="609600" y="1269778"/>
            <a:ext cx="5386917" cy="3686655"/>
          </a:xfrm>
        </p:spPr>
        <p:txBody>
          <a:bodyPr/>
          <a:lstStyle>
            <a:lvl1pPr>
              <a:defRPr sz="2400"/>
            </a:lvl1pPr>
            <a:lvl2pPr>
              <a:defRPr sz="2000"/>
            </a:lvl2pPr>
            <a:lvl3pPr>
              <a:defRPr sz="1800"/>
            </a:lvl3pPr>
            <a:lvl4pPr>
              <a:defRPr sz="1600"/>
            </a:lvl4pPr>
            <a:lvl5pPr>
              <a:defRPr sz="1600"/>
            </a:lvl5p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dirty="0"/>
          </a:p>
        </p:txBody>
      </p:sp>
      <p:sp>
        <p:nvSpPr>
          <p:cNvPr id="8" name="Espace réservé du contenu 5"/>
          <p:cNvSpPr>
            <a:spLocks noGrp="1"/>
          </p:cNvSpPr>
          <p:nvPr>
            <p:ph sz="quarter" idx="4"/>
          </p:nvPr>
        </p:nvSpPr>
        <p:spPr>
          <a:xfrm>
            <a:off x="6193368" y="1269778"/>
            <a:ext cx="5389033" cy="3686655"/>
          </a:xfrm>
        </p:spPr>
        <p:txBody>
          <a:bodyPr/>
          <a:lstStyle>
            <a:lvl1pPr>
              <a:defRPr sz="2400"/>
            </a:lvl1pPr>
            <a:lvl2pPr>
              <a:defRPr sz="2000"/>
            </a:lvl2pPr>
            <a:lvl3pPr>
              <a:defRPr sz="1800"/>
            </a:lvl3pPr>
            <a:lvl4pPr>
              <a:defRPr sz="1600"/>
            </a:lvl4pPr>
            <a:lvl5pPr>
              <a:defRPr sz="1600"/>
            </a:lvl5p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9" name="Date Placeholder 2">
            <a:extLst>
              <a:ext uri="{FF2B5EF4-FFF2-40B4-BE49-F238E27FC236}">
                <a16:creationId xmlns:a16="http://schemas.microsoft.com/office/drawing/2014/main" id="{9745E43B-DF96-4B2E-B622-A1DF47E92075}"/>
              </a:ext>
            </a:extLst>
          </p:cNvPr>
          <p:cNvSpPr>
            <a:spLocks noGrp="1"/>
          </p:cNvSpPr>
          <p:nvPr>
            <p:ph type="dt" sz="half" idx="10"/>
          </p:nvPr>
        </p:nvSpPr>
        <p:spPr/>
        <p:txBody>
          <a:bodyPr/>
          <a:lstStyle>
            <a:lvl1pPr defTabSz="457200" eaLnBrk="0" hangingPunct="0">
              <a:defRPr/>
            </a:lvl1pPr>
          </a:lstStyle>
          <a:p>
            <a:pPr>
              <a:defRPr/>
            </a:pPr>
            <a:endParaRPr lang="en-US" altLang="en-US"/>
          </a:p>
        </p:txBody>
      </p:sp>
      <p:sp>
        <p:nvSpPr>
          <p:cNvPr id="10" name="Slide Number Placeholder 3">
            <a:extLst>
              <a:ext uri="{FF2B5EF4-FFF2-40B4-BE49-F238E27FC236}">
                <a16:creationId xmlns:a16="http://schemas.microsoft.com/office/drawing/2014/main" id="{79D9ACF9-BA53-425A-AEF6-1CAAD1CA9419}"/>
              </a:ext>
            </a:extLst>
          </p:cNvPr>
          <p:cNvSpPr>
            <a:spLocks noGrp="1"/>
          </p:cNvSpPr>
          <p:nvPr>
            <p:ph type="sldNum" sz="quarter" idx="11"/>
          </p:nvPr>
        </p:nvSpPr>
        <p:spPr/>
        <p:txBody>
          <a:bodyPr/>
          <a:lstStyle>
            <a:lvl1pPr defTabSz="457200" eaLnBrk="0" hangingPunct="0">
              <a:defRPr/>
            </a:lvl1pPr>
          </a:lstStyle>
          <a:p>
            <a:pPr>
              <a:defRPr/>
            </a:pPr>
            <a:fld id="{C01DE9B5-CCB1-4FDB-9459-87D8EC42C943}" type="slidenum">
              <a:rPr lang="en-US" altLang="en-US"/>
              <a:pPr>
                <a:defRPr/>
              </a:pPr>
              <a:t>‹#›</a:t>
            </a:fld>
            <a:endParaRPr lang="en-US" altLang="en-US"/>
          </a:p>
        </p:txBody>
      </p:sp>
    </p:spTree>
    <p:extLst>
      <p:ext uri="{BB962C8B-B14F-4D97-AF65-F5344CB8AC3E}">
        <p14:creationId xmlns:p14="http://schemas.microsoft.com/office/powerpoint/2010/main" val="367856092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9" name="Slide Number Placeholder 8"/>
          <p:cNvSpPr>
            <a:spLocks noGrp="1"/>
          </p:cNvSpPr>
          <p:nvPr>
            <p:ph type="sldNum" sz="quarter" idx="10"/>
          </p:nvPr>
        </p:nvSpPr>
        <p:spPr/>
        <p:txBody>
          <a:bodyPr/>
          <a:lstStyle/>
          <a:p>
            <a:fld id="{D9BF5071-ED05-4944-80F9-6D12E6F81990}" type="slidenum">
              <a:rPr lang="en-US" smtClean="0"/>
              <a:t>‹#›</a:t>
            </a:fld>
            <a:endParaRPr lang="en-US"/>
          </a:p>
        </p:txBody>
      </p:sp>
      <p:sp>
        <p:nvSpPr>
          <p:cNvPr id="2" name="TextBox 1">
            <a:extLst>
              <a:ext uri="{FF2B5EF4-FFF2-40B4-BE49-F238E27FC236}">
                <a16:creationId xmlns:a16="http://schemas.microsoft.com/office/drawing/2014/main" id="{760B8755-7FD5-F0D2-AE55-668F702ED10A}"/>
              </a:ext>
            </a:extLst>
          </p:cNvPr>
          <p:cNvSpPr txBox="1"/>
          <p:nvPr userDrawn="1"/>
        </p:nvSpPr>
        <p:spPr>
          <a:xfrm>
            <a:off x="47328" y="6569636"/>
            <a:ext cx="1540677" cy="3443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algn="ctr">
              <a:defRPr sz="2600">
                <a:solidFill>
                  <a:srgbClr val="FFFFFF"/>
                </a:solidFill>
              </a:defRPr>
            </a:pPr>
            <a:r>
              <a:rPr lang="en-US" sz="1300" dirty="0"/>
              <a:t>IAS HKUST - 2023</a:t>
            </a:r>
            <a:endParaRPr lang="en-US" sz="1300" dirty="0">
              <a:hlinkClick r:id="rId2"/>
            </a:endParaRPr>
          </a:p>
        </p:txBody>
      </p:sp>
    </p:spTree>
    <p:extLst>
      <p:ext uri="{BB962C8B-B14F-4D97-AF65-F5344CB8AC3E}">
        <p14:creationId xmlns:p14="http://schemas.microsoft.com/office/powerpoint/2010/main" val="92600798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Title + Content">
    <p:spTree>
      <p:nvGrpSpPr>
        <p:cNvPr id="1" name=""/>
        <p:cNvGrpSpPr/>
        <p:nvPr/>
      </p:nvGrpSpPr>
      <p:grpSpPr>
        <a:xfrm>
          <a:off x="0" y="0"/>
          <a:ext cx="0" cy="0"/>
          <a:chOff x="0" y="0"/>
          <a:chExt cx="0" cy="0"/>
        </a:xfrm>
      </p:grpSpPr>
      <p:sp>
        <p:nvSpPr>
          <p:cNvPr id="11" name="Slide Number Placeholder 3"/>
          <p:cNvSpPr>
            <a:spLocks noGrp="1"/>
          </p:cNvSpPr>
          <p:nvPr>
            <p:ph type="sldNum" sz="quarter" idx="12"/>
          </p:nvPr>
        </p:nvSpPr>
        <p:spPr>
          <a:xfrm>
            <a:off x="11297357" y="6489702"/>
            <a:ext cx="549442" cy="365125"/>
          </a:xfrm>
        </p:spPr>
        <p:txBody>
          <a:bodyPr/>
          <a:lstStyle>
            <a:lvl1pPr>
              <a:defRPr sz="1400">
                <a:solidFill>
                  <a:schemeClr val="accent5"/>
                </a:solidFill>
              </a:defRPr>
            </a:lvl1pPr>
          </a:lstStyle>
          <a:p>
            <a:fld id="{F7A1A58B-7BA1-7E42-8231-6D1CB1C760B1}" type="slidenum">
              <a:rPr lang="en-US" smtClean="0"/>
              <a:pPr/>
              <a:t>‹#›</a:t>
            </a:fld>
            <a:endParaRPr lang="en-US" dirty="0"/>
          </a:p>
        </p:txBody>
      </p:sp>
      <p:sp>
        <p:nvSpPr>
          <p:cNvPr id="2" name="TextBox 1">
            <a:extLst>
              <a:ext uri="{FF2B5EF4-FFF2-40B4-BE49-F238E27FC236}">
                <a16:creationId xmlns:a16="http://schemas.microsoft.com/office/drawing/2014/main" id="{B65BCCEE-CD9B-7103-5A4D-F3FAC31F9EB1}"/>
              </a:ext>
            </a:extLst>
          </p:cNvPr>
          <p:cNvSpPr txBox="1"/>
          <p:nvPr userDrawn="1"/>
        </p:nvSpPr>
        <p:spPr>
          <a:xfrm>
            <a:off x="47328" y="6569636"/>
            <a:ext cx="1540677" cy="3443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algn="ctr">
              <a:defRPr sz="2600">
                <a:solidFill>
                  <a:srgbClr val="FFFFFF"/>
                </a:solidFill>
              </a:defRPr>
            </a:pPr>
            <a:r>
              <a:rPr lang="en-US" sz="1300" dirty="0"/>
              <a:t>IAS HKUST - 2023</a:t>
            </a:r>
            <a:endParaRPr lang="en-US" sz="1300" dirty="0">
              <a:hlinkClick r:id="rId2"/>
            </a:endParaRPr>
          </a:p>
        </p:txBody>
      </p:sp>
    </p:spTree>
    <p:extLst>
      <p:ext uri="{BB962C8B-B14F-4D97-AF65-F5344CB8AC3E}">
        <p14:creationId xmlns:p14="http://schemas.microsoft.com/office/powerpoint/2010/main" val="62372594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
  <p:cSld name="Titel och punkter">
    <p:spTree>
      <p:nvGrpSpPr>
        <p:cNvPr id="1" name=""/>
        <p:cNvGrpSpPr/>
        <p:nvPr/>
      </p:nvGrpSpPr>
      <p:grpSpPr>
        <a:xfrm>
          <a:off x="0" y="0"/>
          <a:ext cx="0" cy="0"/>
          <a:chOff x="0" y="0"/>
          <a:chExt cx="0" cy="0"/>
        </a:xfrm>
      </p:grpSpPr>
      <p:sp>
        <p:nvSpPr>
          <p:cNvPr id="15"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16" name="Title Text"/>
          <p:cNvSpPr>
            <a:spLocks noGrp="1"/>
          </p:cNvSpPr>
          <p:nvPr>
            <p:ph type="title"/>
          </p:nvPr>
        </p:nvSpPr>
        <p:spPr>
          <a:prstGeom prst="rect">
            <a:avLst/>
          </a:prstGeom>
        </p:spPr>
        <p:txBody>
          <a:bodyPr/>
          <a:lstStyle/>
          <a:p>
            <a:r>
              <a:t>Title Text</a:t>
            </a:r>
          </a:p>
        </p:txBody>
      </p:sp>
    </p:spTree>
    <p:extLst>
      <p:ext uri="{BB962C8B-B14F-4D97-AF65-F5344CB8AC3E}">
        <p14:creationId xmlns:p14="http://schemas.microsoft.com/office/powerpoint/2010/main" val="990672398"/>
      </p:ext>
    </p:extLst>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cSld name="Titel och punkter copy">
    <p:spTree>
      <p:nvGrpSpPr>
        <p:cNvPr id="1" name=""/>
        <p:cNvGrpSpPr/>
        <p:nvPr/>
      </p:nvGrpSpPr>
      <p:grpSpPr>
        <a:xfrm>
          <a:off x="0" y="0"/>
          <a:ext cx="0" cy="0"/>
          <a:chOff x="0" y="0"/>
          <a:chExt cx="0" cy="0"/>
        </a:xfrm>
      </p:grpSpPr>
      <p:sp>
        <p:nvSpPr>
          <p:cNvPr id="23"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24" name="LogoBadge-01.jpg" descr="LogoBadge-0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25" name="CLIC-Logo-Color-72.png" descr="CLIC-Logo-Color-72.png"/>
          <p:cNvPicPr>
            <a:picLocks noChangeAspect="1"/>
          </p:cNvPicPr>
          <p:nvPr/>
        </p:nvPicPr>
        <p:blipFill>
          <a:blip r:embed="rId3"/>
          <a:stretch>
            <a:fillRect/>
          </a:stretch>
        </p:blipFill>
        <p:spPr>
          <a:xfrm>
            <a:off x="13005" y="58706"/>
            <a:ext cx="1189776" cy="1189776"/>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p>
            <a:fld id="{86CB4B4D-7CA3-9044-876B-883B54F8677D}" type="slidenum">
              <a:t>‹#›</a:t>
            </a:fld>
            <a:endParaRPr dirty="0"/>
          </a:p>
        </p:txBody>
      </p:sp>
      <p:sp>
        <p:nvSpPr>
          <p:cNvPr id="27" name="Title Text"/>
          <p:cNvSpPr>
            <a:spLocks noGrp="1"/>
          </p:cNvSpPr>
          <p:nvPr>
            <p:ph type="title"/>
          </p:nvPr>
        </p:nvSpPr>
        <p:spPr>
          <a:xfrm>
            <a:off x="2416969" y="184944"/>
            <a:ext cx="7358063" cy="950000"/>
          </a:xfrm>
          <a:prstGeom prst="rect">
            <a:avLst/>
          </a:prstGeom>
        </p:spPr>
        <p:txBody>
          <a:bodyPr/>
          <a:lstStyle>
            <a:lvl1pPr>
              <a:defRPr sz="3750"/>
            </a:lvl1pPr>
          </a:lstStyle>
          <a:p>
            <a:r>
              <a:t>Title Text</a:t>
            </a:r>
          </a:p>
        </p:txBody>
      </p:sp>
      <p:sp>
        <p:nvSpPr>
          <p:cNvPr id="28" name="Body Level One…"/>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 name="Spåtind 2020 / Rickard Ström lars.rickard.stroem@cern.ch">
            <a:extLst>
              <a:ext uri="{FF2B5EF4-FFF2-40B4-BE49-F238E27FC236}">
                <a16:creationId xmlns:a16="http://schemas.microsoft.com/office/drawing/2014/main" id="{5365C5F0-D50E-A44D-BD74-3F5190D55AD1}"/>
              </a:ext>
            </a:extLst>
          </p:cNvPr>
          <p:cNvSpPr txBox="1"/>
          <p:nvPr userDrawn="1"/>
        </p:nvSpPr>
        <p:spPr>
          <a:xfrm>
            <a:off x="5572634" y="6584508"/>
            <a:ext cx="1046761" cy="2721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pPr algn="ctr">
              <a:defRPr sz="2600">
                <a:solidFill>
                  <a:srgbClr val="FFFFFF"/>
                </a:solidFill>
              </a:defRPr>
            </a:pPr>
            <a:r>
              <a:rPr lang="en-US" sz="1300" dirty="0"/>
              <a:t>CLIC Update</a:t>
            </a:r>
            <a:endParaRPr lang="en-US" sz="1300" dirty="0">
              <a:hlinkClick r:id="rId4"/>
            </a:endParaRPr>
          </a:p>
        </p:txBody>
      </p:sp>
      <p:sp>
        <p:nvSpPr>
          <p:cNvPr id="4" name="TextBox 3">
            <a:extLst>
              <a:ext uri="{FF2B5EF4-FFF2-40B4-BE49-F238E27FC236}">
                <a16:creationId xmlns:a16="http://schemas.microsoft.com/office/drawing/2014/main" id="{1E9E90DD-958D-F3EA-7EBA-BB6FCDAC6510}"/>
              </a:ext>
            </a:extLst>
          </p:cNvPr>
          <p:cNvSpPr txBox="1"/>
          <p:nvPr userDrawn="1"/>
        </p:nvSpPr>
        <p:spPr>
          <a:xfrm>
            <a:off x="47328" y="6569636"/>
            <a:ext cx="1540677" cy="3443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algn="ctr">
              <a:defRPr sz="2600">
                <a:solidFill>
                  <a:srgbClr val="FFFFFF"/>
                </a:solidFill>
              </a:defRPr>
            </a:pPr>
            <a:r>
              <a:rPr lang="en-US" sz="1300" dirty="0"/>
              <a:t>IAS HKUST - 2023</a:t>
            </a:r>
            <a:endParaRPr lang="en-US" sz="1300" dirty="0">
              <a:hlinkClick r:id="rId4"/>
            </a:endParaRPr>
          </a:p>
        </p:txBody>
      </p:sp>
    </p:spTree>
    <p:extLst>
      <p:ext uri="{BB962C8B-B14F-4D97-AF65-F5344CB8AC3E}">
        <p14:creationId xmlns:p14="http://schemas.microsoft.com/office/powerpoint/2010/main" val="1709463697"/>
      </p:ext>
    </p:extLst>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lvl1pPr>
              <a:defRPr b="0" i="0">
                <a:latin typeface="Avenir Book" charset="0"/>
                <a:ea typeface="Avenir Book" charset="0"/>
                <a:cs typeface="Avenir Book" charset="0"/>
              </a:defRPr>
            </a:lvl1pPr>
          </a:lstStyle>
          <a:p>
            <a:endParaRPr lang="en-US" dirty="0"/>
          </a:p>
        </p:txBody>
      </p:sp>
      <p:sp>
        <p:nvSpPr>
          <p:cNvPr id="5" name="Slide Number Placeholder 4"/>
          <p:cNvSpPr>
            <a:spLocks noGrp="1"/>
          </p:cNvSpPr>
          <p:nvPr>
            <p:ph type="sldNum" sz="quarter" idx="11"/>
          </p:nvPr>
        </p:nvSpPr>
        <p:spPr>
          <a:xfrm>
            <a:off x="11870885" y="6580110"/>
            <a:ext cx="336630" cy="336630"/>
          </a:xfrm>
        </p:spPr>
        <p:txBody>
          <a:bodyPr/>
          <a:lstStyle>
            <a:lvl1pPr>
              <a:defRPr b="0" i="0">
                <a:latin typeface="Avenir Book" charset="0"/>
                <a:ea typeface="Avenir Book" charset="0"/>
                <a:cs typeface="Avenir Book" charset="0"/>
              </a:defRPr>
            </a:lvl1pPr>
          </a:lstStyle>
          <a:p>
            <a:fld id="{DEF62AA5-A9F9-344C-9738-C68EB5A8EDFF}" type="slidenum">
              <a:rPr lang="en-US" smtClean="0"/>
              <a:pPr/>
              <a:t>‹#›</a:t>
            </a:fld>
            <a:endParaRPr lang="en-US"/>
          </a:p>
        </p:txBody>
      </p:sp>
      <p:sp>
        <p:nvSpPr>
          <p:cNvPr id="7" name="Title 6"/>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3" hasCustomPrompt="1"/>
          </p:nvPr>
        </p:nvSpPr>
        <p:spPr>
          <a:xfrm>
            <a:off x="1558979" y="3957802"/>
            <a:ext cx="9074047" cy="479742"/>
          </a:xfrm>
          <a:prstGeom prst="rect">
            <a:avLst/>
          </a:prstGeom>
        </p:spPr>
        <p:txBody>
          <a:bodyPr lIns="100564" tIns="50282" rIns="100564" bIns="50282"/>
          <a:lstStyle>
            <a:lvl1pPr>
              <a:defRPr sz="1997" b="0" i="0" baseline="0">
                <a:latin typeface="Avenir Book" charset="0"/>
                <a:ea typeface="Avenir Book" charset="0"/>
                <a:cs typeface="Avenir Book" charset="0"/>
              </a:defRPr>
            </a:lvl1pPr>
          </a:lstStyle>
          <a:p>
            <a:pPr lvl="0"/>
            <a:r>
              <a:rPr lang="en-US" dirty="0"/>
              <a:t>The Conference X, 13 October 2017</a:t>
            </a:r>
          </a:p>
        </p:txBody>
      </p:sp>
      <p:sp>
        <p:nvSpPr>
          <p:cNvPr id="11" name="Text Placeholder 10"/>
          <p:cNvSpPr>
            <a:spLocks noGrp="1"/>
          </p:cNvSpPr>
          <p:nvPr>
            <p:ph type="body" sz="quarter" idx="14" hasCustomPrompt="1"/>
          </p:nvPr>
        </p:nvSpPr>
        <p:spPr>
          <a:xfrm>
            <a:off x="3509593" y="5537922"/>
            <a:ext cx="5184708" cy="392125"/>
          </a:xfrm>
          <a:prstGeom prst="rect">
            <a:avLst/>
          </a:prstGeom>
        </p:spPr>
        <p:txBody>
          <a:bodyPr lIns="100564" tIns="50282" rIns="100564" bIns="50282"/>
          <a:lstStyle>
            <a:lvl1pPr>
              <a:defRPr sz="1816" b="0" i="0" baseline="0">
                <a:latin typeface="Avenir Book" charset="0"/>
                <a:ea typeface="Avenir Book" charset="0"/>
                <a:cs typeface="Avenir Book" charset="0"/>
              </a:defRPr>
            </a:lvl1pPr>
          </a:lstStyle>
          <a:p>
            <a:pPr lvl="0"/>
            <a:r>
              <a:rPr lang="en-US" dirty="0"/>
              <a:t>Name, name@cern.ch</a:t>
            </a:r>
          </a:p>
        </p:txBody>
      </p:sp>
    </p:spTree>
    <p:extLst>
      <p:ext uri="{BB962C8B-B14F-4D97-AF65-F5344CB8AC3E}">
        <p14:creationId xmlns:p14="http://schemas.microsoft.com/office/powerpoint/2010/main" val="330103354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a:xfrm>
            <a:off x="609601" y="1600203"/>
            <a:ext cx="9956800" cy="4525963"/>
          </a:xfrm>
          <a:prstGeom prst="rect">
            <a:avLst/>
          </a:prstGeo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Slide Number">
            <a:extLst>
              <a:ext uri="{FF2B5EF4-FFF2-40B4-BE49-F238E27FC236}">
                <a16:creationId xmlns:a16="http://schemas.microsoft.com/office/drawing/2014/main" id="{D5DFFA26-FB0C-A23A-1D0B-E852F3B16662}"/>
              </a:ext>
            </a:extLst>
          </p:cNvPr>
          <p:cNvSpPr>
            <a:spLocks noGrp="1"/>
          </p:cNvSpPr>
          <p:nvPr>
            <p:ph type="sldNum" sz="quarter" idx="2"/>
          </p:nvPr>
        </p:nvSpPr>
        <p:spPr>
          <a:xfrm>
            <a:off x="11869281" y="6580110"/>
            <a:ext cx="339836" cy="336630"/>
          </a:xfrm>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106926030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0" i="0">
                <a:latin typeface="Avenir Book" charset="0"/>
                <a:ea typeface="Avenir Book" charset="0"/>
                <a:cs typeface="Avenir Book" charset="0"/>
              </a:defRPr>
            </a:lvl1pPr>
          </a:lstStyle>
          <a:p>
            <a:r>
              <a:rPr lang="en-US" dirty="0"/>
              <a:t>Title</a:t>
            </a:r>
          </a:p>
        </p:txBody>
      </p:sp>
      <p:sp>
        <p:nvSpPr>
          <p:cNvPr id="9" name="Slide Number Placeholder 5"/>
          <p:cNvSpPr>
            <a:spLocks noGrp="1"/>
          </p:cNvSpPr>
          <p:nvPr>
            <p:ph type="sldNum" sz="quarter" idx="4"/>
          </p:nvPr>
        </p:nvSpPr>
        <p:spPr>
          <a:xfrm>
            <a:off x="11821564" y="6579857"/>
            <a:ext cx="382629" cy="283134"/>
          </a:xfrm>
          <a:prstGeom prst="rect">
            <a:avLst/>
          </a:prstGeom>
        </p:spPr>
        <p:txBody>
          <a:bodyPr vert="horz" lIns="100564" tIns="50282" rIns="100564" bIns="50282" rtlCol="0" anchor="ctr"/>
          <a:lstStyle>
            <a:lvl1pPr algn="r">
              <a:defRPr sz="118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4" name="Content Placeholder 3"/>
          <p:cNvSpPr>
            <a:spLocks noGrp="1"/>
          </p:cNvSpPr>
          <p:nvPr>
            <p:ph sz="quarter" idx="10"/>
          </p:nvPr>
        </p:nvSpPr>
        <p:spPr>
          <a:xfrm>
            <a:off x="838200" y="1698129"/>
            <a:ext cx="10515600" cy="4232411"/>
          </a:xfrm>
          <a:prstGeom prst="rect">
            <a:avLst/>
          </a:prstGeom>
        </p:spPr>
        <p:txBody>
          <a:bodyPr lIns="100564" tIns="50282" rIns="100564" bIns="50282"/>
          <a:lstStyle>
            <a:lvl1pPr>
              <a:defRPr b="0" i="0">
                <a:latin typeface="Avenir Book" charset="0"/>
                <a:ea typeface="Avenir Book" charset="0"/>
                <a:cs typeface="Avenir Book" charset="0"/>
              </a:defRPr>
            </a:lvl1pPr>
            <a:lvl2pPr>
              <a:defRPr b="0" i="0">
                <a:latin typeface="Avenir Book" charset="0"/>
                <a:ea typeface="Avenir Book" charset="0"/>
                <a:cs typeface="Avenir Book" charset="0"/>
              </a:defRPr>
            </a:lvl2pPr>
            <a:lvl3pPr>
              <a:defRPr b="0" i="0">
                <a:latin typeface="Avenir Book" charset="0"/>
                <a:ea typeface="Avenir Book" charset="0"/>
                <a:cs typeface="Avenir Book" charset="0"/>
              </a:defRPr>
            </a:lvl3pPr>
            <a:lvl4pPr>
              <a:defRPr b="0" i="0">
                <a:latin typeface="Avenir Book" charset="0"/>
                <a:ea typeface="Avenir Book" charset="0"/>
                <a:cs typeface="Avenir Book" charset="0"/>
              </a:defRPr>
            </a:lvl4pPr>
            <a:lvl5pPr>
              <a:defRPr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7836578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x">
  <p:cSld name="Titel och punkter copy 1">
    <p:spTree>
      <p:nvGrpSpPr>
        <p:cNvPr id="1" name=""/>
        <p:cNvGrpSpPr/>
        <p:nvPr/>
      </p:nvGrpSpPr>
      <p:grpSpPr>
        <a:xfrm>
          <a:off x="0" y="0"/>
          <a:ext cx="0" cy="0"/>
          <a:chOff x="0" y="0"/>
          <a:chExt cx="0" cy="0"/>
        </a:xfrm>
      </p:grpSpPr>
      <p:sp>
        <p:nvSpPr>
          <p:cNvPr id="36"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sp>
        <p:nvSpPr>
          <p:cNvPr id="37"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2" name="TextBox 1">
            <a:extLst>
              <a:ext uri="{FF2B5EF4-FFF2-40B4-BE49-F238E27FC236}">
                <a16:creationId xmlns:a16="http://schemas.microsoft.com/office/drawing/2014/main" id="{C70DE65E-3DD0-2C75-A5BB-66703BF91A9C}"/>
              </a:ext>
            </a:extLst>
          </p:cNvPr>
          <p:cNvSpPr txBox="1"/>
          <p:nvPr userDrawn="1"/>
        </p:nvSpPr>
        <p:spPr>
          <a:xfrm>
            <a:off x="47328" y="6569636"/>
            <a:ext cx="1540677" cy="3443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algn="ctr">
              <a:defRPr sz="2600">
                <a:solidFill>
                  <a:srgbClr val="FFFFFF"/>
                </a:solidFill>
              </a:defRPr>
            </a:pPr>
            <a:r>
              <a:rPr lang="en-US" sz="1300" dirty="0"/>
              <a:t>IAS HKUST - 2023</a:t>
            </a:r>
            <a:endParaRPr lang="en-US" sz="1300" dirty="0">
              <a:hlinkClick r:id="rId2"/>
            </a:endParaRPr>
          </a:p>
        </p:txBody>
      </p:sp>
    </p:spTree>
    <p:extLst>
      <p:ext uri="{BB962C8B-B14F-4D97-AF65-F5344CB8AC3E}">
        <p14:creationId xmlns:p14="http://schemas.microsoft.com/office/powerpoint/2010/main" val="478061218"/>
      </p:ext>
    </p:extLst>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type="tx">
  <p:cSld name="Titel och punkter">
    <p:spTree>
      <p:nvGrpSpPr>
        <p:cNvPr id="1" name=""/>
        <p:cNvGrpSpPr/>
        <p:nvPr/>
      </p:nvGrpSpPr>
      <p:grpSpPr>
        <a:xfrm>
          <a:off x="0" y="0"/>
          <a:ext cx="0" cy="0"/>
          <a:chOff x="0" y="0"/>
          <a:chExt cx="0" cy="0"/>
        </a:xfrm>
      </p:grpSpPr>
      <p:sp>
        <p:nvSpPr>
          <p:cNvPr id="15"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16" name="Title Text"/>
          <p:cNvSpPr>
            <a:spLocks noGrp="1"/>
          </p:cNvSpPr>
          <p:nvPr>
            <p:ph type="title"/>
          </p:nvPr>
        </p:nvSpPr>
        <p:spPr>
          <a:prstGeom prst="rect">
            <a:avLst/>
          </a:prstGeom>
        </p:spPr>
        <p:txBody>
          <a:bodyPr/>
          <a:lstStyle/>
          <a:p>
            <a:r>
              <a:t>Title Text</a:t>
            </a:r>
          </a:p>
        </p:txBody>
      </p:sp>
    </p:spTree>
    <p:extLst>
      <p:ext uri="{BB962C8B-B14F-4D97-AF65-F5344CB8AC3E}">
        <p14:creationId xmlns:p14="http://schemas.microsoft.com/office/powerpoint/2010/main" val="1502407265"/>
      </p:ext>
    </p:extLst>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x">
  <p:cSld name="Titel och punkter copy">
    <p:spTree>
      <p:nvGrpSpPr>
        <p:cNvPr id="1" name=""/>
        <p:cNvGrpSpPr/>
        <p:nvPr/>
      </p:nvGrpSpPr>
      <p:grpSpPr>
        <a:xfrm>
          <a:off x="0" y="0"/>
          <a:ext cx="0" cy="0"/>
          <a:chOff x="0" y="0"/>
          <a:chExt cx="0" cy="0"/>
        </a:xfrm>
      </p:grpSpPr>
      <p:sp>
        <p:nvSpPr>
          <p:cNvPr id="23"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24" name="LogoBadge-01.jpg" descr="LogoBadge-01.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25" name="CLIC-Logo-Color-72.png" descr="CLIC-Logo-Color-72.png"/>
          <p:cNvPicPr>
            <a:picLocks noChangeAspect="1"/>
          </p:cNvPicPr>
          <p:nvPr/>
        </p:nvPicPr>
        <p:blipFill>
          <a:blip r:embed="rId3"/>
          <a:stretch>
            <a:fillRect/>
          </a:stretch>
        </p:blipFill>
        <p:spPr>
          <a:xfrm>
            <a:off x="13005" y="58706"/>
            <a:ext cx="1189776" cy="1189776"/>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27" name="Title Text"/>
          <p:cNvSpPr>
            <a:spLocks noGrp="1"/>
          </p:cNvSpPr>
          <p:nvPr>
            <p:ph type="title"/>
          </p:nvPr>
        </p:nvSpPr>
        <p:spPr>
          <a:xfrm>
            <a:off x="2416969" y="184944"/>
            <a:ext cx="7358063" cy="950000"/>
          </a:xfrm>
          <a:prstGeom prst="rect">
            <a:avLst/>
          </a:prstGeom>
        </p:spPr>
        <p:txBody>
          <a:bodyPr/>
          <a:lstStyle>
            <a:lvl1pPr>
              <a:defRPr sz="3750"/>
            </a:lvl1pPr>
          </a:lstStyle>
          <a:p>
            <a:r>
              <a:t>Title Text</a:t>
            </a:r>
          </a:p>
        </p:txBody>
      </p:sp>
      <p:sp>
        <p:nvSpPr>
          <p:cNvPr id="28" name="Body Level One…"/>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 name="Spåtind 2020 / Rickard Ström lars.rickard.stroem@cern.ch">
            <a:extLst>
              <a:ext uri="{FF2B5EF4-FFF2-40B4-BE49-F238E27FC236}">
                <a16:creationId xmlns:a16="http://schemas.microsoft.com/office/drawing/2014/main" id="{9624A832-7354-6C40-8888-316C99582B16}"/>
              </a:ext>
            </a:extLst>
          </p:cNvPr>
          <p:cNvSpPr txBox="1"/>
          <p:nvPr userDrawn="1"/>
        </p:nvSpPr>
        <p:spPr>
          <a:xfrm>
            <a:off x="5572621" y="6584508"/>
            <a:ext cx="1046761" cy="2721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lgn="ctr">
              <a:defRPr sz="2600">
                <a:solidFill>
                  <a:srgbClr val="FFFFFF"/>
                </a:solidFill>
              </a:defRPr>
            </a:pPr>
            <a:r>
              <a:rPr lang="en-US" sz="1300" dirty="0"/>
              <a:t>CLIC Update</a:t>
            </a:r>
            <a:endParaRPr sz="1300" dirty="0">
              <a:hlinkClick r:id="rId4"/>
            </a:endParaRPr>
          </a:p>
        </p:txBody>
      </p:sp>
      <p:sp>
        <p:nvSpPr>
          <p:cNvPr id="2" name="TextBox 1">
            <a:extLst>
              <a:ext uri="{FF2B5EF4-FFF2-40B4-BE49-F238E27FC236}">
                <a16:creationId xmlns:a16="http://schemas.microsoft.com/office/drawing/2014/main" id="{35FA1CDC-6015-1BC0-1EF8-155B4177A178}"/>
              </a:ext>
            </a:extLst>
          </p:cNvPr>
          <p:cNvSpPr txBox="1"/>
          <p:nvPr userDrawn="1"/>
        </p:nvSpPr>
        <p:spPr>
          <a:xfrm>
            <a:off x="47328" y="6599516"/>
            <a:ext cx="1540677" cy="2845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algn="ctr">
              <a:defRPr sz="2600">
                <a:solidFill>
                  <a:srgbClr val="FFFFFF"/>
                </a:solidFill>
              </a:defRPr>
            </a:pPr>
            <a:r>
              <a:rPr lang="en-US" sz="1300" dirty="0"/>
              <a:t>IAS HKUST - 2023</a:t>
            </a:r>
            <a:endParaRPr lang="en-US" sz="1300" dirty="0">
              <a:hlinkClick r:id="rId4"/>
            </a:endParaRPr>
          </a:p>
        </p:txBody>
      </p:sp>
    </p:spTree>
    <p:extLst>
      <p:ext uri="{BB962C8B-B14F-4D97-AF65-F5344CB8AC3E}">
        <p14:creationId xmlns:p14="http://schemas.microsoft.com/office/powerpoint/2010/main" val="3827514494"/>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 legen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9E7B05DF-4324-4B57-A1D3-433E9EB3DE9D}"/>
              </a:ext>
            </a:extLst>
          </p:cNvPr>
          <p:cNvSpPr txBox="1">
            <a:spLocks/>
          </p:cNvSpPr>
          <p:nvPr userDrawn="1"/>
        </p:nvSpPr>
        <p:spPr>
          <a:xfrm>
            <a:off x="7408333" y="1835151"/>
            <a:ext cx="4072467" cy="1254125"/>
          </a:xfrm>
          <a:prstGeom prst="rect">
            <a:avLst/>
          </a:prstGeom>
        </p:spPr>
        <p:txBody>
          <a:bodyPr lIns="45720" rIns="45720" anchor="b">
            <a:normAutofit/>
          </a:bodyPr>
          <a:lstStyle>
            <a:lvl1pPr>
              <a:defRPr>
                <a:solidFill>
                  <a:schemeClr val="bg1"/>
                </a:solidFill>
                <a:latin typeface="Arial" panose="020B0604020202020204" pitchFamily="34" charset="0"/>
                <a:ea typeface="Droid Sans Fallback" charset="0"/>
                <a:cs typeface="Droid Sans Fallback" charset="0"/>
              </a:defRPr>
            </a:lvl1pPr>
            <a:lvl2pPr>
              <a:defRPr>
                <a:solidFill>
                  <a:schemeClr val="bg1"/>
                </a:solidFill>
                <a:latin typeface="Arial" panose="020B0604020202020204" pitchFamily="34" charset="0"/>
                <a:ea typeface="Droid Sans Fallback" charset="0"/>
                <a:cs typeface="Droid Sans Fallback" charset="0"/>
              </a:defRPr>
            </a:lvl2pPr>
            <a:lvl3pPr>
              <a:defRPr>
                <a:solidFill>
                  <a:schemeClr val="bg1"/>
                </a:solidFill>
                <a:latin typeface="Arial" panose="020B0604020202020204" pitchFamily="34" charset="0"/>
                <a:ea typeface="Droid Sans Fallback" charset="0"/>
                <a:cs typeface="Droid Sans Fallback" charset="0"/>
              </a:defRPr>
            </a:lvl3pPr>
            <a:lvl4pPr>
              <a:defRPr>
                <a:solidFill>
                  <a:schemeClr val="bg1"/>
                </a:solidFill>
                <a:latin typeface="Arial" panose="020B0604020202020204" pitchFamily="34" charset="0"/>
                <a:ea typeface="Droid Sans Fallback" charset="0"/>
                <a:cs typeface="Droid Sans Fallback" charset="0"/>
              </a:defRPr>
            </a:lvl4pPr>
            <a:lvl5pPr>
              <a:defRPr>
                <a:solidFill>
                  <a:schemeClr val="bg1"/>
                </a:solidFill>
                <a:latin typeface="Arial" panose="020B0604020202020204" pitchFamily="34" charset="0"/>
                <a:ea typeface="Droid Sans Fallback" charset="0"/>
                <a:cs typeface="Droid Sans Fallback" charset="0"/>
              </a:defRPr>
            </a:lvl5pPr>
            <a:lvl6pPr marL="25146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6pPr>
            <a:lvl7pPr marL="29718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7pPr>
            <a:lvl8pPr marL="34290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8pPr>
            <a:lvl9pPr marL="38862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9pPr>
          </a:lstStyle>
          <a:p>
            <a:pPr defTabSz="914400" eaLnBrk="1" hangingPunct="1">
              <a:defRPr/>
            </a:pPr>
            <a:r>
              <a:rPr lang="fr-CH" altLang="en-US" sz="2200" b="1">
                <a:solidFill>
                  <a:srgbClr val="0055A0"/>
                </a:solidFill>
              </a:rPr>
              <a:t>Click to edit Master title style</a:t>
            </a:r>
            <a:endParaRPr lang="en-US" altLang="en-US" sz="2200" b="1">
              <a:solidFill>
                <a:srgbClr val="0055A0"/>
              </a:solidFill>
            </a:endParaRPr>
          </a:p>
        </p:txBody>
      </p:sp>
      <p:sp>
        <p:nvSpPr>
          <p:cNvPr id="2" name="Title 1"/>
          <p:cNvSpPr>
            <a:spLocks noGrp="1"/>
          </p:cNvSpPr>
          <p:nvPr>
            <p:ph type="title"/>
          </p:nvPr>
        </p:nvSpPr>
        <p:spPr/>
        <p:txBody>
          <a:bodyPr/>
          <a:lstStyle/>
          <a:p>
            <a:r>
              <a:rPr lang="fr-CH"/>
              <a:t>Click to edit Master title style</a:t>
            </a:r>
            <a:endParaRPr lang="en-US"/>
          </a:p>
        </p:txBody>
      </p:sp>
      <p:sp>
        <p:nvSpPr>
          <p:cNvPr id="6" name="Espace réservé pour une image  2"/>
          <p:cNvSpPr>
            <a:spLocks noGrp="1"/>
          </p:cNvSpPr>
          <p:nvPr>
            <p:ph type="pic" idx="1"/>
          </p:nvPr>
        </p:nvSpPr>
        <p:spPr>
          <a:xfrm>
            <a:off x="745063" y="143291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normAutofit/>
          </a:bodyPr>
          <a:lstStyle>
            <a:lvl1pPr marL="0" indent="0">
              <a:buNone/>
              <a:defRPr sz="3200"/>
            </a:lvl1pPr>
          </a:lstStyle>
          <a:p>
            <a:pPr lvl="0"/>
            <a:r>
              <a:rPr lang="fr-CH" noProof="0" dirty="0"/>
              <a:t>Drag picture to placeholder or click icon to add</a:t>
            </a:r>
            <a:endParaRPr lang="en-US" noProof="0" dirty="0"/>
          </a:p>
        </p:txBody>
      </p:sp>
      <p:sp>
        <p:nvSpPr>
          <p:cNvPr id="7" name="Espace réservé du texte 3"/>
          <p:cNvSpPr>
            <a:spLocks noGrp="1"/>
          </p:cNvSpPr>
          <p:nvPr>
            <p:ph type="body" sz="half" idx="2"/>
          </p:nvPr>
        </p:nvSpPr>
        <p:spPr>
          <a:xfrm>
            <a:off x="7408979" y="31283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fr-CH"/>
              <a:t>Click to edit Master text styles</a:t>
            </a:r>
          </a:p>
        </p:txBody>
      </p:sp>
      <p:sp>
        <p:nvSpPr>
          <p:cNvPr id="8" name="Date Placeholder 2">
            <a:extLst>
              <a:ext uri="{FF2B5EF4-FFF2-40B4-BE49-F238E27FC236}">
                <a16:creationId xmlns:a16="http://schemas.microsoft.com/office/drawing/2014/main" id="{6E0EBA54-3513-4A7C-AE7E-59791746CAB8}"/>
              </a:ext>
            </a:extLst>
          </p:cNvPr>
          <p:cNvSpPr>
            <a:spLocks noGrp="1"/>
          </p:cNvSpPr>
          <p:nvPr>
            <p:ph type="dt" sz="half" idx="10"/>
          </p:nvPr>
        </p:nvSpPr>
        <p:spPr/>
        <p:txBody>
          <a:bodyPr/>
          <a:lstStyle>
            <a:lvl1pPr defTabSz="457200" eaLnBrk="0" hangingPunct="0">
              <a:defRPr/>
            </a:lvl1pPr>
          </a:lstStyle>
          <a:p>
            <a:pPr>
              <a:defRPr/>
            </a:pPr>
            <a:endParaRPr lang="en-US" altLang="en-US"/>
          </a:p>
        </p:txBody>
      </p:sp>
      <p:sp>
        <p:nvSpPr>
          <p:cNvPr id="9" name="Slide Number Placeholder 3">
            <a:extLst>
              <a:ext uri="{FF2B5EF4-FFF2-40B4-BE49-F238E27FC236}">
                <a16:creationId xmlns:a16="http://schemas.microsoft.com/office/drawing/2014/main" id="{49C433D6-E29C-483B-881D-F9D44424AC66}"/>
              </a:ext>
            </a:extLst>
          </p:cNvPr>
          <p:cNvSpPr>
            <a:spLocks noGrp="1"/>
          </p:cNvSpPr>
          <p:nvPr>
            <p:ph type="sldNum" sz="quarter" idx="11"/>
          </p:nvPr>
        </p:nvSpPr>
        <p:spPr/>
        <p:txBody>
          <a:bodyPr/>
          <a:lstStyle>
            <a:lvl1pPr defTabSz="457200" eaLnBrk="0" hangingPunct="0">
              <a:defRPr/>
            </a:lvl1pPr>
          </a:lstStyle>
          <a:p>
            <a:pPr>
              <a:defRPr/>
            </a:pPr>
            <a:fld id="{1C07ACDA-D9B6-4CDB-AD38-5DE80E83E032}" type="slidenum">
              <a:rPr lang="en-US" altLang="en-US"/>
              <a:pPr>
                <a:defRPr/>
              </a:pPr>
              <a:t>‹#›</a:t>
            </a:fld>
            <a:endParaRPr lang="en-US" altLang="en-US"/>
          </a:p>
        </p:txBody>
      </p:sp>
    </p:spTree>
    <p:extLst>
      <p:ext uri="{BB962C8B-B14F-4D97-AF65-F5344CB8AC3E}">
        <p14:creationId xmlns:p14="http://schemas.microsoft.com/office/powerpoint/2010/main" val="11861124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lvl1pPr>
              <a:defRPr b="0" i="0">
                <a:latin typeface="Avenir Book" charset="0"/>
                <a:ea typeface="Avenir Book" charset="0"/>
                <a:cs typeface="Avenir Book" charset="0"/>
              </a:defRPr>
            </a:lvl1pPr>
          </a:lstStyle>
          <a:p>
            <a:endParaRPr lang="en-US" dirty="0"/>
          </a:p>
        </p:txBody>
      </p:sp>
      <p:sp>
        <p:nvSpPr>
          <p:cNvPr id="5" name="Slide Number Placeholder 4"/>
          <p:cNvSpPr>
            <a:spLocks noGrp="1"/>
          </p:cNvSpPr>
          <p:nvPr>
            <p:ph type="sldNum" sz="quarter" idx="11"/>
          </p:nvPr>
        </p:nvSpPr>
        <p:spPr>
          <a:xfrm>
            <a:off x="11870885" y="6580110"/>
            <a:ext cx="336630" cy="336630"/>
          </a:xfrm>
        </p:spPr>
        <p:txBody>
          <a:bodyPr/>
          <a:lstStyle>
            <a:lvl1pPr>
              <a:defRPr b="0" i="0">
                <a:latin typeface="Avenir Book" charset="0"/>
                <a:ea typeface="Avenir Book" charset="0"/>
                <a:cs typeface="Avenir Book" charset="0"/>
              </a:defRPr>
            </a:lvl1pPr>
          </a:lstStyle>
          <a:p>
            <a:fld id="{DEF62AA5-A9F9-344C-9738-C68EB5A8EDFF}" type="slidenum">
              <a:rPr lang="en-US" smtClean="0"/>
              <a:pPr/>
              <a:t>‹#›</a:t>
            </a:fld>
            <a:endParaRPr lang="en-US"/>
          </a:p>
        </p:txBody>
      </p:sp>
      <p:sp>
        <p:nvSpPr>
          <p:cNvPr id="7" name="Title 6"/>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3" hasCustomPrompt="1"/>
          </p:nvPr>
        </p:nvSpPr>
        <p:spPr>
          <a:xfrm>
            <a:off x="1558979" y="3957802"/>
            <a:ext cx="9074047" cy="479742"/>
          </a:xfrm>
          <a:prstGeom prst="rect">
            <a:avLst/>
          </a:prstGeom>
        </p:spPr>
        <p:txBody>
          <a:bodyPr lIns="100564" tIns="50282" rIns="100564" bIns="50282"/>
          <a:lstStyle>
            <a:lvl1pPr>
              <a:defRPr sz="1997" b="0" i="0" baseline="0">
                <a:latin typeface="Avenir Book" charset="0"/>
                <a:ea typeface="Avenir Book" charset="0"/>
                <a:cs typeface="Avenir Book" charset="0"/>
              </a:defRPr>
            </a:lvl1pPr>
          </a:lstStyle>
          <a:p>
            <a:pPr lvl="0"/>
            <a:r>
              <a:rPr lang="en-US" dirty="0"/>
              <a:t>The Conference X, 13 October 2017</a:t>
            </a:r>
          </a:p>
        </p:txBody>
      </p:sp>
      <p:sp>
        <p:nvSpPr>
          <p:cNvPr id="11" name="Text Placeholder 10"/>
          <p:cNvSpPr>
            <a:spLocks noGrp="1"/>
          </p:cNvSpPr>
          <p:nvPr>
            <p:ph type="body" sz="quarter" idx="14" hasCustomPrompt="1"/>
          </p:nvPr>
        </p:nvSpPr>
        <p:spPr>
          <a:xfrm>
            <a:off x="3509593" y="5537922"/>
            <a:ext cx="5184708" cy="392125"/>
          </a:xfrm>
          <a:prstGeom prst="rect">
            <a:avLst/>
          </a:prstGeom>
        </p:spPr>
        <p:txBody>
          <a:bodyPr lIns="100564" tIns="50282" rIns="100564" bIns="50282"/>
          <a:lstStyle>
            <a:lvl1pPr>
              <a:defRPr sz="1816" b="0" i="0" baseline="0">
                <a:latin typeface="Avenir Book" charset="0"/>
                <a:ea typeface="Avenir Book" charset="0"/>
                <a:cs typeface="Avenir Book" charset="0"/>
              </a:defRPr>
            </a:lvl1pPr>
          </a:lstStyle>
          <a:p>
            <a:pPr lvl="0"/>
            <a:r>
              <a:rPr lang="en-US" dirty="0"/>
              <a:t>Name, name@cern.ch</a:t>
            </a:r>
          </a:p>
        </p:txBody>
      </p:sp>
    </p:spTree>
    <p:extLst>
      <p:ext uri="{BB962C8B-B14F-4D97-AF65-F5344CB8AC3E}">
        <p14:creationId xmlns:p14="http://schemas.microsoft.com/office/powerpoint/2010/main" val="180142493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a:xfrm>
            <a:off x="609601" y="1600203"/>
            <a:ext cx="9956800" cy="4525963"/>
          </a:xfrm>
          <a:prstGeom prst="rect">
            <a:avLst/>
          </a:prstGeo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Slide Number">
            <a:extLst>
              <a:ext uri="{FF2B5EF4-FFF2-40B4-BE49-F238E27FC236}">
                <a16:creationId xmlns:a16="http://schemas.microsoft.com/office/drawing/2014/main" id="{52810022-9E76-7BA5-64B0-A6987596A95E}"/>
              </a:ext>
            </a:extLst>
          </p:cNvPr>
          <p:cNvSpPr>
            <a:spLocks noGrp="1"/>
          </p:cNvSpPr>
          <p:nvPr>
            <p:ph type="sldNum" sz="quarter" idx="2"/>
          </p:nvPr>
        </p:nvSpPr>
        <p:spPr>
          <a:xfrm>
            <a:off x="11869281" y="6580110"/>
            <a:ext cx="339836" cy="336630"/>
          </a:xfrm>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115533490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en-US"/>
              <a:t>Click to edit Master title style</a:t>
            </a:r>
          </a:p>
        </p:txBody>
      </p:sp>
      <p:sp>
        <p:nvSpPr>
          <p:cNvPr id="3" name="Slide Number">
            <a:extLst>
              <a:ext uri="{FF2B5EF4-FFF2-40B4-BE49-F238E27FC236}">
                <a16:creationId xmlns:a16="http://schemas.microsoft.com/office/drawing/2014/main" id="{9A4F445C-F269-B84B-A809-FC7E7C4AB230}"/>
              </a:ext>
            </a:extLst>
          </p:cNvPr>
          <p:cNvSpPr>
            <a:spLocks noGrp="1"/>
          </p:cNvSpPr>
          <p:nvPr>
            <p:ph type="sldNum" sz="quarter" idx="2"/>
          </p:nvPr>
        </p:nvSpPr>
        <p:spPr>
          <a:xfrm>
            <a:off x="11869281" y="6580110"/>
            <a:ext cx="339836" cy="336630"/>
          </a:xfrm>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2162539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2DC3E0-4CB7-9E47-8DA9-F9D33B958ED8}"/>
              </a:ext>
            </a:extLst>
          </p:cNvPr>
          <p:cNvSpPr>
            <a:spLocks noGrp="1"/>
          </p:cNvSpPr>
          <p:nvPr>
            <p:ph type="dt" sz="half" idx="10"/>
          </p:nvPr>
        </p:nvSpPr>
        <p:spPr/>
        <p:txBody>
          <a:bodyPr/>
          <a:lstStyle/>
          <a:p>
            <a:endParaRPr lang="en-US">
              <a:solidFill>
                <a:prstClr val="white"/>
              </a:solidFill>
            </a:endParaRPr>
          </a:p>
        </p:txBody>
      </p:sp>
      <p:sp>
        <p:nvSpPr>
          <p:cNvPr id="3" name="Footer Placeholder 2">
            <a:extLst>
              <a:ext uri="{FF2B5EF4-FFF2-40B4-BE49-F238E27FC236}">
                <a16:creationId xmlns:a16="http://schemas.microsoft.com/office/drawing/2014/main" id="{6E60AFAC-10B8-F841-808E-513A49818663}"/>
              </a:ext>
            </a:extLst>
          </p:cNvPr>
          <p:cNvSpPr>
            <a:spLocks noGrp="1"/>
          </p:cNvSpPr>
          <p:nvPr>
            <p:ph type="ftr" sz="quarter" idx="11"/>
          </p:nvPr>
        </p:nvSpPr>
        <p:spPr/>
        <p:txBody>
          <a:bodyPr/>
          <a:lstStyle/>
          <a:p>
            <a:endParaRPr lang="en-US">
              <a:solidFill>
                <a:prstClr val="white"/>
              </a:solidFill>
            </a:endParaRPr>
          </a:p>
        </p:txBody>
      </p:sp>
      <p:sp>
        <p:nvSpPr>
          <p:cNvPr id="4" name="Slide Number Placeholder 3">
            <a:extLst>
              <a:ext uri="{FF2B5EF4-FFF2-40B4-BE49-F238E27FC236}">
                <a16:creationId xmlns:a16="http://schemas.microsoft.com/office/drawing/2014/main" id="{909BD0D0-BC08-4148-83BB-61B50A07F6B4}"/>
              </a:ext>
            </a:extLst>
          </p:cNvPr>
          <p:cNvSpPr>
            <a:spLocks noGrp="1"/>
          </p:cNvSpPr>
          <p:nvPr>
            <p:ph type="sldNum" sz="quarter" idx="12"/>
          </p:nvPr>
        </p:nvSpPr>
        <p:spPr>
          <a:xfrm>
            <a:off x="11869281" y="6580110"/>
            <a:ext cx="339837" cy="336630"/>
          </a:xfrm>
        </p:spPr>
        <p:txBody>
          <a:bodyPr/>
          <a:lstStyle/>
          <a:p>
            <a:fld id="{E66BB354-06AB-8C42-85C8-FB76A158A213}"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16278354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x">
  <p:cSld name="Titel och punkter">
    <p:spTree>
      <p:nvGrpSpPr>
        <p:cNvPr id="1" name=""/>
        <p:cNvGrpSpPr/>
        <p:nvPr/>
      </p:nvGrpSpPr>
      <p:grpSpPr>
        <a:xfrm>
          <a:off x="0" y="0"/>
          <a:ext cx="0" cy="0"/>
          <a:chOff x="0" y="0"/>
          <a:chExt cx="0" cy="0"/>
        </a:xfrm>
      </p:grpSpPr>
      <p:sp>
        <p:nvSpPr>
          <p:cNvPr id="15"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16" name="Title Text"/>
          <p:cNvSpPr>
            <a:spLocks noGrp="1"/>
          </p:cNvSpPr>
          <p:nvPr>
            <p:ph type="title"/>
          </p:nvPr>
        </p:nvSpPr>
        <p:spPr>
          <a:prstGeom prst="rect">
            <a:avLst/>
          </a:prstGeom>
        </p:spPr>
        <p:txBody>
          <a:bodyPr/>
          <a:lstStyle/>
          <a:p>
            <a:r>
              <a:t>Title Text</a:t>
            </a:r>
          </a:p>
        </p:txBody>
      </p:sp>
    </p:spTree>
    <p:extLst>
      <p:ext uri="{BB962C8B-B14F-4D97-AF65-F5344CB8AC3E}">
        <p14:creationId xmlns:p14="http://schemas.microsoft.com/office/powerpoint/2010/main" val="1411287472"/>
      </p:ext>
    </p:extLst>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tx">
  <p:cSld name="Titel och punkter copy">
    <p:spTree>
      <p:nvGrpSpPr>
        <p:cNvPr id="1" name=""/>
        <p:cNvGrpSpPr/>
        <p:nvPr/>
      </p:nvGrpSpPr>
      <p:grpSpPr>
        <a:xfrm>
          <a:off x="0" y="0"/>
          <a:ext cx="0" cy="0"/>
          <a:chOff x="0" y="0"/>
          <a:chExt cx="0" cy="0"/>
        </a:xfrm>
      </p:grpSpPr>
      <p:sp>
        <p:nvSpPr>
          <p:cNvPr id="23"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24" name="LogoBadge-01.jpg" descr="LogoBadge-01.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25" name="CLIC-Logo-Color-72.png" descr="CLIC-Logo-Color-72.png"/>
          <p:cNvPicPr>
            <a:picLocks noChangeAspect="1"/>
          </p:cNvPicPr>
          <p:nvPr/>
        </p:nvPicPr>
        <p:blipFill>
          <a:blip r:embed="rId3"/>
          <a:stretch>
            <a:fillRect/>
          </a:stretch>
        </p:blipFill>
        <p:spPr>
          <a:xfrm>
            <a:off x="13005" y="58706"/>
            <a:ext cx="1189776" cy="1189776"/>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27" name="Title Text"/>
          <p:cNvSpPr>
            <a:spLocks noGrp="1"/>
          </p:cNvSpPr>
          <p:nvPr>
            <p:ph type="title"/>
          </p:nvPr>
        </p:nvSpPr>
        <p:spPr>
          <a:xfrm>
            <a:off x="2416969" y="184944"/>
            <a:ext cx="7358063" cy="950000"/>
          </a:xfrm>
          <a:prstGeom prst="rect">
            <a:avLst/>
          </a:prstGeom>
        </p:spPr>
        <p:txBody>
          <a:bodyPr/>
          <a:lstStyle>
            <a:lvl1pPr>
              <a:defRPr sz="3750"/>
            </a:lvl1pPr>
          </a:lstStyle>
          <a:p>
            <a:r>
              <a:t>Title Text</a:t>
            </a:r>
          </a:p>
        </p:txBody>
      </p:sp>
      <p:sp>
        <p:nvSpPr>
          <p:cNvPr id="28" name="Body Level One…"/>
          <p:cNvSpPr>
            <a:spLocks noGrp="1"/>
          </p:cNvSpPr>
          <p:nvPr>
            <p:ph type="body" idx="1"/>
          </p:nvPr>
        </p:nvSpPr>
        <p:spPr>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2" name="Spåtind 2020 / Rickard Ström lars.rickard.stroem@cern.ch">
            <a:extLst>
              <a:ext uri="{FF2B5EF4-FFF2-40B4-BE49-F238E27FC236}">
                <a16:creationId xmlns:a16="http://schemas.microsoft.com/office/drawing/2014/main" id="{70EDF471-1B2A-894B-BF7B-16367FB381D8}"/>
              </a:ext>
            </a:extLst>
          </p:cNvPr>
          <p:cNvSpPr txBox="1"/>
          <p:nvPr userDrawn="1"/>
        </p:nvSpPr>
        <p:spPr>
          <a:xfrm>
            <a:off x="5572621" y="6584508"/>
            <a:ext cx="1046761" cy="2721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lgn="ctr">
              <a:defRPr sz="2600">
                <a:solidFill>
                  <a:srgbClr val="FFFFFF"/>
                </a:solidFill>
              </a:defRPr>
            </a:pPr>
            <a:r>
              <a:rPr lang="en-US" sz="1300" dirty="0"/>
              <a:t>CLIC Update</a:t>
            </a:r>
            <a:endParaRPr sz="1300" dirty="0">
              <a:hlinkClick r:id="rId4"/>
            </a:endParaRPr>
          </a:p>
        </p:txBody>
      </p:sp>
      <p:sp>
        <p:nvSpPr>
          <p:cNvPr id="2" name="TextBox 1">
            <a:extLst>
              <a:ext uri="{FF2B5EF4-FFF2-40B4-BE49-F238E27FC236}">
                <a16:creationId xmlns:a16="http://schemas.microsoft.com/office/drawing/2014/main" id="{9A3DFE0E-2648-096B-2B4F-B79EC9B84ED0}"/>
              </a:ext>
            </a:extLst>
          </p:cNvPr>
          <p:cNvSpPr txBox="1"/>
          <p:nvPr userDrawn="1"/>
        </p:nvSpPr>
        <p:spPr>
          <a:xfrm>
            <a:off x="47328" y="6569636"/>
            <a:ext cx="1540677" cy="3443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algn="ctr">
              <a:defRPr sz="2600">
                <a:solidFill>
                  <a:srgbClr val="FFFFFF"/>
                </a:solidFill>
              </a:defRPr>
            </a:pPr>
            <a:r>
              <a:rPr lang="en-US" sz="1300" dirty="0"/>
              <a:t>IAS HKUST - 2023</a:t>
            </a:r>
            <a:endParaRPr lang="en-US" sz="1300" dirty="0">
              <a:hlinkClick r:id="rId4"/>
            </a:endParaRPr>
          </a:p>
        </p:txBody>
      </p:sp>
    </p:spTree>
    <p:extLst>
      <p:ext uri="{BB962C8B-B14F-4D97-AF65-F5344CB8AC3E}">
        <p14:creationId xmlns:p14="http://schemas.microsoft.com/office/powerpoint/2010/main" val="2467101501"/>
      </p:ext>
    </p:extLst>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lvl1pPr>
              <a:defRPr b="0" i="0">
                <a:latin typeface="Avenir Book" charset="0"/>
                <a:ea typeface="Avenir Book" charset="0"/>
                <a:cs typeface="Avenir Book" charset="0"/>
              </a:defRPr>
            </a:lvl1pPr>
          </a:lstStyle>
          <a:p>
            <a:endParaRPr lang="en-US" dirty="0"/>
          </a:p>
        </p:txBody>
      </p:sp>
      <p:sp>
        <p:nvSpPr>
          <p:cNvPr id="5" name="Slide Number Placeholder 4"/>
          <p:cNvSpPr>
            <a:spLocks noGrp="1"/>
          </p:cNvSpPr>
          <p:nvPr>
            <p:ph type="sldNum" sz="quarter" idx="11"/>
          </p:nvPr>
        </p:nvSpPr>
        <p:spPr>
          <a:xfrm>
            <a:off x="11870885" y="6580110"/>
            <a:ext cx="336630" cy="336630"/>
          </a:xfrm>
        </p:spPr>
        <p:txBody>
          <a:bodyPr/>
          <a:lstStyle>
            <a:lvl1pPr>
              <a:defRPr b="0" i="0">
                <a:latin typeface="Avenir Book" charset="0"/>
                <a:ea typeface="Avenir Book" charset="0"/>
                <a:cs typeface="Avenir Book" charset="0"/>
              </a:defRPr>
            </a:lvl1pPr>
          </a:lstStyle>
          <a:p>
            <a:fld id="{DEF62AA5-A9F9-344C-9738-C68EB5A8EDFF}" type="slidenum">
              <a:rPr lang="en-US" smtClean="0"/>
              <a:pPr/>
              <a:t>‹#›</a:t>
            </a:fld>
            <a:endParaRPr lang="en-US"/>
          </a:p>
        </p:txBody>
      </p:sp>
      <p:sp>
        <p:nvSpPr>
          <p:cNvPr id="7" name="Title 6"/>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3" hasCustomPrompt="1"/>
          </p:nvPr>
        </p:nvSpPr>
        <p:spPr>
          <a:xfrm>
            <a:off x="1558979" y="3957802"/>
            <a:ext cx="9074047" cy="479742"/>
          </a:xfrm>
          <a:prstGeom prst="rect">
            <a:avLst/>
          </a:prstGeom>
        </p:spPr>
        <p:txBody>
          <a:bodyPr lIns="100564" tIns="50282" rIns="100564" bIns="50282"/>
          <a:lstStyle>
            <a:lvl1pPr>
              <a:defRPr sz="1997" b="0" i="0" baseline="0">
                <a:latin typeface="Avenir Book" charset="0"/>
                <a:ea typeface="Avenir Book" charset="0"/>
                <a:cs typeface="Avenir Book" charset="0"/>
              </a:defRPr>
            </a:lvl1pPr>
          </a:lstStyle>
          <a:p>
            <a:pPr lvl="0"/>
            <a:r>
              <a:rPr lang="en-US" dirty="0"/>
              <a:t>The Conference X, 13 October 2017</a:t>
            </a:r>
          </a:p>
        </p:txBody>
      </p:sp>
      <p:sp>
        <p:nvSpPr>
          <p:cNvPr id="11" name="Text Placeholder 10"/>
          <p:cNvSpPr>
            <a:spLocks noGrp="1"/>
          </p:cNvSpPr>
          <p:nvPr>
            <p:ph type="body" sz="quarter" idx="14" hasCustomPrompt="1"/>
          </p:nvPr>
        </p:nvSpPr>
        <p:spPr>
          <a:xfrm>
            <a:off x="3509593" y="5537922"/>
            <a:ext cx="5184708" cy="392125"/>
          </a:xfrm>
          <a:prstGeom prst="rect">
            <a:avLst/>
          </a:prstGeom>
        </p:spPr>
        <p:txBody>
          <a:bodyPr lIns="100564" tIns="50282" rIns="100564" bIns="50282"/>
          <a:lstStyle>
            <a:lvl1pPr>
              <a:defRPr sz="1816" b="0" i="0" baseline="0">
                <a:latin typeface="Avenir Book" charset="0"/>
                <a:ea typeface="Avenir Book" charset="0"/>
                <a:cs typeface="Avenir Book" charset="0"/>
              </a:defRPr>
            </a:lvl1pPr>
          </a:lstStyle>
          <a:p>
            <a:pPr lvl="0"/>
            <a:r>
              <a:rPr lang="en-US" dirty="0"/>
              <a:t>Name, name@cern.ch</a:t>
            </a:r>
          </a:p>
        </p:txBody>
      </p:sp>
    </p:spTree>
    <p:extLst>
      <p:ext uri="{BB962C8B-B14F-4D97-AF65-F5344CB8AC3E}">
        <p14:creationId xmlns:p14="http://schemas.microsoft.com/office/powerpoint/2010/main" val="13587796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a:xfrm>
            <a:off x="609601" y="1600203"/>
            <a:ext cx="9956800" cy="4525963"/>
          </a:xfrm>
          <a:prstGeom prst="rect">
            <a:avLst/>
          </a:prstGeo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Slide Number">
            <a:extLst>
              <a:ext uri="{FF2B5EF4-FFF2-40B4-BE49-F238E27FC236}">
                <a16:creationId xmlns:a16="http://schemas.microsoft.com/office/drawing/2014/main" id="{87552269-D1F4-B310-0C98-6B42B17B78A5}"/>
              </a:ext>
            </a:extLst>
          </p:cNvPr>
          <p:cNvSpPr>
            <a:spLocks noGrp="1"/>
          </p:cNvSpPr>
          <p:nvPr>
            <p:ph type="sldNum" sz="quarter" idx="2"/>
          </p:nvPr>
        </p:nvSpPr>
        <p:spPr>
          <a:xfrm>
            <a:off x="11869281" y="6580110"/>
            <a:ext cx="339836" cy="336630"/>
          </a:xfrm>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378375396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en-US"/>
              <a:t>Click to edit Master title style</a:t>
            </a:r>
          </a:p>
        </p:txBody>
      </p:sp>
      <p:sp>
        <p:nvSpPr>
          <p:cNvPr id="3" name="Slide Number">
            <a:extLst>
              <a:ext uri="{FF2B5EF4-FFF2-40B4-BE49-F238E27FC236}">
                <a16:creationId xmlns:a16="http://schemas.microsoft.com/office/drawing/2014/main" id="{A085ABEA-4EFA-3F95-9203-8171D9A31F97}"/>
              </a:ext>
            </a:extLst>
          </p:cNvPr>
          <p:cNvSpPr>
            <a:spLocks noGrp="1"/>
          </p:cNvSpPr>
          <p:nvPr>
            <p:ph type="sldNum" sz="quarter" idx="2"/>
          </p:nvPr>
        </p:nvSpPr>
        <p:spPr>
          <a:xfrm>
            <a:off x="11869281" y="6580110"/>
            <a:ext cx="339836" cy="336630"/>
          </a:xfrm>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170174186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2DC3E0-4CB7-9E47-8DA9-F9D33B958ED8}"/>
              </a:ext>
            </a:extLst>
          </p:cNvPr>
          <p:cNvSpPr>
            <a:spLocks noGrp="1"/>
          </p:cNvSpPr>
          <p:nvPr>
            <p:ph type="dt" sz="half" idx="10"/>
          </p:nvPr>
        </p:nvSpPr>
        <p:spPr/>
        <p:txBody>
          <a:bodyPr/>
          <a:lstStyle/>
          <a:p>
            <a:endParaRPr lang="en-US">
              <a:solidFill>
                <a:prstClr val="white"/>
              </a:solidFill>
            </a:endParaRPr>
          </a:p>
        </p:txBody>
      </p:sp>
      <p:sp>
        <p:nvSpPr>
          <p:cNvPr id="3" name="Footer Placeholder 2">
            <a:extLst>
              <a:ext uri="{FF2B5EF4-FFF2-40B4-BE49-F238E27FC236}">
                <a16:creationId xmlns:a16="http://schemas.microsoft.com/office/drawing/2014/main" id="{6E60AFAC-10B8-F841-808E-513A49818663}"/>
              </a:ext>
            </a:extLst>
          </p:cNvPr>
          <p:cNvSpPr>
            <a:spLocks noGrp="1"/>
          </p:cNvSpPr>
          <p:nvPr>
            <p:ph type="ftr" sz="quarter" idx="11"/>
          </p:nvPr>
        </p:nvSpPr>
        <p:spPr/>
        <p:txBody>
          <a:bodyPr/>
          <a:lstStyle/>
          <a:p>
            <a:endParaRPr lang="en-US">
              <a:solidFill>
                <a:prstClr val="white"/>
              </a:solidFill>
            </a:endParaRPr>
          </a:p>
        </p:txBody>
      </p:sp>
      <p:sp>
        <p:nvSpPr>
          <p:cNvPr id="4" name="Slide Number Placeholder 3">
            <a:extLst>
              <a:ext uri="{FF2B5EF4-FFF2-40B4-BE49-F238E27FC236}">
                <a16:creationId xmlns:a16="http://schemas.microsoft.com/office/drawing/2014/main" id="{909BD0D0-BC08-4148-83BB-61B50A07F6B4}"/>
              </a:ext>
            </a:extLst>
          </p:cNvPr>
          <p:cNvSpPr>
            <a:spLocks noGrp="1"/>
          </p:cNvSpPr>
          <p:nvPr>
            <p:ph type="sldNum" sz="quarter" idx="12"/>
          </p:nvPr>
        </p:nvSpPr>
        <p:spPr>
          <a:xfrm>
            <a:off x="11869281" y="6580110"/>
            <a:ext cx="339837" cy="336630"/>
          </a:xfrm>
        </p:spPr>
        <p:txBody>
          <a:bodyPr/>
          <a:lstStyle/>
          <a:p>
            <a:fld id="{E66BB354-06AB-8C42-85C8-FB76A158A213}"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737739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rgbClr val="104282"/>
        </a:solidFill>
        <a:effectLst/>
      </p:bgPr>
    </p:bg>
    <p:spTree>
      <p:nvGrpSpPr>
        <p:cNvPr id="1" name=""/>
        <p:cNvGrpSpPr/>
        <p:nvPr/>
      </p:nvGrpSpPr>
      <p:grpSpPr>
        <a:xfrm>
          <a:off x="0" y="0"/>
          <a:ext cx="0" cy="0"/>
          <a:chOff x="0" y="0"/>
          <a:chExt cx="0" cy="0"/>
        </a:xfrm>
      </p:grpSpPr>
      <p:pic>
        <p:nvPicPr>
          <p:cNvPr id="2" name="Image 2" descr="logooutline.eps">
            <a:extLst>
              <a:ext uri="{FF2B5EF4-FFF2-40B4-BE49-F238E27FC236}">
                <a16:creationId xmlns:a16="http://schemas.microsoft.com/office/drawing/2014/main" id="{6A6C4AB8-D3EF-4FD6-B2A1-246ED2CB8BAB}"/>
              </a:ext>
            </a:extLst>
          </p:cNvPr>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5065185" y="2663825"/>
            <a:ext cx="2061633" cy="153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7">
            <a:extLst>
              <a:ext uri="{FF2B5EF4-FFF2-40B4-BE49-F238E27FC236}">
                <a16:creationId xmlns:a16="http://schemas.microsoft.com/office/drawing/2014/main" id="{689341F4-57DE-4373-A0E0-F4A478917459}"/>
              </a:ext>
            </a:extLst>
          </p:cNvPr>
          <p:cNvSpPr txBox="1">
            <a:spLocks noChangeArrowheads="1"/>
          </p:cNvSpPr>
          <p:nvPr userDrawn="1"/>
        </p:nvSpPr>
        <p:spPr bwMode="auto">
          <a:xfrm>
            <a:off x="2637367" y="5230813"/>
            <a:ext cx="6900333" cy="461962"/>
          </a:xfrm>
          <a:prstGeom prst="rect">
            <a:avLst/>
          </a:prstGeom>
          <a:noFill/>
          <a:ln>
            <a:noFill/>
          </a:ln>
        </p:spPr>
        <p:txBody>
          <a:bodyPr>
            <a:spAutoFit/>
          </a:bodyPr>
          <a:lstStyle>
            <a:lvl1pPr>
              <a:defRPr>
                <a:solidFill>
                  <a:schemeClr val="bg1"/>
                </a:solidFill>
                <a:latin typeface="Arial" charset="0"/>
                <a:ea typeface="Droid Sans Fallback" charset="0"/>
                <a:cs typeface="Droid Sans Fallback" charset="0"/>
              </a:defRPr>
            </a:lvl1pPr>
            <a:lvl2pPr>
              <a:defRPr>
                <a:solidFill>
                  <a:schemeClr val="bg1"/>
                </a:solidFill>
                <a:latin typeface="Arial" charset="0"/>
                <a:ea typeface="Droid Sans Fallback" charset="0"/>
                <a:cs typeface="Droid Sans Fallback" charset="0"/>
              </a:defRPr>
            </a:lvl2pPr>
            <a:lvl3pPr>
              <a:defRPr>
                <a:solidFill>
                  <a:schemeClr val="bg1"/>
                </a:solidFill>
                <a:latin typeface="Arial" charset="0"/>
                <a:ea typeface="Droid Sans Fallback" charset="0"/>
                <a:cs typeface="Droid Sans Fallback" charset="0"/>
              </a:defRPr>
            </a:lvl3pPr>
            <a:lvl4pPr>
              <a:defRPr>
                <a:solidFill>
                  <a:schemeClr val="bg1"/>
                </a:solidFill>
                <a:latin typeface="Arial" charset="0"/>
                <a:ea typeface="Droid Sans Fallback" charset="0"/>
                <a:cs typeface="Droid Sans Fallback" charset="0"/>
              </a:defRPr>
            </a:lvl4pPr>
            <a:lvl5pPr>
              <a:defRPr>
                <a:solidFill>
                  <a:schemeClr val="bg1"/>
                </a:solidFill>
                <a:latin typeface="Arial" charset="0"/>
                <a:ea typeface="Droid Sans Fallback" charset="0"/>
                <a:cs typeface="Droid Sans Fallback" charset="0"/>
              </a:defRPr>
            </a:lvl5pPr>
            <a:lvl6pPr marL="25146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6pPr>
            <a:lvl7pPr marL="29718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7pPr>
            <a:lvl8pPr marL="34290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8pPr>
            <a:lvl9pPr marL="38862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9pPr>
          </a:lstStyle>
          <a:p>
            <a:pPr algn="ctr" defTabSz="914400" eaLnBrk="1" hangingPunct="1">
              <a:defRPr/>
            </a:pPr>
            <a:r>
              <a:rPr lang="en-US" altLang="en-US" sz="2400">
                <a:solidFill>
                  <a:srgbClr val="FFFFFF"/>
                </a:solidFill>
              </a:rPr>
              <a:t>Thank you for your attention.</a:t>
            </a:r>
          </a:p>
        </p:txBody>
      </p:sp>
    </p:spTree>
    <p:extLst>
      <p:ext uri="{BB962C8B-B14F-4D97-AF65-F5344CB8AC3E}">
        <p14:creationId xmlns:p14="http://schemas.microsoft.com/office/powerpoint/2010/main" val="3349259683"/>
      </p:ext>
    </p:extLst>
  </p:cSld>
  <p:clrMapOvr>
    <a:overrideClrMapping bg1="dk1" tx1="lt1" bg2="dk2" tx2="lt2" accent1="accent1" accent2="accent2" accent3="accent3" accent4="accent4" accent5="accent5" accent6="accent6" hlink="hlink" folHlink="folHlink"/>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0" i="0">
                <a:latin typeface="Avenir Book" charset="0"/>
                <a:ea typeface="Avenir Book" charset="0"/>
                <a:cs typeface="Avenir Book" charset="0"/>
              </a:defRPr>
            </a:lvl1pPr>
          </a:lstStyle>
          <a:p>
            <a:r>
              <a:rPr lang="en-US" dirty="0"/>
              <a:t>Title</a:t>
            </a:r>
          </a:p>
        </p:txBody>
      </p:sp>
      <p:sp>
        <p:nvSpPr>
          <p:cNvPr id="9" name="Slide Number Placeholder 5"/>
          <p:cNvSpPr>
            <a:spLocks noGrp="1"/>
          </p:cNvSpPr>
          <p:nvPr>
            <p:ph type="sldNum" sz="quarter" idx="4"/>
          </p:nvPr>
        </p:nvSpPr>
        <p:spPr>
          <a:xfrm>
            <a:off x="9460993" y="6538861"/>
            <a:ext cx="2743200" cy="365125"/>
          </a:xfrm>
          <a:prstGeom prst="rect">
            <a:avLst/>
          </a:prstGeom>
        </p:spPr>
        <p:txBody>
          <a:bodyPr vert="horz" lIns="100564" tIns="50282" rIns="100564" bIns="50282" rtlCol="0" anchor="ctr"/>
          <a:lstStyle>
            <a:lvl1pPr algn="r">
              <a:defRPr sz="118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13" name="Date Placeholder 19"/>
          <p:cNvSpPr>
            <a:spLocks noGrp="1"/>
          </p:cNvSpPr>
          <p:nvPr>
            <p:ph type="dt" sz="half" idx="2"/>
          </p:nvPr>
        </p:nvSpPr>
        <p:spPr>
          <a:xfrm>
            <a:off x="21336" y="6554226"/>
            <a:ext cx="2743200" cy="365125"/>
          </a:xfrm>
          <a:prstGeom prst="rect">
            <a:avLst/>
          </a:prstGeom>
        </p:spPr>
        <p:txBody>
          <a:bodyPr vert="horz" lIns="100564" tIns="50282" rIns="100564" bIns="50282" rtlCol="0" anchor="ctr"/>
          <a:lstStyle>
            <a:lvl1pPr algn="l">
              <a:defRPr sz="1180" b="0" i="0">
                <a:solidFill>
                  <a:schemeClr val="bg1"/>
                </a:solidFill>
                <a:latin typeface="Avenir Book" charset="0"/>
                <a:ea typeface="Avenir Book" charset="0"/>
                <a:cs typeface="Avenir Book" charset="0"/>
              </a:defRPr>
            </a:lvl1pPr>
          </a:lstStyle>
          <a:p>
            <a:endParaRPr lang="en-US" dirty="0"/>
          </a:p>
        </p:txBody>
      </p:sp>
      <p:sp>
        <p:nvSpPr>
          <p:cNvPr id="4" name="Content Placeholder 3"/>
          <p:cNvSpPr>
            <a:spLocks noGrp="1"/>
          </p:cNvSpPr>
          <p:nvPr>
            <p:ph sz="quarter" idx="10"/>
          </p:nvPr>
        </p:nvSpPr>
        <p:spPr>
          <a:xfrm>
            <a:off x="838200" y="1698129"/>
            <a:ext cx="10515600" cy="4232411"/>
          </a:xfrm>
          <a:prstGeom prst="rect">
            <a:avLst/>
          </a:prstGeom>
        </p:spPr>
        <p:txBody>
          <a:bodyPr lIns="100564" tIns="50282" rIns="100564" bIns="50282"/>
          <a:lstStyle>
            <a:lvl1pPr>
              <a:defRPr b="0" i="0">
                <a:latin typeface="Avenir Book" charset="0"/>
                <a:ea typeface="Avenir Book" charset="0"/>
                <a:cs typeface="Avenir Book" charset="0"/>
              </a:defRPr>
            </a:lvl1pPr>
            <a:lvl2pPr>
              <a:defRPr b="0" i="0">
                <a:latin typeface="Avenir Book" charset="0"/>
                <a:ea typeface="Avenir Book" charset="0"/>
                <a:cs typeface="Avenir Book" charset="0"/>
              </a:defRPr>
            </a:lvl2pPr>
            <a:lvl3pPr>
              <a:defRPr b="0" i="0">
                <a:latin typeface="Avenir Book" charset="0"/>
                <a:ea typeface="Avenir Book" charset="0"/>
                <a:cs typeface="Avenir Book" charset="0"/>
              </a:defRPr>
            </a:lvl3pPr>
            <a:lvl4pPr>
              <a:defRPr b="0" i="0">
                <a:latin typeface="Avenir Book" charset="0"/>
                <a:ea typeface="Avenir Book" charset="0"/>
                <a:cs typeface="Avenir Book" charset="0"/>
              </a:defRPr>
            </a:lvl4pPr>
            <a:lvl5pPr>
              <a:defRPr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035159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vl1pPr>
          </a:lstStyle>
          <a:p>
            <a:r>
              <a:rPr lang="fr-CH" dirty="0"/>
              <a:t>Click to edit Master title style</a:t>
            </a:r>
            <a:endParaRPr lang="en-US" dirty="0"/>
          </a:p>
        </p:txBody>
      </p:sp>
      <p:sp>
        <p:nvSpPr>
          <p:cNvPr id="11" name="Picture Placeholder 7"/>
          <p:cNvSpPr>
            <a:spLocks noGrp="1"/>
          </p:cNvSpPr>
          <p:nvPr>
            <p:ph type="pic" sz="quarter" idx="11"/>
          </p:nvPr>
        </p:nvSpPr>
        <p:spPr>
          <a:xfrm>
            <a:off x="5231904" y="836712"/>
            <a:ext cx="6336704"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231904" y="3717032"/>
            <a:ext cx="6336704" cy="2808312"/>
          </a:xfrm>
        </p:spPr>
        <p:txBody>
          <a:bodyPr>
            <a:normAutofit/>
          </a:bodyPr>
          <a:lstStyle/>
          <a:p>
            <a:pPr lvl="0"/>
            <a:endParaRPr lang="en-US" noProof="0" dirty="0"/>
          </a:p>
        </p:txBody>
      </p:sp>
      <p:sp>
        <p:nvSpPr>
          <p:cNvPr id="4" name="Text Placeholder 3"/>
          <p:cNvSpPr>
            <a:spLocks noGrp="1"/>
          </p:cNvSpPr>
          <p:nvPr>
            <p:ph type="body" sz="quarter" idx="14"/>
          </p:nvPr>
        </p:nvSpPr>
        <p:spPr>
          <a:xfrm>
            <a:off x="5231904"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0" name="Text Placeholder 3"/>
          <p:cNvSpPr>
            <a:spLocks noGrp="1"/>
          </p:cNvSpPr>
          <p:nvPr>
            <p:ph type="body" sz="quarter" idx="15"/>
          </p:nvPr>
        </p:nvSpPr>
        <p:spPr>
          <a:xfrm>
            <a:off x="5231904"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2" name="Text Placeholder 12"/>
          <p:cNvSpPr>
            <a:spLocks noGrp="1"/>
          </p:cNvSpPr>
          <p:nvPr>
            <p:ph type="body" sz="quarter" idx="17"/>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1"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2"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Tree>
    <p:extLst>
      <p:ext uri="{BB962C8B-B14F-4D97-AF65-F5344CB8AC3E}">
        <p14:creationId xmlns:p14="http://schemas.microsoft.com/office/powerpoint/2010/main" val="1151180151"/>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image" Target="../media/image9.jpeg"/><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10.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5" Type="http://schemas.openxmlformats.org/officeDocument/2006/relationships/hyperlink" Target="mailto:lars.rickard.stroem@cern.ch" TargetMode="Externa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image" Target="../media/image5.png"/></Relationships>
</file>

<file path=ppt/slideMasters/_rels/slideMaster1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Layout" Target="../slideLayouts/slideLayout64.xml"/><Relationship Id="rId7" Type="http://schemas.openxmlformats.org/officeDocument/2006/relationships/theme" Target="../theme/theme11.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5" Type="http://schemas.openxmlformats.org/officeDocument/2006/relationships/slideLayout" Target="../slideLayouts/slideLayout66.xml"/><Relationship Id="rId10" Type="http://schemas.openxmlformats.org/officeDocument/2006/relationships/hyperlink" Target="mailto:lars.rickard.stroem@cern.ch" TargetMode="External"/><Relationship Id="rId4" Type="http://schemas.openxmlformats.org/officeDocument/2006/relationships/slideLayout" Target="../slideLayouts/slideLayout65.xml"/><Relationship Id="rId9" Type="http://schemas.openxmlformats.org/officeDocument/2006/relationships/image" Target="../media/image5.png"/></Relationships>
</file>

<file path=ppt/slideMasters/_rels/slideMaster1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slideLayout" Target="../slideLayouts/slideLayout70.xml"/><Relationship Id="rId7" Type="http://schemas.openxmlformats.org/officeDocument/2006/relationships/theme" Target="../theme/theme12.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5" Type="http://schemas.openxmlformats.org/officeDocument/2006/relationships/slideLayout" Target="../slideLayouts/slideLayout72.xml"/><Relationship Id="rId10" Type="http://schemas.openxmlformats.org/officeDocument/2006/relationships/hyperlink" Target="mailto:lars.rickard.stroem@cern.ch" TargetMode="External"/><Relationship Id="rId4" Type="http://schemas.openxmlformats.org/officeDocument/2006/relationships/slideLayout" Target="../slideLayouts/slideLayout71.xml"/><Relationship Id="rId9" Type="http://schemas.openxmlformats.org/officeDocument/2006/relationships/image" Target="../media/image5.png"/></Relationships>
</file>

<file path=ppt/slideMasters/_rels/slideMaster13.xml.rels><?xml version="1.0" encoding="UTF-8" standalone="yes"?>
<Relationships xmlns="http://schemas.openxmlformats.org/package/2006/relationships"><Relationship Id="rId8" Type="http://schemas.openxmlformats.org/officeDocument/2006/relationships/theme" Target="../theme/theme13.xml"/><Relationship Id="rId3" Type="http://schemas.openxmlformats.org/officeDocument/2006/relationships/slideLayout" Target="../slideLayouts/slideLayout76.xml"/><Relationship Id="rId7" Type="http://schemas.openxmlformats.org/officeDocument/2006/relationships/slideLayout" Target="../slideLayouts/slideLayout80.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hyperlink" Target="mailto:lars.rickard.stroem@cern.ch" TargetMode="External"/><Relationship Id="rId5" Type="http://schemas.openxmlformats.org/officeDocument/2006/relationships/slideLayout" Target="../slideLayouts/slideLayout78.xml"/><Relationship Id="rId10" Type="http://schemas.openxmlformats.org/officeDocument/2006/relationships/image" Target="../media/image5.png"/><Relationship Id="rId4" Type="http://schemas.openxmlformats.org/officeDocument/2006/relationships/slideLayout" Target="../slideLayouts/slideLayout77.xml"/><Relationship Id="rId9" Type="http://schemas.openxmlformats.org/officeDocument/2006/relationships/image" Target="../media/image9.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1.xml"/><Relationship Id="rId7"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image" Target="../media/image3.jpeg"/><Relationship Id="rId5" Type="http://schemas.openxmlformats.org/officeDocument/2006/relationships/theme" Target="../theme/theme4.xml"/><Relationship Id="rId4" Type="http://schemas.openxmlformats.org/officeDocument/2006/relationships/slideLayout" Target="../slideLayouts/slideLayout2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37.xml"/><Relationship Id="rId1" Type="http://schemas.openxmlformats.org/officeDocument/2006/relationships/slideLayout" Target="../slideLayouts/slideLayout3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40.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image" Target="../media/image6.png"/><Relationship Id="rId5" Type="http://schemas.openxmlformats.org/officeDocument/2006/relationships/image" Target="../media/image3.jpeg"/><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43.xml"/><Relationship Id="rId7" Type="http://schemas.openxmlformats.org/officeDocument/2006/relationships/image" Target="../media/image6.png"/><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image" Target="../media/image3.jpeg"/><Relationship Id="rId5" Type="http://schemas.openxmlformats.org/officeDocument/2006/relationships/theme" Target="../theme/theme8.xml"/><Relationship Id="rId4" Type="http://schemas.openxmlformats.org/officeDocument/2006/relationships/slideLayout" Target="../slideLayouts/slideLayout44.xml"/></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Layout" Target="../slideLayouts/slideLayout47.xml"/><Relationship Id="rId7" Type="http://schemas.openxmlformats.org/officeDocument/2006/relationships/theme" Target="../theme/theme9.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5" Type="http://schemas.openxmlformats.org/officeDocument/2006/relationships/slideLayout" Target="../slideLayouts/slideLayout49.xml"/><Relationship Id="rId10" Type="http://schemas.openxmlformats.org/officeDocument/2006/relationships/hyperlink" Target="mailto:lars.rickard.stroem@cern.ch" TargetMode="External"/><Relationship Id="rId4" Type="http://schemas.openxmlformats.org/officeDocument/2006/relationships/slideLayout" Target="../slideLayouts/slideLayout48.xml"/><Relationship Id="rId9"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9" name="Picture 10">
            <a:extLst>
              <a:ext uri="{FF2B5EF4-FFF2-40B4-BE49-F238E27FC236}">
                <a16:creationId xmlns:a16="http://schemas.microsoft.com/office/drawing/2014/main" id="{E670347F-8862-4E07-B94B-DA052D0182EF}"/>
              </a:ext>
            </a:extLst>
          </p:cNvPr>
          <p:cNvPicPr>
            <a:picLocks noChangeAspect="1"/>
          </p:cNvPicPr>
          <p:nvPr userDrawn="1"/>
        </p:nvPicPr>
        <p:blipFill>
          <a:blip r:embed="rId10">
            <a:extLst>
              <a:ext uri="{28A0092B-C50C-407E-A947-70E740481C1C}">
                <a14:useLocalDpi xmlns:a14="http://schemas.microsoft.com/office/drawing/2010/main"/>
              </a:ext>
            </a:extLst>
          </a:blip>
          <a:srcRect/>
          <a:stretch>
            <a:fillRect/>
          </a:stretch>
        </p:blipFill>
        <p:spPr bwMode="auto">
          <a:xfrm>
            <a:off x="0" y="-27384"/>
            <a:ext cx="12192000"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 name="Espace réservé du texte 29">
            <a:extLst>
              <a:ext uri="{FF2B5EF4-FFF2-40B4-BE49-F238E27FC236}">
                <a16:creationId xmlns:a16="http://schemas.microsoft.com/office/drawing/2014/main" id="{001AD3EE-70A4-4B57-8BF1-E43E1BA55993}"/>
              </a:ext>
            </a:extLst>
          </p:cNvPr>
          <p:cNvSpPr>
            <a:spLocks noGrp="1"/>
          </p:cNvSpPr>
          <p:nvPr>
            <p:ph type="body" idx="1"/>
          </p:nvPr>
        </p:nvSpPr>
        <p:spPr bwMode="auto">
          <a:xfrm>
            <a:off x="609601" y="1325563"/>
            <a:ext cx="10968567" cy="466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en-US" dirty="0"/>
              <a:t>Cliquez pour modifier les styles du texte du masque</a:t>
            </a:r>
          </a:p>
          <a:p>
            <a:pPr lvl="1"/>
            <a:r>
              <a:rPr lang="fr-CH" altLang="en-US" dirty="0"/>
              <a:t>Deuxième niveau</a:t>
            </a:r>
          </a:p>
          <a:p>
            <a:pPr lvl="2"/>
            <a:r>
              <a:rPr lang="fr-CH" altLang="en-US" dirty="0"/>
              <a:t>Troisième niveau</a:t>
            </a:r>
          </a:p>
          <a:p>
            <a:pPr lvl="3"/>
            <a:r>
              <a:rPr lang="fr-CH" altLang="en-US" dirty="0"/>
              <a:t>Quatrième niveau</a:t>
            </a:r>
          </a:p>
          <a:p>
            <a:pPr lvl="4"/>
            <a:r>
              <a:rPr lang="fr-CH" altLang="en-US" dirty="0"/>
              <a:t>Cinquième niveau</a:t>
            </a:r>
            <a:endParaRPr lang="en-US" altLang="en-US" dirty="0"/>
          </a:p>
        </p:txBody>
      </p:sp>
      <p:sp>
        <p:nvSpPr>
          <p:cNvPr id="2" name="Date Placeholder 1">
            <a:extLst>
              <a:ext uri="{FF2B5EF4-FFF2-40B4-BE49-F238E27FC236}">
                <a16:creationId xmlns:a16="http://schemas.microsoft.com/office/drawing/2014/main" id="{07D6AF68-DCC6-42F3-AE75-78D4E4F8912F}"/>
              </a:ext>
            </a:extLst>
          </p:cNvPr>
          <p:cNvSpPr>
            <a:spLocks noGrp="1"/>
          </p:cNvSpPr>
          <p:nvPr>
            <p:ph type="dt" sz="half" idx="2"/>
          </p:nvPr>
        </p:nvSpPr>
        <p:spPr>
          <a:xfrm>
            <a:off x="9376833" y="6500814"/>
            <a:ext cx="1416051" cy="358775"/>
          </a:xfrm>
          <a:prstGeom prst="rect">
            <a:avLst/>
          </a:prstGeom>
        </p:spPr>
        <p:txBody>
          <a:bodyPr vert="horz" wrap="square" lIns="91440" tIns="45720" rIns="91440" bIns="45720" numCol="1" anchor="ctr" anchorCtr="0" compatLnSpc="1">
            <a:prstTxWarp prst="textNoShape">
              <a:avLst/>
            </a:prstTxWarp>
          </a:bodyPr>
          <a:lstStyle>
            <a:lvl1pPr algn="r" defTabSz="914400" eaLnBrk="1" hangingPunct="1">
              <a:defRPr sz="800">
                <a:solidFill>
                  <a:srgbClr val="0055A0"/>
                </a:solidFill>
                <a:ea typeface="Droid Sans Fallback" charset="0"/>
              </a:defRPr>
            </a:lvl1pPr>
          </a:lstStyle>
          <a:p>
            <a:pPr>
              <a:defRPr/>
            </a:pPr>
            <a:endParaRPr lang="en-US" altLang="en-US"/>
          </a:p>
        </p:txBody>
      </p:sp>
      <p:sp>
        <p:nvSpPr>
          <p:cNvPr id="4" name="Slide Number Placeholder 3">
            <a:extLst>
              <a:ext uri="{FF2B5EF4-FFF2-40B4-BE49-F238E27FC236}">
                <a16:creationId xmlns:a16="http://schemas.microsoft.com/office/drawing/2014/main" id="{469F91CE-EF98-436B-B1A1-A64471410A1A}"/>
              </a:ext>
            </a:extLst>
          </p:cNvPr>
          <p:cNvSpPr>
            <a:spLocks noGrp="1"/>
          </p:cNvSpPr>
          <p:nvPr>
            <p:ph type="sldNum" sz="quarter" idx="4"/>
          </p:nvPr>
        </p:nvSpPr>
        <p:spPr>
          <a:xfrm>
            <a:off x="10913533" y="6494464"/>
            <a:ext cx="668867" cy="365125"/>
          </a:xfrm>
          <a:prstGeom prst="rect">
            <a:avLst/>
          </a:prstGeom>
        </p:spPr>
        <p:txBody>
          <a:bodyPr vert="horz" wrap="square" lIns="91440" tIns="45720" rIns="91440" bIns="45720" numCol="1" anchor="ctr" anchorCtr="0" compatLnSpc="1">
            <a:prstTxWarp prst="textNoShape">
              <a:avLst/>
            </a:prstTxWarp>
          </a:bodyPr>
          <a:lstStyle>
            <a:lvl1pPr algn="r" defTabSz="914400" eaLnBrk="1" hangingPunct="1">
              <a:defRPr sz="800">
                <a:solidFill>
                  <a:srgbClr val="0055A0"/>
                </a:solidFill>
              </a:defRPr>
            </a:lvl1pPr>
          </a:lstStyle>
          <a:p>
            <a:pPr>
              <a:defRPr/>
            </a:pPr>
            <a:fld id="{08A5172A-EE10-4025-82AD-CE3C8BAD5DB6}" type="slidenum">
              <a:rPr lang="en-US" altLang="en-US"/>
              <a:pPr>
                <a:defRPr/>
              </a:pPr>
              <a:t>‹#›</a:t>
            </a:fld>
            <a:endParaRPr lang="en-US" altLang="en-US"/>
          </a:p>
        </p:txBody>
      </p:sp>
      <p:sp>
        <p:nvSpPr>
          <p:cNvPr id="1030" name="Espace réservé du titre 8">
            <a:extLst>
              <a:ext uri="{FF2B5EF4-FFF2-40B4-BE49-F238E27FC236}">
                <a16:creationId xmlns:a16="http://schemas.microsoft.com/office/drawing/2014/main" id="{38955676-60A9-406E-9049-2A44EA337D32}"/>
              </a:ext>
            </a:extLst>
          </p:cNvPr>
          <p:cNvSpPr>
            <a:spLocks noGrp="1"/>
          </p:cNvSpPr>
          <p:nvPr>
            <p:ph type="title"/>
          </p:nvPr>
        </p:nvSpPr>
        <p:spPr bwMode="auto">
          <a:xfrm>
            <a:off x="1059089" y="-27384"/>
            <a:ext cx="10077471"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fr-CH" altLang="en-US" dirty="0"/>
              <a:t>Cliquez et modifiez le titre</a:t>
            </a:r>
            <a:endParaRPr lang="en-US" altLang="en-US" dirty="0"/>
          </a:p>
        </p:txBody>
      </p:sp>
    </p:spTree>
  </p:cSld>
  <p:clrMap bg1="lt1" tx1="dk1" bg2="lt2" tx2="dk2" accent1="accent1" accent2="accent2" accent3="accent3" accent4="accent4" accent5="accent5" accent6="accent6" hlink="hlink" folHlink="folHlink"/>
  <p:sldLayoutIdLst>
    <p:sldLayoutId id="2147492074" r:id="rId1"/>
    <p:sldLayoutId id="2147492075" r:id="rId2"/>
    <p:sldLayoutId id="2147492076" r:id="rId3"/>
    <p:sldLayoutId id="2147492077" r:id="rId4"/>
    <p:sldLayoutId id="2147492078" r:id="rId5"/>
    <p:sldLayoutId id="2147492079" r:id="rId6"/>
    <p:sldLayoutId id="2147492080" r:id="rId7"/>
    <p:sldLayoutId id="2147492081" r:id="rId8"/>
  </p:sldLayoutIdLst>
  <p:hf hdr="0" ftr="0" dt="0"/>
  <p:txStyles>
    <p:titleStyle>
      <a:lvl1pPr algn="ctr" rtl="0" eaLnBrk="0" fontAlgn="base" hangingPunct="0">
        <a:spcBef>
          <a:spcPct val="0"/>
        </a:spcBef>
        <a:spcAft>
          <a:spcPct val="0"/>
        </a:spcAft>
        <a:defRPr sz="3200" kern="1200">
          <a:solidFill>
            <a:schemeClr val="bg1"/>
          </a:solidFill>
          <a:latin typeface="+mj-lt"/>
          <a:ea typeface="+mj-ea"/>
          <a:cs typeface="+mj-cs"/>
        </a:defRPr>
      </a:lvl1pPr>
      <a:lvl2pPr algn="ctr" rtl="0" eaLnBrk="0" fontAlgn="base" hangingPunct="0">
        <a:spcBef>
          <a:spcPct val="0"/>
        </a:spcBef>
        <a:spcAft>
          <a:spcPct val="0"/>
        </a:spcAft>
        <a:defRPr sz="3200">
          <a:solidFill>
            <a:schemeClr val="bg1"/>
          </a:solidFill>
          <a:latin typeface="Arial" charset="0"/>
        </a:defRPr>
      </a:lvl2pPr>
      <a:lvl3pPr algn="ctr" rtl="0" eaLnBrk="0" fontAlgn="base" hangingPunct="0">
        <a:spcBef>
          <a:spcPct val="0"/>
        </a:spcBef>
        <a:spcAft>
          <a:spcPct val="0"/>
        </a:spcAft>
        <a:defRPr sz="3200">
          <a:solidFill>
            <a:schemeClr val="bg1"/>
          </a:solidFill>
          <a:latin typeface="Arial" charset="0"/>
        </a:defRPr>
      </a:lvl3pPr>
      <a:lvl4pPr algn="ctr" rtl="0" eaLnBrk="0" fontAlgn="base" hangingPunct="0">
        <a:spcBef>
          <a:spcPct val="0"/>
        </a:spcBef>
        <a:spcAft>
          <a:spcPct val="0"/>
        </a:spcAft>
        <a:defRPr sz="3200">
          <a:solidFill>
            <a:schemeClr val="bg1"/>
          </a:solidFill>
          <a:latin typeface="Arial" charset="0"/>
        </a:defRPr>
      </a:lvl4pPr>
      <a:lvl5pPr algn="ctr" rtl="0" eaLnBrk="0" fontAlgn="base" hangingPunct="0">
        <a:spcBef>
          <a:spcPct val="0"/>
        </a:spcBef>
        <a:spcAft>
          <a:spcPct val="0"/>
        </a:spcAft>
        <a:defRPr sz="3200">
          <a:solidFill>
            <a:schemeClr val="bg1"/>
          </a:solidFill>
          <a:latin typeface="Arial" charset="0"/>
        </a:defRPr>
      </a:lvl5pPr>
      <a:lvl6pPr marL="457200" algn="ctr" rtl="0" fontAlgn="base">
        <a:spcBef>
          <a:spcPct val="0"/>
        </a:spcBef>
        <a:spcAft>
          <a:spcPct val="0"/>
        </a:spcAft>
        <a:defRPr sz="3200">
          <a:solidFill>
            <a:schemeClr val="bg1"/>
          </a:solidFill>
          <a:latin typeface="Arial" charset="0"/>
        </a:defRPr>
      </a:lvl6pPr>
      <a:lvl7pPr marL="914400" algn="ctr" rtl="0" fontAlgn="base">
        <a:spcBef>
          <a:spcPct val="0"/>
        </a:spcBef>
        <a:spcAft>
          <a:spcPct val="0"/>
        </a:spcAft>
        <a:defRPr sz="3200">
          <a:solidFill>
            <a:schemeClr val="bg1"/>
          </a:solidFill>
          <a:latin typeface="Arial" charset="0"/>
        </a:defRPr>
      </a:lvl7pPr>
      <a:lvl8pPr marL="1371600" algn="ctr" rtl="0" fontAlgn="base">
        <a:spcBef>
          <a:spcPct val="0"/>
        </a:spcBef>
        <a:spcAft>
          <a:spcPct val="0"/>
        </a:spcAft>
        <a:defRPr sz="3200">
          <a:solidFill>
            <a:schemeClr val="bg1"/>
          </a:solidFill>
          <a:latin typeface="Arial" charset="0"/>
        </a:defRPr>
      </a:lvl8pPr>
      <a:lvl9pPr marL="1828800" algn="ctr" rtl="0" fontAlgn="base">
        <a:spcBef>
          <a:spcPct val="0"/>
        </a:spcBef>
        <a:spcAft>
          <a:spcPct val="0"/>
        </a:spcAft>
        <a:defRPr sz="3200">
          <a:solidFill>
            <a:schemeClr val="bg1"/>
          </a:solidFill>
          <a:latin typeface="Arial" charset="0"/>
        </a:defRPr>
      </a:lvl9pPr>
    </p:titleStyle>
    <p:bodyStyle>
      <a:lvl1pPr marL="493713" indent="-457200" algn="l" rtl="0" eaLnBrk="0" fontAlgn="base" hangingPunct="0">
        <a:spcBef>
          <a:spcPct val="20000"/>
        </a:spcBef>
        <a:spcAft>
          <a:spcPct val="0"/>
        </a:spcAft>
        <a:buClr>
          <a:schemeClr val="tx1"/>
        </a:buClr>
        <a:buSzPct val="80000"/>
        <a:buFont typeface="Arial" panose="020B0604020202020204" pitchFamily="34" charset="0"/>
        <a:buChar char="•"/>
        <a:defRPr sz="2800" kern="1200">
          <a:solidFill>
            <a:schemeClr val="tx1"/>
          </a:solidFill>
          <a:latin typeface="+mn-lt"/>
          <a:ea typeface="+mn-ea"/>
          <a:cs typeface="+mn-cs"/>
        </a:defRPr>
      </a:lvl1pPr>
      <a:lvl2pPr marL="904875" indent="-457200" algn="l" rtl="0" eaLnBrk="0" fontAlgn="base" hangingPunct="0">
        <a:spcBef>
          <a:spcPct val="20000"/>
        </a:spcBef>
        <a:spcAft>
          <a:spcPct val="0"/>
        </a:spcAft>
        <a:buClr>
          <a:schemeClr val="tx1"/>
        </a:buClr>
        <a:buSzPct val="90000"/>
        <a:buFont typeface="Arial" panose="020B0604020202020204" pitchFamily="34" charset="0"/>
        <a:buChar char="•"/>
        <a:defRPr sz="2600" kern="1200">
          <a:solidFill>
            <a:schemeClr val="tx1"/>
          </a:solidFill>
          <a:latin typeface="+mn-lt"/>
          <a:ea typeface="+mn-ea"/>
          <a:cs typeface="+mn-cs"/>
        </a:defRPr>
      </a:lvl2pPr>
      <a:lvl3pPr marL="1092200" indent="-342900" algn="l" rtl="0" eaLnBrk="0" fontAlgn="base" hangingPunct="0">
        <a:spcBef>
          <a:spcPct val="20000"/>
        </a:spcBef>
        <a:spcAft>
          <a:spcPct val="0"/>
        </a:spcAft>
        <a:buClr>
          <a:schemeClr val="tx1"/>
        </a:buClr>
        <a:buSzPct val="85000"/>
        <a:buFont typeface="Arial" panose="020B0604020202020204" pitchFamily="34" charset="0"/>
        <a:buChar char="•"/>
        <a:defRPr sz="2400" kern="1200">
          <a:solidFill>
            <a:schemeClr val="tx1"/>
          </a:solidFill>
          <a:latin typeface="+mn-lt"/>
          <a:ea typeface="+mn-ea"/>
          <a:cs typeface="+mn-cs"/>
        </a:defRPr>
      </a:lvl3pPr>
      <a:lvl4pPr marL="1384300" indent="-342900" algn="l" rtl="0" eaLnBrk="0" fontAlgn="base" hangingPunct="0">
        <a:spcBef>
          <a:spcPct val="20000"/>
        </a:spcBef>
        <a:spcAft>
          <a:spcPct val="0"/>
        </a:spcAft>
        <a:buClr>
          <a:schemeClr val="tx1"/>
        </a:buClr>
        <a:buSzPct val="90000"/>
        <a:buFont typeface="Arial" panose="020B0604020202020204" pitchFamily="34" charset="0"/>
        <a:buChar char="•"/>
        <a:defRPr sz="2000" kern="1200">
          <a:solidFill>
            <a:schemeClr val="tx1"/>
          </a:solidFill>
          <a:latin typeface="+mn-lt"/>
          <a:ea typeface="+mn-ea"/>
          <a:cs typeface="+mn-cs"/>
        </a:defRPr>
      </a:lvl4pPr>
      <a:lvl5pPr marL="1649413" indent="-342900" algn="l" rtl="0" eaLnBrk="0" fontAlgn="base" hangingPunct="0">
        <a:spcBef>
          <a:spcPct val="20000"/>
        </a:spcBef>
        <a:spcAft>
          <a:spcPct val="0"/>
        </a:spcAft>
        <a:buClr>
          <a:schemeClr val="tx1"/>
        </a:buClr>
        <a:buSzPct val="100000"/>
        <a:buFont typeface="Arial" panose="020B0604020202020204" pitchFamily="34"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3" name="LogoBadge-01.jpg" descr="LogoBadge-01.jpg"/>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4" name="CLIC-Logo-Color-72.png" descr="CLIC-Logo-Color-72.png"/>
          <p:cNvPicPr>
            <a:picLocks noChangeAspect="1"/>
          </p:cNvPicPr>
          <p:nvPr/>
        </p:nvPicPr>
        <p:blipFill>
          <a:blip r:embed="rId14"/>
          <a:stretch>
            <a:fillRect/>
          </a:stretch>
        </p:blipFill>
        <p:spPr>
          <a:xfrm>
            <a:off x="9893594" y="60056"/>
            <a:ext cx="1189776" cy="1189776"/>
          </a:xfrm>
          <a:prstGeom prst="rect">
            <a:avLst/>
          </a:prstGeom>
          <a:ln w="12700">
            <a:miter lim="400000"/>
          </a:ln>
        </p:spPr>
      </p:pic>
      <p:sp>
        <p:nvSpPr>
          <p:cNvPr id="5" name="Slide Number"/>
          <p:cNvSpPr>
            <a:spLocks noGrp="1"/>
          </p:cNvSpPr>
          <p:nvPr>
            <p:ph type="sldNum" sz="quarter" idx="2"/>
          </p:nvPr>
        </p:nvSpPr>
        <p:spPr>
          <a:xfrm>
            <a:off x="11869281" y="6580110"/>
            <a:ext cx="339836" cy="336630"/>
          </a:xfrm>
          <a:prstGeom prst="rect">
            <a:avLst/>
          </a:prstGeom>
          <a:ln w="12700">
            <a:miter lim="400000"/>
          </a:ln>
        </p:spPr>
        <p:txBody>
          <a:bodyPr wrap="none" lIns="71437" tIns="71437" rIns="71437" bIns="71437">
            <a:spAutoFit/>
          </a:bodyPr>
          <a:lstStyle>
            <a:lvl1pPr algn="ctr">
              <a:defRPr sz="1250">
                <a:solidFill>
                  <a:srgbClr val="FFFFFF"/>
                </a:solidFill>
              </a:defRPr>
            </a:lvl1pPr>
          </a:lstStyle>
          <a:p>
            <a:fld id="{86CB4B4D-7CA3-9044-876B-883B54F8677D}" type="slidenum">
              <a:t>‹#›</a:t>
            </a:fld>
            <a:endParaRPr/>
          </a:p>
        </p:txBody>
      </p:sp>
      <p:sp>
        <p:nvSpPr>
          <p:cNvPr id="6" name="Title Text"/>
          <p:cNvSpPr>
            <a:spLocks noGrp="1"/>
          </p:cNvSpPr>
          <p:nvPr>
            <p:ph type="title"/>
          </p:nvPr>
        </p:nvSpPr>
        <p:spPr>
          <a:xfrm>
            <a:off x="2416969" y="2319001"/>
            <a:ext cx="7358063" cy="9499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lstStyle/>
          <a:p>
            <a:r>
              <a:t>Title Text</a:t>
            </a:r>
          </a:p>
        </p:txBody>
      </p:sp>
      <p:sp>
        <p:nvSpPr>
          <p:cNvPr id="8" name="Body Level One…"/>
          <p:cNvSpPr>
            <a:spLocks noGrp="1"/>
          </p:cNvSpPr>
          <p:nvPr>
            <p:ph type="body" idx="1"/>
          </p:nvPr>
        </p:nvSpPr>
        <p:spPr>
          <a:xfrm>
            <a:off x="904438" y="1568469"/>
            <a:ext cx="10383124" cy="44897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lstStyle>
            <a:lvl2pPr marL="1117600" indent="-355600">
              <a:buSzPct val="100000"/>
              <a:defRPr sz="4000"/>
            </a:lvl2pPr>
            <a:lvl3pPr marL="1574800" indent="-368300">
              <a:buSzPct val="100000"/>
              <a:defRPr sz="3200"/>
            </a:lvl3pPr>
            <a:lvl4pPr marL="2006600" indent="-355600">
              <a:buSzPct val="100000"/>
              <a:defRPr sz="2500"/>
            </a:lvl4pPr>
            <a:lvl5pPr marL="2451100" indent="-355600">
              <a:buSzPct val="100000"/>
              <a:defRPr sz="2200"/>
            </a:lvl5pPr>
          </a:lstStyle>
          <a:p>
            <a:r>
              <a:t>Body Level One</a:t>
            </a:r>
          </a:p>
          <a:p>
            <a:pPr lvl="1"/>
            <a:r>
              <a:t>Body Level Two</a:t>
            </a:r>
          </a:p>
          <a:p>
            <a:pPr lvl="2"/>
            <a:r>
              <a:t>Body Level Three</a:t>
            </a:r>
          </a:p>
          <a:p>
            <a:pPr lvl="3"/>
            <a:r>
              <a:t>Body Level Four</a:t>
            </a:r>
          </a:p>
          <a:p>
            <a:pPr lvl="4"/>
            <a:r>
              <a:t>Body Level Five</a:t>
            </a:r>
          </a:p>
        </p:txBody>
      </p:sp>
      <p:sp>
        <p:nvSpPr>
          <p:cNvPr id="11" name="Spåtind 2020 / Rickard Ström lars.rickard.stroem@cern.ch">
            <a:extLst>
              <a:ext uri="{FF2B5EF4-FFF2-40B4-BE49-F238E27FC236}">
                <a16:creationId xmlns:a16="http://schemas.microsoft.com/office/drawing/2014/main" id="{591E8A44-35D6-B94A-A77F-B2BD6A285BDB}"/>
              </a:ext>
            </a:extLst>
          </p:cNvPr>
          <p:cNvSpPr txBox="1"/>
          <p:nvPr userDrawn="1"/>
        </p:nvSpPr>
        <p:spPr>
          <a:xfrm>
            <a:off x="5572632" y="6584508"/>
            <a:ext cx="1046761" cy="2721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pPr algn="ctr">
              <a:defRPr sz="2600">
                <a:solidFill>
                  <a:srgbClr val="FFFFFF"/>
                </a:solidFill>
              </a:defRPr>
            </a:pPr>
            <a:r>
              <a:rPr lang="en-US" sz="1300" dirty="0"/>
              <a:t>CLIC Update</a:t>
            </a:r>
            <a:endParaRPr lang="en-US" sz="1300" dirty="0">
              <a:hlinkClick r:id="rId15"/>
            </a:endParaRPr>
          </a:p>
        </p:txBody>
      </p:sp>
    </p:spTree>
    <p:extLst>
      <p:ext uri="{BB962C8B-B14F-4D97-AF65-F5344CB8AC3E}">
        <p14:creationId xmlns:p14="http://schemas.microsoft.com/office/powerpoint/2010/main" val="2956667159"/>
      </p:ext>
    </p:extLst>
  </p:cSld>
  <p:clrMap bg1="lt1" tx1="dk1" bg2="lt2" tx2="dk2" accent1="accent1" accent2="accent2" accent3="accent3" accent4="accent4" accent5="accent5" accent6="accent6" hlink="hlink" folHlink="folHlink"/>
  <p:sldLayoutIdLst>
    <p:sldLayoutId id="2147492198" r:id="rId1"/>
    <p:sldLayoutId id="2147492199" r:id="rId2"/>
    <p:sldLayoutId id="2147492200" r:id="rId3"/>
    <p:sldLayoutId id="2147492201" r:id="rId4"/>
    <p:sldLayoutId id="2147492202" r:id="rId5"/>
    <p:sldLayoutId id="2147492203" r:id="rId6"/>
    <p:sldLayoutId id="2147492204" r:id="rId7"/>
    <p:sldLayoutId id="2147492270" r:id="rId8"/>
    <p:sldLayoutId id="2147492272" r:id="rId9"/>
    <p:sldLayoutId id="2147492273" r:id="rId10"/>
    <p:sldLayoutId id="2147492274" r:id="rId11"/>
  </p:sldLayoutIdLst>
  <p:hf hdr="0" ftr="0" dt="0"/>
  <p:txStyles>
    <p:titleStyle>
      <a:lvl1pPr marL="0" marR="0" indent="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1pPr>
      <a:lvl2pPr marL="0" marR="0" indent="1143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2pPr>
      <a:lvl3pPr marL="0" marR="0" indent="2286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3pPr>
      <a:lvl4pPr marL="0" marR="0" indent="3429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4pPr>
      <a:lvl5pPr marL="0" marR="0" indent="4572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5pPr>
      <a:lvl6pPr marL="0" marR="0" indent="5715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6pPr>
      <a:lvl7pPr marL="0" marR="0" indent="6858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7pPr>
      <a:lvl8pPr marL="0" marR="0" indent="8001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8pPr>
      <a:lvl9pPr marL="0" marR="0" indent="9144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9pPr>
    </p:titleStyle>
    <p:bodyStyle>
      <a:lvl1pPr marL="336550" marR="0" indent="-177800" algn="l" defTabSz="410766" latinLnBrk="0">
        <a:lnSpc>
          <a:spcPct val="100000"/>
        </a:lnSpc>
        <a:spcBef>
          <a:spcPts val="1650"/>
        </a:spcBef>
        <a:spcAft>
          <a:spcPts val="0"/>
        </a:spcAft>
        <a:buClrTx/>
        <a:buSzPct val="100000"/>
        <a:buFontTx/>
        <a:buChar char="•"/>
        <a:tabLst/>
        <a:defRPr sz="2600" b="0" i="0" u="none" strike="noStrike" cap="none" spc="0" baseline="0">
          <a:solidFill>
            <a:srgbClr val="000000"/>
          </a:solidFill>
          <a:uFillTx/>
          <a:latin typeface="Avenir Book"/>
          <a:ea typeface="Avenir Book"/>
          <a:cs typeface="Avenir Book"/>
          <a:sym typeface="Avenir Book"/>
        </a:defRPr>
      </a:lvl1pPr>
      <a:lvl2pPr marL="77202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2pPr>
      <a:lvl3pPr marL="9942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3pPr>
      <a:lvl4pPr marL="121652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4pPr>
      <a:lvl5pPr marL="14387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5pPr>
      <a:lvl6pPr marL="16165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6pPr>
      <a:lvl7pPr marL="17943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7pPr>
      <a:lvl8pPr marL="19721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8pPr>
      <a:lvl9pPr marL="21499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9pPr>
    </p:bodyStyle>
    <p:otherStyle>
      <a:lvl1pPr marL="0" marR="0" indent="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1pPr>
      <a:lvl2pPr marL="0" marR="0" indent="1143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2pPr>
      <a:lvl3pPr marL="0" marR="0" indent="2286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3pPr>
      <a:lvl4pPr marL="0" marR="0" indent="3429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4pPr>
      <a:lvl5pPr marL="0" marR="0" indent="4572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5pPr>
      <a:lvl6pPr marL="0" marR="0" indent="5715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6pPr>
      <a:lvl7pPr marL="0" marR="0" indent="6858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7pPr>
      <a:lvl8pPr marL="0" marR="0" indent="8001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8pPr>
      <a:lvl9pPr marL="0" marR="0" indent="9144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dirty="0"/>
          </a:p>
        </p:txBody>
      </p:sp>
      <p:pic>
        <p:nvPicPr>
          <p:cNvPr id="3" name="LogoBadge-01.jpg" descr="LogoBadge-01.jp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4" name="CLIC-Logo-Color-72.png" descr="CLIC-Logo-Color-72.png"/>
          <p:cNvPicPr>
            <a:picLocks noChangeAspect="1"/>
          </p:cNvPicPr>
          <p:nvPr/>
        </p:nvPicPr>
        <p:blipFill>
          <a:blip r:embed="rId9"/>
          <a:stretch>
            <a:fillRect/>
          </a:stretch>
        </p:blipFill>
        <p:spPr>
          <a:xfrm>
            <a:off x="9893594" y="60056"/>
            <a:ext cx="1189776" cy="1189776"/>
          </a:xfrm>
          <a:prstGeom prst="rect">
            <a:avLst/>
          </a:prstGeom>
          <a:ln w="12700">
            <a:miter lim="400000"/>
          </a:ln>
        </p:spPr>
      </p:pic>
      <p:sp>
        <p:nvSpPr>
          <p:cNvPr id="5" name="Slide Number"/>
          <p:cNvSpPr>
            <a:spLocks noGrp="1"/>
          </p:cNvSpPr>
          <p:nvPr>
            <p:ph type="sldNum" sz="quarter" idx="2"/>
          </p:nvPr>
        </p:nvSpPr>
        <p:spPr>
          <a:xfrm>
            <a:off x="11869281" y="6573483"/>
            <a:ext cx="339836" cy="336630"/>
          </a:xfrm>
          <a:prstGeom prst="rect">
            <a:avLst/>
          </a:prstGeom>
          <a:ln w="12700">
            <a:miter lim="400000"/>
          </a:ln>
        </p:spPr>
        <p:txBody>
          <a:bodyPr wrap="none" lIns="71437" tIns="71437" rIns="71437" bIns="71437">
            <a:spAutoFit/>
          </a:bodyPr>
          <a:lstStyle>
            <a:lvl1pPr algn="ctr">
              <a:defRPr sz="1250">
                <a:solidFill>
                  <a:srgbClr val="FFFFFF"/>
                </a:solidFill>
              </a:defRPr>
            </a:lvl1pPr>
          </a:lstStyle>
          <a:p>
            <a:fld id="{86CB4B4D-7CA3-9044-876B-883B54F8677D}" type="slidenum">
              <a:t>‹#›</a:t>
            </a:fld>
            <a:endParaRPr/>
          </a:p>
        </p:txBody>
      </p:sp>
      <p:sp>
        <p:nvSpPr>
          <p:cNvPr id="6" name="Title Text"/>
          <p:cNvSpPr>
            <a:spLocks noGrp="1"/>
          </p:cNvSpPr>
          <p:nvPr>
            <p:ph type="title"/>
          </p:nvPr>
        </p:nvSpPr>
        <p:spPr>
          <a:xfrm>
            <a:off x="2416969" y="2319001"/>
            <a:ext cx="7358063" cy="9499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p>
            <a:r>
              <a:t>Title Text</a:t>
            </a:r>
          </a:p>
        </p:txBody>
      </p:sp>
      <p:sp>
        <p:nvSpPr>
          <p:cNvPr id="8" name="Body Level One…"/>
          <p:cNvSpPr>
            <a:spLocks noGrp="1"/>
          </p:cNvSpPr>
          <p:nvPr>
            <p:ph type="body" idx="1"/>
          </p:nvPr>
        </p:nvSpPr>
        <p:spPr>
          <a:xfrm>
            <a:off x="904438" y="1568469"/>
            <a:ext cx="10383124" cy="44897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lvl2pPr marL="1117600" indent="-355600">
              <a:buSzPct val="100000"/>
              <a:defRPr sz="4000"/>
            </a:lvl2pPr>
            <a:lvl3pPr marL="1574800" indent="-368300">
              <a:buSzPct val="100000"/>
              <a:defRPr sz="3200"/>
            </a:lvl3pPr>
            <a:lvl4pPr marL="2006600" indent="-355600">
              <a:buSzPct val="100000"/>
              <a:defRPr sz="2500"/>
            </a:lvl4pPr>
            <a:lvl5pPr marL="2451100" indent="-355600">
              <a:buSzPct val="100000"/>
              <a:defRPr sz="2200"/>
            </a:lvl5pPr>
          </a:lstStyle>
          <a:p>
            <a:r>
              <a:t>Body Level One</a:t>
            </a:r>
          </a:p>
          <a:p>
            <a:pPr lvl="1"/>
            <a:r>
              <a:t>Body Level Two</a:t>
            </a:r>
          </a:p>
          <a:p>
            <a:pPr lvl="2"/>
            <a:r>
              <a:t>Body Level Three</a:t>
            </a:r>
          </a:p>
          <a:p>
            <a:pPr lvl="3"/>
            <a:r>
              <a:t>Body Level Four</a:t>
            </a:r>
          </a:p>
          <a:p>
            <a:pPr lvl="4"/>
            <a:r>
              <a:t>Body Level Five</a:t>
            </a:r>
          </a:p>
        </p:txBody>
      </p:sp>
      <p:sp>
        <p:nvSpPr>
          <p:cNvPr id="10" name="Spåtind 2020 / Rickard Ström lars.rickard.stroem@cern.ch">
            <a:extLst>
              <a:ext uri="{FF2B5EF4-FFF2-40B4-BE49-F238E27FC236}">
                <a16:creationId xmlns:a16="http://schemas.microsoft.com/office/drawing/2014/main" id="{B1B344C9-D135-4647-997F-AFF4216C39B4}"/>
              </a:ext>
            </a:extLst>
          </p:cNvPr>
          <p:cNvSpPr txBox="1"/>
          <p:nvPr userDrawn="1"/>
        </p:nvSpPr>
        <p:spPr>
          <a:xfrm>
            <a:off x="5549388" y="6605703"/>
            <a:ext cx="1093249" cy="2721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pPr algn="ctr">
              <a:defRPr sz="2600">
                <a:solidFill>
                  <a:srgbClr val="FFFFFF"/>
                </a:solidFill>
              </a:defRPr>
            </a:pPr>
            <a:r>
              <a:rPr lang="en-US" sz="1300" dirty="0"/>
              <a:t> CLIC Update</a:t>
            </a:r>
            <a:endParaRPr lang="en-US" sz="1300" dirty="0">
              <a:hlinkClick r:id="rId10"/>
            </a:endParaRPr>
          </a:p>
        </p:txBody>
      </p:sp>
      <p:sp>
        <p:nvSpPr>
          <p:cNvPr id="7" name="TextBox 6">
            <a:extLst>
              <a:ext uri="{FF2B5EF4-FFF2-40B4-BE49-F238E27FC236}">
                <a16:creationId xmlns:a16="http://schemas.microsoft.com/office/drawing/2014/main" id="{D2568476-4AAC-2E86-BD63-318F3CAC4D4B}"/>
              </a:ext>
            </a:extLst>
          </p:cNvPr>
          <p:cNvSpPr txBox="1"/>
          <p:nvPr userDrawn="1"/>
        </p:nvSpPr>
        <p:spPr>
          <a:xfrm>
            <a:off x="47328" y="6569636"/>
            <a:ext cx="1540677" cy="3443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algn="ctr">
              <a:defRPr sz="2600">
                <a:solidFill>
                  <a:srgbClr val="FFFFFF"/>
                </a:solidFill>
              </a:defRPr>
            </a:pPr>
            <a:r>
              <a:rPr lang="en-US" sz="1300" dirty="0"/>
              <a:t>IAS HKUST - 2023</a:t>
            </a:r>
            <a:endParaRPr lang="en-US" sz="1300" dirty="0">
              <a:hlinkClick r:id="rId10"/>
            </a:endParaRPr>
          </a:p>
        </p:txBody>
      </p:sp>
    </p:spTree>
    <p:extLst>
      <p:ext uri="{BB962C8B-B14F-4D97-AF65-F5344CB8AC3E}">
        <p14:creationId xmlns:p14="http://schemas.microsoft.com/office/powerpoint/2010/main" val="205069430"/>
      </p:ext>
    </p:extLst>
  </p:cSld>
  <p:clrMap bg1="lt1" tx1="dk1" bg2="lt2" tx2="dk2" accent1="accent1" accent2="accent2" accent3="accent3" accent4="accent4" accent5="accent5" accent6="accent6" hlink="hlink" folHlink="folHlink"/>
  <p:sldLayoutIdLst>
    <p:sldLayoutId id="2147492224" r:id="rId1"/>
    <p:sldLayoutId id="2147492225" r:id="rId2"/>
    <p:sldLayoutId id="2147492226" r:id="rId3"/>
    <p:sldLayoutId id="2147492227" r:id="rId4"/>
    <p:sldLayoutId id="2147492229" r:id="rId5"/>
    <p:sldLayoutId id="2147492230" r:id="rId6"/>
  </p:sldLayoutIdLst>
  <p:transition spd="med"/>
  <p:hf hdr="0" ftr="0" dt="0"/>
  <p:txStyles>
    <p:titleStyle>
      <a:lvl1pPr marL="0" marR="0" indent="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1pPr>
      <a:lvl2pPr marL="0" marR="0" indent="1143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2pPr>
      <a:lvl3pPr marL="0" marR="0" indent="2286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3pPr>
      <a:lvl4pPr marL="0" marR="0" indent="3429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4pPr>
      <a:lvl5pPr marL="0" marR="0" indent="4572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5pPr>
      <a:lvl6pPr marL="0" marR="0" indent="5715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6pPr>
      <a:lvl7pPr marL="0" marR="0" indent="6858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7pPr>
      <a:lvl8pPr marL="0" marR="0" indent="8001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8pPr>
      <a:lvl9pPr marL="0" marR="0" indent="9144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9pPr>
    </p:titleStyle>
    <p:bodyStyle>
      <a:lvl1pPr marL="336550" marR="0" indent="-177800" algn="l" defTabSz="410766" latinLnBrk="0">
        <a:lnSpc>
          <a:spcPct val="100000"/>
        </a:lnSpc>
        <a:spcBef>
          <a:spcPts val="1650"/>
        </a:spcBef>
        <a:spcAft>
          <a:spcPts val="0"/>
        </a:spcAft>
        <a:buClrTx/>
        <a:buSzPct val="100000"/>
        <a:buFontTx/>
        <a:buChar char="•"/>
        <a:tabLst/>
        <a:defRPr sz="2600" b="0" i="0" u="none" strike="noStrike" cap="none" spc="0" baseline="0">
          <a:solidFill>
            <a:srgbClr val="000000"/>
          </a:solidFill>
          <a:uFillTx/>
          <a:latin typeface="Avenir Book"/>
          <a:ea typeface="Avenir Book"/>
          <a:cs typeface="Avenir Book"/>
          <a:sym typeface="Avenir Book"/>
        </a:defRPr>
      </a:lvl1pPr>
      <a:lvl2pPr marL="77202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2pPr>
      <a:lvl3pPr marL="9942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3pPr>
      <a:lvl4pPr marL="121652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4pPr>
      <a:lvl5pPr marL="14387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5pPr>
      <a:lvl6pPr marL="16165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6pPr>
      <a:lvl7pPr marL="17943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7pPr>
      <a:lvl8pPr marL="19721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8pPr>
      <a:lvl9pPr marL="21499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9pPr>
    </p:bodyStyle>
    <p:otherStyle>
      <a:lvl1pPr marL="0" marR="0" indent="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1pPr>
      <a:lvl2pPr marL="0" marR="0" indent="1143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2pPr>
      <a:lvl3pPr marL="0" marR="0" indent="2286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3pPr>
      <a:lvl4pPr marL="0" marR="0" indent="3429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4pPr>
      <a:lvl5pPr marL="0" marR="0" indent="4572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5pPr>
      <a:lvl6pPr marL="0" marR="0" indent="5715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6pPr>
      <a:lvl7pPr marL="0" marR="0" indent="6858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7pPr>
      <a:lvl8pPr marL="0" marR="0" indent="8001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8pPr>
      <a:lvl9pPr marL="0" marR="0" indent="9144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3" name="LogoBadge-01.jpg" descr="LogoBadge-01.jpg"/>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4" name="CLIC-Logo-Color-72.png" descr="CLIC-Logo-Color-72.png"/>
          <p:cNvPicPr>
            <a:picLocks noChangeAspect="1"/>
          </p:cNvPicPr>
          <p:nvPr/>
        </p:nvPicPr>
        <p:blipFill>
          <a:blip r:embed="rId9"/>
          <a:stretch>
            <a:fillRect/>
          </a:stretch>
        </p:blipFill>
        <p:spPr>
          <a:xfrm>
            <a:off x="9893594" y="60056"/>
            <a:ext cx="1189776" cy="1189776"/>
          </a:xfrm>
          <a:prstGeom prst="rect">
            <a:avLst/>
          </a:prstGeom>
          <a:ln w="12700">
            <a:miter lim="400000"/>
          </a:ln>
        </p:spPr>
      </p:pic>
      <p:sp>
        <p:nvSpPr>
          <p:cNvPr id="5" name="Slide Number"/>
          <p:cNvSpPr>
            <a:spLocks noGrp="1"/>
          </p:cNvSpPr>
          <p:nvPr>
            <p:ph type="sldNum" sz="quarter" idx="2"/>
          </p:nvPr>
        </p:nvSpPr>
        <p:spPr>
          <a:xfrm>
            <a:off x="11869281" y="6580110"/>
            <a:ext cx="339836" cy="336630"/>
          </a:xfrm>
          <a:prstGeom prst="rect">
            <a:avLst/>
          </a:prstGeom>
          <a:ln w="12700">
            <a:miter lim="400000"/>
          </a:ln>
        </p:spPr>
        <p:txBody>
          <a:bodyPr wrap="none" lIns="71437" tIns="71437" rIns="71437" bIns="71437">
            <a:spAutoFit/>
          </a:bodyPr>
          <a:lstStyle>
            <a:lvl1pPr algn="ctr">
              <a:defRPr sz="1250">
                <a:solidFill>
                  <a:srgbClr val="FFFFFF"/>
                </a:solidFill>
              </a:defRPr>
            </a:lvl1pPr>
          </a:lstStyle>
          <a:p>
            <a:fld id="{86CB4B4D-7CA3-9044-876B-883B54F8677D}" type="slidenum">
              <a:t>‹#›</a:t>
            </a:fld>
            <a:endParaRPr/>
          </a:p>
        </p:txBody>
      </p:sp>
      <p:sp>
        <p:nvSpPr>
          <p:cNvPr id="6" name="Title Text"/>
          <p:cNvSpPr>
            <a:spLocks noGrp="1"/>
          </p:cNvSpPr>
          <p:nvPr>
            <p:ph type="title"/>
          </p:nvPr>
        </p:nvSpPr>
        <p:spPr>
          <a:xfrm>
            <a:off x="2416969" y="2319001"/>
            <a:ext cx="7358063" cy="9499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p>
            <a:r>
              <a:t>Title Text</a:t>
            </a:r>
          </a:p>
        </p:txBody>
      </p:sp>
      <p:sp>
        <p:nvSpPr>
          <p:cNvPr id="8" name="Body Level One…"/>
          <p:cNvSpPr>
            <a:spLocks noGrp="1"/>
          </p:cNvSpPr>
          <p:nvPr>
            <p:ph type="body" idx="1"/>
          </p:nvPr>
        </p:nvSpPr>
        <p:spPr>
          <a:xfrm>
            <a:off x="904438" y="1568469"/>
            <a:ext cx="10383124" cy="44897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lvl2pPr marL="1117600" indent="-355600">
              <a:buSzPct val="100000"/>
              <a:defRPr sz="4000"/>
            </a:lvl2pPr>
            <a:lvl3pPr marL="1574800" indent="-368300">
              <a:buSzPct val="100000"/>
              <a:defRPr sz="3200"/>
            </a:lvl3pPr>
            <a:lvl4pPr marL="2006600" indent="-355600">
              <a:buSzPct val="100000"/>
              <a:defRPr sz="2500"/>
            </a:lvl4pPr>
            <a:lvl5pPr marL="2451100" indent="-355600">
              <a:buSzPct val="100000"/>
              <a:defRPr sz="2200"/>
            </a:lvl5pPr>
          </a:lstStyle>
          <a:p>
            <a:r>
              <a:t>Body Level One</a:t>
            </a:r>
          </a:p>
          <a:p>
            <a:pPr lvl="1"/>
            <a:r>
              <a:t>Body Level Two</a:t>
            </a:r>
          </a:p>
          <a:p>
            <a:pPr lvl="2"/>
            <a:r>
              <a:t>Body Level Three</a:t>
            </a:r>
          </a:p>
          <a:p>
            <a:pPr lvl="3"/>
            <a:r>
              <a:t>Body Level Four</a:t>
            </a:r>
          </a:p>
          <a:p>
            <a:pPr lvl="4"/>
            <a:r>
              <a:t>Body Level Five</a:t>
            </a:r>
          </a:p>
        </p:txBody>
      </p:sp>
      <p:sp>
        <p:nvSpPr>
          <p:cNvPr id="9" name="Spåtind 2020 / Rickard Ström lars.rickard.stroem@cern.ch">
            <a:extLst>
              <a:ext uri="{FF2B5EF4-FFF2-40B4-BE49-F238E27FC236}">
                <a16:creationId xmlns:a16="http://schemas.microsoft.com/office/drawing/2014/main" id="{D4D67D2D-B29C-804B-B2A6-97BDCAA52389}"/>
              </a:ext>
            </a:extLst>
          </p:cNvPr>
          <p:cNvSpPr txBox="1"/>
          <p:nvPr userDrawn="1"/>
        </p:nvSpPr>
        <p:spPr>
          <a:xfrm>
            <a:off x="5572619" y="6584508"/>
            <a:ext cx="1046761" cy="2721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lgn="ctr">
              <a:defRPr sz="2600">
                <a:solidFill>
                  <a:srgbClr val="FFFFFF"/>
                </a:solidFill>
              </a:defRPr>
            </a:pPr>
            <a:r>
              <a:rPr lang="en-US" sz="1300" dirty="0"/>
              <a:t>CLIC Update</a:t>
            </a:r>
            <a:endParaRPr sz="1300" dirty="0">
              <a:hlinkClick r:id="rId10"/>
            </a:endParaRPr>
          </a:p>
        </p:txBody>
      </p:sp>
      <p:sp>
        <p:nvSpPr>
          <p:cNvPr id="7" name="TextBox 6">
            <a:extLst>
              <a:ext uri="{FF2B5EF4-FFF2-40B4-BE49-F238E27FC236}">
                <a16:creationId xmlns:a16="http://schemas.microsoft.com/office/drawing/2014/main" id="{FAB113BA-996C-A8FD-5BA4-666FB08D82C0}"/>
              </a:ext>
            </a:extLst>
          </p:cNvPr>
          <p:cNvSpPr txBox="1"/>
          <p:nvPr userDrawn="1"/>
        </p:nvSpPr>
        <p:spPr>
          <a:xfrm>
            <a:off x="47328" y="6569636"/>
            <a:ext cx="1540677" cy="3443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algn="ctr">
              <a:defRPr sz="2600">
                <a:solidFill>
                  <a:srgbClr val="FFFFFF"/>
                </a:solidFill>
              </a:defRPr>
            </a:pPr>
            <a:r>
              <a:rPr lang="en-US" sz="1300" dirty="0"/>
              <a:t>IAS HKUST - 2023</a:t>
            </a:r>
            <a:endParaRPr lang="en-US" sz="1300" dirty="0">
              <a:hlinkClick r:id="rId10"/>
            </a:endParaRPr>
          </a:p>
        </p:txBody>
      </p:sp>
    </p:spTree>
    <p:extLst>
      <p:ext uri="{BB962C8B-B14F-4D97-AF65-F5344CB8AC3E}">
        <p14:creationId xmlns:p14="http://schemas.microsoft.com/office/powerpoint/2010/main" val="1288841229"/>
      </p:ext>
    </p:extLst>
  </p:cSld>
  <p:clrMap bg1="lt1" tx1="dk1" bg2="lt2" tx2="dk2" accent1="accent1" accent2="accent2" accent3="accent3" accent4="accent4" accent5="accent5" accent6="accent6" hlink="hlink" folHlink="folHlink"/>
  <p:sldLayoutIdLst>
    <p:sldLayoutId id="2147492232" r:id="rId1"/>
    <p:sldLayoutId id="2147492233" r:id="rId2"/>
    <p:sldLayoutId id="2147492234" r:id="rId3"/>
    <p:sldLayoutId id="2147492235" r:id="rId4"/>
    <p:sldLayoutId id="2147492236" r:id="rId5"/>
    <p:sldLayoutId id="2147492237" r:id="rId6"/>
  </p:sldLayoutIdLst>
  <p:transition spd="med"/>
  <p:hf hdr="0" ftr="0" dt="0"/>
  <p:txStyles>
    <p:titleStyle>
      <a:lvl1pPr marL="0" marR="0" indent="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1pPr>
      <a:lvl2pPr marL="0" marR="0" indent="1143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2pPr>
      <a:lvl3pPr marL="0" marR="0" indent="2286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3pPr>
      <a:lvl4pPr marL="0" marR="0" indent="3429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4pPr>
      <a:lvl5pPr marL="0" marR="0" indent="4572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5pPr>
      <a:lvl6pPr marL="0" marR="0" indent="5715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6pPr>
      <a:lvl7pPr marL="0" marR="0" indent="6858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7pPr>
      <a:lvl8pPr marL="0" marR="0" indent="8001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8pPr>
      <a:lvl9pPr marL="0" marR="0" indent="9144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9pPr>
    </p:titleStyle>
    <p:bodyStyle>
      <a:lvl1pPr marL="336550" marR="0" indent="-177800" algn="l" defTabSz="410766" latinLnBrk="0">
        <a:lnSpc>
          <a:spcPct val="100000"/>
        </a:lnSpc>
        <a:spcBef>
          <a:spcPts val="1650"/>
        </a:spcBef>
        <a:spcAft>
          <a:spcPts val="0"/>
        </a:spcAft>
        <a:buClrTx/>
        <a:buSzPct val="100000"/>
        <a:buFontTx/>
        <a:buChar char="•"/>
        <a:tabLst/>
        <a:defRPr sz="2600" b="0" i="0" u="none" strike="noStrike" cap="none" spc="0" baseline="0">
          <a:solidFill>
            <a:srgbClr val="000000"/>
          </a:solidFill>
          <a:uFillTx/>
          <a:latin typeface="Avenir Book"/>
          <a:ea typeface="Avenir Book"/>
          <a:cs typeface="Avenir Book"/>
          <a:sym typeface="Avenir Book"/>
        </a:defRPr>
      </a:lvl1pPr>
      <a:lvl2pPr marL="77202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2pPr>
      <a:lvl3pPr marL="9942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3pPr>
      <a:lvl4pPr marL="121652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4pPr>
      <a:lvl5pPr marL="14387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5pPr>
      <a:lvl6pPr marL="16165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6pPr>
      <a:lvl7pPr marL="17943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7pPr>
      <a:lvl8pPr marL="19721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8pPr>
      <a:lvl9pPr marL="21499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9pPr>
    </p:bodyStyle>
    <p:otherStyle>
      <a:lvl1pPr marL="0" marR="0" indent="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1pPr>
      <a:lvl2pPr marL="0" marR="0" indent="1143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2pPr>
      <a:lvl3pPr marL="0" marR="0" indent="2286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3pPr>
      <a:lvl4pPr marL="0" marR="0" indent="3429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4pPr>
      <a:lvl5pPr marL="0" marR="0" indent="4572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5pPr>
      <a:lvl6pPr marL="0" marR="0" indent="5715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6pPr>
      <a:lvl7pPr marL="0" marR="0" indent="6858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7pPr>
      <a:lvl8pPr marL="0" marR="0" indent="8001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8pPr>
      <a:lvl9pPr marL="0" marR="0" indent="9144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3" name="LogoBadge-01.jpg" descr="LogoBadge-01.jpg"/>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4" name="CLIC-Logo-Color-72.png" descr="CLIC-Logo-Color-72.png"/>
          <p:cNvPicPr>
            <a:picLocks noChangeAspect="1"/>
          </p:cNvPicPr>
          <p:nvPr/>
        </p:nvPicPr>
        <p:blipFill>
          <a:blip r:embed="rId10"/>
          <a:stretch>
            <a:fillRect/>
          </a:stretch>
        </p:blipFill>
        <p:spPr>
          <a:xfrm>
            <a:off x="9893594" y="60056"/>
            <a:ext cx="1189776" cy="1189776"/>
          </a:xfrm>
          <a:prstGeom prst="rect">
            <a:avLst/>
          </a:prstGeom>
          <a:ln w="12700">
            <a:miter lim="400000"/>
          </a:ln>
        </p:spPr>
      </p:pic>
      <p:sp>
        <p:nvSpPr>
          <p:cNvPr id="5" name="Slide Number"/>
          <p:cNvSpPr>
            <a:spLocks noGrp="1"/>
          </p:cNvSpPr>
          <p:nvPr>
            <p:ph type="sldNum" sz="quarter" idx="2"/>
          </p:nvPr>
        </p:nvSpPr>
        <p:spPr>
          <a:xfrm>
            <a:off x="11869281" y="6580110"/>
            <a:ext cx="339836" cy="336630"/>
          </a:xfrm>
          <a:prstGeom prst="rect">
            <a:avLst/>
          </a:prstGeom>
          <a:ln w="12700">
            <a:miter lim="400000"/>
          </a:ln>
        </p:spPr>
        <p:txBody>
          <a:bodyPr wrap="none" lIns="71437" tIns="71437" rIns="71437" bIns="71437">
            <a:spAutoFit/>
          </a:bodyPr>
          <a:lstStyle>
            <a:lvl1pPr algn="ctr">
              <a:defRPr sz="1250">
                <a:solidFill>
                  <a:srgbClr val="FFFFFF"/>
                </a:solidFill>
              </a:defRPr>
            </a:lvl1pPr>
          </a:lstStyle>
          <a:p>
            <a:fld id="{86CB4B4D-7CA3-9044-876B-883B54F8677D}" type="slidenum">
              <a:t>‹#›</a:t>
            </a:fld>
            <a:endParaRPr/>
          </a:p>
        </p:txBody>
      </p:sp>
      <p:sp>
        <p:nvSpPr>
          <p:cNvPr id="6" name="Title Text"/>
          <p:cNvSpPr>
            <a:spLocks noGrp="1"/>
          </p:cNvSpPr>
          <p:nvPr>
            <p:ph type="title"/>
          </p:nvPr>
        </p:nvSpPr>
        <p:spPr>
          <a:xfrm>
            <a:off x="2416969" y="2319001"/>
            <a:ext cx="7358063" cy="9499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p>
            <a:r>
              <a:t>Title Text</a:t>
            </a:r>
          </a:p>
        </p:txBody>
      </p:sp>
      <p:sp>
        <p:nvSpPr>
          <p:cNvPr id="8" name="Body Level One…"/>
          <p:cNvSpPr>
            <a:spLocks noGrp="1"/>
          </p:cNvSpPr>
          <p:nvPr>
            <p:ph type="body" idx="1"/>
          </p:nvPr>
        </p:nvSpPr>
        <p:spPr>
          <a:xfrm>
            <a:off x="904438" y="1568469"/>
            <a:ext cx="10383124" cy="44897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lvl2pPr marL="1117600" indent="-355600">
              <a:buSzPct val="100000"/>
              <a:defRPr sz="4000"/>
            </a:lvl2pPr>
            <a:lvl3pPr marL="1574800" indent="-368300">
              <a:buSzPct val="100000"/>
              <a:defRPr sz="3200"/>
            </a:lvl3pPr>
            <a:lvl4pPr marL="2006600" indent="-355600">
              <a:buSzPct val="100000"/>
              <a:defRPr sz="2500"/>
            </a:lvl4pPr>
            <a:lvl5pPr marL="2451100" indent="-355600">
              <a:buSzPct val="100000"/>
              <a:defRPr sz="2200"/>
            </a:lvl5pPr>
          </a:lstStyle>
          <a:p>
            <a:r>
              <a:t>Body Level One</a:t>
            </a:r>
          </a:p>
          <a:p>
            <a:pPr lvl="1"/>
            <a:r>
              <a:t>Body Level Two</a:t>
            </a:r>
          </a:p>
          <a:p>
            <a:pPr lvl="2"/>
            <a:r>
              <a:t>Body Level Three</a:t>
            </a:r>
          </a:p>
          <a:p>
            <a:pPr lvl="3"/>
            <a:r>
              <a:t>Body Level Four</a:t>
            </a:r>
          </a:p>
          <a:p>
            <a:pPr lvl="4"/>
            <a:r>
              <a:t>Body Level Five</a:t>
            </a:r>
          </a:p>
        </p:txBody>
      </p:sp>
      <p:sp>
        <p:nvSpPr>
          <p:cNvPr id="9" name="Spåtind 2020 / Rickard Ström lars.rickard.stroem@cern.ch">
            <a:extLst>
              <a:ext uri="{FF2B5EF4-FFF2-40B4-BE49-F238E27FC236}">
                <a16:creationId xmlns:a16="http://schemas.microsoft.com/office/drawing/2014/main" id="{D4D67D2D-B29C-804B-B2A6-97BDCAA52389}"/>
              </a:ext>
            </a:extLst>
          </p:cNvPr>
          <p:cNvSpPr txBox="1"/>
          <p:nvPr userDrawn="1"/>
        </p:nvSpPr>
        <p:spPr>
          <a:xfrm>
            <a:off x="5572621" y="6584508"/>
            <a:ext cx="1046761" cy="2721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lgn="ctr">
              <a:defRPr sz="2600">
                <a:solidFill>
                  <a:srgbClr val="FFFFFF"/>
                </a:solidFill>
              </a:defRPr>
            </a:pPr>
            <a:r>
              <a:rPr lang="en-US" sz="1300" dirty="0"/>
              <a:t>CLIC Update</a:t>
            </a:r>
            <a:endParaRPr sz="1300" dirty="0">
              <a:hlinkClick r:id="rId11"/>
            </a:endParaRPr>
          </a:p>
        </p:txBody>
      </p:sp>
      <p:sp>
        <p:nvSpPr>
          <p:cNvPr id="7" name="TextBox 6">
            <a:extLst>
              <a:ext uri="{FF2B5EF4-FFF2-40B4-BE49-F238E27FC236}">
                <a16:creationId xmlns:a16="http://schemas.microsoft.com/office/drawing/2014/main" id="{8697D4A9-B960-A622-E354-17462E0B270D}"/>
              </a:ext>
            </a:extLst>
          </p:cNvPr>
          <p:cNvSpPr txBox="1"/>
          <p:nvPr userDrawn="1"/>
        </p:nvSpPr>
        <p:spPr>
          <a:xfrm>
            <a:off x="47328" y="6569636"/>
            <a:ext cx="1540677" cy="3443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algn="ctr">
              <a:defRPr sz="2600">
                <a:solidFill>
                  <a:srgbClr val="FFFFFF"/>
                </a:solidFill>
              </a:defRPr>
            </a:pPr>
            <a:r>
              <a:rPr lang="en-US" sz="1300" dirty="0"/>
              <a:t>IAS HKUST - 2023</a:t>
            </a:r>
            <a:endParaRPr lang="en-US" sz="1300" dirty="0">
              <a:hlinkClick r:id="rId11"/>
            </a:endParaRPr>
          </a:p>
        </p:txBody>
      </p:sp>
    </p:spTree>
    <p:extLst>
      <p:ext uri="{BB962C8B-B14F-4D97-AF65-F5344CB8AC3E}">
        <p14:creationId xmlns:p14="http://schemas.microsoft.com/office/powerpoint/2010/main" val="2201119756"/>
      </p:ext>
    </p:extLst>
  </p:cSld>
  <p:clrMap bg1="lt1" tx1="dk1" bg2="lt2" tx2="dk2" accent1="accent1" accent2="accent2" accent3="accent3" accent4="accent4" accent5="accent5" accent6="accent6" hlink="hlink" folHlink="folHlink"/>
  <p:sldLayoutIdLst>
    <p:sldLayoutId id="2147492263" r:id="rId1"/>
    <p:sldLayoutId id="2147492264" r:id="rId2"/>
    <p:sldLayoutId id="2147492265" r:id="rId3"/>
    <p:sldLayoutId id="2147492266" r:id="rId4"/>
    <p:sldLayoutId id="2147492267" r:id="rId5"/>
    <p:sldLayoutId id="2147492268" r:id="rId6"/>
    <p:sldLayoutId id="2147492269" r:id="rId7"/>
  </p:sldLayoutIdLst>
  <p:transition spd="med"/>
  <p:hf hdr="0" ftr="0" dt="0"/>
  <p:txStyles>
    <p:titleStyle>
      <a:lvl1pPr marL="0" marR="0" indent="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1pPr>
      <a:lvl2pPr marL="0" marR="0" indent="1143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2pPr>
      <a:lvl3pPr marL="0" marR="0" indent="2286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3pPr>
      <a:lvl4pPr marL="0" marR="0" indent="3429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4pPr>
      <a:lvl5pPr marL="0" marR="0" indent="4572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5pPr>
      <a:lvl6pPr marL="0" marR="0" indent="5715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6pPr>
      <a:lvl7pPr marL="0" marR="0" indent="6858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7pPr>
      <a:lvl8pPr marL="0" marR="0" indent="8001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8pPr>
      <a:lvl9pPr marL="0" marR="0" indent="9144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9pPr>
    </p:titleStyle>
    <p:bodyStyle>
      <a:lvl1pPr marL="336550" marR="0" indent="-177800" algn="l" defTabSz="410766" latinLnBrk="0">
        <a:lnSpc>
          <a:spcPct val="100000"/>
        </a:lnSpc>
        <a:spcBef>
          <a:spcPts val="1650"/>
        </a:spcBef>
        <a:spcAft>
          <a:spcPts val="0"/>
        </a:spcAft>
        <a:buClrTx/>
        <a:buSzPct val="100000"/>
        <a:buFontTx/>
        <a:buChar char="•"/>
        <a:tabLst/>
        <a:defRPr sz="2600" b="0" i="0" u="none" strike="noStrike" cap="none" spc="0" baseline="0">
          <a:solidFill>
            <a:srgbClr val="000000"/>
          </a:solidFill>
          <a:uFillTx/>
          <a:latin typeface="Avenir Book"/>
          <a:ea typeface="Avenir Book"/>
          <a:cs typeface="Avenir Book"/>
          <a:sym typeface="Avenir Book"/>
        </a:defRPr>
      </a:lvl1pPr>
      <a:lvl2pPr marL="77202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2pPr>
      <a:lvl3pPr marL="9942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3pPr>
      <a:lvl4pPr marL="121652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4pPr>
      <a:lvl5pPr marL="14387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5pPr>
      <a:lvl6pPr marL="16165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6pPr>
      <a:lvl7pPr marL="17943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7pPr>
      <a:lvl8pPr marL="19721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8pPr>
      <a:lvl9pPr marL="21499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9pPr>
    </p:bodyStyle>
    <p:otherStyle>
      <a:lvl1pPr marL="0" marR="0" indent="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1pPr>
      <a:lvl2pPr marL="0" marR="0" indent="1143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2pPr>
      <a:lvl3pPr marL="0" marR="0" indent="2286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3pPr>
      <a:lvl4pPr marL="0" marR="0" indent="3429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4pPr>
      <a:lvl5pPr marL="0" marR="0" indent="4572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5pPr>
      <a:lvl6pPr marL="0" marR="0" indent="5715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6pPr>
      <a:lvl7pPr marL="0" marR="0" indent="6858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7pPr>
      <a:lvl8pPr marL="0" marR="0" indent="8001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8pPr>
      <a:lvl9pPr marL="0" marR="0" indent="9144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Espace réservé du titre 8">
            <a:extLst>
              <a:ext uri="{FF2B5EF4-FFF2-40B4-BE49-F238E27FC236}">
                <a16:creationId xmlns:a16="http://schemas.microsoft.com/office/drawing/2014/main" id="{3F6C1190-E1DC-4C22-B9CC-F016DB26E40E}"/>
              </a:ext>
            </a:extLst>
          </p:cNvPr>
          <p:cNvSpPr>
            <a:spLocks noGrp="1" noChangeArrowheads="1"/>
          </p:cNvSpPr>
          <p:nvPr>
            <p:ph type="title"/>
          </p:nvPr>
        </p:nvSpPr>
        <p:spPr bwMode="auto">
          <a:xfrm>
            <a:off x="624418" y="260351"/>
            <a:ext cx="10943167"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fr-CH" altLang="en-US"/>
              <a:t>Cliquez et modifiez le titre</a:t>
            </a:r>
            <a:endParaRPr lang="en-US" altLang="en-US"/>
          </a:p>
        </p:txBody>
      </p:sp>
      <p:sp>
        <p:nvSpPr>
          <p:cNvPr id="2051" name="Espace réservé du texte 29">
            <a:extLst>
              <a:ext uri="{FF2B5EF4-FFF2-40B4-BE49-F238E27FC236}">
                <a16:creationId xmlns:a16="http://schemas.microsoft.com/office/drawing/2014/main" id="{6D39BDE7-2663-4C33-AF24-FFFAE9CABCD6}"/>
              </a:ext>
            </a:extLst>
          </p:cNvPr>
          <p:cNvSpPr>
            <a:spLocks noGrp="1" noChangeArrowheads="1"/>
          </p:cNvSpPr>
          <p:nvPr>
            <p:ph type="body" idx="1"/>
          </p:nvPr>
        </p:nvSpPr>
        <p:spPr bwMode="auto">
          <a:xfrm>
            <a:off x="624418" y="1325563"/>
            <a:ext cx="10943167" cy="466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en-US"/>
              <a:t>Cliquez pour modifier les styles du texte du masque</a:t>
            </a:r>
          </a:p>
        </p:txBody>
      </p:sp>
    </p:spTree>
  </p:cSld>
  <p:clrMap bg1="lt1" tx1="dk1" bg2="lt2" tx2="dk2" accent1="accent1" accent2="accent2" accent3="accent3" accent4="accent4" accent5="accent5" accent6="accent6" hlink="hlink" folHlink="folHlink"/>
  <p:sldLayoutIdLst>
    <p:sldLayoutId id="2147492084" r:id="rId1"/>
    <p:sldLayoutId id="2147492085" r:id="rId2"/>
    <p:sldLayoutId id="2147492086" r:id="rId3"/>
    <p:sldLayoutId id="2147492087" r:id="rId4"/>
    <p:sldLayoutId id="2147492088" r:id="rId5"/>
    <p:sldLayoutId id="2147492089" r:id="rId6"/>
  </p:sldLayoutIdLst>
  <p:hf hdr="0" ftr="0" dt="0"/>
  <p:txStyles>
    <p:titleStyle>
      <a:lvl1pPr algn="ctr" rtl="0" eaLnBrk="0" fontAlgn="base" hangingPunct="0">
        <a:spcBef>
          <a:spcPct val="0"/>
        </a:spcBef>
        <a:spcAft>
          <a:spcPct val="0"/>
        </a:spcAft>
        <a:defRPr sz="2400" kern="1200">
          <a:solidFill>
            <a:schemeClr val="tx1"/>
          </a:solidFill>
          <a:latin typeface="+mj-lt"/>
          <a:ea typeface="+mj-ea"/>
          <a:cs typeface="+mj-cs"/>
        </a:defRPr>
      </a:lvl1pPr>
      <a:lvl2pPr algn="ctr" rtl="0" eaLnBrk="0" fontAlgn="base" hangingPunct="0">
        <a:spcBef>
          <a:spcPct val="0"/>
        </a:spcBef>
        <a:spcAft>
          <a:spcPct val="0"/>
        </a:spcAft>
        <a:defRPr sz="2400">
          <a:solidFill>
            <a:schemeClr val="tx1"/>
          </a:solidFill>
          <a:latin typeface="Arial" panose="020B0604020202020204" pitchFamily="34" charset="0"/>
        </a:defRPr>
      </a:lvl2pPr>
      <a:lvl3pPr algn="ctr" rtl="0" eaLnBrk="0" fontAlgn="base" hangingPunct="0">
        <a:spcBef>
          <a:spcPct val="0"/>
        </a:spcBef>
        <a:spcAft>
          <a:spcPct val="0"/>
        </a:spcAft>
        <a:defRPr sz="2400">
          <a:solidFill>
            <a:schemeClr val="tx1"/>
          </a:solidFill>
          <a:latin typeface="Arial" panose="020B0604020202020204" pitchFamily="34" charset="0"/>
        </a:defRPr>
      </a:lvl3pPr>
      <a:lvl4pPr algn="ctr" rtl="0" eaLnBrk="0" fontAlgn="base" hangingPunct="0">
        <a:spcBef>
          <a:spcPct val="0"/>
        </a:spcBef>
        <a:spcAft>
          <a:spcPct val="0"/>
        </a:spcAft>
        <a:defRPr sz="2400">
          <a:solidFill>
            <a:schemeClr val="tx1"/>
          </a:solidFill>
          <a:latin typeface="Arial" panose="020B0604020202020204" pitchFamily="34" charset="0"/>
        </a:defRPr>
      </a:lvl4pPr>
      <a:lvl5pPr algn="ctr" rtl="0" eaLnBrk="0" fontAlgn="base" hangingPunct="0">
        <a:spcBef>
          <a:spcPct val="0"/>
        </a:spcBef>
        <a:spcAft>
          <a:spcPct val="0"/>
        </a:spcAft>
        <a:defRPr sz="2400">
          <a:solidFill>
            <a:schemeClr val="tx1"/>
          </a:solidFill>
          <a:latin typeface="Arial" panose="020B0604020202020204" pitchFamily="34" charset="0"/>
        </a:defRPr>
      </a:lvl5pPr>
      <a:lvl6pPr marL="457200" algn="ctr" rtl="0" fontAlgn="base">
        <a:spcBef>
          <a:spcPct val="0"/>
        </a:spcBef>
        <a:spcAft>
          <a:spcPct val="0"/>
        </a:spcAft>
        <a:defRPr sz="2400">
          <a:solidFill>
            <a:schemeClr val="tx1"/>
          </a:solidFill>
          <a:latin typeface="Arial" panose="020B0604020202020204" pitchFamily="34" charset="0"/>
        </a:defRPr>
      </a:lvl6pPr>
      <a:lvl7pPr marL="914400" algn="ctr" rtl="0" fontAlgn="base">
        <a:spcBef>
          <a:spcPct val="0"/>
        </a:spcBef>
        <a:spcAft>
          <a:spcPct val="0"/>
        </a:spcAft>
        <a:defRPr sz="2400">
          <a:solidFill>
            <a:schemeClr val="tx1"/>
          </a:solidFill>
          <a:latin typeface="Arial" panose="020B0604020202020204" pitchFamily="34" charset="0"/>
        </a:defRPr>
      </a:lvl7pPr>
      <a:lvl8pPr marL="1371600" algn="ctr" rtl="0" fontAlgn="base">
        <a:spcBef>
          <a:spcPct val="0"/>
        </a:spcBef>
        <a:spcAft>
          <a:spcPct val="0"/>
        </a:spcAft>
        <a:defRPr sz="2400">
          <a:solidFill>
            <a:schemeClr val="tx1"/>
          </a:solidFill>
          <a:latin typeface="Arial" panose="020B0604020202020204" pitchFamily="34" charset="0"/>
        </a:defRPr>
      </a:lvl8pPr>
      <a:lvl9pPr marL="1828800" algn="ctr" rtl="0" fontAlgn="base">
        <a:spcBef>
          <a:spcPct val="0"/>
        </a:spcBef>
        <a:spcAft>
          <a:spcPct val="0"/>
        </a:spcAft>
        <a:defRPr sz="2400">
          <a:solidFill>
            <a:schemeClr val="tx1"/>
          </a:solidFill>
          <a:latin typeface="Arial" panose="020B0604020202020204" pitchFamily="34" charset="0"/>
        </a:defRPr>
      </a:lvl9pPr>
    </p:titleStyle>
    <p:bodyStyle>
      <a:lvl1pPr marL="36513" algn="l" rtl="0" eaLnBrk="0" fontAlgn="base" hangingPunct="0">
        <a:spcBef>
          <a:spcPct val="20000"/>
        </a:spcBef>
        <a:spcAft>
          <a:spcPct val="0"/>
        </a:spcAft>
        <a:buClr>
          <a:schemeClr val="tx1"/>
        </a:buClr>
        <a:buSzPct val="80000"/>
        <a:defRPr sz="1400" kern="1200">
          <a:solidFill>
            <a:schemeClr val="tx1"/>
          </a:solidFill>
          <a:latin typeface="+mn-lt"/>
          <a:ea typeface="+mn-ea"/>
          <a:cs typeface="+mn-cs"/>
        </a:defRPr>
      </a:lvl1pPr>
      <a:lvl2pPr marL="904875" indent="-457200" algn="l" rtl="0" eaLnBrk="0" fontAlgn="base" hangingPunct="0">
        <a:spcBef>
          <a:spcPct val="20000"/>
        </a:spcBef>
        <a:spcAft>
          <a:spcPct val="0"/>
        </a:spcAft>
        <a:buClr>
          <a:schemeClr val="tx1"/>
        </a:buClr>
        <a:buSzPct val="90000"/>
        <a:buFont typeface="Arial" panose="020B0604020202020204" pitchFamily="34" charset="0"/>
        <a:buChar char="•"/>
        <a:defRPr sz="2600" kern="1200">
          <a:solidFill>
            <a:schemeClr val="tx1"/>
          </a:solidFill>
          <a:latin typeface="+mn-lt"/>
          <a:ea typeface="+mn-ea"/>
          <a:cs typeface="+mn-cs"/>
        </a:defRPr>
      </a:lvl2pPr>
      <a:lvl3pPr marL="1092200" indent="-342900" algn="l" rtl="0" eaLnBrk="0" fontAlgn="base" hangingPunct="0">
        <a:spcBef>
          <a:spcPct val="20000"/>
        </a:spcBef>
        <a:spcAft>
          <a:spcPct val="0"/>
        </a:spcAft>
        <a:buClr>
          <a:schemeClr val="tx1"/>
        </a:buClr>
        <a:buSzPct val="85000"/>
        <a:buFont typeface="Arial" panose="020B0604020202020204" pitchFamily="34" charset="0"/>
        <a:buChar char="•"/>
        <a:defRPr sz="2400" kern="1200">
          <a:solidFill>
            <a:schemeClr val="tx1"/>
          </a:solidFill>
          <a:latin typeface="+mn-lt"/>
          <a:ea typeface="+mn-ea"/>
          <a:cs typeface="+mn-cs"/>
        </a:defRPr>
      </a:lvl3pPr>
      <a:lvl4pPr marL="1384300" indent="-342900" algn="l" rtl="0" eaLnBrk="0" fontAlgn="base" hangingPunct="0">
        <a:spcBef>
          <a:spcPct val="20000"/>
        </a:spcBef>
        <a:spcAft>
          <a:spcPct val="0"/>
        </a:spcAft>
        <a:buClr>
          <a:schemeClr val="tx1"/>
        </a:buClr>
        <a:buSzPct val="90000"/>
        <a:buFont typeface="Arial" panose="020B0604020202020204" pitchFamily="34" charset="0"/>
        <a:buChar char="•"/>
        <a:defRPr sz="2000" kern="1200">
          <a:solidFill>
            <a:schemeClr val="tx1"/>
          </a:solidFill>
          <a:latin typeface="+mn-lt"/>
          <a:ea typeface="+mn-ea"/>
          <a:cs typeface="+mn-cs"/>
        </a:defRPr>
      </a:lvl4pPr>
      <a:lvl5pPr marL="1649413" indent="-342900" algn="l" rtl="0" eaLnBrk="0" fontAlgn="base" hangingPunct="0">
        <a:spcBef>
          <a:spcPct val="20000"/>
        </a:spcBef>
        <a:spcAft>
          <a:spcPct val="0"/>
        </a:spcAft>
        <a:buClr>
          <a:schemeClr val="tx1"/>
        </a:buClr>
        <a:buSzPct val="100000"/>
        <a:buFont typeface="Arial" panose="020B0604020202020204" pitchFamily="34"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Espace réservé du titre 8">
            <a:extLst>
              <a:ext uri="{FF2B5EF4-FFF2-40B4-BE49-F238E27FC236}">
                <a16:creationId xmlns:a16="http://schemas.microsoft.com/office/drawing/2014/main" id="{50A1CB23-AA1A-4866-8836-7692F417ED65}"/>
              </a:ext>
            </a:extLst>
          </p:cNvPr>
          <p:cNvSpPr>
            <a:spLocks noGrp="1" noChangeArrowheads="1"/>
          </p:cNvSpPr>
          <p:nvPr>
            <p:ph type="title"/>
          </p:nvPr>
        </p:nvSpPr>
        <p:spPr bwMode="auto">
          <a:xfrm>
            <a:off x="624418" y="260351"/>
            <a:ext cx="10943167"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fr-CH" altLang="en-US"/>
              <a:t>Cliquez et modifiez le titre</a:t>
            </a:r>
            <a:endParaRPr lang="en-US" altLang="en-US"/>
          </a:p>
        </p:txBody>
      </p:sp>
      <p:sp>
        <p:nvSpPr>
          <p:cNvPr id="3075" name="Espace réservé du texte 29">
            <a:extLst>
              <a:ext uri="{FF2B5EF4-FFF2-40B4-BE49-F238E27FC236}">
                <a16:creationId xmlns:a16="http://schemas.microsoft.com/office/drawing/2014/main" id="{3497035D-168B-4374-98E7-B49F2E309C44}"/>
              </a:ext>
            </a:extLst>
          </p:cNvPr>
          <p:cNvSpPr>
            <a:spLocks noGrp="1" noChangeArrowheads="1"/>
          </p:cNvSpPr>
          <p:nvPr>
            <p:ph type="body" idx="1"/>
          </p:nvPr>
        </p:nvSpPr>
        <p:spPr bwMode="auto">
          <a:xfrm>
            <a:off x="624418" y="1325563"/>
            <a:ext cx="10943167" cy="466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en-US"/>
              <a:t>Cliquez pour modifier les styles du texte du masque</a:t>
            </a:r>
          </a:p>
        </p:txBody>
      </p:sp>
    </p:spTree>
  </p:cSld>
  <p:clrMap bg1="lt1" tx1="dk1" bg2="lt2" tx2="dk2" accent1="accent1" accent2="accent2" accent3="accent3" accent4="accent4" accent5="accent5" accent6="accent6" hlink="hlink" folHlink="folHlink"/>
  <p:sldLayoutIdLst>
    <p:sldLayoutId id="2147492090" r:id="rId1"/>
    <p:sldLayoutId id="2147492091" r:id="rId2"/>
    <p:sldLayoutId id="2147492092" r:id="rId3"/>
    <p:sldLayoutId id="2147492093" r:id="rId4"/>
    <p:sldLayoutId id="2147492094" r:id="rId5"/>
    <p:sldLayoutId id="2147492095" r:id="rId6"/>
  </p:sldLayoutIdLst>
  <p:hf hdr="0" ftr="0" dt="0"/>
  <p:txStyles>
    <p:titleStyle>
      <a:lvl1pPr algn="ctr" rtl="0" eaLnBrk="0" fontAlgn="base" hangingPunct="0">
        <a:spcBef>
          <a:spcPct val="0"/>
        </a:spcBef>
        <a:spcAft>
          <a:spcPct val="0"/>
        </a:spcAft>
        <a:defRPr sz="2400" kern="1200">
          <a:solidFill>
            <a:schemeClr val="tx1"/>
          </a:solidFill>
          <a:latin typeface="+mj-lt"/>
          <a:ea typeface="+mj-ea"/>
          <a:cs typeface="+mj-cs"/>
        </a:defRPr>
      </a:lvl1pPr>
      <a:lvl2pPr algn="ctr" rtl="0" eaLnBrk="0" fontAlgn="base" hangingPunct="0">
        <a:spcBef>
          <a:spcPct val="0"/>
        </a:spcBef>
        <a:spcAft>
          <a:spcPct val="0"/>
        </a:spcAft>
        <a:defRPr sz="2400">
          <a:solidFill>
            <a:schemeClr val="tx1"/>
          </a:solidFill>
          <a:latin typeface="Arial" panose="020B0604020202020204" pitchFamily="34" charset="0"/>
        </a:defRPr>
      </a:lvl2pPr>
      <a:lvl3pPr algn="ctr" rtl="0" eaLnBrk="0" fontAlgn="base" hangingPunct="0">
        <a:spcBef>
          <a:spcPct val="0"/>
        </a:spcBef>
        <a:spcAft>
          <a:spcPct val="0"/>
        </a:spcAft>
        <a:defRPr sz="2400">
          <a:solidFill>
            <a:schemeClr val="tx1"/>
          </a:solidFill>
          <a:latin typeface="Arial" panose="020B0604020202020204" pitchFamily="34" charset="0"/>
        </a:defRPr>
      </a:lvl3pPr>
      <a:lvl4pPr algn="ctr" rtl="0" eaLnBrk="0" fontAlgn="base" hangingPunct="0">
        <a:spcBef>
          <a:spcPct val="0"/>
        </a:spcBef>
        <a:spcAft>
          <a:spcPct val="0"/>
        </a:spcAft>
        <a:defRPr sz="2400">
          <a:solidFill>
            <a:schemeClr val="tx1"/>
          </a:solidFill>
          <a:latin typeface="Arial" panose="020B0604020202020204" pitchFamily="34" charset="0"/>
        </a:defRPr>
      </a:lvl4pPr>
      <a:lvl5pPr algn="ctr" rtl="0" eaLnBrk="0" fontAlgn="base" hangingPunct="0">
        <a:spcBef>
          <a:spcPct val="0"/>
        </a:spcBef>
        <a:spcAft>
          <a:spcPct val="0"/>
        </a:spcAft>
        <a:defRPr sz="2400">
          <a:solidFill>
            <a:schemeClr val="tx1"/>
          </a:solidFill>
          <a:latin typeface="Arial" panose="020B0604020202020204" pitchFamily="34" charset="0"/>
        </a:defRPr>
      </a:lvl5pPr>
      <a:lvl6pPr marL="457200" algn="ctr" rtl="0" fontAlgn="base">
        <a:spcBef>
          <a:spcPct val="0"/>
        </a:spcBef>
        <a:spcAft>
          <a:spcPct val="0"/>
        </a:spcAft>
        <a:defRPr sz="2400">
          <a:solidFill>
            <a:schemeClr val="tx1"/>
          </a:solidFill>
          <a:latin typeface="Arial" panose="020B0604020202020204" pitchFamily="34" charset="0"/>
        </a:defRPr>
      </a:lvl6pPr>
      <a:lvl7pPr marL="914400" algn="ctr" rtl="0" fontAlgn="base">
        <a:spcBef>
          <a:spcPct val="0"/>
        </a:spcBef>
        <a:spcAft>
          <a:spcPct val="0"/>
        </a:spcAft>
        <a:defRPr sz="2400">
          <a:solidFill>
            <a:schemeClr val="tx1"/>
          </a:solidFill>
          <a:latin typeface="Arial" panose="020B0604020202020204" pitchFamily="34" charset="0"/>
        </a:defRPr>
      </a:lvl7pPr>
      <a:lvl8pPr marL="1371600" algn="ctr" rtl="0" fontAlgn="base">
        <a:spcBef>
          <a:spcPct val="0"/>
        </a:spcBef>
        <a:spcAft>
          <a:spcPct val="0"/>
        </a:spcAft>
        <a:defRPr sz="2400">
          <a:solidFill>
            <a:schemeClr val="tx1"/>
          </a:solidFill>
          <a:latin typeface="Arial" panose="020B0604020202020204" pitchFamily="34" charset="0"/>
        </a:defRPr>
      </a:lvl8pPr>
      <a:lvl9pPr marL="1828800" algn="ctr" rtl="0" fontAlgn="base">
        <a:spcBef>
          <a:spcPct val="0"/>
        </a:spcBef>
        <a:spcAft>
          <a:spcPct val="0"/>
        </a:spcAft>
        <a:defRPr sz="2400">
          <a:solidFill>
            <a:schemeClr val="tx1"/>
          </a:solidFill>
          <a:latin typeface="Arial" panose="020B0604020202020204" pitchFamily="34" charset="0"/>
        </a:defRPr>
      </a:lvl9pPr>
    </p:titleStyle>
    <p:bodyStyle>
      <a:lvl1pPr marL="36513" algn="l" rtl="0" eaLnBrk="0" fontAlgn="base" hangingPunct="0">
        <a:spcBef>
          <a:spcPct val="20000"/>
        </a:spcBef>
        <a:spcAft>
          <a:spcPct val="0"/>
        </a:spcAft>
        <a:buClr>
          <a:schemeClr val="tx1"/>
        </a:buClr>
        <a:buSzPct val="80000"/>
        <a:defRPr sz="1400" kern="1200">
          <a:solidFill>
            <a:schemeClr val="tx1"/>
          </a:solidFill>
          <a:latin typeface="+mn-lt"/>
          <a:ea typeface="+mn-ea"/>
          <a:cs typeface="+mn-cs"/>
        </a:defRPr>
      </a:lvl1pPr>
      <a:lvl2pPr marL="904875" indent="-457200" algn="l" rtl="0" eaLnBrk="0" fontAlgn="base" hangingPunct="0">
        <a:spcBef>
          <a:spcPct val="20000"/>
        </a:spcBef>
        <a:spcAft>
          <a:spcPct val="0"/>
        </a:spcAft>
        <a:buClr>
          <a:schemeClr val="tx1"/>
        </a:buClr>
        <a:buSzPct val="90000"/>
        <a:buFont typeface="Arial" panose="020B0604020202020204" pitchFamily="34" charset="0"/>
        <a:buChar char="•"/>
        <a:defRPr sz="2600" kern="1200">
          <a:solidFill>
            <a:schemeClr val="tx1"/>
          </a:solidFill>
          <a:latin typeface="+mn-lt"/>
          <a:ea typeface="+mn-ea"/>
          <a:cs typeface="+mn-cs"/>
        </a:defRPr>
      </a:lvl2pPr>
      <a:lvl3pPr marL="1092200" indent="-342900" algn="l" rtl="0" eaLnBrk="0" fontAlgn="base" hangingPunct="0">
        <a:spcBef>
          <a:spcPct val="20000"/>
        </a:spcBef>
        <a:spcAft>
          <a:spcPct val="0"/>
        </a:spcAft>
        <a:buClr>
          <a:schemeClr val="tx1"/>
        </a:buClr>
        <a:buSzPct val="85000"/>
        <a:buFont typeface="Arial" panose="020B0604020202020204" pitchFamily="34" charset="0"/>
        <a:buChar char="•"/>
        <a:defRPr sz="2400" kern="1200">
          <a:solidFill>
            <a:schemeClr val="tx1"/>
          </a:solidFill>
          <a:latin typeface="+mn-lt"/>
          <a:ea typeface="+mn-ea"/>
          <a:cs typeface="+mn-cs"/>
        </a:defRPr>
      </a:lvl3pPr>
      <a:lvl4pPr marL="1384300" indent="-342900" algn="l" rtl="0" eaLnBrk="0" fontAlgn="base" hangingPunct="0">
        <a:spcBef>
          <a:spcPct val="20000"/>
        </a:spcBef>
        <a:spcAft>
          <a:spcPct val="0"/>
        </a:spcAft>
        <a:buClr>
          <a:schemeClr val="tx1"/>
        </a:buClr>
        <a:buSzPct val="90000"/>
        <a:buFont typeface="Arial" panose="020B0604020202020204" pitchFamily="34" charset="0"/>
        <a:buChar char="•"/>
        <a:defRPr sz="2000" kern="1200">
          <a:solidFill>
            <a:schemeClr val="tx1"/>
          </a:solidFill>
          <a:latin typeface="+mn-lt"/>
          <a:ea typeface="+mn-ea"/>
          <a:cs typeface="+mn-cs"/>
        </a:defRPr>
      </a:lvl4pPr>
      <a:lvl5pPr marL="1649413" indent="-342900" algn="l" rtl="0" eaLnBrk="0" fontAlgn="base" hangingPunct="0">
        <a:spcBef>
          <a:spcPct val="20000"/>
        </a:spcBef>
        <a:spcAft>
          <a:spcPct val="0"/>
        </a:spcAft>
        <a:buClr>
          <a:schemeClr val="tx1"/>
        </a:buClr>
        <a:buSzPct val="100000"/>
        <a:buFont typeface="Arial" panose="020B0604020202020204" pitchFamily="34"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3"/>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solidFill>
                <a:schemeClr val="bg1"/>
              </a:solidFill>
            </a:endParaRPr>
          </a:p>
        </p:txBody>
      </p:sp>
      <p:sp>
        <p:nvSpPr>
          <p:cNvPr id="2" name="Title Placeholder 1"/>
          <p:cNvSpPr>
            <a:spLocks noGrp="1"/>
          </p:cNvSpPr>
          <p:nvPr>
            <p:ph type="title"/>
          </p:nvPr>
        </p:nvSpPr>
        <p:spPr>
          <a:xfrm>
            <a:off x="838200" y="287488"/>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50"/>
            <a:ext cx="4339856" cy="365125"/>
          </a:xfrm>
          <a:prstGeom prst="rect">
            <a:avLst/>
          </a:prstGeom>
        </p:spPr>
        <p:txBody>
          <a:bodyPr vert="horz" lIns="91440" tIns="45720" rIns="91440" bIns="45720" rtlCol="0" anchor="ctr" anchorCtr="0"/>
          <a:lstStyle>
            <a:lvl1pPr algn="ctr">
              <a:defRPr sz="900" b="0" i="0">
                <a:solidFill>
                  <a:schemeClr val="bg1"/>
                </a:solidFill>
                <a:latin typeface="Avenir Book" charset="0"/>
                <a:ea typeface="Avenir Book" charset="0"/>
                <a:cs typeface="Avenir Book" charset="0"/>
              </a:defRPr>
            </a:lvl1pPr>
          </a:lstStyle>
          <a:p>
            <a:endParaRPr lang="en-US" dirty="0"/>
          </a:p>
        </p:txBody>
      </p:sp>
      <p:sp>
        <p:nvSpPr>
          <p:cNvPr id="6" name="Slide Number Placeholder 5"/>
          <p:cNvSpPr>
            <a:spLocks noGrp="1"/>
          </p:cNvSpPr>
          <p:nvPr>
            <p:ph type="sldNum" sz="quarter" idx="4"/>
          </p:nvPr>
        </p:nvSpPr>
        <p:spPr>
          <a:xfrm>
            <a:off x="9460992" y="6538859"/>
            <a:ext cx="2743200" cy="365125"/>
          </a:xfrm>
          <a:prstGeom prst="rect">
            <a:avLst/>
          </a:prstGeom>
        </p:spPr>
        <p:txBody>
          <a:bodyPr vert="horz" lIns="91440" tIns="45720" rIns="91440" bIns="45720" rtlCol="0" anchor="ctr"/>
          <a:lstStyle>
            <a:lvl1pPr algn="r">
              <a:defRPr sz="9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20" name="Date Placeholder 19"/>
          <p:cNvSpPr>
            <a:spLocks noGrp="1"/>
          </p:cNvSpPr>
          <p:nvPr>
            <p:ph type="dt" sz="half" idx="2"/>
          </p:nvPr>
        </p:nvSpPr>
        <p:spPr>
          <a:xfrm>
            <a:off x="21336" y="6539234"/>
            <a:ext cx="2743200" cy="365125"/>
          </a:xfrm>
          <a:prstGeom prst="rect">
            <a:avLst/>
          </a:prstGeom>
        </p:spPr>
        <p:txBody>
          <a:bodyPr vert="horz" lIns="91440" tIns="45720" rIns="91440" bIns="45720" rtlCol="0" anchor="ctr"/>
          <a:lstStyle>
            <a:lvl1pPr algn="l">
              <a:defRPr sz="900" b="0" i="0">
                <a:solidFill>
                  <a:schemeClr val="bg1"/>
                </a:solidFill>
                <a:latin typeface="Avenir Book" charset="0"/>
                <a:ea typeface="Avenir Book" charset="0"/>
                <a:cs typeface="Avenir Book" charset="0"/>
              </a:defRPr>
            </a:lvl1pPr>
          </a:lstStyle>
          <a:p>
            <a:endParaRPr lang="en-US" dirty="0"/>
          </a:p>
        </p:txBody>
      </p:sp>
      <p:pic>
        <p:nvPicPr>
          <p:cNvPr id="7" name="Picture 6"/>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1209020" y="234946"/>
            <a:ext cx="721947" cy="721946"/>
          </a:xfrm>
          <a:prstGeom prst="rect">
            <a:avLst/>
          </a:prstGeom>
        </p:spPr>
      </p:pic>
    </p:spTree>
    <p:extLst>
      <p:ext uri="{BB962C8B-B14F-4D97-AF65-F5344CB8AC3E}">
        <p14:creationId xmlns:p14="http://schemas.microsoft.com/office/powerpoint/2010/main" val="3168820819"/>
      </p:ext>
    </p:extLst>
  </p:cSld>
  <p:clrMap bg1="lt1" tx1="dk1" bg2="lt2" tx2="dk2" accent1="accent1" accent2="accent2" accent3="accent3" accent4="accent4" accent5="accent5" accent6="accent6" hlink="hlink" folHlink="folHlink"/>
  <p:sldLayoutIdLst>
    <p:sldLayoutId id="2147492098" r:id="rId1"/>
    <p:sldLayoutId id="2147492099" r:id="rId2"/>
    <p:sldLayoutId id="2147492100" r:id="rId3"/>
    <p:sldLayoutId id="2147492101" r:id="rId4"/>
  </p:sldLayoutIdLst>
  <p:hf hdr="0" ftr="0" dt="0"/>
  <p:txStyles>
    <p:titleStyle>
      <a:lvl1pPr algn="ctr" defTabSz="514350" rtl="0" eaLnBrk="1" latinLnBrk="0" hangingPunct="1">
        <a:lnSpc>
          <a:spcPct val="90000"/>
        </a:lnSpc>
        <a:spcBef>
          <a:spcPct val="0"/>
        </a:spcBef>
        <a:buNone/>
        <a:defRPr sz="3000" b="0" i="0" kern="1200">
          <a:solidFill>
            <a:schemeClr val="tx1"/>
          </a:solidFill>
          <a:latin typeface="Avenir Book" charset="0"/>
          <a:ea typeface="Avenir Book" charset="0"/>
          <a:cs typeface="Avenir Book" charset="0"/>
        </a:defRPr>
      </a:lvl1pPr>
    </p:titleStyle>
    <p:bodyStyle>
      <a:lvl1pPr marL="0" indent="0" algn="ctr" defTabSz="514350" rtl="0" eaLnBrk="1" latinLnBrk="0" hangingPunct="1">
        <a:lnSpc>
          <a:spcPct val="90000"/>
        </a:lnSpc>
        <a:spcBef>
          <a:spcPts val="563"/>
        </a:spcBef>
        <a:buFont typeface="Arial"/>
        <a:buNone/>
        <a:defRPr sz="1406" i="0" kern="1200" baseline="0">
          <a:solidFill>
            <a:schemeClr val="tx1"/>
          </a:solidFill>
          <a:latin typeface="+mn-lt"/>
          <a:ea typeface="+mn-ea"/>
          <a:cs typeface="+mn-cs"/>
        </a:defRPr>
      </a:lvl1pPr>
      <a:lvl2pPr marL="257175" indent="0" algn="ctr" defTabSz="514350" rtl="0" eaLnBrk="1" latinLnBrk="0" hangingPunct="1">
        <a:lnSpc>
          <a:spcPct val="90000"/>
        </a:lnSpc>
        <a:spcBef>
          <a:spcPts val="281"/>
        </a:spcBef>
        <a:buFont typeface="Arial"/>
        <a:buNone/>
        <a:defRPr sz="1350" kern="1200">
          <a:solidFill>
            <a:schemeClr val="tx1"/>
          </a:solidFill>
          <a:latin typeface="+mn-lt"/>
          <a:ea typeface="+mn-ea"/>
          <a:cs typeface="+mn-cs"/>
        </a:defRPr>
      </a:lvl2pPr>
      <a:lvl3pPr marL="514350" indent="0" algn="ctr" defTabSz="514350" rtl="0" eaLnBrk="1" latinLnBrk="0" hangingPunct="1">
        <a:lnSpc>
          <a:spcPct val="90000"/>
        </a:lnSpc>
        <a:spcBef>
          <a:spcPts val="281"/>
        </a:spcBef>
        <a:buFont typeface="Arial"/>
        <a:buNone/>
        <a:defRPr sz="1125" kern="1200">
          <a:solidFill>
            <a:schemeClr val="tx1"/>
          </a:solidFill>
          <a:latin typeface="+mn-lt"/>
          <a:ea typeface="+mn-ea"/>
          <a:cs typeface="+mn-cs"/>
        </a:defRPr>
      </a:lvl3pPr>
      <a:lvl4pPr marL="771525" indent="0" algn="ctr" defTabSz="514350" rtl="0" eaLnBrk="1" latinLnBrk="0" hangingPunct="1">
        <a:lnSpc>
          <a:spcPct val="90000"/>
        </a:lnSpc>
        <a:spcBef>
          <a:spcPts val="281"/>
        </a:spcBef>
        <a:buFont typeface="Arial"/>
        <a:buNone/>
        <a:defRPr sz="1013" kern="1200">
          <a:solidFill>
            <a:schemeClr val="tx1"/>
          </a:solidFill>
          <a:latin typeface="+mn-lt"/>
          <a:ea typeface="+mn-ea"/>
          <a:cs typeface="+mn-cs"/>
        </a:defRPr>
      </a:lvl4pPr>
      <a:lvl5pPr marL="1028700" indent="0" algn="ctr" defTabSz="514350" rtl="0" eaLnBrk="1" latinLnBrk="0" hangingPunct="1">
        <a:lnSpc>
          <a:spcPct val="90000"/>
        </a:lnSpc>
        <a:spcBef>
          <a:spcPts val="281"/>
        </a:spcBef>
        <a:buFont typeface="Arial"/>
        <a:buNone/>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spTree>
    <p:extLst>
      <p:ext uri="{BB962C8B-B14F-4D97-AF65-F5344CB8AC3E}">
        <p14:creationId xmlns:p14="http://schemas.microsoft.com/office/powerpoint/2010/main" val="2841499576"/>
      </p:ext>
    </p:extLst>
  </p:cSld>
  <p:clrMap bg1="lt1" tx1="dk1" bg2="lt2" tx2="dk2" accent1="accent1" accent2="accent2" accent3="accent3" accent4="accent4" accent5="accent5" accent6="accent6" hlink="hlink" folHlink="folHlink"/>
  <p:sldLayoutIdLst>
    <p:sldLayoutId id="2147492149" r:id="rId1"/>
    <p:sldLayoutId id="2147492150" r:id="rId2"/>
    <p:sldLayoutId id="2147492151" r:id="rId3"/>
    <p:sldLayoutId id="2147492152" r:id="rId4"/>
    <p:sldLayoutId id="2147492153" r:id="rId5"/>
    <p:sldLayoutId id="2147492154" r:id="rId6"/>
    <p:sldLayoutId id="2147492155" r:id="rId7"/>
    <p:sldLayoutId id="2147492156" r:id="rId8"/>
    <p:sldLayoutId id="2147492157" r:id="rId9"/>
    <p:sldLayoutId id="2147492158" r:id="rId10"/>
    <p:sldLayoutId id="2147492159" r:id="rId11"/>
  </p:sldLayoutIdLst>
  <p:hf hdr="0" ft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334434" y="188914"/>
            <a:ext cx="11292417" cy="504825"/>
          </a:xfrm>
          <a:prstGeom prst="rect">
            <a:avLst/>
          </a:prstGeom>
          <a:noFill/>
          <a:ln w="9525">
            <a:noFill/>
            <a:miter lim="800000"/>
            <a:headEnd/>
            <a:tailEnd/>
          </a:ln>
        </p:spPr>
        <p:txBody>
          <a:bodyPr vert="horz" wrap="square" lIns="91440" tIns="45720" rIns="91440" bIns="0" numCol="1" anchor="b" anchorCtr="0" compatLnSpc="1">
            <a:prstTxWarp prst="textNoShape">
              <a:avLst/>
            </a:prstTxWarp>
          </a:bodyPr>
          <a:lstStyle/>
          <a:p>
            <a:pPr lvl="0"/>
            <a:r>
              <a:rPr lang="sv-SE" dirty="0"/>
              <a:t>Klicka här för att ändra format</a:t>
            </a:r>
          </a:p>
        </p:txBody>
      </p:sp>
      <p:sp>
        <p:nvSpPr>
          <p:cNvPr id="1029" name="Rectangle 3"/>
          <p:cNvSpPr>
            <a:spLocks noGrp="1" noChangeArrowheads="1"/>
          </p:cNvSpPr>
          <p:nvPr>
            <p:ph type="body" idx="1"/>
          </p:nvPr>
        </p:nvSpPr>
        <p:spPr bwMode="auto">
          <a:xfrm>
            <a:off x="334434" y="981075"/>
            <a:ext cx="11523133" cy="5327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2" name="Rectangle 4"/>
          <p:cNvSpPr>
            <a:spLocks noGrp="1" noChangeArrowheads="1"/>
          </p:cNvSpPr>
          <p:nvPr>
            <p:ph type="dt" sz="half" idx="2"/>
          </p:nvPr>
        </p:nvSpPr>
        <p:spPr bwMode="auto">
          <a:xfrm>
            <a:off x="334434" y="6453188"/>
            <a:ext cx="1289829" cy="2524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solidFill>
                  <a:schemeClr val="bg1">
                    <a:lumMod val="50000"/>
                  </a:schemeClr>
                </a:solidFill>
                <a:latin typeface="Arial" charset="0"/>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FFFFFF">
                  <a:lumMod val="50000"/>
                </a:srgbClr>
              </a:solidFill>
              <a:effectLst/>
              <a:uLnTx/>
              <a:uFillTx/>
              <a:latin typeface="Arial" charset="0"/>
              <a:ea typeface="ＭＳ Ｐゴシック" pitchFamily="1" charset="-128"/>
            </a:endParaRPr>
          </a:p>
        </p:txBody>
      </p:sp>
      <p:sp>
        <p:nvSpPr>
          <p:cNvPr id="3" name="Rectangle 5"/>
          <p:cNvSpPr>
            <a:spLocks noGrp="1" noChangeArrowheads="1"/>
          </p:cNvSpPr>
          <p:nvPr>
            <p:ph type="ftr" sz="quarter" idx="3"/>
          </p:nvPr>
        </p:nvSpPr>
        <p:spPr bwMode="auto">
          <a:xfrm>
            <a:off x="1732547" y="6453188"/>
            <a:ext cx="9068804" cy="2524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solidFill>
                  <a:schemeClr val="bg1">
                    <a:lumMod val="50000"/>
                  </a:schemeClr>
                </a:solidFill>
                <a:latin typeface="Arial" charset="0"/>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FFFFFF">
                  <a:lumMod val="50000"/>
                </a:srgbClr>
              </a:solidFill>
              <a:effectLst/>
              <a:uLnTx/>
              <a:uFillTx/>
              <a:latin typeface="Arial" charset="0"/>
              <a:ea typeface="ＭＳ Ｐゴシック" pitchFamily="1" charset="-128"/>
            </a:endParaRPr>
          </a:p>
        </p:txBody>
      </p:sp>
      <p:sp>
        <p:nvSpPr>
          <p:cNvPr id="1030" name="Rectangle 6"/>
          <p:cNvSpPr>
            <a:spLocks noGrp="1" noChangeArrowheads="1"/>
          </p:cNvSpPr>
          <p:nvPr>
            <p:ph type="sldNum" sz="quarter" idx="4"/>
          </p:nvPr>
        </p:nvSpPr>
        <p:spPr bwMode="auto">
          <a:xfrm>
            <a:off x="10991851" y="6453188"/>
            <a:ext cx="865716" cy="2524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solidFill>
                  <a:schemeClr val="bg1">
                    <a:lumMod val="50000"/>
                  </a:schemeClr>
                </a:solidFill>
                <a:latin typeface="Arial" charset="0"/>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DB0895F4-1E1F-4DBB-AD3D-655666BD427B}" type="slidenum">
              <a:rPr kumimoji="0" lang="sv-SE" sz="1200" b="0" i="0" u="none" strike="noStrike" kern="1200" cap="none" spc="0" normalizeH="0" baseline="0" noProof="0" smtClean="0">
                <a:ln>
                  <a:noFill/>
                </a:ln>
                <a:solidFill>
                  <a:srgbClr val="FFFFFF">
                    <a:lumMod val="50000"/>
                  </a:srgbClr>
                </a:solidFill>
                <a:effectLst/>
                <a:uLnTx/>
                <a:uFillTx/>
                <a:latin typeface="Arial" charset="0"/>
                <a:ea typeface="ＭＳ Ｐゴシック" pitchFamily="1" charset="-128"/>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sv-SE" sz="1200" b="0" i="0" u="none" strike="noStrike" kern="1200" cap="none" spc="0" normalizeH="0" baseline="0" noProof="0" dirty="0">
              <a:ln>
                <a:noFill/>
              </a:ln>
              <a:solidFill>
                <a:srgbClr val="FFFFFF">
                  <a:lumMod val="50000"/>
                </a:srgbClr>
              </a:solidFill>
              <a:effectLst/>
              <a:uLnTx/>
              <a:uFillTx/>
              <a:latin typeface="Arial" charset="0"/>
              <a:ea typeface="ＭＳ Ｐゴシック" pitchFamily="1" charset="-128"/>
            </a:endParaRPr>
          </a:p>
        </p:txBody>
      </p:sp>
      <p:sp>
        <p:nvSpPr>
          <p:cNvPr id="1036" name="Rectangle 12"/>
          <p:cNvSpPr>
            <a:spLocks noChangeArrowheads="1"/>
          </p:cNvSpPr>
          <p:nvPr/>
        </p:nvSpPr>
        <p:spPr bwMode="auto">
          <a:xfrm>
            <a:off x="0" y="0"/>
            <a:ext cx="12192000" cy="6858000"/>
          </a:xfrm>
          <a:prstGeom prst="rect">
            <a:avLst/>
          </a:prstGeom>
          <a:noFill/>
          <a:ln w="9525">
            <a:solidFill>
              <a:schemeClr val="tx1"/>
            </a:solidFill>
            <a:miter lim="800000"/>
            <a:headEnd/>
            <a:tailEnd/>
          </a:ln>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pitchFamily="1" charset="-128"/>
            </a:endParaRPr>
          </a:p>
        </p:txBody>
      </p:sp>
    </p:spTree>
    <p:extLst>
      <p:ext uri="{BB962C8B-B14F-4D97-AF65-F5344CB8AC3E}">
        <p14:creationId xmlns:p14="http://schemas.microsoft.com/office/powerpoint/2010/main" val="1487033353"/>
      </p:ext>
    </p:extLst>
  </p:cSld>
  <p:clrMap bg1="lt1" tx1="dk1" bg2="lt2" tx2="dk2" accent1="accent1" accent2="accent2" accent3="accent3" accent4="accent4" accent5="accent5" accent6="accent6" hlink="hlink" folHlink="folHlink"/>
  <p:sldLayoutIdLst>
    <p:sldLayoutId id="2147492162" r:id="rId1"/>
    <p:sldLayoutId id="2147492163" r:id="rId2"/>
  </p:sldLayoutIdLst>
  <p:hf hdr="0" ftr="0" dt="0"/>
  <p:txStyles>
    <p:titleStyle>
      <a:lvl1pPr algn="l" rtl="0" eaLnBrk="0" fontAlgn="base" hangingPunct="0">
        <a:spcBef>
          <a:spcPct val="0"/>
        </a:spcBef>
        <a:spcAft>
          <a:spcPct val="0"/>
        </a:spcAft>
        <a:defRPr sz="2800">
          <a:solidFill>
            <a:schemeClr val="tx2"/>
          </a:solidFill>
          <a:latin typeface="+mj-lt"/>
          <a:ea typeface="+mj-ea"/>
          <a:cs typeface="+mj-cs"/>
        </a:defRPr>
      </a:lvl1pPr>
      <a:lvl2pPr algn="l" rtl="0" eaLnBrk="0" fontAlgn="base" hangingPunct="0">
        <a:spcBef>
          <a:spcPct val="0"/>
        </a:spcBef>
        <a:spcAft>
          <a:spcPct val="0"/>
        </a:spcAft>
        <a:defRPr sz="2800">
          <a:solidFill>
            <a:schemeClr val="tx2"/>
          </a:solidFill>
          <a:latin typeface="Arial" charset="0"/>
          <a:ea typeface="ＭＳ Ｐゴシック" charset="-128"/>
          <a:cs typeface="ＭＳ Ｐゴシック" charset="-128"/>
        </a:defRPr>
      </a:lvl2pPr>
      <a:lvl3pPr algn="l" rtl="0" eaLnBrk="0" fontAlgn="base" hangingPunct="0">
        <a:spcBef>
          <a:spcPct val="0"/>
        </a:spcBef>
        <a:spcAft>
          <a:spcPct val="0"/>
        </a:spcAft>
        <a:defRPr sz="2800">
          <a:solidFill>
            <a:schemeClr val="tx2"/>
          </a:solidFill>
          <a:latin typeface="Arial" charset="0"/>
          <a:ea typeface="ＭＳ Ｐゴシック" charset="-128"/>
          <a:cs typeface="ＭＳ Ｐゴシック" charset="-128"/>
        </a:defRPr>
      </a:lvl3pPr>
      <a:lvl4pPr algn="l" rtl="0" eaLnBrk="0" fontAlgn="base" hangingPunct="0">
        <a:spcBef>
          <a:spcPct val="0"/>
        </a:spcBef>
        <a:spcAft>
          <a:spcPct val="0"/>
        </a:spcAft>
        <a:defRPr sz="2800">
          <a:solidFill>
            <a:schemeClr val="tx2"/>
          </a:solidFill>
          <a:latin typeface="Arial" charset="0"/>
          <a:ea typeface="ＭＳ Ｐゴシック" charset="-128"/>
          <a:cs typeface="ＭＳ Ｐゴシック" charset="-128"/>
        </a:defRPr>
      </a:lvl4pPr>
      <a:lvl5pPr algn="l" rtl="0" eaLnBrk="0" fontAlgn="base" hangingPunct="0">
        <a:spcBef>
          <a:spcPct val="0"/>
        </a:spcBef>
        <a:spcAft>
          <a:spcPct val="0"/>
        </a:spcAft>
        <a:defRPr sz="2800">
          <a:solidFill>
            <a:schemeClr val="tx2"/>
          </a:solidFill>
          <a:latin typeface="Arial" charset="0"/>
          <a:ea typeface="ＭＳ Ｐゴシック" charset="-128"/>
          <a:cs typeface="ＭＳ Ｐゴシック" charset="-128"/>
        </a:defRPr>
      </a:lvl5pPr>
      <a:lvl6pPr marL="457200" algn="l" rtl="0" fontAlgn="base">
        <a:spcBef>
          <a:spcPct val="0"/>
        </a:spcBef>
        <a:spcAft>
          <a:spcPct val="0"/>
        </a:spcAft>
        <a:defRPr sz="3600">
          <a:solidFill>
            <a:schemeClr val="tx2"/>
          </a:solidFill>
          <a:latin typeface="Arial" charset="0"/>
          <a:ea typeface="ＭＳ Ｐゴシック" charset="-128"/>
          <a:cs typeface="ＭＳ Ｐゴシック" charset="-128"/>
        </a:defRPr>
      </a:lvl6pPr>
      <a:lvl7pPr marL="914400" algn="l" rtl="0" fontAlgn="base">
        <a:spcBef>
          <a:spcPct val="0"/>
        </a:spcBef>
        <a:spcAft>
          <a:spcPct val="0"/>
        </a:spcAft>
        <a:defRPr sz="3600">
          <a:solidFill>
            <a:schemeClr val="tx2"/>
          </a:solidFill>
          <a:latin typeface="Arial" charset="0"/>
          <a:ea typeface="ＭＳ Ｐゴシック" charset="-128"/>
          <a:cs typeface="ＭＳ Ｐゴシック" charset="-128"/>
        </a:defRPr>
      </a:lvl7pPr>
      <a:lvl8pPr marL="1371600" algn="l" rtl="0" fontAlgn="base">
        <a:spcBef>
          <a:spcPct val="0"/>
        </a:spcBef>
        <a:spcAft>
          <a:spcPct val="0"/>
        </a:spcAft>
        <a:defRPr sz="3600">
          <a:solidFill>
            <a:schemeClr val="tx2"/>
          </a:solidFill>
          <a:latin typeface="Arial" charset="0"/>
          <a:ea typeface="ＭＳ Ｐゴシック" charset="-128"/>
          <a:cs typeface="ＭＳ Ｐゴシック" charset="-128"/>
        </a:defRPr>
      </a:lvl8pPr>
      <a:lvl9pPr marL="1828800" algn="l" rtl="0" fontAlgn="base">
        <a:spcBef>
          <a:spcPct val="0"/>
        </a:spcBef>
        <a:spcAft>
          <a:spcPct val="0"/>
        </a:spcAft>
        <a:defRPr sz="3600">
          <a:solidFill>
            <a:schemeClr val="tx2"/>
          </a:solidFill>
          <a:latin typeface="Arial" charset="0"/>
          <a:ea typeface="ＭＳ Ｐゴシック" charset="-128"/>
          <a:cs typeface="ＭＳ Ｐゴシック" charset="-128"/>
        </a:defRPr>
      </a:lvl9pPr>
    </p:titleStyle>
    <p:bodyStyle>
      <a:lvl1pPr marL="176213" indent="-176213" algn="l" rtl="0" eaLnBrk="0" fontAlgn="base" hangingPunct="0">
        <a:spcBef>
          <a:spcPct val="35000"/>
        </a:spcBef>
        <a:spcAft>
          <a:spcPct val="0"/>
        </a:spcAft>
        <a:buChar char="•"/>
        <a:defRPr sz="2000">
          <a:solidFill>
            <a:schemeClr val="tx1"/>
          </a:solidFill>
          <a:latin typeface="+mn-lt"/>
          <a:ea typeface="+mn-ea"/>
          <a:cs typeface="+mn-cs"/>
        </a:defRPr>
      </a:lvl1pPr>
      <a:lvl2pPr marL="357188" indent="-179388" algn="l" rtl="0" eaLnBrk="0" fontAlgn="base" hangingPunct="0">
        <a:spcBef>
          <a:spcPct val="20000"/>
        </a:spcBef>
        <a:spcAft>
          <a:spcPct val="0"/>
        </a:spcAft>
        <a:buChar char="–"/>
        <a:defRPr sz="1800">
          <a:solidFill>
            <a:schemeClr val="tx1"/>
          </a:solidFill>
          <a:latin typeface="+mn-lt"/>
          <a:ea typeface="+mn-ea"/>
        </a:defRPr>
      </a:lvl2pPr>
      <a:lvl3pPr marL="534988" indent="-177800" algn="l" rtl="0" eaLnBrk="0" fontAlgn="base" hangingPunct="0">
        <a:spcBef>
          <a:spcPct val="20000"/>
        </a:spcBef>
        <a:spcAft>
          <a:spcPct val="0"/>
        </a:spcAft>
        <a:buChar char="•"/>
        <a:defRPr sz="1800">
          <a:solidFill>
            <a:schemeClr val="tx1"/>
          </a:solidFill>
          <a:latin typeface="+mn-lt"/>
          <a:ea typeface="+mn-ea"/>
        </a:defRPr>
      </a:lvl3pPr>
      <a:lvl4pPr marL="720725" indent="-185738" algn="l" rtl="0" eaLnBrk="0" fontAlgn="base" hangingPunct="0">
        <a:spcBef>
          <a:spcPct val="20000"/>
        </a:spcBef>
        <a:spcAft>
          <a:spcPct val="0"/>
        </a:spcAft>
        <a:buChar char="–"/>
        <a:defRPr sz="1600">
          <a:solidFill>
            <a:schemeClr val="tx1"/>
          </a:solidFill>
          <a:latin typeface="+mn-lt"/>
          <a:ea typeface="+mn-ea"/>
        </a:defRPr>
      </a:lvl4pPr>
      <a:lvl5pPr marL="898525" indent="-177800" algn="l" rtl="0" eaLnBrk="0" fontAlgn="base" hangingPunct="0">
        <a:spcBef>
          <a:spcPct val="20000"/>
        </a:spcBef>
        <a:spcAft>
          <a:spcPct val="0"/>
        </a:spcAft>
        <a:buChar char="»"/>
        <a:defRPr sz="1600">
          <a:solidFill>
            <a:schemeClr val="tx1"/>
          </a:solidFill>
          <a:latin typeface="+mn-lt"/>
          <a:ea typeface="+mn-ea"/>
        </a:defRPr>
      </a:lvl5pPr>
      <a:lvl6pPr marL="2514600" indent="-228600" algn="l" rtl="0" fontAlgn="base">
        <a:spcBef>
          <a:spcPct val="20000"/>
        </a:spcBef>
        <a:spcAft>
          <a:spcPct val="0"/>
        </a:spcAft>
        <a:buChar char="»"/>
        <a:defRPr>
          <a:solidFill>
            <a:schemeClr val="tx1"/>
          </a:solidFill>
          <a:latin typeface="+mn-lt"/>
          <a:ea typeface="+mn-ea"/>
        </a:defRPr>
      </a:lvl6pPr>
      <a:lvl7pPr marL="2971800" indent="-228600" algn="l" rtl="0" fontAlgn="base">
        <a:spcBef>
          <a:spcPct val="20000"/>
        </a:spcBef>
        <a:spcAft>
          <a:spcPct val="0"/>
        </a:spcAft>
        <a:buChar char="»"/>
        <a:defRPr>
          <a:solidFill>
            <a:schemeClr val="tx1"/>
          </a:solidFill>
          <a:latin typeface="+mn-lt"/>
          <a:ea typeface="+mn-ea"/>
        </a:defRPr>
      </a:lvl7pPr>
      <a:lvl8pPr marL="3429000" indent="-228600" algn="l" rtl="0" fontAlgn="base">
        <a:spcBef>
          <a:spcPct val="20000"/>
        </a:spcBef>
        <a:spcAft>
          <a:spcPct val="0"/>
        </a:spcAft>
        <a:buChar char="»"/>
        <a:defRPr>
          <a:solidFill>
            <a:schemeClr val="tx1"/>
          </a:solidFill>
          <a:latin typeface="+mn-lt"/>
          <a:ea typeface="+mn-ea"/>
        </a:defRPr>
      </a:lvl8pPr>
      <a:lvl9pPr marL="3886200" indent="-228600" algn="l" rtl="0" fontAlgn="base">
        <a:spcBef>
          <a:spcPct val="20000"/>
        </a:spcBef>
        <a:spcAft>
          <a:spcPct val="0"/>
        </a:spcAft>
        <a:buChar char="»"/>
        <a:defRPr>
          <a:solidFill>
            <a:schemeClr val="tx1"/>
          </a:solidFill>
          <a:latin typeface="+mn-lt"/>
          <a:ea typeface="+mn-ea"/>
        </a:defRPr>
      </a:lvl9pPr>
    </p:bodyStyle>
    <p:otherStyle>
      <a:defPPr>
        <a:defRPr lang="sv-S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1"/>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solidFill>
                <a:schemeClr val="bg1"/>
              </a:solidFill>
            </a:endParaRPr>
          </a:p>
        </p:txBody>
      </p:sp>
      <p:sp>
        <p:nvSpPr>
          <p:cNvPr id="2" name="Title Placeholder 1"/>
          <p:cNvSpPr>
            <a:spLocks noGrp="1"/>
          </p:cNvSpPr>
          <p:nvPr>
            <p:ph type="title"/>
          </p:nvPr>
        </p:nvSpPr>
        <p:spPr>
          <a:xfrm>
            <a:off x="838200" y="287488"/>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1200" b="0" i="0">
                <a:solidFill>
                  <a:schemeClr val="bg1"/>
                </a:solidFill>
                <a:latin typeface="Avenir Book" charset="0"/>
                <a:ea typeface="Avenir Book" charset="0"/>
                <a:cs typeface="Avenir Book" charset="0"/>
              </a:defRPr>
            </a:lvl1pPr>
          </a:lstStyle>
          <a:p>
            <a:endParaRPr lang="en-US" dirty="0"/>
          </a:p>
        </p:txBody>
      </p:sp>
      <p:sp>
        <p:nvSpPr>
          <p:cNvPr id="6"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12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20" name="Date Placeholder 19"/>
          <p:cNvSpPr>
            <a:spLocks noGrp="1"/>
          </p:cNvSpPr>
          <p:nvPr>
            <p:ph type="dt" sz="half" idx="2"/>
          </p:nvPr>
        </p:nvSpPr>
        <p:spPr>
          <a:xfrm>
            <a:off x="21336" y="6539232"/>
            <a:ext cx="2743200" cy="365125"/>
          </a:xfrm>
          <a:prstGeom prst="rect">
            <a:avLst/>
          </a:prstGeom>
        </p:spPr>
        <p:txBody>
          <a:bodyPr vert="horz" lIns="91440" tIns="45720" rIns="91440" bIns="45720" rtlCol="0" anchor="ctr"/>
          <a:lstStyle>
            <a:lvl1pPr algn="l">
              <a:defRPr sz="1200" b="0" i="0">
                <a:solidFill>
                  <a:schemeClr val="bg1"/>
                </a:solidFill>
                <a:latin typeface="Avenir Book" charset="0"/>
                <a:ea typeface="Avenir Book" charset="0"/>
                <a:cs typeface="Avenir Book" charset="0"/>
              </a:defRPr>
            </a:lvl1pPr>
          </a:lstStyle>
          <a:p>
            <a:endParaRPr lang="en-US" dirty="0"/>
          </a:p>
        </p:txBody>
      </p:sp>
      <p:pic>
        <p:nvPicPr>
          <p:cNvPr id="7" name="Picture 6"/>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1209020" y="234946"/>
            <a:ext cx="721946" cy="721946"/>
          </a:xfrm>
          <a:prstGeom prst="rect">
            <a:avLst/>
          </a:prstGeom>
        </p:spPr>
      </p:pic>
      <p:pic>
        <p:nvPicPr>
          <p:cNvPr id="1025" name="Picture 1" descr="page4image2766581152">
            <a:extLst>
              <a:ext uri="{FF2B5EF4-FFF2-40B4-BE49-F238E27FC236}">
                <a16:creationId xmlns:a16="http://schemas.microsoft.com/office/drawing/2014/main" id="{EED8DA56-D733-6E4A-86A9-E5D0667970C8}"/>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21336" y="245739"/>
            <a:ext cx="816864" cy="741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0090306"/>
      </p:ext>
    </p:extLst>
  </p:cSld>
  <p:clrMap bg1="lt1" tx1="dk1" bg2="lt2" tx2="dk2" accent1="accent1" accent2="accent2" accent3="accent3" accent4="accent4" accent5="accent5" accent6="accent6" hlink="hlink" folHlink="folHlink"/>
  <p:sldLayoutIdLst>
    <p:sldLayoutId id="2147492179" r:id="rId1"/>
    <p:sldLayoutId id="2147492181" r:id="rId2"/>
    <p:sldLayoutId id="2147492182" r:id="rId3"/>
  </p:sldLayoutIdLst>
  <p:hf hdr="0" ftr="0" dt="0"/>
  <p:txStyles>
    <p:titleStyle>
      <a:lvl1pPr algn="ctr" defTabSz="685800" rtl="0" eaLnBrk="1" latinLnBrk="0" hangingPunct="1">
        <a:lnSpc>
          <a:spcPct val="90000"/>
        </a:lnSpc>
        <a:spcBef>
          <a:spcPct val="0"/>
        </a:spcBef>
        <a:buNone/>
        <a:defRPr sz="4000" b="0" i="0" kern="1200">
          <a:solidFill>
            <a:schemeClr val="tx1"/>
          </a:solidFill>
          <a:latin typeface="Avenir Book" charset="0"/>
          <a:ea typeface="Avenir Book" charset="0"/>
          <a:cs typeface="Avenir Book" charset="0"/>
        </a:defRPr>
      </a:lvl1pPr>
    </p:titleStyle>
    <p:bodyStyle>
      <a:lvl1pPr marL="0" indent="0" algn="ctr" defTabSz="685800" rtl="0" eaLnBrk="1" latinLnBrk="0" hangingPunct="1">
        <a:lnSpc>
          <a:spcPct val="90000"/>
        </a:lnSpc>
        <a:spcBef>
          <a:spcPts val="750"/>
        </a:spcBef>
        <a:buFont typeface="Arial"/>
        <a:buNone/>
        <a:defRPr sz="1875" i="0" kern="1200" baseline="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8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1"/>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solidFill>
                <a:schemeClr val="bg1"/>
              </a:solidFill>
            </a:endParaRPr>
          </a:p>
        </p:txBody>
      </p:sp>
      <p:sp>
        <p:nvSpPr>
          <p:cNvPr id="2" name="Title Placeholder 1"/>
          <p:cNvSpPr>
            <a:spLocks noGrp="1"/>
          </p:cNvSpPr>
          <p:nvPr>
            <p:ph type="title"/>
          </p:nvPr>
        </p:nvSpPr>
        <p:spPr>
          <a:xfrm>
            <a:off x="838200" y="287488"/>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1200" b="0" i="0">
                <a:solidFill>
                  <a:schemeClr val="bg1"/>
                </a:solidFill>
                <a:latin typeface="Avenir Book" charset="0"/>
                <a:ea typeface="Avenir Book" charset="0"/>
                <a:cs typeface="Avenir Book" charset="0"/>
              </a:defRPr>
            </a:lvl1pPr>
          </a:lstStyle>
          <a:p>
            <a:endParaRPr lang="en-US" dirty="0"/>
          </a:p>
        </p:txBody>
      </p:sp>
      <p:sp>
        <p:nvSpPr>
          <p:cNvPr id="6"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12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20" name="Date Placeholder 19"/>
          <p:cNvSpPr>
            <a:spLocks noGrp="1"/>
          </p:cNvSpPr>
          <p:nvPr>
            <p:ph type="dt" sz="half" idx="2"/>
          </p:nvPr>
        </p:nvSpPr>
        <p:spPr>
          <a:xfrm>
            <a:off x="21336" y="6539232"/>
            <a:ext cx="2743200" cy="365125"/>
          </a:xfrm>
          <a:prstGeom prst="rect">
            <a:avLst/>
          </a:prstGeom>
        </p:spPr>
        <p:txBody>
          <a:bodyPr vert="horz" lIns="91440" tIns="45720" rIns="91440" bIns="45720" rtlCol="0" anchor="ctr"/>
          <a:lstStyle>
            <a:lvl1pPr algn="l">
              <a:defRPr sz="1200" b="0" i="0">
                <a:solidFill>
                  <a:schemeClr val="bg1"/>
                </a:solidFill>
                <a:latin typeface="Avenir Book" charset="0"/>
                <a:ea typeface="Avenir Book" charset="0"/>
                <a:cs typeface="Avenir Book" charset="0"/>
              </a:defRPr>
            </a:lvl1pPr>
          </a:lstStyle>
          <a:p>
            <a:endParaRPr lang="en-US" dirty="0"/>
          </a:p>
        </p:txBody>
      </p:sp>
      <p:pic>
        <p:nvPicPr>
          <p:cNvPr id="7" name="Picture 6"/>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1209020" y="234946"/>
            <a:ext cx="721946" cy="721946"/>
          </a:xfrm>
          <a:prstGeom prst="rect">
            <a:avLst/>
          </a:prstGeom>
        </p:spPr>
      </p:pic>
      <p:pic>
        <p:nvPicPr>
          <p:cNvPr id="1025" name="Picture 1" descr="page4image2766581152">
            <a:extLst>
              <a:ext uri="{FF2B5EF4-FFF2-40B4-BE49-F238E27FC236}">
                <a16:creationId xmlns:a16="http://schemas.microsoft.com/office/drawing/2014/main" id="{EED8DA56-D733-6E4A-86A9-E5D0667970C8}"/>
              </a:ext>
            </a:extLst>
          </p:cNvPr>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1336" y="245739"/>
            <a:ext cx="816864" cy="741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8011946"/>
      </p:ext>
    </p:extLst>
  </p:cSld>
  <p:clrMap bg1="lt1" tx1="dk1" bg2="lt2" tx2="dk2" accent1="accent1" accent2="accent2" accent3="accent3" accent4="accent4" accent5="accent5" accent6="accent6" hlink="hlink" folHlink="folHlink"/>
  <p:sldLayoutIdLst>
    <p:sldLayoutId id="2147492184" r:id="rId1"/>
    <p:sldLayoutId id="2147492185" r:id="rId2"/>
    <p:sldLayoutId id="2147492187" r:id="rId3"/>
    <p:sldLayoutId id="2147492188" r:id="rId4"/>
  </p:sldLayoutIdLst>
  <p:hf hdr="0" ftr="0" dt="0"/>
  <p:txStyles>
    <p:titleStyle>
      <a:lvl1pPr algn="ctr" defTabSz="685800" rtl="0" eaLnBrk="1" latinLnBrk="0" hangingPunct="1">
        <a:lnSpc>
          <a:spcPct val="90000"/>
        </a:lnSpc>
        <a:spcBef>
          <a:spcPct val="0"/>
        </a:spcBef>
        <a:buNone/>
        <a:defRPr sz="4000" b="0" i="0" kern="1200">
          <a:solidFill>
            <a:schemeClr val="tx1"/>
          </a:solidFill>
          <a:latin typeface="Avenir Book" charset="0"/>
          <a:ea typeface="Avenir Book" charset="0"/>
          <a:cs typeface="Avenir Book" charset="0"/>
        </a:defRPr>
      </a:lvl1pPr>
    </p:titleStyle>
    <p:bodyStyle>
      <a:lvl1pPr marL="0" indent="0" algn="ctr" defTabSz="685800" rtl="0" eaLnBrk="1" latinLnBrk="0" hangingPunct="1">
        <a:lnSpc>
          <a:spcPct val="90000"/>
        </a:lnSpc>
        <a:spcBef>
          <a:spcPts val="750"/>
        </a:spcBef>
        <a:buFont typeface="Arial"/>
        <a:buNone/>
        <a:defRPr sz="1875" i="0" kern="1200" baseline="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8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3" name="LogoBadge-01.jpg" descr="LogoBadge-01.jp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4" name="CLIC-Logo-Color-72.png" descr="CLIC-Logo-Color-72.png"/>
          <p:cNvPicPr>
            <a:picLocks noChangeAspect="1"/>
          </p:cNvPicPr>
          <p:nvPr/>
        </p:nvPicPr>
        <p:blipFill>
          <a:blip r:embed="rId9"/>
          <a:stretch>
            <a:fillRect/>
          </a:stretch>
        </p:blipFill>
        <p:spPr>
          <a:xfrm>
            <a:off x="9893594" y="60056"/>
            <a:ext cx="1189776" cy="1189776"/>
          </a:xfrm>
          <a:prstGeom prst="rect">
            <a:avLst/>
          </a:prstGeom>
          <a:ln w="12700">
            <a:miter lim="400000"/>
          </a:ln>
        </p:spPr>
      </p:pic>
      <p:sp>
        <p:nvSpPr>
          <p:cNvPr id="5" name="Slide Number"/>
          <p:cNvSpPr>
            <a:spLocks noGrp="1"/>
          </p:cNvSpPr>
          <p:nvPr>
            <p:ph type="sldNum" sz="quarter" idx="2"/>
          </p:nvPr>
        </p:nvSpPr>
        <p:spPr>
          <a:xfrm>
            <a:off x="11869281" y="6580110"/>
            <a:ext cx="339836" cy="336630"/>
          </a:xfrm>
          <a:prstGeom prst="rect">
            <a:avLst/>
          </a:prstGeom>
          <a:ln w="12700">
            <a:miter lim="400000"/>
          </a:ln>
        </p:spPr>
        <p:txBody>
          <a:bodyPr wrap="none" lIns="71437" tIns="71437" rIns="71437" bIns="71437">
            <a:spAutoFit/>
          </a:bodyPr>
          <a:lstStyle>
            <a:lvl1pPr algn="ctr">
              <a:defRPr sz="1250">
                <a:solidFill>
                  <a:srgbClr val="FFFFFF"/>
                </a:solidFill>
              </a:defRPr>
            </a:lvl1pPr>
          </a:lstStyle>
          <a:p>
            <a:fld id="{86CB4B4D-7CA3-9044-876B-883B54F8677D}" type="slidenum">
              <a:t>‹#›</a:t>
            </a:fld>
            <a:endParaRPr/>
          </a:p>
        </p:txBody>
      </p:sp>
      <p:sp>
        <p:nvSpPr>
          <p:cNvPr id="6" name="Title Text"/>
          <p:cNvSpPr>
            <a:spLocks noGrp="1"/>
          </p:cNvSpPr>
          <p:nvPr>
            <p:ph type="title"/>
          </p:nvPr>
        </p:nvSpPr>
        <p:spPr>
          <a:xfrm>
            <a:off x="2416969" y="2319001"/>
            <a:ext cx="7358063" cy="9499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lstStyle/>
          <a:p>
            <a:r>
              <a:t>Title Text</a:t>
            </a:r>
          </a:p>
        </p:txBody>
      </p:sp>
      <p:sp>
        <p:nvSpPr>
          <p:cNvPr id="7" name="Spåtind 2020 / Rickard Ström lars.rickard.stroem@cern.ch"/>
          <p:cNvSpPr txBox="1"/>
          <p:nvPr userDrawn="1"/>
        </p:nvSpPr>
        <p:spPr>
          <a:xfrm>
            <a:off x="5572632" y="6584508"/>
            <a:ext cx="1046761" cy="2721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pPr algn="ctr">
              <a:defRPr sz="2600">
                <a:solidFill>
                  <a:srgbClr val="FFFFFF"/>
                </a:solidFill>
              </a:defRPr>
            </a:pPr>
            <a:r>
              <a:rPr lang="en-US" sz="1300" dirty="0"/>
              <a:t>CLIC Update</a:t>
            </a:r>
            <a:endParaRPr lang="en-US" sz="1300" dirty="0">
              <a:hlinkClick r:id="rId10"/>
            </a:endParaRPr>
          </a:p>
        </p:txBody>
      </p:sp>
      <p:sp>
        <p:nvSpPr>
          <p:cNvPr id="8" name="Body Level One…"/>
          <p:cNvSpPr>
            <a:spLocks noGrp="1"/>
          </p:cNvSpPr>
          <p:nvPr>
            <p:ph type="body" idx="1"/>
          </p:nvPr>
        </p:nvSpPr>
        <p:spPr>
          <a:xfrm>
            <a:off x="904438" y="1568469"/>
            <a:ext cx="10383124" cy="44897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lstStyle>
            <a:lvl2pPr marL="1117600" indent="-355600">
              <a:buSzPct val="100000"/>
              <a:defRPr sz="4000"/>
            </a:lvl2pPr>
            <a:lvl3pPr marL="1574800" indent="-368300">
              <a:buSzPct val="100000"/>
              <a:defRPr sz="3200"/>
            </a:lvl3pPr>
            <a:lvl4pPr marL="2006600" indent="-355600">
              <a:buSzPct val="100000"/>
              <a:defRPr sz="2500"/>
            </a:lvl4pPr>
            <a:lvl5pPr marL="2451100" indent="-355600">
              <a:buSzPct val="100000"/>
              <a:defRPr sz="2200"/>
            </a:lvl5p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2591287878"/>
      </p:ext>
    </p:extLst>
  </p:cSld>
  <p:clrMap bg1="lt1" tx1="dk1" bg2="lt2" tx2="dk2" accent1="accent1" accent2="accent2" accent3="accent3" accent4="accent4" accent5="accent5" accent6="accent6" hlink="hlink" folHlink="folHlink"/>
  <p:sldLayoutIdLst>
    <p:sldLayoutId id="2147492190" r:id="rId1"/>
    <p:sldLayoutId id="2147492191" r:id="rId2"/>
    <p:sldLayoutId id="2147492192" r:id="rId3"/>
    <p:sldLayoutId id="2147492193" r:id="rId4"/>
    <p:sldLayoutId id="2147492194" r:id="rId5"/>
    <p:sldLayoutId id="2147492196" r:id="rId6"/>
  </p:sldLayoutIdLst>
  <p:hf hdr="0" ftr="0" dt="0"/>
  <p:txStyles>
    <p:titleStyle>
      <a:lvl1pPr marL="0" marR="0" indent="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1pPr>
      <a:lvl2pPr marL="0" marR="0" indent="1143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2pPr>
      <a:lvl3pPr marL="0" marR="0" indent="2286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3pPr>
      <a:lvl4pPr marL="0" marR="0" indent="3429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4pPr>
      <a:lvl5pPr marL="0" marR="0" indent="4572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5pPr>
      <a:lvl6pPr marL="0" marR="0" indent="5715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6pPr>
      <a:lvl7pPr marL="0" marR="0" indent="6858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7pPr>
      <a:lvl8pPr marL="0" marR="0" indent="8001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8pPr>
      <a:lvl9pPr marL="0" marR="0" indent="9144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9pPr>
    </p:titleStyle>
    <p:bodyStyle>
      <a:lvl1pPr marL="336550" marR="0" indent="-177800" algn="l" defTabSz="410766" latinLnBrk="0">
        <a:lnSpc>
          <a:spcPct val="100000"/>
        </a:lnSpc>
        <a:spcBef>
          <a:spcPts val="1650"/>
        </a:spcBef>
        <a:spcAft>
          <a:spcPts val="0"/>
        </a:spcAft>
        <a:buClrTx/>
        <a:buSzPct val="100000"/>
        <a:buFontTx/>
        <a:buChar char="•"/>
        <a:tabLst/>
        <a:defRPr sz="2600" b="0" i="0" u="none" strike="noStrike" cap="none" spc="0" baseline="0">
          <a:solidFill>
            <a:srgbClr val="000000"/>
          </a:solidFill>
          <a:uFillTx/>
          <a:latin typeface="Avenir Book"/>
          <a:ea typeface="Avenir Book"/>
          <a:cs typeface="Avenir Book"/>
          <a:sym typeface="Avenir Book"/>
        </a:defRPr>
      </a:lvl1pPr>
      <a:lvl2pPr marL="77202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2pPr>
      <a:lvl3pPr marL="9942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3pPr>
      <a:lvl4pPr marL="121652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4pPr>
      <a:lvl5pPr marL="14387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5pPr>
      <a:lvl6pPr marL="16165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6pPr>
      <a:lvl7pPr marL="17943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7pPr>
      <a:lvl8pPr marL="19721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8pPr>
      <a:lvl9pPr marL="21499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9pPr>
    </p:bodyStyle>
    <p:otherStyle>
      <a:lvl1pPr marL="0" marR="0" indent="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1pPr>
      <a:lvl2pPr marL="0" marR="0" indent="1143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2pPr>
      <a:lvl3pPr marL="0" marR="0" indent="2286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3pPr>
      <a:lvl4pPr marL="0" marR="0" indent="3429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4pPr>
      <a:lvl5pPr marL="0" marR="0" indent="4572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5pPr>
      <a:lvl6pPr marL="0" marR="0" indent="5715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6pPr>
      <a:lvl7pPr marL="0" marR="0" indent="6858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7pPr>
      <a:lvl8pPr marL="0" marR="0" indent="8001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8pPr>
      <a:lvl9pPr marL="0" marR="0" indent="9144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63.xml"/></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8.xml"/><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2.xml"/></Relationships>
</file>

<file path=ppt/slides/_rels/slide12.xml.rels><?xml version="1.0" encoding="UTF-8" standalone="yes"?>
<Relationships xmlns="http://schemas.openxmlformats.org/package/2006/relationships"><Relationship Id="rId3" Type="http://schemas.openxmlformats.org/officeDocument/2006/relationships/hyperlink" Target="https://cernbox.cern.ch/index.php/s/97GulC6RNLPMjFG" TargetMode="External"/><Relationship Id="rId2" Type="http://schemas.openxmlformats.org/officeDocument/2006/relationships/notesSlide" Target="../notesSlides/notesSlide10.xml"/><Relationship Id="rId1" Type="http://schemas.openxmlformats.org/officeDocument/2006/relationships/slideLayout" Target="../slideLayouts/slideLayout46.xml"/><Relationship Id="rId6" Type="http://schemas.openxmlformats.org/officeDocument/2006/relationships/hyperlink" Target="https://indico.cern.ch/event/995633/contributions/4271717/attachments/2209497/3739115/NanobeamsWS_LCWS2021.pdf" TargetMode="External"/><Relationship Id="rId5" Type="http://schemas.openxmlformats.org/officeDocument/2006/relationships/image" Target="../media/image39.png"/><Relationship Id="rId4" Type="http://schemas.openxmlformats.org/officeDocument/2006/relationships/hyperlink" Target="https://journals.aps.org/prab/abstract/10.1103/PhysRevAccelBeams.23.101001"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1.xml"/><Relationship Id="rId1" Type="http://schemas.openxmlformats.org/officeDocument/2006/relationships/slideLayout" Target="../slideLayouts/slideLayout46.xml"/><Relationship Id="rId5" Type="http://schemas.openxmlformats.org/officeDocument/2006/relationships/image" Target="../media/image42.png"/><Relationship Id="rId4" Type="http://schemas.openxmlformats.org/officeDocument/2006/relationships/image" Target="../media/image41.png"/></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52.xml"/></Relationships>
</file>

<file path=ppt/slides/_rels/slide1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3.xml"/><Relationship Id="rId1" Type="http://schemas.openxmlformats.org/officeDocument/2006/relationships/slideLayout" Target="../slideLayouts/slideLayout80.xml"/></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4.xml"/><Relationship Id="rId1" Type="http://schemas.openxmlformats.org/officeDocument/2006/relationships/slideLayout" Target="../slideLayouts/slideLayout59.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1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63.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18.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png"/><Relationship Id="rId1" Type="http://schemas.openxmlformats.org/officeDocument/2006/relationships/slideLayout" Target="../slideLayouts/slideLayout63.xml"/><Relationship Id="rId6" Type="http://schemas.openxmlformats.org/officeDocument/2006/relationships/image" Target="../media/image58.emf"/><Relationship Id="rId5" Type="http://schemas.openxmlformats.org/officeDocument/2006/relationships/image" Target="../media/image57.emf"/><Relationship Id="rId4" Type="http://schemas.openxmlformats.org/officeDocument/2006/relationships/image" Target="../media/image56.jpeg"/></Relationships>
</file>

<file path=ppt/slides/_rels/slide19.xml.rels><?xml version="1.0" encoding="UTF-8" standalone="yes"?>
<Relationships xmlns="http://schemas.openxmlformats.org/package/2006/relationships"><Relationship Id="rId8" Type="http://schemas.openxmlformats.org/officeDocument/2006/relationships/image" Target="../media/image61.tiff"/><Relationship Id="rId3" Type="http://schemas.openxmlformats.org/officeDocument/2006/relationships/hyperlink" Target="https://edms.cern.ch/ui/#!master/navigator/document?D:100259949:100259949:subDocs" TargetMode="External"/><Relationship Id="rId7" Type="http://schemas.openxmlformats.org/officeDocument/2006/relationships/image" Target="../media/image60.emf"/><Relationship Id="rId2" Type="http://schemas.openxmlformats.org/officeDocument/2006/relationships/notesSlide" Target="../notesSlides/notesSlide15.xml"/><Relationship Id="rId1" Type="http://schemas.openxmlformats.org/officeDocument/2006/relationships/slideLayout" Target="../slideLayouts/slideLayout60.xml"/><Relationship Id="rId6" Type="http://schemas.openxmlformats.org/officeDocument/2006/relationships/hyperlink" Target="https://creativecommons.org/licenses/by-sa/4.0/" TargetMode="External"/><Relationship Id="rId5" Type="http://schemas.openxmlformats.org/officeDocument/2006/relationships/hyperlink" Target="https://commons.wikimedia.org/wiki/File:Baltra_Island_-_Wind_Turbines.jpg" TargetMode="External"/><Relationship Id="rId4" Type="http://schemas.openxmlformats.org/officeDocument/2006/relationships/image" Target="../media/image59.jpeg"/><Relationship Id="rId9" Type="http://schemas.openxmlformats.org/officeDocument/2006/relationships/image" Target="../media/image62.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63.xml"/><Relationship Id="rId5" Type="http://schemas.openxmlformats.org/officeDocument/2006/relationships/image" Target="../media/image13.png"/><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hyperlink" Target="https://indico.cern.ch/event/1224037/contributions/5222968/attachments/2577564/4444898/CLIC_Main_Linac_CO2_ModuleMeeting-230118.pdf" TargetMode="External"/><Relationship Id="rId2" Type="http://schemas.openxmlformats.org/officeDocument/2006/relationships/notesSlide" Target="../notesSlides/notesSlide16.xml"/><Relationship Id="rId1" Type="http://schemas.openxmlformats.org/officeDocument/2006/relationships/slideLayout" Target="../slideLayouts/slideLayout54.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2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69.xml"/><Relationship Id="rId4" Type="http://schemas.openxmlformats.org/officeDocument/2006/relationships/image" Target="../media/image69.png"/></Relationships>
</file>

<file path=ppt/slides/_rels/slide22.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69.xml"/></Relationships>
</file>

<file path=ppt/slides/_rels/slide23.xml.rels><?xml version="1.0" encoding="UTF-8" standalone="yes"?>
<Relationships xmlns="http://schemas.openxmlformats.org/package/2006/relationships"><Relationship Id="rId3" Type="http://schemas.openxmlformats.org/officeDocument/2006/relationships/image" Target="../media/image71.emf"/><Relationship Id="rId7" Type="http://schemas.openxmlformats.org/officeDocument/2006/relationships/image" Target="../media/image75.png"/><Relationship Id="rId2" Type="http://schemas.openxmlformats.org/officeDocument/2006/relationships/notesSlide" Target="../notesSlides/notesSlide17.xml"/><Relationship Id="rId1" Type="http://schemas.openxmlformats.org/officeDocument/2006/relationships/slideLayout" Target="../slideLayouts/slideLayout46.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24.xml.rels><?xml version="1.0" encoding="UTF-8" standalone="yes"?>
<Relationships xmlns="http://schemas.openxmlformats.org/package/2006/relationships"><Relationship Id="rId8" Type="http://schemas.openxmlformats.org/officeDocument/2006/relationships/hyperlink" Target="http://www.compactlight.eu/Main/HomePage" TargetMode="External"/><Relationship Id="rId3" Type="http://schemas.openxmlformats.org/officeDocument/2006/relationships/image" Target="../media/image76.jpeg"/><Relationship Id="rId7" Type="http://schemas.openxmlformats.org/officeDocument/2006/relationships/image" Target="../media/image79.png"/><Relationship Id="rId2" Type="http://schemas.openxmlformats.org/officeDocument/2006/relationships/notesSlide" Target="../notesSlides/notesSlide18.xml"/><Relationship Id="rId1" Type="http://schemas.openxmlformats.org/officeDocument/2006/relationships/slideLayout" Target="../slideLayouts/slideLayout46.xml"/><Relationship Id="rId6" Type="http://schemas.openxmlformats.org/officeDocument/2006/relationships/image" Target="../media/image78.png"/><Relationship Id="rId5" Type="http://schemas.openxmlformats.org/officeDocument/2006/relationships/hyperlink" Target="https://indico.cern.ch/event/952778/contributions/4013808/attachments/2113655/3555697/20201001_GdA_Mini-CLIC_WS.pdf" TargetMode="External"/><Relationship Id="rId4" Type="http://schemas.openxmlformats.org/officeDocument/2006/relationships/image" Target="../media/image77.png"/></Relationships>
</file>

<file path=ppt/slides/_rels/slide25.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image" Target="../media/image80.png"/><Relationship Id="rId7" Type="http://schemas.openxmlformats.org/officeDocument/2006/relationships/image" Target="../media/image83.emf"/><Relationship Id="rId2" Type="http://schemas.openxmlformats.org/officeDocument/2006/relationships/notesSlide" Target="../notesSlides/notesSlide19.xml"/><Relationship Id="rId1" Type="http://schemas.openxmlformats.org/officeDocument/2006/relationships/slideLayout" Target="../slideLayouts/slideLayout46.xml"/><Relationship Id="rId6" Type="http://schemas.openxmlformats.org/officeDocument/2006/relationships/image" Target="../media/image82.png"/><Relationship Id="rId11" Type="http://schemas.openxmlformats.org/officeDocument/2006/relationships/image" Target="../media/image87.png"/><Relationship Id="rId5" Type="http://schemas.openxmlformats.org/officeDocument/2006/relationships/hyperlink" Target="https://indico.cern.ch/event/1101548/contributions/4636002/attachments/2364016/4036129/CLIC%20project%20wuensch.pdf" TargetMode="External"/><Relationship Id="rId10" Type="http://schemas.openxmlformats.org/officeDocument/2006/relationships/image" Target="../media/image86.png"/><Relationship Id="rId4" Type="http://schemas.openxmlformats.org/officeDocument/2006/relationships/image" Target="../media/image81.png"/><Relationship Id="rId9" Type="http://schemas.openxmlformats.org/officeDocument/2006/relationships/image" Target="../media/image85.png"/></Relationships>
</file>

<file path=ppt/slides/_rels/slide26.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jpeg"/><Relationship Id="rId1" Type="http://schemas.openxmlformats.org/officeDocument/2006/relationships/slideLayout" Target="../slideLayouts/slideLayout46.xml"/><Relationship Id="rId5" Type="http://schemas.openxmlformats.org/officeDocument/2006/relationships/image" Target="../media/image91.png"/><Relationship Id="rId4" Type="http://schemas.openxmlformats.org/officeDocument/2006/relationships/image" Target="../media/image90.jpeg"/></Relationships>
</file>

<file path=ppt/slides/_rels/slide27.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image" Target="../media/image46.png"/><Relationship Id="rId7" Type="http://schemas.openxmlformats.org/officeDocument/2006/relationships/hyperlink" Target="https://ieeexplore.ieee.org/document/9115885" TargetMode="External"/><Relationship Id="rId2" Type="http://schemas.openxmlformats.org/officeDocument/2006/relationships/notesSlide" Target="../notesSlides/notesSlide20.xml"/><Relationship Id="rId1" Type="http://schemas.openxmlformats.org/officeDocument/2006/relationships/slideLayout" Target="../slideLayouts/slideLayout46.xml"/><Relationship Id="rId6" Type="http://schemas.openxmlformats.org/officeDocument/2006/relationships/image" Target="../media/image94.png"/><Relationship Id="rId5" Type="http://schemas.openxmlformats.org/officeDocument/2006/relationships/image" Target="../media/image93.emf"/><Relationship Id="rId4" Type="http://schemas.openxmlformats.org/officeDocument/2006/relationships/image" Target="../media/image92.png"/></Relationships>
</file>

<file path=ppt/slides/_rels/slide28.xml.rels><?xml version="1.0" encoding="UTF-8" standalone="yes"?>
<Relationships xmlns="http://schemas.openxmlformats.org/package/2006/relationships"><Relationship Id="rId3" Type="http://schemas.openxmlformats.org/officeDocument/2006/relationships/image" Target="../media/image96.emf"/><Relationship Id="rId7" Type="http://schemas.openxmlformats.org/officeDocument/2006/relationships/image" Target="../media/image100.png"/><Relationship Id="rId2" Type="http://schemas.openxmlformats.org/officeDocument/2006/relationships/notesSlide" Target="../notesSlides/notesSlide21.xml"/><Relationship Id="rId1" Type="http://schemas.openxmlformats.org/officeDocument/2006/relationships/slideLayout" Target="../slideLayouts/slideLayout61.xml"/><Relationship Id="rId6" Type="http://schemas.openxmlformats.org/officeDocument/2006/relationships/image" Target="../media/image99.png"/><Relationship Id="rId5" Type="http://schemas.openxmlformats.org/officeDocument/2006/relationships/image" Target="../media/image98.emf"/><Relationship Id="rId4" Type="http://schemas.openxmlformats.org/officeDocument/2006/relationships/image" Target="../media/image97.png"/></Relationships>
</file>

<file path=ppt/slides/_rels/slide29.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22.xml"/><Relationship Id="rId1" Type="http://schemas.openxmlformats.org/officeDocument/2006/relationships/slideLayout" Target="../slideLayouts/slideLayout61.xml"/><Relationship Id="rId5" Type="http://schemas.openxmlformats.org/officeDocument/2006/relationships/image" Target="../media/image99.png"/><Relationship Id="rId4" Type="http://schemas.openxmlformats.org/officeDocument/2006/relationships/image" Target="../media/image102.emf"/></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63.xml"/><Relationship Id="rId4" Type="http://schemas.openxmlformats.org/officeDocument/2006/relationships/image" Target="../media/image15.png"/></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75.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jpeg"/></Relationships>
</file>

<file path=ppt/slides/_rels/slide31.xml.rels><?xml version="1.0" encoding="UTF-8" standalone="yes"?>
<Relationships xmlns="http://schemas.openxmlformats.org/package/2006/relationships"><Relationship Id="rId8" Type="http://schemas.openxmlformats.org/officeDocument/2006/relationships/image" Target="../media/image108.png"/><Relationship Id="rId13" Type="http://schemas.openxmlformats.org/officeDocument/2006/relationships/hyperlink" Target="https://agenda.linearcollider.org/event/9211/contributions/49445/" TargetMode="External"/><Relationship Id="rId3" Type="http://schemas.openxmlformats.org/officeDocument/2006/relationships/image" Target="../media/image106.tiff"/><Relationship Id="rId7" Type="http://schemas.openxmlformats.org/officeDocument/2006/relationships/image" Target="../media/image107.png"/><Relationship Id="rId12" Type="http://schemas.openxmlformats.org/officeDocument/2006/relationships/hyperlink" Target="https://cds.cern.ch/record/2766510" TargetMode="External"/><Relationship Id="rId2" Type="http://schemas.openxmlformats.org/officeDocument/2006/relationships/notesSlide" Target="../notesSlides/notesSlide24.xml"/><Relationship Id="rId1" Type="http://schemas.openxmlformats.org/officeDocument/2006/relationships/slideLayout" Target="../slideLayouts/slideLayout75.xml"/><Relationship Id="rId6" Type="http://schemas.openxmlformats.org/officeDocument/2006/relationships/hyperlink" Target="https://agenda.linearcollider.org/event/9211/contributions/49469/" TargetMode="External"/><Relationship Id="rId11" Type="http://schemas.openxmlformats.org/officeDocument/2006/relationships/image" Target="../media/image110.png"/><Relationship Id="rId5" Type="http://schemas.openxmlformats.org/officeDocument/2006/relationships/hyperlink" Target="https://ep-dep.web.cern.ch/node/7537" TargetMode="External"/><Relationship Id="rId10" Type="http://schemas.openxmlformats.org/officeDocument/2006/relationships/hyperlink" Target="https://agenda.linearcollider.org/event/9211/contributions/49443/" TargetMode="External"/><Relationship Id="rId4" Type="http://schemas.openxmlformats.org/officeDocument/2006/relationships/hyperlink" Target="https://clicdp.web.cern.ch/content/wg-vertex-and-tracking-detector-technology" TargetMode="External"/><Relationship Id="rId9" Type="http://schemas.openxmlformats.org/officeDocument/2006/relationships/image" Target="../media/image109.png"/></Relationships>
</file>

<file path=ppt/slides/_rels/slide32.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25.xml"/><Relationship Id="rId1" Type="http://schemas.openxmlformats.org/officeDocument/2006/relationships/slideLayout" Target="../slideLayouts/slideLayout75.xml"/><Relationship Id="rId6" Type="http://schemas.openxmlformats.org/officeDocument/2006/relationships/image" Target="../media/image113.jpg"/><Relationship Id="rId5" Type="http://schemas.openxmlformats.org/officeDocument/2006/relationships/image" Target="../media/image112.png"/><Relationship Id="rId4" Type="http://schemas.openxmlformats.org/officeDocument/2006/relationships/hyperlink" Target="https://arxiv.org/abs/2103.00522"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hyperlink" Target="https://arxiv.org/abs/2103.06006" TargetMode="External"/><Relationship Id="rId1" Type="http://schemas.openxmlformats.org/officeDocument/2006/relationships/slideLayout" Target="../slideLayouts/slideLayout63.xml"/><Relationship Id="rId6" Type="http://schemas.openxmlformats.org/officeDocument/2006/relationships/image" Target="../media/image116.png"/><Relationship Id="rId5" Type="http://schemas.openxmlformats.org/officeDocument/2006/relationships/image" Target="../media/image113.jpg"/><Relationship Id="rId4" Type="http://schemas.openxmlformats.org/officeDocument/2006/relationships/image" Target="../media/image115.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2.xml"/></Relationships>
</file>

<file path=ppt/slides/_rels/slide35.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27.xml"/><Relationship Id="rId1" Type="http://schemas.openxmlformats.org/officeDocument/2006/relationships/slideLayout" Target="../slideLayouts/slideLayout58.xml"/><Relationship Id="rId4" Type="http://schemas.openxmlformats.org/officeDocument/2006/relationships/image" Target="../media/image118.png"/></Relationships>
</file>

<file path=ppt/slides/_rels/slide36.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28.xml"/><Relationship Id="rId1" Type="http://schemas.openxmlformats.org/officeDocument/2006/relationships/slideLayout" Target="../slideLayouts/slideLayout55.xml"/><Relationship Id="rId4" Type="http://schemas.openxmlformats.org/officeDocument/2006/relationships/image" Target="../media/image120.png"/></Relationships>
</file>

<file path=ppt/slides/_rels/slide37.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29.xml"/><Relationship Id="rId1" Type="http://schemas.openxmlformats.org/officeDocument/2006/relationships/slideLayout" Target="../slideLayouts/slideLayout55.xml"/></Relationships>
</file>

<file path=ppt/slides/_rels/slide38.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30.xml"/><Relationship Id="rId1" Type="http://schemas.openxmlformats.org/officeDocument/2006/relationships/slideLayout" Target="../slideLayouts/slideLayout55.xml"/><Relationship Id="rId4" Type="http://schemas.openxmlformats.org/officeDocument/2006/relationships/image" Target="../media/image123.png"/></Relationships>
</file>

<file path=ppt/slides/_rels/slide39.xml.rels><?xml version="1.0" encoding="UTF-8" standalone="yes"?>
<Relationships xmlns="http://schemas.openxmlformats.org/package/2006/relationships"><Relationship Id="rId3" Type="http://schemas.openxmlformats.org/officeDocument/2006/relationships/image" Target="../media/image124.emf"/><Relationship Id="rId2" Type="http://schemas.openxmlformats.org/officeDocument/2006/relationships/notesSlide" Target="../notesSlides/notesSlide31.xml"/><Relationship Id="rId1" Type="http://schemas.openxmlformats.org/officeDocument/2006/relationships/slideLayout" Target="../slideLayouts/slideLayout63.xml"/><Relationship Id="rId4" Type="http://schemas.openxmlformats.org/officeDocument/2006/relationships/image" Target="../media/image125.emf"/></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63.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3.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3.xml"/><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52.xml"/><Relationship Id="rId5" Type="http://schemas.openxmlformats.org/officeDocument/2006/relationships/image" Target="../media/image23.jpeg"/><Relationship Id="rId4" Type="http://schemas.openxmlformats.org/officeDocument/2006/relationships/image" Target="../media/image22.jpe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23.xml"/><Relationship Id="rId6" Type="http://schemas.openxmlformats.org/officeDocument/2006/relationships/image" Target="../media/image21.jpeg"/><Relationship Id="rId5" Type="http://schemas.openxmlformats.org/officeDocument/2006/relationships/image" Target="../media/image26.pn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8" Type="http://schemas.openxmlformats.org/officeDocument/2006/relationships/image" Target="../media/image31.gif"/><Relationship Id="rId13" Type="http://schemas.openxmlformats.org/officeDocument/2006/relationships/image" Target="../media/image36.png"/><Relationship Id="rId18" Type="http://schemas.openxmlformats.org/officeDocument/2006/relationships/hyperlink" Target="https://www.snowmass21.org/docs/files/summaries/EF/SNOWMASS21-EF0_EF0_CLICphysics-170.pdf" TargetMode="External"/><Relationship Id="rId3" Type="http://schemas.openxmlformats.org/officeDocument/2006/relationships/image" Target="../media/image10.jpeg"/><Relationship Id="rId7" Type="http://schemas.openxmlformats.org/officeDocument/2006/relationships/image" Target="../media/image30.jpeg"/><Relationship Id="rId12" Type="http://schemas.openxmlformats.org/officeDocument/2006/relationships/image" Target="../media/image35.jpeg"/><Relationship Id="rId17" Type="http://schemas.openxmlformats.org/officeDocument/2006/relationships/hyperlink" Target="https://www.snowmass21.org/docs/files/summaries/AF/SNOWMASS21-AF1_AF4-161.pdf" TargetMode="External"/><Relationship Id="rId2" Type="http://schemas.openxmlformats.org/officeDocument/2006/relationships/notesSlide" Target="../notesSlides/notesSlide7.xml"/><Relationship Id="rId16" Type="http://schemas.openxmlformats.org/officeDocument/2006/relationships/hyperlink" Target="https://www.snowmass21.org/docs/files/summaries/AF/SNOWMASS21-AF4_AF3-EF0_EF0-177.pdf" TargetMode="External"/><Relationship Id="rId1" Type="http://schemas.openxmlformats.org/officeDocument/2006/relationships/slideLayout" Target="../slideLayouts/slideLayout63.xml"/><Relationship Id="rId6" Type="http://schemas.openxmlformats.org/officeDocument/2006/relationships/image" Target="../media/image29.gif"/><Relationship Id="rId11" Type="http://schemas.openxmlformats.org/officeDocument/2006/relationships/image" Target="../media/image34.jpeg"/><Relationship Id="rId5" Type="http://schemas.openxmlformats.org/officeDocument/2006/relationships/image" Target="../media/image28.gif"/><Relationship Id="rId15" Type="http://schemas.openxmlformats.org/officeDocument/2006/relationships/hyperlink" Target="http://clic.cern/european-strategy" TargetMode="External"/><Relationship Id="rId10" Type="http://schemas.openxmlformats.org/officeDocument/2006/relationships/image" Target="../media/image33.png"/><Relationship Id="rId19" Type="http://schemas.openxmlformats.org/officeDocument/2006/relationships/hyperlink" Target="https://www.snowmass21.org/docs/files/summaries/IF/SNOWMASS21-IF3_IF6_Mathieu_Benoit-188.pdf" TargetMode="External"/><Relationship Id="rId4" Type="http://schemas.openxmlformats.org/officeDocument/2006/relationships/image" Target="../media/image27.gif"/><Relationship Id="rId9" Type="http://schemas.openxmlformats.org/officeDocument/2006/relationships/image" Target="../media/image32.gif"/><Relationship Id="rId14"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CLIC_SummaryYR2018_Cover_Size13.jpg" descr="CLIC_SummaryYR2018_Cover_Size13.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6807619" y="0"/>
            <a:ext cx="5385242" cy="6582228"/>
          </a:xfrm>
          <a:prstGeom prst="rect">
            <a:avLst/>
          </a:prstGeom>
          <a:ln w="12700">
            <a:miter lim="400000"/>
          </a:ln>
        </p:spPr>
      </p:pic>
      <p:sp>
        <p:nvSpPr>
          <p:cNvPr id="55" name="Rectangle"/>
          <p:cNvSpPr/>
          <p:nvPr/>
        </p:nvSpPr>
        <p:spPr>
          <a:xfrm>
            <a:off x="6803546" y="-11027"/>
            <a:ext cx="4147226" cy="6591525"/>
          </a:xfrm>
          <a:prstGeom prst="rect">
            <a:avLst/>
          </a:prstGeom>
          <a:gradFill>
            <a:gsLst>
              <a:gs pos="0">
                <a:srgbClr val="FFFFFF">
                  <a:alpha val="0"/>
                </a:srgbClr>
              </a:gs>
              <a:gs pos="100000">
                <a:srgbClr val="FFFFFF"/>
              </a:gs>
            </a:gsLst>
            <a:lin ang="10800000"/>
          </a:gradFill>
          <a:ln w="12700">
            <a:miter lim="400000"/>
          </a:ln>
        </p:spPr>
        <p:txBody>
          <a:bodyPr lIns="35719" tIns="35719" rIns="35719" bIns="35719" anchor="ctr"/>
          <a:lstStyle/>
          <a:p>
            <a:pPr algn="ctr" defTabSz="410766" eaLnBrk="1" fontAlgn="auto">
              <a:spcBef>
                <a:spcPts val="0"/>
              </a:spcBef>
              <a:spcAft>
                <a:spcPts val="0"/>
              </a:spcAft>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kern="0">
              <a:solidFill>
                <a:srgbClr val="FFFFFF"/>
              </a:solidFill>
              <a:effectLst>
                <a:outerShdw blurRad="38100" dist="12700" dir="5400000" rotWithShape="0">
                  <a:srgbClr val="000000">
                    <a:alpha val="50000"/>
                  </a:srgbClr>
                </a:outerShdw>
              </a:effectLst>
              <a:latin typeface="Gill Sans"/>
              <a:cs typeface="Gill Sans"/>
              <a:sym typeface="Gill Sans"/>
            </a:endParaRPr>
          </a:p>
        </p:txBody>
      </p:sp>
      <p:sp>
        <p:nvSpPr>
          <p:cNvPr id="56" name="The Compact Linear Collider (CLIC)…"/>
          <p:cNvSpPr/>
          <p:nvPr/>
        </p:nvSpPr>
        <p:spPr>
          <a:xfrm>
            <a:off x="390948" y="769382"/>
            <a:ext cx="7793284" cy="2521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p>
            <a:pPr defTabSz="410766" eaLnBrk="1" fontAlgn="auto">
              <a:spcBef>
                <a:spcPts val="0"/>
              </a:spcBef>
              <a:spcAft>
                <a:spcPts val="0"/>
              </a:spcAft>
              <a:defRPr sz="6400">
                <a:latin typeface="Avenir Heavy"/>
                <a:ea typeface="Avenir Heavy"/>
                <a:cs typeface="Avenir Heavy"/>
                <a:sym typeface="Avenir Heavy"/>
              </a:defRPr>
            </a:pPr>
            <a:r>
              <a:rPr sz="3200" kern="0" dirty="0">
                <a:solidFill>
                  <a:srgbClr val="000000"/>
                </a:solidFill>
                <a:latin typeface="Avenir Heavy"/>
                <a:sym typeface="Avenir Heavy"/>
              </a:rPr>
              <a:t>The Compact Linear Collider (CLIC)</a:t>
            </a:r>
          </a:p>
        </p:txBody>
      </p:sp>
      <p:sp>
        <p:nvSpPr>
          <p:cNvPr id="57" name="Rickard Ström…"/>
          <p:cNvSpPr txBox="1"/>
          <p:nvPr/>
        </p:nvSpPr>
        <p:spPr>
          <a:xfrm>
            <a:off x="1171594" y="348220"/>
            <a:ext cx="2341988" cy="6107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defTabSz="410766" eaLnBrk="1" fontAlgn="auto">
              <a:spcBef>
                <a:spcPts val="0"/>
              </a:spcBef>
              <a:spcAft>
                <a:spcPts val="0"/>
              </a:spcAft>
              <a:defRPr sz="3500"/>
            </a:pPr>
            <a:r>
              <a:rPr lang="en-US" sz="1750" kern="0">
                <a:solidFill>
                  <a:srgbClr val="000000"/>
                </a:solidFill>
                <a:latin typeface="Avenir Heavy"/>
                <a:ea typeface="Avenir Heavy"/>
                <a:cs typeface="Avenir Heavy"/>
                <a:sym typeface="Avenir Heavy"/>
              </a:rPr>
              <a:t>Andrea Latina (CERN)</a:t>
            </a:r>
            <a:endParaRPr sz="1750" kern="0" dirty="0">
              <a:solidFill>
                <a:srgbClr val="000000"/>
              </a:solidFill>
              <a:latin typeface="Avenir Book"/>
              <a:sym typeface="Avenir Book"/>
            </a:endParaRPr>
          </a:p>
          <a:p>
            <a:pPr defTabSz="410766" eaLnBrk="1" fontAlgn="auto">
              <a:spcBef>
                <a:spcPts val="0"/>
              </a:spcBef>
              <a:spcAft>
                <a:spcPts val="0"/>
              </a:spcAft>
              <a:defRPr sz="3500"/>
            </a:pPr>
            <a:r>
              <a:rPr sz="1750" kern="0" dirty="0">
                <a:solidFill>
                  <a:srgbClr val="000000"/>
                </a:solidFill>
                <a:latin typeface="Avenir Book"/>
                <a:sym typeface="Avenir Book"/>
              </a:rPr>
              <a:t>on behalf of </a:t>
            </a:r>
            <a:r>
              <a:rPr lang="en-US" sz="1750" kern="0" dirty="0">
                <a:solidFill>
                  <a:srgbClr val="000000"/>
                </a:solidFill>
                <a:latin typeface="Avenir Book"/>
                <a:sym typeface="Avenir Book"/>
              </a:rPr>
              <a:t>CLIC</a:t>
            </a:r>
            <a:endParaRPr sz="1750" kern="0" dirty="0">
              <a:solidFill>
                <a:srgbClr val="000000"/>
              </a:solidFill>
              <a:latin typeface="Avenir Book"/>
              <a:sym typeface="Avenir Book"/>
            </a:endParaRPr>
          </a:p>
        </p:txBody>
      </p:sp>
      <p:sp>
        <p:nvSpPr>
          <p:cNvPr id="58" name="26th Nordic Particle Physics Meeting – Spåtind 2020…"/>
          <p:cNvSpPr txBox="1"/>
          <p:nvPr/>
        </p:nvSpPr>
        <p:spPr>
          <a:xfrm>
            <a:off x="706925" y="5494661"/>
            <a:ext cx="1723229" cy="6107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defTabSz="410766" eaLnBrk="1" fontAlgn="auto">
              <a:spcBef>
                <a:spcPts val="0"/>
              </a:spcBef>
              <a:spcAft>
                <a:spcPts val="0"/>
              </a:spcAft>
              <a:defRPr sz="3500">
                <a:latin typeface="Avenir Heavy"/>
                <a:ea typeface="Avenir Heavy"/>
                <a:cs typeface="Avenir Heavy"/>
                <a:sym typeface="Avenir Heavy"/>
              </a:defRPr>
            </a:pPr>
            <a:r>
              <a:rPr lang="en-US" sz="1750" kern="0" dirty="0">
                <a:solidFill>
                  <a:srgbClr val="000000"/>
                </a:solidFill>
                <a:latin typeface="Avenir Heavy"/>
                <a:sym typeface="Avenir Heavy"/>
              </a:rPr>
              <a:t>IAS HKUST</a:t>
            </a:r>
          </a:p>
          <a:p>
            <a:pPr defTabSz="410766" eaLnBrk="1" fontAlgn="auto">
              <a:spcBef>
                <a:spcPts val="0"/>
              </a:spcBef>
              <a:spcAft>
                <a:spcPts val="0"/>
              </a:spcAft>
              <a:defRPr sz="3500">
                <a:latin typeface="Avenir Heavy"/>
                <a:ea typeface="Avenir Heavy"/>
                <a:cs typeface="Avenir Heavy"/>
                <a:sym typeface="Avenir Heavy"/>
              </a:defRPr>
            </a:pPr>
            <a:r>
              <a:rPr lang="en-US" sz="1750" kern="0" dirty="0">
                <a:solidFill>
                  <a:srgbClr val="000000"/>
                </a:solidFill>
                <a:latin typeface="Avenir Book"/>
                <a:sym typeface="Avenir Book"/>
              </a:rPr>
              <a:t>14-16 Feb</a:t>
            </a:r>
            <a:r>
              <a:rPr sz="1750" kern="0" dirty="0">
                <a:solidFill>
                  <a:srgbClr val="000000"/>
                </a:solidFill>
                <a:latin typeface="Avenir Book"/>
                <a:sym typeface="Avenir Book"/>
              </a:rPr>
              <a:t> 202</a:t>
            </a:r>
            <a:r>
              <a:rPr lang="en-US" sz="1750" kern="0" dirty="0">
                <a:solidFill>
                  <a:srgbClr val="000000"/>
                </a:solidFill>
                <a:latin typeface="Avenir Book"/>
                <a:sym typeface="Avenir Book"/>
              </a:rPr>
              <a:t>3</a:t>
            </a:r>
            <a:endParaRPr sz="1750" kern="0" dirty="0">
              <a:solidFill>
                <a:srgbClr val="000000"/>
              </a:solidFill>
              <a:latin typeface="Avenir Book"/>
              <a:sym typeface="Avenir Book"/>
            </a:endParaRPr>
          </a:p>
        </p:txBody>
      </p:sp>
      <p:sp>
        <p:nvSpPr>
          <p:cNvPr id="59" name="Line"/>
          <p:cNvSpPr/>
          <p:nvPr/>
        </p:nvSpPr>
        <p:spPr>
          <a:xfrm flipH="1">
            <a:off x="572160" y="5494662"/>
            <a:ext cx="1" cy="719724"/>
          </a:xfrm>
          <a:prstGeom prst="line">
            <a:avLst/>
          </a:prstGeom>
          <a:ln w="38100">
            <a:solidFill>
              <a:srgbClr val="000000"/>
            </a:solidFill>
            <a:miter lim="400000"/>
          </a:ln>
        </p:spPr>
        <p:txBody>
          <a:bodyPr lIns="35719" tIns="35719" rIns="35719" bIns="35719" anchor="ctr"/>
          <a:lstStyle/>
          <a:p>
            <a:pPr algn="ctr" defTabSz="410766" eaLnBrk="1" fontAlgn="auto">
              <a:spcBef>
                <a:spcPts val="0"/>
              </a:spcBef>
              <a:spcAft>
                <a:spcPts val="0"/>
              </a:spcAft>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kern="0">
              <a:solidFill>
                <a:srgbClr val="FFFFFF"/>
              </a:solidFill>
              <a:effectLst>
                <a:outerShdw blurRad="38100" dist="12700" dir="5400000" rotWithShape="0">
                  <a:srgbClr val="000000">
                    <a:alpha val="50000"/>
                  </a:srgbClr>
                </a:outerShdw>
              </a:effectLst>
              <a:latin typeface="Gill Sans"/>
              <a:cs typeface="Gill Sans"/>
              <a:sym typeface="Gill Sans"/>
            </a:endParaRPr>
          </a:p>
        </p:txBody>
      </p:sp>
      <p:sp>
        <p:nvSpPr>
          <p:cNvPr id="8" name="Introduction…">
            <a:extLst>
              <a:ext uri="{FF2B5EF4-FFF2-40B4-BE49-F238E27FC236}">
                <a16:creationId xmlns:a16="http://schemas.microsoft.com/office/drawing/2014/main" id="{A25F5716-7DA1-4C42-A2B7-5EB150BB46A3}"/>
              </a:ext>
            </a:extLst>
          </p:cNvPr>
          <p:cNvSpPr txBox="1"/>
          <p:nvPr/>
        </p:nvSpPr>
        <p:spPr>
          <a:xfrm>
            <a:off x="695400" y="2635460"/>
            <a:ext cx="5660187" cy="2521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p>
            <a:pPr defTabSz="410766" eaLnBrk="1" fontAlgn="auto">
              <a:spcBef>
                <a:spcPts val="1000"/>
              </a:spcBef>
              <a:spcAft>
                <a:spcPts val="0"/>
              </a:spcAft>
              <a:buClr>
                <a:srgbClr val="000000"/>
              </a:buClr>
              <a:buSzPct val="100000"/>
              <a:defRPr sz="5500"/>
            </a:pPr>
            <a:r>
              <a:rPr lang="en-US" sz="2000" kern="0" dirty="0">
                <a:solidFill>
                  <a:srgbClr val="000000"/>
                </a:solidFill>
                <a:latin typeface="Avenir Book"/>
                <a:sym typeface="Avenir Book"/>
              </a:rPr>
              <a:t>Outline </a:t>
            </a:r>
          </a:p>
          <a:p>
            <a:pPr marL="257175" indent="-257175" defTabSz="410766" eaLnBrk="1" fontAlgn="auto">
              <a:spcBef>
                <a:spcPts val="1000"/>
              </a:spcBef>
              <a:spcAft>
                <a:spcPts val="0"/>
              </a:spcAft>
              <a:buClr>
                <a:srgbClr val="000000"/>
              </a:buClr>
              <a:buSzPct val="100000"/>
              <a:buFont typeface="Arial" panose="020B0604020202020204" pitchFamily="34" charset="0"/>
              <a:buChar char="•"/>
              <a:defRPr sz="5500"/>
            </a:pPr>
            <a:r>
              <a:rPr lang="en-US" sz="2000" kern="0" dirty="0">
                <a:solidFill>
                  <a:srgbClr val="000000"/>
                </a:solidFill>
                <a:latin typeface="Avenir Book"/>
                <a:sym typeface="Avenir Book"/>
              </a:rPr>
              <a:t>CLIC project overview  </a:t>
            </a:r>
          </a:p>
          <a:p>
            <a:pPr marL="257175" indent="-257175" defTabSz="410766" eaLnBrk="1" fontAlgn="auto">
              <a:spcBef>
                <a:spcPts val="1000"/>
              </a:spcBef>
              <a:spcAft>
                <a:spcPts val="0"/>
              </a:spcAft>
              <a:buClr>
                <a:srgbClr val="000000"/>
              </a:buClr>
              <a:buSzPct val="100000"/>
              <a:buFont typeface="Arial" panose="020B0604020202020204" pitchFamily="34" charset="0"/>
              <a:buChar char="•"/>
              <a:defRPr sz="5500"/>
            </a:pPr>
            <a:r>
              <a:rPr lang="en-US" sz="2000" kern="0" dirty="0">
                <a:solidFill>
                  <a:srgbClr val="000000"/>
                </a:solidFill>
                <a:latin typeface="Avenir Book"/>
                <a:sym typeface="Avenir Book"/>
              </a:rPr>
              <a:t>CLIC at 380 GeV </a:t>
            </a:r>
          </a:p>
          <a:p>
            <a:pPr marL="257175" indent="-257175" defTabSz="410766" eaLnBrk="1" fontAlgn="auto">
              <a:spcBef>
                <a:spcPts val="1000"/>
              </a:spcBef>
              <a:spcAft>
                <a:spcPts val="0"/>
              </a:spcAft>
              <a:buClr>
                <a:srgbClr val="000000"/>
              </a:buClr>
              <a:buSzPct val="100000"/>
              <a:buFont typeface="Arial" panose="020B0604020202020204" pitchFamily="34" charset="0"/>
              <a:buChar char="•"/>
              <a:defRPr sz="5500"/>
            </a:pPr>
            <a:r>
              <a:rPr lang="en-US" sz="2000" kern="0" dirty="0" err="1">
                <a:solidFill>
                  <a:srgbClr val="000000"/>
                </a:solidFill>
                <a:latin typeface="Avenir Book"/>
                <a:sym typeface="Avenir Book"/>
              </a:rPr>
              <a:t>Optimisation</a:t>
            </a:r>
            <a:r>
              <a:rPr lang="en-US" sz="2000" kern="0" dirty="0">
                <a:solidFill>
                  <a:srgbClr val="000000"/>
                </a:solidFill>
                <a:latin typeface="Avenir Book"/>
                <a:sym typeface="Avenir Book"/>
              </a:rPr>
              <a:t> studies </a:t>
            </a:r>
          </a:p>
          <a:p>
            <a:pPr marL="257175" indent="-257175" defTabSz="410766" eaLnBrk="1" fontAlgn="auto">
              <a:spcBef>
                <a:spcPts val="1000"/>
              </a:spcBef>
              <a:spcAft>
                <a:spcPts val="0"/>
              </a:spcAft>
              <a:buClr>
                <a:srgbClr val="000000"/>
              </a:buClr>
              <a:buSzPct val="100000"/>
              <a:buFont typeface="Arial" panose="020B0604020202020204" pitchFamily="34" charset="0"/>
              <a:buChar char="•"/>
              <a:defRPr sz="5500"/>
            </a:pPr>
            <a:r>
              <a:rPr lang="en-US" sz="2000" kern="0" dirty="0">
                <a:solidFill>
                  <a:srgbClr val="000000"/>
                </a:solidFill>
                <a:latin typeface="Avenir Book"/>
                <a:sym typeface="Avenir Book"/>
              </a:rPr>
              <a:t>Applications</a:t>
            </a:r>
          </a:p>
          <a:p>
            <a:pPr marL="257175" indent="-257175" defTabSz="410766" eaLnBrk="1" fontAlgn="auto">
              <a:spcBef>
                <a:spcPts val="1000"/>
              </a:spcBef>
              <a:spcAft>
                <a:spcPts val="0"/>
              </a:spcAft>
              <a:buClr>
                <a:srgbClr val="000000"/>
              </a:buClr>
              <a:buSzPct val="100000"/>
              <a:buFont typeface="Arial" panose="020B0604020202020204" pitchFamily="34" charset="0"/>
              <a:buChar char="•"/>
              <a:defRPr sz="5500"/>
            </a:pPr>
            <a:r>
              <a:rPr lang="en-US" sz="2000" kern="0" dirty="0">
                <a:solidFill>
                  <a:srgbClr val="000000"/>
                </a:solidFill>
                <a:latin typeface="Avenir Book"/>
                <a:sym typeface="Avenir Book"/>
              </a:rPr>
              <a:t>Summary </a:t>
            </a:r>
          </a:p>
        </p:txBody>
      </p:sp>
      <p:sp>
        <p:nvSpPr>
          <p:cNvPr id="3" name="Slide Number Placeholder 2">
            <a:extLst>
              <a:ext uri="{FF2B5EF4-FFF2-40B4-BE49-F238E27FC236}">
                <a16:creationId xmlns:a16="http://schemas.microsoft.com/office/drawing/2014/main" id="{65C22A1A-937F-5118-1DD0-322B83B80F07}"/>
              </a:ext>
            </a:extLst>
          </p:cNvPr>
          <p:cNvSpPr>
            <a:spLocks noGrp="1"/>
          </p:cNvSpPr>
          <p:nvPr>
            <p:ph type="sldNum" sz="quarter" idx="2"/>
          </p:nvPr>
        </p:nvSpPr>
        <p:spPr/>
        <p:txBody>
          <a:bodyPr/>
          <a:lstStyle/>
          <a:p>
            <a:fld id="{86CB4B4D-7CA3-9044-876B-883B54F8677D}" type="slidenum">
              <a:rPr lang="en-US" smtClean="0"/>
              <a:t>1</a:t>
            </a:fld>
            <a:endParaRPr lang="en-US" dirty="0"/>
          </a:p>
        </p:txBody>
      </p:sp>
    </p:spTree>
    <p:extLst>
      <p:ext uri="{BB962C8B-B14F-4D97-AF65-F5344CB8AC3E}">
        <p14:creationId xmlns:p14="http://schemas.microsoft.com/office/powerpoint/2010/main" val="2268163686"/>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F8A0560-E13B-FC41-A160-D7F5393C468C}"/>
              </a:ext>
            </a:extLst>
          </p:cNvPr>
          <p:cNvPicPr>
            <a:picLocks noChangeAspect="1"/>
          </p:cNvPicPr>
          <p:nvPr/>
        </p:nvPicPr>
        <p:blipFill>
          <a:blip r:embed="rId3"/>
          <a:stretch>
            <a:fillRect/>
          </a:stretch>
        </p:blipFill>
        <p:spPr>
          <a:xfrm>
            <a:off x="407368" y="1268760"/>
            <a:ext cx="8725087" cy="4906815"/>
          </a:xfrm>
          <a:prstGeom prst="rect">
            <a:avLst/>
          </a:prstGeom>
        </p:spPr>
      </p:pic>
      <p:sp>
        <p:nvSpPr>
          <p:cNvPr id="6" name="TextBox 5">
            <a:extLst>
              <a:ext uri="{FF2B5EF4-FFF2-40B4-BE49-F238E27FC236}">
                <a16:creationId xmlns:a16="http://schemas.microsoft.com/office/drawing/2014/main" id="{0E8CDE31-94FA-3147-80F9-B67E966B7843}"/>
              </a:ext>
            </a:extLst>
          </p:cNvPr>
          <p:cNvSpPr txBox="1"/>
          <p:nvPr/>
        </p:nvSpPr>
        <p:spPr>
          <a:xfrm>
            <a:off x="9336360" y="1484784"/>
            <a:ext cx="2520280" cy="41453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lvl="0" indent="0" algn="l" defTabSz="821531" rtl="0" eaLnBrk="0" fontAlgn="auto" latinLnBrk="0" hangingPunct="0">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rPr>
              <a:t>The CLIC accelerator studies are mature:</a:t>
            </a:r>
          </a:p>
          <a:p>
            <a:pPr marL="0" marR="0" lvl="0" indent="0" algn="l" defTabSz="821531" rtl="0" eaLnBrk="0" fontAlgn="auto" latinLnBrk="0" hangingPunct="0">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endParaRPr>
          </a:p>
          <a:p>
            <a:pPr marL="0" marR="0" lvl="0" indent="0" algn="l" defTabSz="821531" rtl="0" eaLnBrk="0" fontAlgn="auto" latinLnBrk="0" hangingPunct="0">
              <a:lnSpc>
                <a:spcPct val="100000"/>
              </a:lnSpc>
              <a:spcBef>
                <a:spcPts val="0"/>
              </a:spcBef>
              <a:spcAft>
                <a:spcPts val="0"/>
              </a:spcAft>
              <a:buClrTx/>
              <a:buSzTx/>
              <a:buFontTx/>
              <a:buNone/>
              <a:tabLst/>
              <a:defRPr/>
            </a:pPr>
            <a:r>
              <a:rPr kumimoji="0" lang="en-US" sz="2000" b="0" i="0" u="none" strike="noStrike" kern="1200" cap="none" spc="0" normalizeH="0" baseline="0" noProof="0" dirty="0" err="1">
                <a:ln>
                  <a:noFill/>
                </a:ln>
                <a:solidFill>
                  <a:srgbClr val="000000"/>
                </a:solidFill>
                <a:effectLst/>
                <a:uLnTx/>
                <a:uFillTx/>
                <a:latin typeface="Avenir Book"/>
                <a:ea typeface="Avenir Book"/>
                <a:cs typeface="Avenir Book"/>
                <a:sym typeface="Avenir Book"/>
              </a:rPr>
              <a:t>Optimised</a:t>
            </a:r>
            <a:r>
              <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rPr>
              <a:t> design for cost and power </a:t>
            </a:r>
          </a:p>
          <a:p>
            <a:pPr marL="0" marR="0" lvl="0" indent="0" algn="l" defTabSz="821531" rtl="0" eaLnBrk="0" fontAlgn="auto" latinLnBrk="0" hangingPunct="0">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endParaRPr>
          </a:p>
          <a:p>
            <a:pPr marL="0" marR="0" lvl="0" indent="0" algn="l" defTabSz="821531" rtl="0" eaLnBrk="0" fontAlgn="auto" latinLnBrk="0" hangingPunct="0">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rPr>
              <a:t>Many tests in CTF3, FELs, </a:t>
            </a:r>
            <a:r>
              <a:rPr kumimoji="0" lang="en-US" sz="2000" b="0" i="0" u="none" strike="noStrike" kern="1200" cap="none" spc="0" normalizeH="0" baseline="0" noProof="0" dirty="0" err="1">
                <a:ln>
                  <a:noFill/>
                </a:ln>
                <a:solidFill>
                  <a:srgbClr val="000000"/>
                </a:solidFill>
                <a:effectLst/>
                <a:uLnTx/>
                <a:uFillTx/>
                <a:latin typeface="Avenir Book"/>
                <a:ea typeface="Avenir Book"/>
                <a:cs typeface="Avenir Book"/>
                <a:sym typeface="Avenir Book"/>
              </a:rPr>
              <a:t>lightsources</a:t>
            </a:r>
            <a:r>
              <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rPr>
              <a:t> and test-stands</a:t>
            </a:r>
          </a:p>
          <a:p>
            <a:pPr marL="0" marR="0" lvl="0" indent="0" algn="l" defTabSz="821531" rtl="0" eaLnBrk="0" fontAlgn="auto" latinLnBrk="0" hangingPunct="0">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endParaRPr>
          </a:p>
          <a:p>
            <a:pPr marL="0" marR="0" lvl="0" indent="0" algn="l" defTabSz="821531" rtl="0" eaLnBrk="0" fontAlgn="auto" latinLnBrk="0" hangingPunct="0">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rPr>
              <a:t>Technical developments of “all” key elements </a:t>
            </a:r>
          </a:p>
        </p:txBody>
      </p:sp>
      <p:sp>
        <p:nvSpPr>
          <p:cNvPr id="9" name="Collaborations">
            <a:extLst>
              <a:ext uri="{FF2B5EF4-FFF2-40B4-BE49-F238E27FC236}">
                <a16:creationId xmlns:a16="http://schemas.microsoft.com/office/drawing/2014/main" id="{4C7891E7-608C-8E4E-8F7A-6945A25B0216}"/>
              </a:ext>
            </a:extLst>
          </p:cNvPr>
          <p:cNvSpPr>
            <a:spLocks noGrp="1"/>
          </p:cNvSpPr>
          <p:nvPr>
            <p:ph type="title"/>
          </p:nvPr>
        </p:nvSpPr>
        <p:spPr>
          <a:xfrm>
            <a:off x="2416969" y="184944"/>
            <a:ext cx="7358063" cy="950000"/>
          </a:xfrm>
          <a:prstGeom prst="rect">
            <a:avLst/>
          </a:prstGeom>
        </p:spPr>
        <p:txBody>
          <a:bodyPr/>
          <a:lstStyle>
            <a:lvl1pPr>
              <a:defRPr>
                <a:latin typeface="Avenir Light"/>
                <a:ea typeface="Avenir Light"/>
                <a:cs typeface="Avenir Light"/>
                <a:sym typeface="Avenir Light"/>
              </a:defRPr>
            </a:lvl1pPr>
          </a:lstStyle>
          <a:p>
            <a:r>
              <a:rPr lang="en-US" sz="3200" dirty="0"/>
              <a:t>CLIC is a mature design/study</a:t>
            </a:r>
            <a:endParaRPr sz="3200" dirty="0"/>
          </a:p>
        </p:txBody>
      </p:sp>
      <p:sp>
        <p:nvSpPr>
          <p:cNvPr id="3" name="Slide Number Placeholder 2">
            <a:extLst>
              <a:ext uri="{FF2B5EF4-FFF2-40B4-BE49-F238E27FC236}">
                <a16:creationId xmlns:a16="http://schemas.microsoft.com/office/drawing/2014/main" id="{C159D370-D54E-7961-CB59-84117D16849A}"/>
              </a:ext>
            </a:extLst>
          </p:cNvPr>
          <p:cNvSpPr>
            <a:spLocks noGrp="1"/>
          </p:cNvSpPr>
          <p:nvPr>
            <p:ph type="sldNum" sz="quarter" idx="2"/>
          </p:nvPr>
        </p:nvSpPr>
        <p:spPr/>
        <p:txBody>
          <a:bodyPr/>
          <a:lstStyle/>
          <a:p>
            <a:fld id="{86CB4B4D-7CA3-9044-876B-883B54F8677D}" type="slidenum">
              <a:rPr lang="en-US" smtClean="0"/>
              <a:t>10</a:t>
            </a:fld>
            <a:endParaRPr lang="en-US" dirty="0"/>
          </a:p>
        </p:txBody>
      </p:sp>
    </p:spTree>
    <p:extLst>
      <p:ext uri="{BB962C8B-B14F-4D97-AF65-F5344CB8AC3E}">
        <p14:creationId xmlns:p14="http://schemas.microsoft.com/office/powerpoint/2010/main" val="3421115956"/>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6D036-0235-1844-80EB-D71A2E5DD429}"/>
              </a:ext>
            </a:extLst>
          </p:cNvPr>
          <p:cNvSpPr>
            <a:spLocks noGrp="1"/>
          </p:cNvSpPr>
          <p:nvPr>
            <p:ph type="title"/>
          </p:nvPr>
        </p:nvSpPr>
        <p:spPr/>
        <p:txBody>
          <a:bodyPr>
            <a:normAutofit/>
          </a:bodyPr>
          <a:lstStyle/>
          <a:p>
            <a:r>
              <a:rPr lang="en-US" sz="3200" dirty="0"/>
              <a:t>Recent updates</a:t>
            </a:r>
          </a:p>
        </p:txBody>
      </p:sp>
      <p:sp>
        <p:nvSpPr>
          <p:cNvPr id="3" name="Content Placeholder 2">
            <a:extLst>
              <a:ext uri="{FF2B5EF4-FFF2-40B4-BE49-F238E27FC236}">
                <a16:creationId xmlns:a16="http://schemas.microsoft.com/office/drawing/2014/main" id="{9071ED9E-633A-C54B-98A9-FC3556326465}"/>
              </a:ext>
            </a:extLst>
          </p:cNvPr>
          <p:cNvSpPr>
            <a:spLocks noGrp="1"/>
          </p:cNvSpPr>
          <p:nvPr>
            <p:ph type="body" idx="1"/>
          </p:nvPr>
        </p:nvSpPr>
        <p:spPr>
          <a:xfrm>
            <a:off x="551384" y="1394955"/>
            <a:ext cx="10448146" cy="5058381"/>
          </a:xfrm>
        </p:spPr>
        <p:txBody>
          <a:bodyPr>
            <a:normAutofit fontScale="32500" lnSpcReduction="20000"/>
          </a:bodyPr>
          <a:lstStyle/>
          <a:p>
            <a:pPr>
              <a:lnSpc>
                <a:spcPct val="120000"/>
              </a:lnSpc>
              <a:spcBef>
                <a:spcPts val="0"/>
              </a:spcBef>
            </a:pPr>
            <a:r>
              <a:rPr lang="en-US" sz="6000" dirty="0"/>
              <a:t>After the European Strategy for Particle Physics Update (ESPPU)</a:t>
            </a:r>
          </a:p>
          <a:p>
            <a:pPr lvl="1">
              <a:lnSpc>
                <a:spcPct val="120000"/>
              </a:lnSpc>
              <a:spcBef>
                <a:spcPts val="0"/>
              </a:spcBef>
            </a:pPr>
            <a:r>
              <a:rPr lang="en-US" sz="6000" dirty="0"/>
              <a:t>Immediate study of luminosity performance margins, gamma-gamma and Z-pole operation </a:t>
            </a:r>
          </a:p>
          <a:p>
            <a:pPr lvl="1">
              <a:lnSpc>
                <a:spcPct val="120000"/>
              </a:lnSpc>
              <a:spcBef>
                <a:spcPts val="0"/>
              </a:spcBef>
            </a:pPr>
            <a:r>
              <a:rPr lang="en-US" sz="6000" dirty="0"/>
              <a:t>Timeline for further studies changed (slower implementation)</a:t>
            </a:r>
          </a:p>
          <a:p>
            <a:pPr marL="0" indent="0">
              <a:lnSpc>
                <a:spcPct val="120000"/>
              </a:lnSpc>
              <a:spcBef>
                <a:spcPts val="0"/>
              </a:spcBef>
              <a:buNone/>
            </a:pPr>
            <a:endParaRPr lang="en-US" sz="6000" dirty="0"/>
          </a:p>
          <a:p>
            <a:pPr marL="456700" lvl="1" indent="0">
              <a:lnSpc>
                <a:spcPct val="120000"/>
              </a:lnSpc>
              <a:spcBef>
                <a:spcPts val="0"/>
              </a:spcBef>
              <a:buNone/>
            </a:pPr>
            <a:r>
              <a:rPr lang="en-US" sz="6000" dirty="0"/>
              <a:t>Accelerator</a:t>
            </a:r>
          </a:p>
          <a:p>
            <a:pPr lvl="1">
              <a:lnSpc>
                <a:spcPct val="120000"/>
              </a:lnSpc>
              <a:spcBef>
                <a:spcPts val="0"/>
              </a:spcBef>
            </a:pPr>
            <a:r>
              <a:rPr lang="en-US" sz="6000" dirty="0"/>
              <a:t>Resources too limited to move into TDR “proper” </a:t>
            </a:r>
          </a:p>
          <a:p>
            <a:pPr lvl="1">
              <a:lnSpc>
                <a:spcPct val="120000"/>
              </a:lnSpc>
              <a:spcBef>
                <a:spcPts val="0"/>
              </a:spcBef>
            </a:pPr>
            <a:r>
              <a:rPr lang="en-US" sz="6000" dirty="0"/>
              <a:t>External projects using X-band technology very important and much increased </a:t>
            </a:r>
          </a:p>
          <a:p>
            <a:pPr lvl="1">
              <a:lnSpc>
                <a:spcPct val="120000"/>
              </a:lnSpc>
              <a:spcBef>
                <a:spcPts val="0"/>
              </a:spcBef>
            </a:pPr>
            <a:r>
              <a:rPr lang="en-US" sz="6000" dirty="0"/>
              <a:t>Prioritize R&amp;D type of studies and development of core technologies (will show later)</a:t>
            </a:r>
          </a:p>
          <a:p>
            <a:pPr marL="762000" lvl="1" indent="0">
              <a:lnSpc>
                <a:spcPct val="120000"/>
              </a:lnSpc>
              <a:spcBef>
                <a:spcPts val="0"/>
              </a:spcBef>
              <a:buNone/>
            </a:pPr>
            <a:endParaRPr lang="en-US" sz="6000" dirty="0"/>
          </a:p>
          <a:p>
            <a:pPr marL="0" indent="0">
              <a:lnSpc>
                <a:spcPct val="120000"/>
              </a:lnSpc>
              <a:spcBef>
                <a:spcPts val="0"/>
              </a:spcBef>
              <a:buNone/>
            </a:pPr>
            <a:r>
              <a:rPr lang="en-US" sz="6000" dirty="0"/>
              <a:t>	Physics and Detector:</a:t>
            </a:r>
          </a:p>
          <a:p>
            <a:pPr lvl="1">
              <a:lnSpc>
                <a:spcPct val="120000"/>
              </a:lnSpc>
              <a:spcBef>
                <a:spcPts val="0"/>
              </a:spcBef>
            </a:pPr>
            <a:r>
              <a:rPr lang="en-US" sz="6000" dirty="0"/>
              <a:t>Less resources for dedicated CLIC studies, more “Higgs-factory” approach (i.e., CLIC, ILC, FCC-</a:t>
            </a:r>
            <a:r>
              <a:rPr lang="en-US" sz="6000" dirty="0" err="1"/>
              <a:t>ee</a:t>
            </a:r>
            <a:r>
              <a:rPr lang="en-US" sz="6000" dirty="0"/>
              <a:t>, CEPC) and continue linking to detector R&amp;D collaborations</a:t>
            </a:r>
          </a:p>
          <a:p>
            <a:endParaRPr lang="en-US" dirty="0"/>
          </a:p>
        </p:txBody>
      </p:sp>
      <p:sp>
        <p:nvSpPr>
          <p:cNvPr id="5" name="Slide Number Placeholder 4">
            <a:extLst>
              <a:ext uri="{FF2B5EF4-FFF2-40B4-BE49-F238E27FC236}">
                <a16:creationId xmlns:a16="http://schemas.microsoft.com/office/drawing/2014/main" id="{DB6C2FFF-2FA1-B922-0896-C1EA96E0058A}"/>
              </a:ext>
            </a:extLst>
          </p:cNvPr>
          <p:cNvSpPr>
            <a:spLocks noGrp="1"/>
          </p:cNvSpPr>
          <p:nvPr>
            <p:ph type="sldNum" sz="quarter" idx="2"/>
          </p:nvPr>
        </p:nvSpPr>
        <p:spPr/>
        <p:txBody>
          <a:bodyPr/>
          <a:lstStyle/>
          <a:p>
            <a:fld id="{86CB4B4D-7CA3-9044-876B-883B54F8677D}" type="slidenum">
              <a:rPr lang="en-US" smtClean="0"/>
              <a:t>11</a:t>
            </a:fld>
            <a:endParaRPr lang="en-US"/>
          </a:p>
        </p:txBody>
      </p:sp>
    </p:spTree>
    <p:extLst>
      <p:ext uri="{BB962C8B-B14F-4D97-AF65-F5344CB8AC3E}">
        <p14:creationId xmlns:p14="http://schemas.microsoft.com/office/powerpoint/2010/main" val="34087135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6A82F-E8FC-084D-B27F-59288C8A1E56}"/>
              </a:ext>
            </a:extLst>
          </p:cNvPr>
          <p:cNvSpPr>
            <a:spLocks noGrp="1"/>
          </p:cNvSpPr>
          <p:nvPr>
            <p:ph type="title"/>
          </p:nvPr>
        </p:nvSpPr>
        <p:spPr>
          <a:xfrm>
            <a:off x="1373605" y="246934"/>
            <a:ext cx="9346532" cy="950000"/>
          </a:xfrm>
        </p:spPr>
        <p:txBody>
          <a:bodyPr/>
          <a:lstStyle/>
          <a:p>
            <a:pPr algn="ctr"/>
            <a:r>
              <a:rPr lang="en-US" sz="3200" dirty="0"/>
              <a:t>CLIC acc. studies – luminosities  </a:t>
            </a:r>
          </a:p>
        </p:txBody>
      </p:sp>
      <p:sp>
        <p:nvSpPr>
          <p:cNvPr id="7" name="TextBox 6">
            <a:extLst>
              <a:ext uri="{FF2B5EF4-FFF2-40B4-BE49-F238E27FC236}">
                <a16:creationId xmlns:a16="http://schemas.microsoft.com/office/drawing/2014/main" id="{B246A8AD-AC60-B44E-BA9F-AAEE3D2B8618}"/>
              </a:ext>
            </a:extLst>
          </p:cNvPr>
          <p:cNvSpPr txBox="1"/>
          <p:nvPr/>
        </p:nvSpPr>
        <p:spPr>
          <a:xfrm>
            <a:off x="263352" y="1473746"/>
            <a:ext cx="5472608" cy="4783361"/>
          </a:xfrm>
          <a:prstGeom prst="rect">
            <a:avLst/>
          </a:prstGeom>
          <a:noFill/>
        </p:spPr>
        <p:txBody>
          <a:bodyPr wrap="square" rtlCol="0">
            <a:spAutoFit/>
          </a:bodyPr>
          <a:lstStyle/>
          <a:p>
            <a:pPr marL="0" marR="0" lvl="0" indent="0" algn="l" defTabSz="410766" rtl="0" eaLnBrk="1" fontAlgn="auto" latinLnBrk="0" hangingPunct="0">
              <a:lnSpc>
                <a:spcPct val="100000"/>
              </a:lnSpc>
              <a:spcBef>
                <a:spcPts val="100"/>
              </a:spcBef>
              <a:spcAft>
                <a:spcPts val="0"/>
              </a:spcAft>
              <a:buClrTx/>
              <a:buSzTx/>
              <a:buFontTx/>
              <a:buNone/>
              <a:tabLst/>
              <a:defRPr/>
            </a:pP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Further work on luminosity performance, possible improvements and margins, operation at the Z-pole and gamma-gamma</a:t>
            </a:r>
          </a:p>
          <a:p>
            <a:pPr marL="0" marR="0" lvl="3" indent="0" algn="l" defTabSz="410766" rtl="0" eaLnBrk="1" fontAlgn="auto" latinLnBrk="0" hangingPunct="0">
              <a:lnSpc>
                <a:spcPct val="100000"/>
              </a:lnSpc>
              <a:spcBef>
                <a:spcPts val="0"/>
              </a:spcBef>
              <a:spcAft>
                <a:spcPts val="0"/>
              </a:spcAft>
              <a:buClrTx/>
              <a:buSzTx/>
              <a:tabLst/>
              <a:defRPr/>
            </a:pPr>
            <a:endPar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endParaRPr>
          </a:p>
          <a:p>
            <a:pPr marL="0" marR="0" lvl="3" indent="0" algn="l" defTabSz="410766" rtl="0" eaLnBrk="1" fontAlgn="auto" latinLnBrk="0" hangingPunct="0">
              <a:lnSpc>
                <a:spcPct val="100000"/>
              </a:lnSpc>
              <a:spcBef>
                <a:spcPts val="0"/>
              </a:spcBef>
              <a:spcAft>
                <a:spcPts val="0"/>
              </a:spcAft>
              <a:buClrTx/>
              <a:buSzTx/>
              <a:tabLst/>
              <a:defRPr/>
            </a:pP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Luminosity margins and increases:</a:t>
            </a:r>
          </a:p>
          <a:p>
            <a:pPr marL="285750" marR="0" lvl="2" indent="-285750" algn="l" defTabSz="410766" rtl="0" eaLnBrk="1" fontAlgn="auto" latinLnBrk="0" hangingPunct="0">
              <a:lnSpc>
                <a:spcPct val="100000"/>
              </a:lnSpc>
              <a:spcBef>
                <a:spcPts val="10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Z pole performance, 2.3x10</a:t>
            </a:r>
            <a:r>
              <a:rPr kumimoji="0" lang="en-US" sz="1600" b="0" i="0" u="none" strike="noStrike" kern="0" cap="none" spc="0" normalizeH="0" baseline="30000" noProof="0" dirty="0">
                <a:ln>
                  <a:noFill/>
                </a:ln>
                <a:solidFill>
                  <a:srgbClr val="000000"/>
                </a:solidFill>
                <a:effectLst/>
                <a:uLnTx/>
                <a:uFillTx/>
                <a:latin typeface="Avenir Book" panose="02000503020000020003" pitchFamily="2" charset="0"/>
                <a:sym typeface="Avenir Book"/>
              </a:rPr>
              <a:t>32</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 – 0.4x10</a:t>
            </a:r>
            <a:r>
              <a:rPr kumimoji="0" lang="en-US" sz="1600" b="0" i="0" u="none" strike="noStrike" kern="0" cap="none" spc="0" normalizeH="0" baseline="30000" noProof="0" dirty="0">
                <a:ln>
                  <a:noFill/>
                </a:ln>
                <a:solidFill>
                  <a:srgbClr val="000000"/>
                </a:solidFill>
                <a:effectLst/>
                <a:uLnTx/>
                <a:uFillTx/>
                <a:latin typeface="Avenir Book" panose="02000503020000020003" pitchFamily="2" charset="0"/>
                <a:sym typeface="Avenir Book"/>
              </a:rPr>
              <a:t>34 </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cm</a:t>
            </a:r>
            <a:r>
              <a:rPr kumimoji="0" lang="en-US" sz="1600" b="0" i="0" u="none" strike="noStrike" kern="0" cap="none" spc="0" normalizeH="0" baseline="30000" noProof="0" dirty="0">
                <a:ln>
                  <a:noFill/>
                </a:ln>
                <a:solidFill>
                  <a:srgbClr val="000000"/>
                </a:solidFill>
                <a:effectLst/>
                <a:uLnTx/>
                <a:uFillTx/>
                <a:latin typeface="Avenir Book" panose="02000503020000020003" pitchFamily="2" charset="0"/>
                <a:sym typeface="Avenir Book"/>
              </a:rPr>
              <a:t>-2</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 s</a:t>
            </a:r>
            <a:r>
              <a:rPr kumimoji="0" lang="en-US" sz="1600" b="0" i="0" u="none" strike="noStrike" kern="0" cap="none" spc="0" normalizeH="0" baseline="30000" noProof="0" dirty="0">
                <a:ln>
                  <a:noFill/>
                </a:ln>
                <a:solidFill>
                  <a:srgbClr val="000000"/>
                </a:solidFill>
                <a:effectLst/>
                <a:uLnTx/>
                <a:uFillTx/>
                <a:latin typeface="Avenir Book" panose="02000503020000020003" pitchFamily="2" charset="0"/>
                <a:sym typeface="Avenir Book"/>
              </a:rPr>
              <a:t>-1</a:t>
            </a:r>
          </a:p>
          <a:p>
            <a:pPr marL="258763" lvl="2" indent="-260350" defTabSz="410766" eaLnBrk="1" fontAlgn="auto">
              <a:spcBef>
                <a:spcPts val="0"/>
              </a:spcBef>
              <a:spcAft>
                <a:spcPts val="0"/>
              </a:spcAft>
              <a:buFont typeface="Arial" panose="020B0604020202020204" pitchFamily="34" charset="0"/>
              <a:buChar char="•"/>
              <a:defRPr/>
            </a:pP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The latter number when accelerator configured for Z running (e.g., early or end of first stage) </a:t>
            </a:r>
          </a:p>
          <a:p>
            <a:pPr marL="279400" marR="0" lvl="3" indent="-27940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endParaRPr>
          </a:p>
          <a:p>
            <a:pPr marL="261938" lvl="2" indent="-263525" defTabSz="410766" eaLnBrk="1" fontAlgn="auto">
              <a:spcBef>
                <a:spcPts val="0"/>
              </a:spcBef>
              <a:spcAft>
                <a:spcPts val="0"/>
              </a:spcAft>
              <a:buFont typeface="Arial" panose="020B0604020202020204" pitchFamily="34" charset="0"/>
              <a:buChar char="•"/>
              <a:defRPr/>
            </a:pP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Baseline includes estimates static and dynamic degradations from damping ring to IP: 1.5 x 10</a:t>
            </a:r>
            <a:r>
              <a:rPr kumimoji="0" lang="en-US" sz="1600" b="0" i="0" u="none" strike="noStrike" kern="0" cap="none" spc="0" normalizeH="0" baseline="30000" noProof="0" dirty="0">
                <a:ln>
                  <a:noFill/>
                </a:ln>
                <a:solidFill>
                  <a:srgbClr val="000000"/>
                </a:solidFill>
                <a:effectLst/>
                <a:uLnTx/>
                <a:uFillTx/>
                <a:latin typeface="Avenir Book" panose="02000503020000020003" pitchFamily="2" charset="0"/>
                <a:sym typeface="Avenir Book"/>
              </a:rPr>
              <a:t>34 </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cm</a:t>
            </a:r>
            <a:r>
              <a:rPr kumimoji="0" lang="en-US" sz="1600" b="0" i="0" u="none" strike="noStrike" kern="0" cap="none" spc="0" normalizeH="0" baseline="30000" noProof="0" dirty="0">
                <a:ln>
                  <a:noFill/>
                </a:ln>
                <a:solidFill>
                  <a:srgbClr val="000000"/>
                </a:solidFill>
                <a:effectLst/>
                <a:uLnTx/>
                <a:uFillTx/>
                <a:latin typeface="Avenir Book" panose="02000503020000020003" pitchFamily="2" charset="0"/>
                <a:sym typeface="Avenir Book"/>
              </a:rPr>
              <a:t>-2</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 s</a:t>
            </a:r>
            <a:r>
              <a:rPr kumimoji="0" lang="en-US" sz="1600" b="0" i="0" u="none" strike="noStrike" kern="0" cap="none" spc="0" normalizeH="0" baseline="30000" noProof="0" dirty="0">
                <a:ln>
                  <a:noFill/>
                </a:ln>
                <a:solidFill>
                  <a:srgbClr val="000000"/>
                </a:solidFill>
                <a:effectLst/>
                <a:uLnTx/>
                <a:uFillTx/>
                <a:latin typeface="Avenir Book" panose="02000503020000020003" pitchFamily="2" charset="0"/>
                <a:sym typeface="Avenir Book"/>
              </a:rPr>
              <a:t>-1</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 a “perfect” machine will give : 4.3 x 10</a:t>
            </a:r>
            <a:r>
              <a:rPr kumimoji="0" lang="en-US" sz="1600" b="0" i="0" u="none" strike="noStrike" kern="0" cap="none" spc="0" normalizeH="0" baseline="30000" noProof="0" dirty="0">
                <a:ln>
                  <a:noFill/>
                </a:ln>
                <a:solidFill>
                  <a:srgbClr val="000000"/>
                </a:solidFill>
                <a:effectLst/>
                <a:uLnTx/>
                <a:uFillTx/>
                <a:latin typeface="Avenir Book" panose="02000503020000020003" pitchFamily="2" charset="0"/>
                <a:sym typeface="Avenir Book"/>
              </a:rPr>
              <a:t>34 </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cm</a:t>
            </a:r>
            <a:r>
              <a:rPr kumimoji="0" lang="en-US" sz="1600" b="0" i="0" u="none" strike="noStrike" kern="0" cap="none" spc="0" normalizeH="0" baseline="30000" noProof="0" dirty="0">
                <a:ln>
                  <a:noFill/>
                </a:ln>
                <a:solidFill>
                  <a:srgbClr val="000000"/>
                </a:solidFill>
                <a:effectLst/>
                <a:uLnTx/>
                <a:uFillTx/>
                <a:latin typeface="Avenir Book" panose="02000503020000020003" pitchFamily="2" charset="0"/>
                <a:sym typeface="Avenir Book"/>
              </a:rPr>
              <a:t>-2</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 s</a:t>
            </a:r>
            <a:r>
              <a:rPr kumimoji="0" lang="en-US" sz="1600" b="0" i="0" u="none" strike="noStrike" kern="0" cap="none" spc="0" normalizeH="0" baseline="30000" noProof="0" dirty="0">
                <a:ln>
                  <a:noFill/>
                </a:ln>
                <a:solidFill>
                  <a:srgbClr val="000000"/>
                </a:solidFill>
                <a:effectLst/>
                <a:uLnTx/>
                <a:uFillTx/>
                <a:latin typeface="Avenir Book" panose="02000503020000020003" pitchFamily="2" charset="0"/>
                <a:sym typeface="Avenir Book"/>
              </a:rPr>
              <a:t>-1</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 so significant upside </a:t>
            </a:r>
          </a:p>
          <a:p>
            <a:pPr marL="719138" marR="0" lvl="3" indent="-263525"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endParaRPr>
          </a:p>
          <a:p>
            <a:pPr marL="261938" lvl="2" indent="-263525" defTabSz="410766" eaLnBrk="1" fontAlgn="auto">
              <a:spcBef>
                <a:spcPts val="0"/>
              </a:spcBef>
              <a:spcAft>
                <a:spcPts val="0"/>
              </a:spcAft>
              <a:buFont typeface="Arial" panose="020B0604020202020204" pitchFamily="34" charset="0"/>
              <a:buChar char="•"/>
              <a:defRPr/>
            </a:pP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In addition: doubling the frequency (50 Hz to 100 Hz) would double the luminosity, at a cost of +50 MW and ~5% cost increase  </a:t>
            </a:r>
          </a:p>
          <a:p>
            <a:pPr marL="284301" marR="0" lvl="2" indent="-28575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hlinkClick r:id="rId3"/>
            </a:endParaRPr>
          </a:p>
          <a:p>
            <a:pPr marL="284301" marR="0" lvl="2" indent="-28575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hlinkClick r:id="rId3"/>
              </a:rPr>
              <a:t>CLIC note</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 and </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hlinkClick r:id="rId4"/>
              </a:rPr>
              <a:t>paper</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 about all these studies</a:t>
            </a:r>
          </a:p>
        </p:txBody>
      </p:sp>
      <p:pic>
        <p:nvPicPr>
          <p:cNvPr id="5" name="Picture 4">
            <a:extLst>
              <a:ext uri="{FF2B5EF4-FFF2-40B4-BE49-F238E27FC236}">
                <a16:creationId xmlns:a16="http://schemas.microsoft.com/office/drawing/2014/main" id="{F0265B43-DE3A-0E43-A17E-7EAA98E1FE36}"/>
              </a:ext>
            </a:extLst>
          </p:cNvPr>
          <p:cNvPicPr>
            <a:picLocks noChangeAspect="1"/>
          </p:cNvPicPr>
          <p:nvPr/>
        </p:nvPicPr>
        <p:blipFill>
          <a:blip r:embed="rId5"/>
          <a:stretch>
            <a:fillRect/>
          </a:stretch>
        </p:blipFill>
        <p:spPr>
          <a:xfrm>
            <a:off x="5951984" y="2564904"/>
            <a:ext cx="5811935" cy="2947018"/>
          </a:xfrm>
          <a:prstGeom prst="rect">
            <a:avLst/>
          </a:prstGeom>
          <a:ln>
            <a:solidFill>
              <a:schemeClr val="bg2"/>
            </a:solidFill>
          </a:ln>
        </p:spPr>
      </p:pic>
      <p:sp>
        <p:nvSpPr>
          <p:cNvPr id="3" name="Rectangle 2">
            <a:extLst>
              <a:ext uri="{FF2B5EF4-FFF2-40B4-BE49-F238E27FC236}">
                <a16:creationId xmlns:a16="http://schemas.microsoft.com/office/drawing/2014/main" id="{051776F8-4A09-6F4A-A35A-67C62F75C085}"/>
              </a:ext>
            </a:extLst>
          </p:cNvPr>
          <p:cNvSpPr/>
          <p:nvPr/>
        </p:nvSpPr>
        <p:spPr>
          <a:xfrm>
            <a:off x="7672137" y="5733256"/>
            <a:ext cx="4091782" cy="261610"/>
          </a:xfrm>
          <a:prstGeom prst="rect">
            <a:avLst/>
          </a:prstGeom>
        </p:spPr>
        <p:txBody>
          <a:bodyPr wrap="square">
            <a:spAutoFit/>
          </a:bodyPr>
          <a:lstStyle/>
          <a:p>
            <a:pPr marL="158750" indent="0">
              <a:buNone/>
            </a:pPr>
            <a:r>
              <a:rPr lang="en-US" sz="1100" dirty="0">
                <a:solidFill>
                  <a:schemeClr val="tx1"/>
                </a:solidFill>
                <a:latin typeface="Avenir" panose="02000503020000020003" pitchFamily="2" charset="0"/>
              </a:rPr>
              <a:t>Nanobeam workshop (summary by Nuria Catalan): </a:t>
            </a:r>
            <a:r>
              <a:rPr lang="en-US" sz="1100" dirty="0">
                <a:solidFill>
                  <a:schemeClr val="tx1"/>
                </a:solidFill>
                <a:latin typeface="Avenir" panose="02000503020000020003" pitchFamily="2" charset="0"/>
                <a:hlinkClick r:id="rId6">
                  <a:extLst>
                    <a:ext uri="{A12FA001-AC4F-418D-AE19-62706E023703}">
                      <ahyp:hlinkClr xmlns:ahyp="http://schemas.microsoft.com/office/drawing/2018/hyperlinkcolor" val="tx"/>
                    </a:ext>
                  </a:extLst>
                </a:hlinkClick>
              </a:rPr>
              <a:t>LINK</a:t>
            </a:r>
            <a:endParaRPr lang="en-US" sz="1100" dirty="0">
              <a:solidFill>
                <a:schemeClr val="tx1"/>
              </a:solidFill>
              <a:latin typeface="Avenir" panose="02000503020000020003" pitchFamily="2" charset="0"/>
            </a:endParaRPr>
          </a:p>
        </p:txBody>
      </p:sp>
      <p:sp>
        <p:nvSpPr>
          <p:cNvPr id="8" name="Slide Number Placeholder 7">
            <a:extLst>
              <a:ext uri="{FF2B5EF4-FFF2-40B4-BE49-F238E27FC236}">
                <a16:creationId xmlns:a16="http://schemas.microsoft.com/office/drawing/2014/main" id="{417466A9-D19A-FA34-B97A-2EB788149E6B}"/>
              </a:ext>
            </a:extLst>
          </p:cNvPr>
          <p:cNvSpPr>
            <a:spLocks noGrp="1"/>
          </p:cNvSpPr>
          <p:nvPr>
            <p:ph type="sldNum" sz="quarter" idx="2"/>
          </p:nvPr>
        </p:nvSpPr>
        <p:spPr/>
        <p:txBody>
          <a:bodyPr/>
          <a:lstStyle/>
          <a:p>
            <a:fld id="{86CB4B4D-7CA3-9044-876B-883B54F8677D}" type="slidenum">
              <a:rPr lang="en-US" smtClean="0"/>
              <a:t>12</a:t>
            </a:fld>
            <a:endParaRPr lang="en-US"/>
          </a:p>
        </p:txBody>
      </p:sp>
    </p:spTree>
    <p:extLst>
      <p:ext uri="{BB962C8B-B14F-4D97-AF65-F5344CB8AC3E}">
        <p14:creationId xmlns:p14="http://schemas.microsoft.com/office/powerpoint/2010/main" val="6045673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6A82F-E8FC-084D-B27F-59288C8A1E56}"/>
              </a:ext>
            </a:extLst>
          </p:cNvPr>
          <p:cNvSpPr>
            <a:spLocks noGrp="1"/>
          </p:cNvSpPr>
          <p:nvPr>
            <p:ph type="title"/>
          </p:nvPr>
        </p:nvSpPr>
        <p:spPr>
          <a:xfrm>
            <a:off x="1373605" y="246934"/>
            <a:ext cx="9346532" cy="950000"/>
          </a:xfrm>
        </p:spPr>
        <p:txBody>
          <a:bodyPr/>
          <a:lstStyle/>
          <a:p>
            <a:pPr algn="ctr"/>
            <a:r>
              <a:rPr lang="en-US" sz="3200" dirty="0"/>
              <a:t>CLIC acc. studies – luminosities  </a:t>
            </a:r>
          </a:p>
        </p:txBody>
      </p:sp>
      <p:sp>
        <p:nvSpPr>
          <p:cNvPr id="7" name="TextBox 6">
            <a:extLst>
              <a:ext uri="{FF2B5EF4-FFF2-40B4-BE49-F238E27FC236}">
                <a16:creationId xmlns:a16="http://schemas.microsoft.com/office/drawing/2014/main" id="{B246A8AD-AC60-B44E-BA9F-AAEE3D2B8618}"/>
              </a:ext>
            </a:extLst>
          </p:cNvPr>
          <p:cNvSpPr txBox="1"/>
          <p:nvPr/>
        </p:nvSpPr>
        <p:spPr>
          <a:xfrm>
            <a:off x="191344" y="1340768"/>
            <a:ext cx="5472608" cy="1582484"/>
          </a:xfrm>
          <a:prstGeom prst="rect">
            <a:avLst/>
          </a:prstGeom>
          <a:noFill/>
        </p:spPr>
        <p:txBody>
          <a:bodyPr wrap="square" rtlCol="0">
            <a:spAutoFit/>
          </a:bodyPr>
          <a:lstStyle/>
          <a:p>
            <a:pPr marL="0" marR="0" lvl="0" indent="0" algn="l" defTabSz="410766" rtl="0" eaLnBrk="1" fontAlgn="auto" latinLnBrk="0" hangingPunct="0">
              <a:lnSpc>
                <a:spcPct val="100000"/>
              </a:lnSpc>
              <a:spcBef>
                <a:spcPts val="100"/>
              </a:spcBef>
              <a:spcAft>
                <a:spcPts val="0"/>
              </a:spcAft>
              <a:buClrTx/>
              <a:buSzTx/>
              <a:buFontTx/>
              <a:buNone/>
              <a:tabLst/>
              <a:defRPr/>
            </a:pP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Further work on luminosity performance, possible improvements and margins, gamma-gamma collider</a:t>
            </a:r>
          </a:p>
          <a:p>
            <a:pPr marL="285750" marR="0" lvl="2" indent="-285750" algn="l" defTabSz="410766" rtl="0" eaLnBrk="1" fontAlgn="auto" latinLnBrk="0" hangingPunct="0">
              <a:lnSpc>
                <a:spcPct val="100000"/>
              </a:lnSpc>
              <a:spcBef>
                <a:spcPts val="100"/>
              </a:spcBef>
              <a:spcAft>
                <a:spcPts val="0"/>
              </a:spcAft>
              <a:buClrTx/>
              <a:buSzTx/>
              <a:buFont typeface="Arial" panose="020B0604020202020204" pitchFamily="34" charset="0"/>
              <a:buChar char="•"/>
              <a:tabLst/>
              <a:defRPr/>
            </a:pPr>
            <a:endPar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endParaRPr>
          </a:p>
          <a:p>
            <a:pPr marL="279400" marR="0" lvl="3" indent="-27940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endParaRPr>
          </a:p>
          <a:p>
            <a:pPr marL="279400" marR="0" lvl="3" indent="-27940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Gamma – Gamma spectrum (example) </a:t>
            </a:r>
          </a:p>
          <a:p>
            <a:pPr marL="279400" marR="0" lvl="3" indent="-27940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endParaRPr>
          </a:p>
        </p:txBody>
      </p:sp>
      <p:sp>
        <p:nvSpPr>
          <p:cNvPr id="8" name="Slide Number Placeholder 7">
            <a:extLst>
              <a:ext uri="{FF2B5EF4-FFF2-40B4-BE49-F238E27FC236}">
                <a16:creationId xmlns:a16="http://schemas.microsoft.com/office/drawing/2014/main" id="{417466A9-D19A-FA34-B97A-2EB788149E6B}"/>
              </a:ext>
            </a:extLst>
          </p:cNvPr>
          <p:cNvSpPr>
            <a:spLocks noGrp="1"/>
          </p:cNvSpPr>
          <p:nvPr>
            <p:ph type="sldNum" sz="quarter" idx="2"/>
          </p:nvPr>
        </p:nvSpPr>
        <p:spPr/>
        <p:txBody>
          <a:bodyPr/>
          <a:lstStyle/>
          <a:p>
            <a:fld id="{86CB4B4D-7CA3-9044-876B-883B54F8677D}" type="slidenum">
              <a:rPr lang="en-US" smtClean="0"/>
              <a:t>13</a:t>
            </a:fld>
            <a:endParaRPr lang="en-US"/>
          </a:p>
        </p:txBody>
      </p:sp>
      <p:pic>
        <p:nvPicPr>
          <p:cNvPr id="6" name="Picture 5">
            <a:extLst>
              <a:ext uri="{FF2B5EF4-FFF2-40B4-BE49-F238E27FC236}">
                <a16:creationId xmlns:a16="http://schemas.microsoft.com/office/drawing/2014/main" id="{64CA5BE4-6CEC-B46B-439E-FF91974F03E9}"/>
              </a:ext>
            </a:extLst>
          </p:cNvPr>
          <p:cNvPicPr>
            <a:picLocks noChangeAspect="1"/>
          </p:cNvPicPr>
          <p:nvPr/>
        </p:nvPicPr>
        <p:blipFill>
          <a:blip r:embed="rId3"/>
          <a:stretch>
            <a:fillRect/>
          </a:stretch>
        </p:blipFill>
        <p:spPr>
          <a:xfrm>
            <a:off x="5819891" y="1225610"/>
            <a:ext cx="5931955" cy="3833801"/>
          </a:xfrm>
          <a:prstGeom prst="rect">
            <a:avLst/>
          </a:prstGeom>
        </p:spPr>
      </p:pic>
      <p:pic>
        <p:nvPicPr>
          <p:cNvPr id="4" name="Picture 3">
            <a:extLst>
              <a:ext uri="{FF2B5EF4-FFF2-40B4-BE49-F238E27FC236}">
                <a16:creationId xmlns:a16="http://schemas.microsoft.com/office/drawing/2014/main" id="{51B09BE9-5A16-FE4D-AEE2-12AD823F7E52}"/>
              </a:ext>
            </a:extLst>
          </p:cNvPr>
          <p:cNvPicPr>
            <a:picLocks noChangeAspect="1"/>
          </p:cNvPicPr>
          <p:nvPr/>
        </p:nvPicPr>
        <p:blipFill rotWithShape="1">
          <a:blip r:embed="rId4"/>
          <a:srcRect t="8649"/>
          <a:stretch/>
        </p:blipFill>
        <p:spPr>
          <a:xfrm>
            <a:off x="610377" y="3212976"/>
            <a:ext cx="4587574" cy="3009934"/>
          </a:xfrm>
          <a:prstGeom prst="rect">
            <a:avLst/>
          </a:prstGeom>
        </p:spPr>
      </p:pic>
      <p:pic>
        <p:nvPicPr>
          <p:cNvPr id="9" name="Picture 8">
            <a:extLst>
              <a:ext uri="{FF2B5EF4-FFF2-40B4-BE49-F238E27FC236}">
                <a16:creationId xmlns:a16="http://schemas.microsoft.com/office/drawing/2014/main" id="{46C687E1-416C-7731-EDC5-E1DDD32C09BE}"/>
              </a:ext>
            </a:extLst>
          </p:cNvPr>
          <p:cNvPicPr>
            <a:picLocks noChangeAspect="1"/>
          </p:cNvPicPr>
          <p:nvPr/>
        </p:nvPicPr>
        <p:blipFill>
          <a:blip r:embed="rId5"/>
          <a:stretch>
            <a:fillRect/>
          </a:stretch>
        </p:blipFill>
        <p:spPr>
          <a:xfrm>
            <a:off x="6695439" y="5301208"/>
            <a:ext cx="4247295" cy="824414"/>
          </a:xfrm>
          <a:prstGeom prst="rect">
            <a:avLst/>
          </a:prstGeom>
        </p:spPr>
      </p:pic>
    </p:spTree>
    <p:extLst>
      <p:ext uri="{BB962C8B-B14F-4D97-AF65-F5344CB8AC3E}">
        <p14:creationId xmlns:p14="http://schemas.microsoft.com/office/powerpoint/2010/main" val="23899896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4DD0BD3-92EA-6E41-B71E-D4BA80434A82}"/>
              </a:ext>
            </a:extLst>
          </p:cNvPr>
          <p:cNvSpPr/>
          <p:nvPr/>
        </p:nvSpPr>
        <p:spPr>
          <a:xfrm>
            <a:off x="551384" y="1196752"/>
            <a:ext cx="11233248" cy="2031325"/>
          </a:xfrm>
          <a:prstGeom prst="rect">
            <a:avLst/>
          </a:prstGeom>
        </p:spPr>
        <p:txBody>
          <a:bodyPr wrap="square">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venir" panose="02000503020000020003" pitchFamily="2" charset="0"/>
              </a:rPr>
              <a:t>Project Readiness Report as a step toward a TDR – for next ESPP</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venir" panose="02000503020000020003" pitchFamily="2" charset="0"/>
              </a:rPr>
              <a:t>Assuming ESPP in 2026, Project Approval ~ 2028, Project (tunnel) construction can start in ~ 2030.</a:t>
            </a:r>
          </a:p>
          <a:p>
            <a:pPr marL="0" marR="0" lvl="0" indent="0" algn="l" defTabSz="4572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venir" panose="02000503020000020003" pitchFamily="2" charset="0"/>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venir" panose="02000503020000020003" pitchFamily="2" charset="0"/>
              </a:rPr>
              <a:t>Focusing on:</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venir" panose="02000503020000020003" pitchFamily="2" charset="0"/>
              </a:rPr>
              <a:t>The X-band technology readiness for the 380 GeV CLIC initial phase </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venir" panose="02000503020000020003" pitchFamily="2" charset="0"/>
              </a:rPr>
              <a:t>Optimizing the luminosity at 380 GeV</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venir" panose="02000503020000020003" pitchFamily="2" charset="0"/>
              </a:rPr>
              <a:t>Improving the power efficiency for both the initial phase and at high energies </a:t>
            </a:r>
          </a:p>
        </p:txBody>
      </p:sp>
      <p:sp>
        <p:nvSpPr>
          <p:cNvPr id="2" name="Title 1">
            <a:extLst>
              <a:ext uri="{FF2B5EF4-FFF2-40B4-BE49-F238E27FC236}">
                <a16:creationId xmlns:a16="http://schemas.microsoft.com/office/drawing/2014/main" id="{6048FE89-26A1-9D44-B09C-78AFC3D1C0F1}"/>
              </a:ext>
            </a:extLst>
          </p:cNvPr>
          <p:cNvSpPr>
            <a:spLocks noGrp="1"/>
          </p:cNvSpPr>
          <p:nvPr>
            <p:ph type="title"/>
          </p:nvPr>
        </p:nvSpPr>
        <p:spPr>
          <a:xfrm>
            <a:off x="1447800" y="169704"/>
            <a:ext cx="8952072" cy="950000"/>
          </a:xfrm>
        </p:spPr>
        <p:txBody>
          <a:bodyPr/>
          <a:lstStyle/>
          <a:p>
            <a:r>
              <a:rPr lang="en-GB" sz="3200" dirty="0"/>
              <a:t>CLIC Project Readiness 2025-26</a:t>
            </a:r>
          </a:p>
        </p:txBody>
      </p:sp>
      <p:pic>
        <p:nvPicPr>
          <p:cNvPr id="6" name="Picture 5">
            <a:extLst>
              <a:ext uri="{FF2B5EF4-FFF2-40B4-BE49-F238E27FC236}">
                <a16:creationId xmlns:a16="http://schemas.microsoft.com/office/drawing/2014/main" id="{7751FFAC-368D-E44C-BA8F-BA706A9284AE}"/>
              </a:ext>
            </a:extLst>
          </p:cNvPr>
          <p:cNvPicPr>
            <a:picLocks noChangeAspect="1"/>
          </p:cNvPicPr>
          <p:nvPr/>
        </p:nvPicPr>
        <p:blipFill>
          <a:blip r:embed="rId3"/>
          <a:stretch>
            <a:fillRect/>
          </a:stretch>
        </p:blipFill>
        <p:spPr>
          <a:xfrm>
            <a:off x="1559496" y="3429000"/>
            <a:ext cx="3022515" cy="3016098"/>
          </a:xfrm>
          <a:prstGeom prst="rect">
            <a:avLst/>
          </a:prstGeom>
        </p:spPr>
      </p:pic>
      <p:sp>
        <p:nvSpPr>
          <p:cNvPr id="7" name="TextBox 6">
            <a:extLst>
              <a:ext uri="{FF2B5EF4-FFF2-40B4-BE49-F238E27FC236}">
                <a16:creationId xmlns:a16="http://schemas.microsoft.com/office/drawing/2014/main" id="{ACF760EF-9AAD-3A47-B8F6-26035CE66593}"/>
              </a:ext>
            </a:extLst>
          </p:cNvPr>
          <p:cNvSpPr txBox="1"/>
          <p:nvPr/>
        </p:nvSpPr>
        <p:spPr>
          <a:xfrm>
            <a:off x="5474696" y="4581128"/>
            <a:ext cx="4890076" cy="137537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lvl="0" indent="0" algn="l" defTabSz="821531" rtl="0" eaLnBrk="0" fontAlgn="auto" latinLnBrk="0" hangingPunct="0">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rPr>
              <a:t>Goals for these studies by ~2025:</a:t>
            </a:r>
          </a:p>
          <a:p>
            <a:pPr marL="457200" marR="0" lvl="0" indent="-457200" algn="l" defTabSz="821531"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rPr>
              <a:t>Improved 380 GeV parameters/performance/project plan </a:t>
            </a:r>
          </a:p>
          <a:p>
            <a:pPr marL="457200" marR="0" lvl="0" indent="-457200" algn="l" defTabSz="821531"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rPr>
              <a:t>Push multi-</a:t>
            </a:r>
            <a:r>
              <a:rPr kumimoji="0" lang="en-US" sz="2000" b="0" i="0" u="none" strike="noStrike" kern="1200" cap="none" spc="0" normalizeH="0" baseline="0" noProof="0" dirty="0" err="1">
                <a:ln>
                  <a:noFill/>
                </a:ln>
                <a:solidFill>
                  <a:srgbClr val="000000"/>
                </a:solidFill>
                <a:effectLst/>
                <a:uLnTx/>
                <a:uFillTx/>
                <a:latin typeface="Avenir Book"/>
                <a:ea typeface="Avenir Book"/>
                <a:cs typeface="Avenir Book"/>
                <a:sym typeface="Avenir Book"/>
              </a:rPr>
              <a:t>TeV</a:t>
            </a:r>
            <a:r>
              <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rPr>
              <a:t> options/parameters</a:t>
            </a:r>
          </a:p>
        </p:txBody>
      </p:sp>
      <p:sp>
        <p:nvSpPr>
          <p:cNvPr id="3" name="Slide Number Placeholder 2">
            <a:extLst>
              <a:ext uri="{FF2B5EF4-FFF2-40B4-BE49-F238E27FC236}">
                <a16:creationId xmlns:a16="http://schemas.microsoft.com/office/drawing/2014/main" id="{CBA17DD6-9B8A-9FD0-BDBE-38197B89CB1B}"/>
              </a:ext>
            </a:extLst>
          </p:cNvPr>
          <p:cNvSpPr>
            <a:spLocks noGrp="1"/>
          </p:cNvSpPr>
          <p:nvPr>
            <p:ph type="sldNum" sz="quarter" idx="2"/>
          </p:nvPr>
        </p:nvSpPr>
        <p:spPr/>
        <p:txBody>
          <a:bodyPr/>
          <a:lstStyle/>
          <a:p>
            <a:fld id="{86CB4B4D-7CA3-9044-876B-883B54F8677D}" type="slidenum">
              <a:rPr lang="en-US" smtClean="0"/>
              <a:t>14</a:t>
            </a:fld>
            <a:endParaRPr lang="en-US"/>
          </a:p>
        </p:txBody>
      </p:sp>
    </p:spTree>
    <p:extLst>
      <p:ext uri="{BB962C8B-B14F-4D97-AF65-F5344CB8AC3E}">
        <p14:creationId xmlns:p14="http://schemas.microsoft.com/office/powerpoint/2010/main" val="38935577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DC68F61-31C7-1C44-BA7E-A02AF8642432}"/>
              </a:ext>
            </a:extLst>
          </p:cNvPr>
          <p:cNvPicPr>
            <a:picLocks noChangeAspect="1"/>
          </p:cNvPicPr>
          <p:nvPr/>
        </p:nvPicPr>
        <p:blipFill>
          <a:blip r:embed="rId3"/>
          <a:stretch>
            <a:fillRect/>
          </a:stretch>
        </p:blipFill>
        <p:spPr>
          <a:xfrm>
            <a:off x="335359" y="975333"/>
            <a:ext cx="5684573" cy="2266239"/>
          </a:xfrm>
          <a:prstGeom prst="rect">
            <a:avLst/>
          </a:prstGeom>
          <a:solidFill>
            <a:schemeClr val="bg1"/>
          </a:solidFill>
        </p:spPr>
      </p:pic>
      <p:sp>
        <p:nvSpPr>
          <p:cNvPr id="7" name="TextBox 6">
            <a:extLst>
              <a:ext uri="{FF2B5EF4-FFF2-40B4-BE49-F238E27FC236}">
                <a16:creationId xmlns:a16="http://schemas.microsoft.com/office/drawing/2014/main" id="{765B7F26-743C-EF4C-9437-C5C89CF06EAB}"/>
              </a:ext>
            </a:extLst>
          </p:cNvPr>
          <p:cNvSpPr txBox="1"/>
          <p:nvPr/>
        </p:nvSpPr>
        <p:spPr>
          <a:xfrm>
            <a:off x="3647728" y="1052513"/>
            <a:ext cx="3242528" cy="2246769"/>
          </a:xfrm>
          <a:prstGeom prst="rect">
            <a:avLst/>
          </a:prstGeom>
          <a:solidFill>
            <a:schemeClr val="bg1"/>
          </a:solidFill>
        </p:spPr>
        <p:txBody>
          <a:bodyPr wrap="square" rtlCol="0">
            <a:spAutoFit/>
          </a:bodyPr>
          <a:lstStyle/>
          <a:p>
            <a:pPr defTabSz="410766" eaLnBrk="1" fontAlgn="auto">
              <a:spcBef>
                <a:spcPts val="0"/>
              </a:spcBef>
              <a:spcAft>
                <a:spcPts val="0"/>
              </a:spcAft>
            </a:pPr>
            <a:endParaRPr lang="en-US" sz="2000" kern="0" dirty="0">
              <a:solidFill>
                <a:srgbClr val="000000"/>
              </a:solidFill>
              <a:latin typeface="Avenir Book"/>
              <a:sym typeface="Avenir Book"/>
            </a:endParaRPr>
          </a:p>
          <a:p>
            <a:pPr defTabSz="410766" eaLnBrk="1" fontAlgn="auto">
              <a:spcBef>
                <a:spcPts val="0"/>
              </a:spcBef>
              <a:spcAft>
                <a:spcPts val="0"/>
              </a:spcAft>
            </a:pPr>
            <a:endParaRPr lang="en-US" sz="2000" kern="0" dirty="0">
              <a:solidFill>
                <a:srgbClr val="000000"/>
              </a:solidFill>
              <a:latin typeface="Avenir Book"/>
              <a:sym typeface="Avenir Book"/>
            </a:endParaRPr>
          </a:p>
          <a:p>
            <a:pPr defTabSz="410766" eaLnBrk="1" fontAlgn="auto">
              <a:spcBef>
                <a:spcPts val="0"/>
              </a:spcBef>
              <a:spcAft>
                <a:spcPts val="0"/>
              </a:spcAft>
            </a:pPr>
            <a:endParaRPr lang="en-US" sz="2000" kern="0" dirty="0">
              <a:solidFill>
                <a:srgbClr val="000000"/>
              </a:solidFill>
              <a:latin typeface="Avenir Book"/>
              <a:sym typeface="Avenir Book"/>
            </a:endParaRPr>
          </a:p>
          <a:p>
            <a:pPr defTabSz="410766" eaLnBrk="1" fontAlgn="auto">
              <a:spcBef>
                <a:spcPts val="0"/>
              </a:spcBef>
              <a:spcAft>
                <a:spcPts val="0"/>
              </a:spcAft>
            </a:pPr>
            <a:endParaRPr lang="en-US" sz="2000" kern="0" dirty="0">
              <a:solidFill>
                <a:srgbClr val="000000"/>
              </a:solidFill>
              <a:latin typeface="Avenir Book"/>
              <a:sym typeface="Avenir Book"/>
            </a:endParaRPr>
          </a:p>
          <a:p>
            <a:pPr defTabSz="410766" eaLnBrk="1" fontAlgn="auto">
              <a:spcBef>
                <a:spcPts val="0"/>
              </a:spcBef>
              <a:spcAft>
                <a:spcPts val="0"/>
              </a:spcAft>
            </a:pPr>
            <a:endParaRPr lang="en-US" sz="2000" kern="0" dirty="0">
              <a:solidFill>
                <a:srgbClr val="000000"/>
              </a:solidFill>
              <a:latin typeface="Avenir Book"/>
              <a:sym typeface="Avenir Book"/>
            </a:endParaRPr>
          </a:p>
          <a:p>
            <a:pPr defTabSz="410766" eaLnBrk="1" fontAlgn="auto">
              <a:spcBef>
                <a:spcPts val="0"/>
              </a:spcBef>
              <a:spcAft>
                <a:spcPts val="0"/>
              </a:spcAft>
            </a:pPr>
            <a:endParaRPr lang="en-US" sz="2000" kern="0" dirty="0">
              <a:solidFill>
                <a:srgbClr val="000000"/>
              </a:solidFill>
              <a:latin typeface="Avenir Book"/>
              <a:sym typeface="Avenir Book"/>
            </a:endParaRPr>
          </a:p>
          <a:p>
            <a:pPr defTabSz="410766" eaLnBrk="1" fontAlgn="auto">
              <a:spcBef>
                <a:spcPts val="0"/>
              </a:spcBef>
              <a:spcAft>
                <a:spcPts val="0"/>
              </a:spcAft>
            </a:pPr>
            <a:endParaRPr lang="en-US" sz="2000" kern="0" dirty="0">
              <a:solidFill>
                <a:srgbClr val="000000"/>
              </a:solidFill>
              <a:latin typeface="Avenir Book"/>
              <a:sym typeface="Avenir Book"/>
            </a:endParaRPr>
          </a:p>
        </p:txBody>
      </p:sp>
      <p:sp>
        <p:nvSpPr>
          <p:cNvPr id="2" name="Title 1">
            <a:extLst>
              <a:ext uri="{FF2B5EF4-FFF2-40B4-BE49-F238E27FC236}">
                <a16:creationId xmlns:a16="http://schemas.microsoft.com/office/drawing/2014/main" id="{DB916C84-9F24-4B4A-8DED-BF9C899C6545}"/>
              </a:ext>
            </a:extLst>
          </p:cNvPr>
          <p:cNvSpPr>
            <a:spLocks noGrp="1"/>
          </p:cNvSpPr>
          <p:nvPr>
            <p:ph type="title"/>
          </p:nvPr>
        </p:nvSpPr>
        <p:spPr>
          <a:xfrm>
            <a:off x="2423592" y="359311"/>
            <a:ext cx="6696744" cy="616022"/>
          </a:xfrm>
        </p:spPr>
        <p:txBody>
          <a:bodyPr>
            <a:normAutofit fontScale="90000"/>
          </a:bodyPr>
          <a:lstStyle/>
          <a:p>
            <a:r>
              <a:rPr lang="en-US" sz="3600" dirty="0"/>
              <a:t>Power and Energy</a:t>
            </a:r>
            <a:endParaRPr lang="en-US" dirty="0"/>
          </a:p>
        </p:txBody>
      </p:sp>
      <p:sp>
        <p:nvSpPr>
          <p:cNvPr id="3" name="Content Placeholder 2">
            <a:extLst>
              <a:ext uri="{FF2B5EF4-FFF2-40B4-BE49-F238E27FC236}">
                <a16:creationId xmlns:a16="http://schemas.microsoft.com/office/drawing/2014/main" id="{7F16CAEB-F101-0D49-BDE7-D46603ED566B}"/>
              </a:ext>
            </a:extLst>
          </p:cNvPr>
          <p:cNvSpPr>
            <a:spLocks noGrp="1"/>
          </p:cNvSpPr>
          <p:nvPr>
            <p:ph sz="quarter" idx="10"/>
          </p:nvPr>
        </p:nvSpPr>
        <p:spPr>
          <a:xfrm>
            <a:off x="5021692" y="908720"/>
            <a:ext cx="7101450" cy="5697712"/>
          </a:xfrm>
          <a:noFill/>
        </p:spPr>
        <p:txBody>
          <a:bodyPr>
            <a:noAutofit/>
          </a:bodyPr>
          <a:lstStyle/>
          <a:p>
            <a:pPr marL="361950" lvl="0" indent="0">
              <a:spcBef>
                <a:spcPts val="600"/>
              </a:spcBef>
              <a:buNone/>
            </a:pPr>
            <a:r>
              <a:rPr lang="en-GB" sz="1400" b="1" dirty="0"/>
              <a:t>Design Optimisation: </a:t>
            </a:r>
          </a:p>
          <a:p>
            <a:pPr marL="361950" lvl="0" indent="0">
              <a:spcBef>
                <a:spcPts val="600"/>
              </a:spcBef>
              <a:buNone/>
            </a:pPr>
            <a:r>
              <a:rPr lang="en-GB" sz="1400" dirty="0"/>
              <a:t>The designs of CLIC, including key performance parameters as accelerating gradients, pulse lengths, bunch-charges and luminosities, have been optimised for cost but also increasingly focussing on reducing power consumption.</a:t>
            </a:r>
            <a:endParaRPr lang="en-US" sz="1400" dirty="0"/>
          </a:p>
          <a:p>
            <a:pPr marL="361950" lvl="0" indent="0">
              <a:spcBef>
                <a:spcPts val="600"/>
              </a:spcBef>
              <a:buNone/>
            </a:pPr>
            <a:endParaRPr lang="en-US" sz="1400" b="1" dirty="0"/>
          </a:p>
          <a:p>
            <a:pPr marL="361950" lvl="0" indent="0">
              <a:spcBef>
                <a:spcPts val="600"/>
              </a:spcBef>
              <a:buNone/>
            </a:pPr>
            <a:r>
              <a:rPr lang="en-US" sz="1400" b="1" dirty="0"/>
              <a:t>Technical Developments:</a:t>
            </a:r>
          </a:p>
          <a:p>
            <a:pPr marL="361950" lvl="0" indent="0">
              <a:spcBef>
                <a:spcPts val="600"/>
              </a:spcBef>
              <a:buNone/>
            </a:pPr>
            <a:r>
              <a:rPr lang="en-GB" sz="1400" dirty="0"/>
              <a:t>Technical developments targeting reduced power consumptions at system level high efficiency klystrons, and super conducting and permanents magnets for damping rings and linacs.</a:t>
            </a:r>
          </a:p>
          <a:p>
            <a:pPr marL="361950" lvl="0" indent="0">
              <a:spcBef>
                <a:spcPts val="600"/>
              </a:spcBef>
              <a:buNone/>
            </a:pPr>
            <a:endParaRPr lang="en-US" sz="1400" b="1" dirty="0"/>
          </a:p>
          <a:p>
            <a:pPr marL="361950" indent="0">
              <a:spcBef>
                <a:spcPts val="600"/>
              </a:spcBef>
              <a:buNone/>
            </a:pPr>
            <a:r>
              <a:rPr lang="en-US" sz="1400" b="1" dirty="0"/>
              <a:t>Running when energy is cheap: </a:t>
            </a:r>
          </a:p>
          <a:p>
            <a:pPr marL="361950" indent="0">
              <a:spcBef>
                <a:spcPts val="600"/>
              </a:spcBef>
              <a:buNone/>
            </a:pPr>
            <a:r>
              <a:rPr lang="en-US" sz="1400" dirty="0"/>
              <a:t>CLIC is normal conduction, single pass, can change off-on-off quickly, at low power when not pulsed. Specify state-change (off-standby-on) times and power uses for each – see if clever scheduling using low-cost periods, can reduce the energy bill</a:t>
            </a:r>
          </a:p>
          <a:p>
            <a:pPr marL="361950" indent="0">
              <a:lnSpc>
                <a:spcPct val="110000"/>
              </a:lnSpc>
              <a:spcBef>
                <a:spcPts val="600"/>
              </a:spcBef>
              <a:buNone/>
            </a:pPr>
            <a:endParaRPr lang="en-US" sz="1400" b="1" dirty="0"/>
          </a:p>
          <a:p>
            <a:pPr marL="361950" indent="0">
              <a:lnSpc>
                <a:spcPct val="110000"/>
              </a:lnSpc>
              <a:spcBef>
                <a:spcPts val="600"/>
              </a:spcBef>
              <a:buNone/>
            </a:pPr>
            <a:r>
              <a:rPr lang="en-US" sz="1400" b="1" dirty="0"/>
              <a:t>Renewable energy (carbon footprint):</a:t>
            </a:r>
          </a:p>
          <a:p>
            <a:pPr marL="361950" indent="0">
              <a:lnSpc>
                <a:spcPct val="110000"/>
              </a:lnSpc>
              <a:spcBef>
                <a:spcPts val="600"/>
              </a:spcBef>
              <a:buNone/>
            </a:pPr>
            <a:r>
              <a:rPr lang="en-US" sz="1400" dirty="0"/>
              <a:t>Is it possible to fully supply the annual electricity demand of the CLIC-380 by installing local wind and PV generators (this could be e.g., achieved by 330 MW-peak PV and 220 MW-peak wind generators, at a cost of slightly more than 10% of the CLIC 380 GeV cost)</a:t>
            </a:r>
          </a:p>
        </p:txBody>
      </p:sp>
      <p:sp>
        <p:nvSpPr>
          <p:cNvPr id="6" name="TextBox 5">
            <a:extLst>
              <a:ext uri="{FF2B5EF4-FFF2-40B4-BE49-F238E27FC236}">
                <a16:creationId xmlns:a16="http://schemas.microsoft.com/office/drawing/2014/main" id="{277C67A8-4C10-DD41-BC47-2E8194EC0174}"/>
              </a:ext>
            </a:extLst>
          </p:cNvPr>
          <p:cNvSpPr txBox="1"/>
          <p:nvPr/>
        </p:nvSpPr>
        <p:spPr>
          <a:xfrm>
            <a:off x="191344" y="3241572"/>
            <a:ext cx="4686333" cy="3508653"/>
          </a:xfrm>
          <a:prstGeom prst="rect">
            <a:avLst/>
          </a:prstGeom>
          <a:noFill/>
        </p:spPr>
        <p:txBody>
          <a:bodyPr wrap="square" rtlCol="0">
            <a:spAutoFit/>
          </a:bodyPr>
          <a:lstStyle/>
          <a:p>
            <a:pPr defTabSz="410766" eaLnBrk="1" fontAlgn="auto">
              <a:spcBef>
                <a:spcPts val="0"/>
              </a:spcBef>
              <a:spcAft>
                <a:spcPts val="0"/>
              </a:spcAft>
            </a:pPr>
            <a:r>
              <a:rPr lang="en-US" sz="1400" kern="0" dirty="0">
                <a:solidFill>
                  <a:srgbClr val="000000"/>
                </a:solidFill>
                <a:latin typeface="Avenir Book" charset="0"/>
                <a:ea typeface="Avenir Book" charset="0"/>
                <a:cs typeface="Avenir Book" charset="0"/>
                <a:sym typeface="Avenir Book"/>
              </a:rPr>
              <a:t>Power estimate bottom up (concentrating on 380 GeV systems)</a:t>
            </a:r>
          </a:p>
          <a:p>
            <a:pPr marL="285750" indent="-285750" defTabSz="410766" eaLnBrk="1" fontAlgn="auto">
              <a:spcBef>
                <a:spcPts val="0"/>
              </a:spcBef>
              <a:spcAft>
                <a:spcPts val="0"/>
              </a:spcAft>
              <a:buFont typeface="Arial" charset="0"/>
              <a:buChar char="•"/>
            </a:pPr>
            <a:r>
              <a:rPr lang="en-US" sz="1400" kern="0" dirty="0">
                <a:solidFill>
                  <a:srgbClr val="000000"/>
                </a:solidFill>
                <a:latin typeface="Avenir Book" charset="0"/>
                <a:ea typeface="Avenir Book" charset="0"/>
                <a:cs typeface="Avenir Book" charset="0"/>
                <a:sym typeface="Avenir Book"/>
              </a:rPr>
              <a:t>Very large reductions since CDR, better estimates of nominal settings, much more </a:t>
            </a:r>
            <a:r>
              <a:rPr lang="en-US" sz="1400" kern="0" dirty="0" err="1">
                <a:solidFill>
                  <a:srgbClr val="000000"/>
                </a:solidFill>
                <a:latin typeface="Avenir Book" charset="0"/>
                <a:ea typeface="Avenir Book" charset="0"/>
                <a:cs typeface="Avenir Book" charset="0"/>
                <a:sym typeface="Avenir Book"/>
              </a:rPr>
              <a:t>optimised</a:t>
            </a:r>
            <a:r>
              <a:rPr lang="en-US" sz="1400" kern="0" dirty="0">
                <a:solidFill>
                  <a:srgbClr val="000000"/>
                </a:solidFill>
                <a:latin typeface="Avenir Book" charset="0"/>
                <a:ea typeface="Avenir Book" charset="0"/>
                <a:cs typeface="Avenir Book" charset="0"/>
                <a:sym typeface="Avenir Book"/>
              </a:rPr>
              <a:t> </a:t>
            </a:r>
            <a:r>
              <a:rPr lang="en-US" sz="1400" kern="0" dirty="0" err="1">
                <a:solidFill>
                  <a:srgbClr val="000000"/>
                </a:solidFill>
                <a:latin typeface="Avenir Book" charset="0"/>
                <a:ea typeface="Avenir Book" charset="0"/>
                <a:cs typeface="Avenir Book" charset="0"/>
                <a:sym typeface="Avenir Book"/>
              </a:rPr>
              <a:t>drivebeam</a:t>
            </a:r>
            <a:r>
              <a:rPr lang="en-US" sz="1400" kern="0" dirty="0">
                <a:solidFill>
                  <a:srgbClr val="000000"/>
                </a:solidFill>
                <a:latin typeface="Avenir Book" charset="0"/>
                <a:ea typeface="Avenir Book" charset="0"/>
                <a:cs typeface="Avenir Book" charset="0"/>
                <a:sym typeface="Avenir Book"/>
              </a:rPr>
              <a:t> complex </a:t>
            </a:r>
            <a:r>
              <a:rPr lang="en-US" sz="1200" kern="0" dirty="0">
                <a:solidFill>
                  <a:srgbClr val="000000"/>
                </a:solidFill>
                <a:latin typeface="Avenir Book" charset="0"/>
                <a:ea typeface="Avenir Book" charset="0"/>
                <a:cs typeface="Avenir Book" charset="0"/>
                <a:sym typeface="Avenir Book"/>
              </a:rPr>
              <a:t>and</a:t>
            </a:r>
            <a:r>
              <a:rPr lang="en-US" sz="1400" kern="0" dirty="0">
                <a:solidFill>
                  <a:srgbClr val="000000"/>
                </a:solidFill>
                <a:latin typeface="Avenir Book" charset="0"/>
                <a:ea typeface="Avenir Book" charset="0"/>
                <a:cs typeface="Avenir Book" charset="0"/>
                <a:sym typeface="Avenir Book"/>
              </a:rPr>
              <a:t> more efficient klystrons, injectors more optimized, </a:t>
            </a:r>
            <a:r>
              <a:rPr lang="en-US" sz="1400" kern="0" dirty="0" err="1">
                <a:solidFill>
                  <a:srgbClr val="000000"/>
                </a:solidFill>
                <a:latin typeface="Avenir Book" charset="0"/>
                <a:ea typeface="Avenir Book" charset="0"/>
                <a:cs typeface="Avenir Book" charset="0"/>
                <a:sym typeface="Avenir Book"/>
              </a:rPr>
              <a:t>etc</a:t>
            </a:r>
            <a:r>
              <a:rPr lang="en-US" sz="1400" kern="0" dirty="0">
                <a:solidFill>
                  <a:srgbClr val="000000"/>
                </a:solidFill>
                <a:latin typeface="Avenir Book" charset="0"/>
                <a:ea typeface="Avenir Book" charset="0"/>
                <a:cs typeface="Avenir Book" charset="0"/>
                <a:sym typeface="Avenir Book"/>
              </a:rPr>
              <a:t> </a:t>
            </a:r>
          </a:p>
          <a:p>
            <a:pPr defTabSz="410766" eaLnBrk="1" fontAlgn="auto">
              <a:spcBef>
                <a:spcPts val="0"/>
              </a:spcBef>
              <a:spcAft>
                <a:spcPts val="0"/>
              </a:spcAft>
            </a:pPr>
            <a:endParaRPr lang="en-US" sz="1400" kern="0" dirty="0">
              <a:solidFill>
                <a:srgbClr val="000000"/>
              </a:solidFill>
              <a:latin typeface="Avenir Book" charset="0"/>
              <a:ea typeface="Avenir Book" charset="0"/>
              <a:cs typeface="Avenir Book" charset="0"/>
              <a:sym typeface="Avenir Book"/>
            </a:endParaRPr>
          </a:p>
          <a:p>
            <a:pPr defTabSz="410766" eaLnBrk="1" fontAlgn="auto">
              <a:spcBef>
                <a:spcPts val="0"/>
              </a:spcBef>
              <a:spcAft>
                <a:spcPts val="0"/>
              </a:spcAft>
            </a:pPr>
            <a:r>
              <a:rPr lang="en-US" sz="1400" kern="0" dirty="0">
                <a:solidFill>
                  <a:srgbClr val="000000"/>
                </a:solidFill>
                <a:latin typeface="Avenir Book" charset="0"/>
                <a:ea typeface="Avenir Book" charset="0"/>
                <a:cs typeface="Avenir Book" charset="0"/>
                <a:sym typeface="Avenir Book"/>
              </a:rPr>
              <a:t>Further savings possible, main target damping ring RF significantly reduced, L-band klystrons (target 110-130 MW) </a:t>
            </a:r>
          </a:p>
          <a:p>
            <a:pPr defTabSz="410766" eaLnBrk="1" fontAlgn="auto">
              <a:spcBef>
                <a:spcPts val="0"/>
              </a:spcBef>
              <a:spcAft>
                <a:spcPts val="0"/>
              </a:spcAft>
            </a:pPr>
            <a:endParaRPr lang="en-US" sz="1400" kern="0" dirty="0">
              <a:solidFill>
                <a:srgbClr val="000000"/>
              </a:solidFill>
              <a:latin typeface="Avenir Book" charset="0"/>
              <a:ea typeface="Avenir Book" charset="0"/>
              <a:cs typeface="Avenir Book" charset="0"/>
              <a:sym typeface="Avenir Book"/>
            </a:endParaRPr>
          </a:p>
          <a:p>
            <a:pPr defTabSz="410766" eaLnBrk="1" fontAlgn="auto">
              <a:spcBef>
                <a:spcPts val="0"/>
              </a:spcBef>
              <a:spcAft>
                <a:spcPts val="0"/>
              </a:spcAft>
            </a:pPr>
            <a:endParaRPr lang="en-US" sz="1400" kern="0" dirty="0">
              <a:solidFill>
                <a:srgbClr val="000000"/>
              </a:solidFill>
              <a:latin typeface="Avenir Book" charset="0"/>
              <a:ea typeface="Avenir Book" charset="0"/>
              <a:cs typeface="Avenir Book" charset="0"/>
              <a:sym typeface="Avenir Book"/>
            </a:endParaRPr>
          </a:p>
          <a:p>
            <a:pPr defTabSz="410766" eaLnBrk="1" fontAlgn="auto">
              <a:spcBef>
                <a:spcPts val="0"/>
              </a:spcBef>
              <a:spcAft>
                <a:spcPts val="0"/>
              </a:spcAft>
            </a:pPr>
            <a:r>
              <a:rPr lang="en-US" sz="1400" kern="0" dirty="0">
                <a:solidFill>
                  <a:srgbClr val="000000"/>
                </a:solidFill>
                <a:latin typeface="Avenir Book" charset="0"/>
                <a:ea typeface="Avenir Book" charset="0"/>
                <a:cs typeface="Avenir Book" charset="0"/>
                <a:sym typeface="Avenir Book"/>
              </a:rPr>
              <a:t>Energy consumption ~0.8 </a:t>
            </a:r>
            <a:r>
              <a:rPr lang="en-US" sz="1400" kern="0" dirty="0" err="1">
                <a:solidFill>
                  <a:srgbClr val="000000"/>
                </a:solidFill>
                <a:latin typeface="Avenir Book" charset="0"/>
                <a:ea typeface="Avenir Book" charset="0"/>
                <a:cs typeface="Avenir Book" charset="0"/>
                <a:sym typeface="Avenir Book"/>
              </a:rPr>
              <a:t>TWh</a:t>
            </a:r>
            <a:r>
              <a:rPr lang="en-US" sz="1400" kern="0" dirty="0">
                <a:solidFill>
                  <a:srgbClr val="000000"/>
                </a:solidFill>
                <a:latin typeface="Avenir Book" charset="0"/>
                <a:ea typeface="Avenir Book" charset="0"/>
                <a:cs typeface="Avenir Book" charset="0"/>
                <a:sym typeface="Avenir Book"/>
              </a:rPr>
              <a:t> yearly (target 0.6) </a:t>
            </a:r>
          </a:p>
          <a:p>
            <a:pPr defTabSz="410766" eaLnBrk="1" fontAlgn="auto">
              <a:spcBef>
                <a:spcPts val="0"/>
              </a:spcBef>
              <a:spcAft>
                <a:spcPts val="0"/>
              </a:spcAft>
            </a:pPr>
            <a:r>
              <a:rPr lang="en-US" sz="1400" kern="0" dirty="0">
                <a:solidFill>
                  <a:srgbClr val="000000"/>
                </a:solidFill>
                <a:latin typeface="Avenir Book" charset="0"/>
                <a:ea typeface="Avenir Book" charset="0"/>
                <a:cs typeface="Avenir Book" charset="0"/>
                <a:sym typeface="Avenir Book"/>
              </a:rPr>
              <a:t>CERN is currently (when) running at 1.2 </a:t>
            </a:r>
            <a:r>
              <a:rPr lang="en-US" sz="1400" kern="0" dirty="0" err="1">
                <a:solidFill>
                  <a:srgbClr val="000000"/>
                </a:solidFill>
                <a:latin typeface="Avenir Book" charset="0"/>
                <a:ea typeface="Avenir Book" charset="0"/>
                <a:cs typeface="Avenir Book" charset="0"/>
                <a:sym typeface="Avenir Book"/>
              </a:rPr>
              <a:t>TWh</a:t>
            </a:r>
            <a:r>
              <a:rPr lang="en-US" sz="1400" kern="0" dirty="0">
                <a:solidFill>
                  <a:srgbClr val="000000"/>
                </a:solidFill>
                <a:latin typeface="Avenir Book" charset="0"/>
                <a:ea typeface="Avenir Book" charset="0"/>
                <a:cs typeface="Avenir Book" charset="0"/>
                <a:sym typeface="Avenir Book"/>
              </a:rPr>
              <a:t> (~90% in accelerators)</a:t>
            </a:r>
            <a:endParaRPr lang="en-US" sz="1200" kern="0" dirty="0">
              <a:solidFill>
                <a:srgbClr val="000000"/>
              </a:solidFill>
              <a:latin typeface="Avenir Book" charset="0"/>
              <a:ea typeface="Avenir Book" charset="0"/>
              <a:cs typeface="Avenir Book" charset="0"/>
              <a:sym typeface="Avenir Book"/>
            </a:endParaRPr>
          </a:p>
          <a:p>
            <a:pPr defTabSz="410766" eaLnBrk="1" fontAlgn="auto">
              <a:spcBef>
                <a:spcPts val="0"/>
              </a:spcBef>
              <a:spcAft>
                <a:spcPts val="0"/>
              </a:spcAft>
            </a:pPr>
            <a:endParaRPr lang="en-US" sz="1200" kern="0" dirty="0">
              <a:solidFill>
                <a:srgbClr val="000000"/>
              </a:solidFill>
              <a:latin typeface="Avenir Book" charset="0"/>
              <a:ea typeface="Avenir Book" charset="0"/>
              <a:cs typeface="Avenir Book" charset="0"/>
              <a:sym typeface="Avenir Book"/>
            </a:endParaRPr>
          </a:p>
        </p:txBody>
      </p:sp>
      <p:sp>
        <p:nvSpPr>
          <p:cNvPr id="8" name="Slide Number Placeholder 7">
            <a:extLst>
              <a:ext uri="{FF2B5EF4-FFF2-40B4-BE49-F238E27FC236}">
                <a16:creationId xmlns:a16="http://schemas.microsoft.com/office/drawing/2014/main" id="{89CD98C3-C500-6CE3-8E04-2050DA810C97}"/>
              </a:ext>
            </a:extLst>
          </p:cNvPr>
          <p:cNvSpPr>
            <a:spLocks noGrp="1"/>
          </p:cNvSpPr>
          <p:nvPr>
            <p:ph type="sldNum" sz="quarter" idx="4"/>
          </p:nvPr>
        </p:nvSpPr>
        <p:spPr/>
        <p:txBody>
          <a:bodyPr/>
          <a:lstStyle/>
          <a:p>
            <a:fld id="{DEF62AA5-A9F9-344C-9738-C68EB5A8EDFF}" type="slidenum">
              <a:rPr lang="en-US" smtClean="0"/>
              <a:pPr/>
              <a:t>15</a:t>
            </a:fld>
            <a:endParaRPr lang="en-US" dirty="0"/>
          </a:p>
        </p:txBody>
      </p:sp>
    </p:spTree>
    <p:extLst>
      <p:ext uri="{BB962C8B-B14F-4D97-AF65-F5344CB8AC3E}">
        <p14:creationId xmlns:p14="http://schemas.microsoft.com/office/powerpoint/2010/main" val="30094099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7F57B89-90CD-2049-B607-A741A2BD787B}"/>
              </a:ext>
            </a:extLst>
          </p:cNvPr>
          <p:cNvSpPr>
            <a:spLocks noGrp="1"/>
          </p:cNvSpPr>
          <p:nvPr>
            <p:ph type="subTitle" idx="1"/>
          </p:nvPr>
        </p:nvSpPr>
        <p:spPr>
          <a:xfrm>
            <a:off x="191344" y="211799"/>
            <a:ext cx="9016315" cy="984953"/>
          </a:xfrm>
        </p:spPr>
        <p:txBody>
          <a:bodyPr>
            <a:normAutofit/>
          </a:bodyPr>
          <a:lstStyle/>
          <a:p>
            <a:pPr algn="l"/>
            <a:r>
              <a:rPr lang="en-US" sz="3600" dirty="0" err="1">
                <a:solidFill>
                  <a:schemeClr val="tx1"/>
                </a:solidFill>
                <a:latin typeface="Avenir Book" panose="02000503020000020003" pitchFamily="2" charset="0"/>
              </a:rPr>
              <a:t>Optimisations</a:t>
            </a:r>
            <a:r>
              <a:rPr lang="en-US" sz="3600" dirty="0">
                <a:solidFill>
                  <a:schemeClr val="tx1"/>
                </a:solidFill>
                <a:latin typeface="Avenir Book" panose="02000503020000020003" pitchFamily="2" charset="0"/>
              </a:rPr>
              <a:t>  – examples  </a:t>
            </a:r>
            <a:endParaRPr lang="en-US" dirty="0">
              <a:solidFill>
                <a:schemeClr val="tx1"/>
              </a:solidFill>
              <a:latin typeface="Avenir Book" panose="02000503020000020003" pitchFamily="2" charset="0"/>
            </a:endParaRPr>
          </a:p>
          <a:p>
            <a:endParaRPr lang="en-US" dirty="0">
              <a:solidFill>
                <a:schemeClr val="tx1"/>
              </a:solidFill>
              <a:latin typeface="Avenir Book" panose="02000503020000020003" pitchFamily="2" charset="0"/>
            </a:endParaRPr>
          </a:p>
        </p:txBody>
      </p:sp>
      <p:sp>
        <p:nvSpPr>
          <p:cNvPr id="4" name="Content Placeholder 2">
            <a:extLst>
              <a:ext uri="{FF2B5EF4-FFF2-40B4-BE49-F238E27FC236}">
                <a16:creationId xmlns:a16="http://schemas.microsoft.com/office/drawing/2014/main" id="{3CAE6E97-2A7B-921D-DD0B-E233BB249450}"/>
              </a:ext>
            </a:extLst>
          </p:cNvPr>
          <p:cNvSpPr txBox="1">
            <a:spLocks/>
          </p:cNvSpPr>
          <p:nvPr/>
        </p:nvSpPr>
        <p:spPr>
          <a:xfrm>
            <a:off x="147618" y="793182"/>
            <a:ext cx="7604566" cy="4652042"/>
          </a:xfrm>
          <a:prstGeom prst="rect">
            <a:avLst/>
          </a:prstGeom>
          <a:solidFill>
            <a:schemeClr val="bg1"/>
          </a:solidFill>
        </p:spPr>
        <p:txBody>
          <a:bodyPr vert="horz" lIns="91440" tIns="45720" rIns="91440" bIns="45720" rtlCol="0" anchor="t">
            <a:noAutofit/>
          </a:bodyP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7800"/>
            <a:r>
              <a:rPr lang="en-GB" sz="1600" b="1" dirty="0">
                <a:solidFill>
                  <a:srgbClr val="303030"/>
                </a:solidFill>
              </a:rPr>
              <a:t>Design Optimisation: </a:t>
            </a:r>
          </a:p>
          <a:p>
            <a:pPr marL="177800"/>
            <a:r>
              <a:rPr lang="en-GB" sz="1600" dirty="0">
                <a:solidFill>
                  <a:srgbClr val="303030"/>
                </a:solidFill>
              </a:rPr>
              <a:t>All projects aim to optimize – most often energy reach, luminosities and cost. Examples from all Higgs factories mentioned above.</a:t>
            </a:r>
          </a:p>
          <a:p>
            <a:pPr marL="177800"/>
            <a:r>
              <a:rPr lang="en-GB" sz="1600" dirty="0">
                <a:solidFill>
                  <a:srgbClr val="303030"/>
                </a:solidFill>
              </a:rPr>
              <a:t>Power is becoming at least as important, </a:t>
            </a:r>
            <a:r>
              <a:rPr lang="en-GB" sz="1600" dirty="0">
                <a:solidFill>
                  <a:srgbClr val="303030"/>
                </a:solidFill>
                <a:highlight>
                  <a:srgbClr val="FFFF00"/>
                </a:highlight>
              </a:rPr>
              <a:t>maybe even compromising ultimate performance for power saving.   </a:t>
            </a:r>
          </a:p>
          <a:p>
            <a:pPr marL="177800"/>
            <a:endParaRPr lang="en-US" sz="1600" dirty="0">
              <a:solidFill>
                <a:srgbClr val="303030"/>
              </a:solidFill>
            </a:endParaRPr>
          </a:p>
          <a:p>
            <a:pPr marL="177800"/>
            <a:r>
              <a:rPr lang="en-US" sz="1600" b="1" dirty="0">
                <a:solidFill>
                  <a:srgbClr val="303030"/>
                </a:solidFill>
              </a:rPr>
              <a:t>Technical Developments:</a:t>
            </a:r>
          </a:p>
          <a:p>
            <a:pPr marL="177800"/>
            <a:r>
              <a:rPr lang="en-GB" sz="1600" dirty="0">
                <a:solidFill>
                  <a:srgbClr val="303030"/>
                </a:solidFill>
              </a:rPr>
              <a:t>Technical developments targeting reduced power consumptions at system level high efficiency klystrons and RF systems generally, and super conducting (traditional SC, and HTS in particular) including </a:t>
            </a:r>
            <a:r>
              <a:rPr lang="en-GB" sz="1600" dirty="0" err="1">
                <a:solidFill>
                  <a:srgbClr val="303030"/>
                </a:solidFill>
              </a:rPr>
              <a:t>cryo</a:t>
            </a:r>
            <a:r>
              <a:rPr lang="en-GB" sz="1600" dirty="0">
                <a:solidFill>
                  <a:srgbClr val="303030"/>
                </a:solidFill>
              </a:rPr>
              <a:t>, and permanents magnets.</a:t>
            </a:r>
          </a:p>
          <a:p>
            <a:pPr marL="361950">
              <a:lnSpc>
                <a:spcPct val="110000"/>
              </a:lnSpc>
            </a:pPr>
            <a:endParaRPr lang="en-US" sz="1600" dirty="0">
              <a:solidFill>
                <a:srgbClr val="303030"/>
              </a:solidFill>
            </a:endParaRPr>
          </a:p>
          <a:p>
            <a:pPr marL="177800">
              <a:lnSpc>
                <a:spcPct val="110000"/>
              </a:lnSpc>
            </a:pPr>
            <a:r>
              <a:rPr lang="en-US" sz="1600" b="1" dirty="0">
                <a:solidFill>
                  <a:srgbClr val="303030"/>
                </a:solidFill>
              </a:rPr>
              <a:t>Heat recovery: </a:t>
            </a:r>
          </a:p>
          <a:p>
            <a:pPr marL="177800">
              <a:lnSpc>
                <a:spcPct val="110000"/>
              </a:lnSpc>
            </a:pPr>
            <a:r>
              <a:rPr lang="en-US" sz="1600" dirty="0">
                <a:solidFill>
                  <a:srgbClr val="303030"/>
                </a:solidFill>
              </a:rPr>
              <a:t>Already implemented in point 8 for LHC </a:t>
            </a:r>
          </a:p>
          <a:p>
            <a:pPr marL="177800">
              <a:lnSpc>
                <a:spcPct val="110000"/>
              </a:lnSpc>
            </a:pPr>
            <a:r>
              <a:rPr lang="en-US" sz="1600" dirty="0">
                <a:solidFill>
                  <a:srgbClr val="303030"/>
                </a:solidFill>
                <a:highlight>
                  <a:srgbClr val="FFFF00"/>
                </a:highlight>
              </a:rPr>
              <a:t>Tunnel heat recovery study by ARUP in 2022</a:t>
            </a:r>
          </a:p>
        </p:txBody>
      </p:sp>
      <p:pic>
        <p:nvPicPr>
          <p:cNvPr id="6" name="Picture 5">
            <a:extLst>
              <a:ext uri="{FF2B5EF4-FFF2-40B4-BE49-F238E27FC236}">
                <a16:creationId xmlns:a16="http://schemas.microsoft.com/office/drawing/2014/main" id="{30326437-F4B9-2FE4-1BAE-EB269B59F25B}"/>
              </a:ext>
            </a:extLst>
          </p:cNvPr>
          <p:cNvPicPr>
            <a:picLocks noChangeAspect="1"/>
          </p:cNvPicPr>
          <p:nvPr/>
        </p:nvPicPr>
        <p:blipFill rotWithShape="1">
          <a:blip r:embed="rId3"/>
          <a:srcRect t="6250" r="12563"/>
          <a:stretch/>
        </p:blipFill>
        <p:spPr>
          <a:xfrm>
            <a:off x="8227959" y="980728"/>
            <a:ext cx="3340649" cy="2160240"/>
          </a:xfrm>
          <a:prstGeom prst="rect">
            <a:avLst/>
          </a:prstGeom>
        </p:spPr>
      </p:pic>
      <p:sp>
        <p:nvSpPr>
          <p:cNvPr id="5" name="TextBox 4">
            <a:extLst>
              <a:ext uri="{FF2B5EF4-FFF2-40B4-BE49-F238E27FC236}">
                <a16:creationId xmlns:a16="http://schemas.microsoft.com/office/drawing/2014/main" id="{FC353E4C-7BCF-0C60-A63A-99AAFC0EAAEA}"/>
              </a:ext>
            </a:extLst>
          </p:cNvPr>
          <p:cNvSpPr txBox="1"/>
          <p:nvPr/>
        </p:nvSpPr>
        <p:spPr>
          <a:xfrm>
            <a:off x="8252002" y="3107841"/>
            <a:ext cx="3820662" cy="830997"/>
          </a:xfrm>
          <a:prstGeom prst="rect">
            <a:avLst/>
          </a:prstGeom>
          <a:noFill/>
        </p:spPr>
        <p:txBody>
          <a:bodyPr wrap="square">
            <a:spAutoFit/>
          </a:bodyPr>
          <a:lstStyle/>
          <a:p>
            <a:pPr marL="46038"/>
            <a:r>
              <a:rPr lang="en-GB" sz="1200" dirty="0">
                <a:solidFill>
                  <a:srgbClr val="2F2F2F"/>
                </a:solidFill>
              </a:rPr>
              <a:t>The designs of CLIC, including key performance parameters as accelerating gradients, pulse lengths, bunch-charges and luminosities, have been optimised for cost and power </a:t>
            </a:r>
          </a:p>
        </p:txBody>
      </p:sp>
      <p:pic>
        <p:nvPicPr>
          <p:cNvPr id="9" name="Picture 8">
            <a:extLst>
              <a:ext uri="{FF2B5EF4-FFF2-40B4-BE49-F238E27FC236}">
                <a16:creationId xmlns:a16="http://schemas.microsoft.com/office/drawing/2014/main" id="{D01A6125-05E5-308E-016C-96455BEA0A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10032" y="3894487"/>
            <a:ext cx="3936432" cy="2622843"/>
          </a:xfrm>
          <a:prstGeom prst="rect">
            <a:avLst/>
          </a:prstGeom>
        </p:spPr>
      </p:pic>
      <p:pic>
        <p:nvPicPr>
          <p:cNvPr id="10" name="Picture 9">
            <a:extLst>
              <a:ext uri="{FF2B5EF4-FFF2-40B4-BE49-F238E27FC236}">
                <a16:creationId xmlns:a16="http://schemas.microsoft.com/office/drawing/2014/main" id="{26A149B5-E615-316B-050B-8CC350DA5BB5}"/>
              </a:ext>
            </a:extLst>
          </p:cNvPr>
          <p:cNvPicPr>
            <a:picLocks noChangeAspect="1"/>
          </p:cNvPicPr>
          <p:nvPr/>
        </p:nvPicPr>
        <p:blipFill>
          <a:blip r:embed="rId5"/>
          <a:stretch>
            <a:fillRect/>
          </a:stretch>
        </p:blipFill>
        <p:spPr>
          <a:xfrm>
            <a:off x="2567609" y="4581128"/>
            <a:ext cx="2808311" cy="1928972"/>
          </a:xfrm>
          <a:prstGeom prst="rect">
            <a:avLst/>
          </a:prstGeom>
        </p:spPr>
      </p:pic>
      <p:pic>
        <p:nvPicPr>
          <p:cNvPr id="11" name="Picture 10">
            <a:extLst>
              <a:ext uri="{FF2B5EF4-FFF2-40B4-BE49-F238E27FC236}">
                <a16:creationId xmlns:a16="http://schemas.microsoft.com/office/drawing/2014/main" id="{5C06ED97-7600-69C0-0B1E-99B3C0F768B8}"/>
              </a:ext>
            </a:extLst>
          </p:cNvPr>
          <p:cNvPicPr>
            <a:picLocks noChangeAspect="1"/>
          </p:cNvPicPr>
          <p:nvPr/>
        </p:nvPicPr>
        <p:blipFill>
          <a:blip r:embed="rId6"/>
          <a:stretch>
            <a:fillRect/>
          </a:stretch>
        </p:blipFill>
        <p:spPr>
          <a:xfrm>
            <a:off x="292062" y="4437112"/>
            <a:ext cx="2231820" cy="2051470"/>
          </a:xfrm>
          <a:prstGeom prst="rect">
            <a:avLst/>
          </a:prstGeom>
        </p:spPr>
      </p:pic>
      <p:sp>
        <p:nvSpPr>
          <p:cNvPr id="2" name="Slide Number Placeholder 1">
            <a:extLst>
              <a:ext uri="{FF2B5EF4-FFF2-40B4-BE49-F238E27FC236}">
                <a16:creationId xmlns:a16="http://schemas.microsoft.com/office/drawing/2014/main" id="{6B2DD7FE-242A-8A7A-03C3-187A6BF901FD}"/>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Tree>
    <p:extLst>
      <p:ext uri="{BB962C8B-B14F-4D97-AF65-F5344CB8AC3E}">
        <p14:creationId xmlns:p14="http://schemas.microsoft.com/office/powerpoint/2010/main" val="21064435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A04B4EA-A4A6-E8AE-5B9D-6D5F91585B6A}"/>
              </a:ext>
            </a:extLst>
          </p:cNvPr>
          <p:cNvSpPr>
            <a:spLocks noGrp="1"/>
          </p:cNvSpPr>
          <p:nvPr>
            <p:ph type="sldNum" sz="quarter" idx="2"/>
          </p:nvPr>
        </p:nvSpPr>
        <p:spPr/>
        <p:txBody>
          <a:bodyPr/>
          <a:lstStyle/>
          <a:p>
            <a:fld id="{86CB4B4D-7CA3-9044-876B-883B54F8677D}" type="slidenum">
              <a:rPr lang="en-US" smtClean="0"/>
              <a:t>17</a:t>
            </a:fld>
            <a:endParaRPr lang="en-US" dirty="0"/>
          </a:p>
        </p:txBody>
      </p:sp>
      <p:sp>
        <p:nvSpPr>
          <p:cNvPr id="3" name="Title 2">
            <a:extLst>
              <a:ext uri="{FF2B5EF4-FFF2-40B4-BE49-F238E27FC236}">
                <a16:creationId xmlns:a16="http://schemas.microsoft.com/office/drawing/2014/main" id="{F77C7187-2ACB-6242-4BB3-F72BE49B1F00}"/>
              </a:ext>
            </a:extLst>
          </p:cNvPr>
          <p:cNvSpPr>
            <a:spLocks noGrp="1"/>
          </p:cNvSpPr>
          <p:nvPr>
            <p:ph type="title"/>
          </p:nvPr>
        </p:nvSpPr>
        <p:spPr/>
        <p:txBody>
          <a:bodyPr/>
          <a:lstStyle/>
          <a:p>
            <a:r>
              <a:rPr lang="en-GB" sz="3200" dirty="0"/>
              <a:t>Rings to Main </a:t>
            </a:r>
            <a:r>
              <a:rPr lang="en-GB" sz="3200" dirty="0" err="1"/>
              <a:t>Linac</a:t>
            </a:r>
            <a:r>
              <a:rPr lang="en-GB" sz="3200" dirty="0"/>
              <a:t> optimisation</a:t>
            </a:r>
          </a:p>
        </p:txBody>
      </p:sp>
      <p:pic>
        <p:nvPicPr>
          <p:cNvPr id="5" name="Picture 4">
            <a:extLst>
              <a:ext uri="{FF2B5EF4-FFF2-40B4-BE49-F238E27FC236}">
                <a16:creationId xmlns:a16="http://schemas.microsoft.com/office/drawing/2014/main" id="{85BCDE23-CBD4-CD1E-FC5C-822F42802A36}"/>
              </a:ext>
            </a:extLst>
          </p:cNvPr>
          <p:cNvPicPr>
            <a:picLocks noChangeAspect="1"/>
          </p:cNvPicPr>
          <p:nvPr/>
        </p:nvPicPr>
        <p:blipFill>
          <a:blip r:embed="rId2"/>
          <a:stretch>
            <a:fillRect/>
          </a:stretch>
        </p:blipFill>
        <p:spPr>
          <a:xfrm>
            <a:off x="1621921" y="1224491"/>
            <a:ext cx="8948158" cy="1916477"/>
          </a:xfrm>
          <a:prstGeom prst="rect">
            <a:avLst/>
          </a:prstGeom>
        </p:spPr>
      </p:pic>
      <p:pic>
        <p:nvPicPr>
          <p:cNvPr id="6" name="Picture 5">
            <a:extLst>
              <a:ext uri="{FF2B5EF4-FFF2-40B4-BE49-F238E27FC236}">
                <a16:creationId xmlns:a16="http://schemas.microsoft.com/office/drawing/2014/main" id="{460B1F69-93C1-92D6-90CD-20C4C056BDB4}"/>
              </a:ext>
            </a:extLst>
          </p:cNvPr>
          <p:cNvPicPr>
            <a:picLocks noChangeAspect="1"/>
          </p:cNvPicPr>
          <p:nvPr/>
        </p:nvPicPr>
        <p:blipFill>
          <a:blip r:embed="rId3"/>
          <a:stretch>
            <a:fillRect/>
          </a:stretch>
        </p:blipFill>
        <p:spPr>
          <a:xfrm>
            <a:off x="6357742" y="3318943"/>
            <a:ext cx="4826049" cy="1695003"/>
          </a:xfrm>
          <a:prstGeom prst="rect">
            <a:avLst/>
          </a:prstGeom>
        </p:spPr>
      </p:pic>
      <p:pic>
        <p:nvPicPr>
          <p:cNvPr id="7" name="Picture 6">
            <a:extLst>
              <a:ext uri="{FF2B5EF4-FFF2-40B4-BE49-F238E27FC236}">
                <a16:creationId xmlns:a16="http://schemas.microsoft.com/office/drawing/2014/main" id="{449F4E10-2B37-1A34-527F-2DBC64561F3F}"/>
              </a:ext>
            </a:extLst>
          </p:cNvPr>
          <p:cNvPicPr>
            <a:picLocks noChangeAspect="1"/>
          </p:cNvPicPr>
          <p:nvPr/>
        </p:nvPicPr>
        <p:blipFill>
          <a:blip r:embed="rId4"/>
          <a:stretch>
            <a:fillRect/>
          </a:stretch>
        </p:blipFill>
        <p:spPr>
          <a:xfrm>
            <a:off x="6110064" y="5226003"/>
            <a:ext cx="5321405" cy="1154545"/>
          </a:xfrm>
          <a:prstGeom prst="rect">
            <a:avLst/>
          </a:prstGeom>
        </p:spPr>
      </p:pic>
      <p:pic>
        <p:nvPicPr>
          <p:cNvPr id="8" name="Picture 7">
            <a:extLst>
              <a:ext uri="{FF2B5EF4-FFF2-40B4-BE49-F238E27FC236}">
                <a16:creationId xmlns:a16="http://schemas.microsoft.com/office/drawing/2014/main" id="{31C62FBC-5EB7-C845-F5ED-F9AE87189704}"/>
              </a:ext>
            </a:extLst>
          </p:cNvPr>
          <p:cNvPicPr>
            <a:picLocks noChangeAspect="1"/>
          </p:cNvPicPr>
          <p:nvPr/>
        </p:nvPicPr>
        <p:blipFill>
          <a:blip r:embed="rId5"/>
          <a:stretch>
            <a:fillRect/>
          </a:stretch>
        </p:blipFill>
        <p:spPr>
          <a:xfrm>
            <a:off x="986244" y="3540214"/>
            <a:ext cx="4163650" cy="1040914"/>
          </a:xfrm>
          <a:prstGeom prst="rect">
            <a:avLst/>
          </a:prstGeom>
        </p:spPr>
      </p:pic>
      <p:sp>
        <p:nvSpPr>
          <p:cNvPr id="9" name="TextBox 8">
            <a:extLst>
              <a:ext uri="{FF2B5EF4-FFF2-40B4-BE49-F238E27FC236}">
                <a16:creationId xmlns:a16="http://schemas.microsoft.com/office/drawing/2014/main" id="{16A63B5C-D8E6-B8E6-9FE4-B3C5E6525950}"/>
              </a:ext>
            </a:extLst>
          </p:cNvPr>
          <p:cNvSpPr txBox="1"/>
          <p:nvPr/>
        </p:nvSpPr>
        <p:spPr>
          <a:xfrm>
            <a:off x="623392" y="3172073"/>
            <a:ext cx="4146968" cy="3289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821531" rtl="0" fontAlgn="auto" latinLnBrk="0" hangingPunct="0">
              <a:lnSpc>
                <a:spcPct val="100000"/>
              </a:lnSpc>
              <a:spcBef>
                <a:spcPts val="0"/>
              </a:spcBef>
              <a:spcAft>
                <a:spcPts val="0"/>
              </a:spcAft>
              <a:buClrTx/>
              <a:buSzTx/>
              <a:buFontTx/>
              <a:buNone/>
              <a:tabLst/>
            </a:pPr>
            <a:r>
              <a:rPr kumimoji="0" lang="en-GB" sz="1200" b="1" i="0" u="none" strike="noStrike" cap="none" spc="0" normalizeH="0" baseline="0" dirty="0">
                <a:ln>
                  <a:noFill/>
                </a:ln>
                <a:solidFill>
                  <a:srgbClr val="000000"/>
                </a:solidFill>
                <a:effectLst/>
                <a:uFillTx/>
                <a:latin typeface="Avenir Book"/>
                <a:ea typeface="Avenir Book"/>
                <a:cs typeface="Avenir Book"/>
                <a:sym typeface="Avenir Book"/>
              </a:rPr>
              <a:t>BC2 RF new optimisation for cost and power consumption</a:t>
            </a:r>
          </a:p>
        </p:txBody>
      </p:sp>
      <p:pic>
        <p:nvPicPr>
          <p:cNvPr id="11" name="Picture 10">
            <a:extLst>
              <a:ext uri="{FF2B5EF4-FFF2-40B4-BE49-F238E27FC236}">
                <a16:creationId xmlns:a16="http://schemas.microsoft.com/office/drawing/2014/main" id="{265AD882-3AD9-3A7C-BB55-7676C1676492}"/>
              </a:ext>
            </a:extLst>
          </p:cNvPr>
          <p:cNvPicPr>
            <a:picLocks noChangeAspect="1"/>
          </p:cNvPicPr>
          <p:nvPr/>
        </p:nvPicPr>
        <p:blipFill>
          <a:blip r:embed="rId6"/>
          <a:stretch>
            <a:fillRect/>
          </a:stretch>
        </p:blipFill>
        <p:spPr>
          <a:xfrm>
            <a:off x="749692" y="4765124"/>
            <a:ext cx="4566049" cy="1764792"/>
          </a:xfrm>
          <a:prstGeom prst="rect">
            <a:avLst/>
          </a:prstGeom>
        </p:spPr>
      </p:pic>
    </p:spTree>
    <p:extLst>
      <p:ext uri="{BB962C8B-B14F-4D97-AF65-F5344CB8AC3E}">
        <p14:creationId xmlns:p14="http://schemas.microsoft.com/office/powerpoint/2010/main" val="167473731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B843644-49C5-D3C9-741E-FC76C532B2BB}"/>
              </a:ext>
            </a:extLst>
          </p:cNvPr>
          <p:cNvSpPr>
            <a:spLocks noGrp="1"/>
          </p:cNvSpPr>
          <p:nvPr>
            <p:ph type="sldNum" sz="quarter" idx="2"/>
          </p:nvPr>
        </p:nvSpPr>
        <p:spPr/>
        <p:txBody>
          <a:bodyPr/>
          <a:lstStyle/>
          <a:p>
            <a:fld id="{86CB4B4D-7CA3-9044-876B-883B54F8677D}" type="slidenum">
              <a:rPr lang="en-US" smtClean="0"/>
              <a:t>18</a:t>
            </a:fld>
            <a:endParaRPr lang="en-US" dirty="0"/>
          </a:p>
        </p:txBody>
      </p:sp>
      <p:sp>
        <p:nvSpPr>
          <p:cNvPr id="3" name="Title 2">
            <a:extLst>
              <a:ext uri="{FF2B5EF4-FFF2-40B4-BE49-F238E27FC236}">
                <a16:creationId xmlns:a16="http://schemas.microsoft.com/office/drawing/2014/main" id="{6EED6CD7-871A-632E-DD7E-EFB55F0ACB11}"/>
              </a:ext>
            </a:extLst>
          </p:cNvPr>
          <p:cNvSpPr>
            <a:spLocks noGrp="1"/>
          </p:cNvSpPr>
          <p:nvPr>
            <p:ph type="title"/>
          </p:nvPr>
        </p:nvSpPr>
        <p:spPr/>
        <p:txBody>
          <a:bodyPr/>
          <a:lstStyle/>
          <a:p>
            <a:r>
              <a:rPr lang="en-GB" dirty="0"/>
              <a:t>Main </a:t>
            </a:r>
            <a:r>
              <a:rPr lang="en-GB" dirty="0" err="1"/>
              <a:t>Linac</a:t>
            </a:r>
            <a:endParaRPr lang="en-GB" dirty="0"/>
          </a:p>
        </p:txBody>
      </p:sp>
      <p:pic>
        <p:nvPicPr>
          <p:cNvPr id="5" name="Picture 4">
            <a:extLst>
              <a:ext uri="{FF2B5EF4-FFF2-40B4-BE49-F238E27FC236}">
                <a16:creationId xmlns:a16="http://schemas.microsoft.com/office/drawing/2014/main" id="{5CFAF082-E167-A83E-E5CF-5C03BECAE540}"/>
              </a:ext>
            </a:extLst>
          </p:cNvPr>
          <p:cNvPicPr>
            <a:picLocks noChangeAspect="1"/>
          </p:cNvPicPr>
          <p:nvPr/>
        </p:nvPicPr>
        <p:blipFill>
          <a:blip r:embed="rId2"/>
          <a:stretch>
            <a:fillRect/>
          </a:stretch>
        </p:blipFill>
        <p:spPr>
          <a:xfrm>
            <a:off x="7326624" y="1279319"/>
            <a:ext cx="4450248" cy="3085785"/>
          </a:xfrm>
          <a:prstGeom prst="rect">
            <a:avLst/>
          </a:prstGeom>
        </p:spPr>
      </p:pic>
      <p:pic>
        <p:nvPicPr>
          <p:cNvPr id="1028" name="Picture 4">
            <a:extLst>
              <a:ext uri="{FF2B5EF4-FFF2-40B4-BE49-F238E27FC236}">
                <a16:creationId xmlns:a16="http://schemas.microsoft.com/office/drawing/2014/main" id="{BFE13346-CE84-B8AC-75C1-FA2EEB5533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0255" y="1444990"/>
            <a:ext cx="3137917" cy="468410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7077C008-A7CF-4D2F-FB1E-B456573F7A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269" y="4869160"/>
            <a:ext cx="2323395" cy="14925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A8076FA7-4257-E4C7-D9AD-2FE92A96F035}"/>
              </a:ext>
            </a:extLst>
          </p:cNvPr>
          <p:cNvPicPr>
            <a:picLocks noChangeAspect="1"/>
          </p:cNvPicPr>
          <p:nvPr/>
        </p:nvPicPr>
        <p:blipFill>
          <a:blip r:embed="rId5"/>
          <a:stretch>
            <a:fillRect/>
          </a:stretch>
        </p:blipFill>
        <p:spPr>
          <a:xfrm>
            <a:off x="83133" y="1582011"/>
            <a:ext cx="3406386" cy="2623967"/>
          </a:xfrm>
          <a:prstGeom prst="rect">
            <a:avLst/>
          </a:prstGeom>
        </p:spPr>
      </p:pic>
      <p:sp>
        <p:nvSpPr>
          <p:cNvPr id="19" name="TextBox 18">
            <a:extLst>
              <a:ext uri="{FF2B5EF4-FFF2-40B4-BE49-F238E27FC236}">
                <a16:creationId xmlns:a16="http://schemas.microsoft.com/office/drawing/2014/main" id="{BD6720AF-FCAC-6439-DD55-206F2858E97B}"/>
              </a:ext>
            </a:extLst>
          </p:cNvPr>
          <p:cNvSpPr txBox="1"/>
          <p:nvPr/>
        </p:nvSpPr>
        <p:spPr>
          <a:xfrm>
            <a:off x="119336" y="1236346"/>
            <a:ext cx="2952730" cy="3597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821531" rtl="0" fontAlgn="auto" latinLnBrk="0" hangingPunct="0">
              <a:lnSpc>
                <a:spcPct val="100000"/>
              </a:lnSpc>
              <a:spcBef>
                <a:spcPts val="0"/>
              </a:spcBef>
              <a:spcAft>
                <a:spcPts val="0"/>
              </a:spcAft>
              <a:buClrTx/>
              <a:buSzTx/>
              <a:buFontTx/>
              <a:buNone/>
              <a:tabLst/>
            </a:pPr>
            <a:r>
              <a:rPr kumimoji="0" lang="en-GB" sz="1400" b="0" i="0" u="none" strike="noStrike" cap="none" spc="0" normalizeH="0" baseline="0" dirty="0">
                <a:ln>
                  <a:noFill/>
                </a:ln>
                <a:solidFill>
                  <a:srgbClr val="000000"/>
                </a:solidFill>
                <a:effectLst/>
                <a:uFillTx/>
                <a:latin typeface="Avenir Book"/>
                <a:ea typeface="Avenir Book"/>
                <a:cs typeface="Avenir Book"/>
                <a:sym typeface="Avenir Book"/>
              </a:rPr>
              <a:t>Long-range </a:t>
            </a:r>
            <a:r>
              <a:rPr kumimoji="0" lang="en-GB" sz="1400" b="0" i="0" u="none" strike="noStrike" cap="none" spc="0" normalizeH="0" baseline="0" dirty="0" err="1">
                <a:ln>
                  <a:noFill/>
                </a:ln>
                <a:solidFill>
                  <a:srgbClr val="000000"/>
                </a:solidFill>
                <a:effectLst/>
                <a:uFillTx/>
                <a:latin typeface="Avenir Book"/>
                <a:ea typeface="Avenir Book"/>
                <a:cs typeface="Avenir Book"/>
                <a:sym typeface="Avenir Book"/>
              </a:rPr>
              <a:t>wakefields</a:t>
            </a:r>
            <a:r>
              <a:rPr kumimoji="0" lang="en-GB" sz="1400" b="0" i="0" u="none" strike="noStrike" cap="none" spc="0" normalizeH="0" baseline="0" dirty="0">
                <a:ln>
                  <a:noFill/>
                </a:ln>
                <a:solidFill>
                  <a:srgbClr val="000000"/>
                </a:solidFill>
                <a:effectLst/>
                <a:uFillTx/>
                <a:latin typeface="Avenir Book"/>
                <a:ea typeface="Avenir Book"/>
                <a:cs typeface="Avenir Book"/>
                <a:sym typeface="Avenir Book"/>
              </a:rPr>
              <a:t> suppression</a:t>
            </a:r>
          </a:p>
        </p:txBody>
      </p:sp>
      <p:sp>
        <p:nvSpPr>
          <p:cNvPr id="20" name="TextBox 19">
            <a:extLst>
              <a:ext uri="{FF2B5EF4-FFF2-40B4-BE49-F238E27FC236}">
                <a16:creationId xmlns:a16="http://schemas.microsoft.com/office/drawing/2014/main" id="{3CF933B6-5C19-4237-2617-0DD44B161849}"/>
              </a:ext>
            </a:extLst>
          </p:cNvPr>
          <p:cNvSpPr txBox="1"/>
          <p:nvPr/>
        </p:nvSpPr>
        <p:spPr>
          <a:xfrm>
            <a:off x="156121" y="4334653"/>
            <a:ext cx="2771527" cy="3904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821531" rtl="0" fontAlgn="auto" latinLnBrk="0" hangingPunct="0">
              <a:lnSpc>
                <a:spcPct val="100000"/>
              </a:lnSpc>
              <a:spcBef>
                <a:spcPts val="0"/>
              </a:spcBef>
              <a:spcAft>
                <a:spcPts val="0"/>
              </a:spcAft>
              <a:buClrTx/>
              <a:buSzTx/>
              <a:buFontTx/>
              <a:buNone/>
              <a:tabLst/>
            </a:pPr>
            <a:r>
              <a:rPr kumimoji="0" lang="en-GB" sz="1600" b="0" i="0" u="none" strike="noStrike" cap="none" spc="0" normalizeH="0" baseline="0" dirty="0">
                <a:ln>
                  <a:noFill/>
                </a:ln>
                <a:solidFill>
                  <a:srgbClr val="000000"/>
                </a:solidFill>
                <a:effectLst/>
                <a:uFillTx/>
                <a:latin typeface="Avenir Book"/>
                <a:ea typeface="Avenir Book"/>
                <a:cs typeface="Avenir Book"/>
                <a:sym typeface="Avenir Book"/>
              </a:rPr>
              <a:t>Experiment at FACET (SLAC)</a:t>
            </a:r>
          </a:p>
        </p:txBody>
      </p:sp>
      <p:pic>
        <p:nvPicPr>
          <p:cNvPr id="21" name="Picture 20">
            <a:extLst>
              <a:ext uri="{FF2B5EF4-FFF2-40B4-BE49-F238E27FC236}">
                <a16:creationId xmlns:a16="http://schemas.microsoft.com/office/drawing/2014/main" id="{74C9A514-E81B-062F-8449-02F491619CAD}"/>
              </a:ext>
            </a:extLst>
          </p:cNvPr>
          <p:cNvPicPr>
            <a:picLocks noChangeAspect="1"/>
          </p:cNvPicPr>
          <p:nvPr/>
        </p:nvPicPr>
        <p:blipFill>
          <a:blip r:embed="rId6"/>
          <a:stretch>
            <a:fillRect/>
          </a:stretch>
        </p:blipFill>
        <p:spPr>
          <a:xfrm>
            <a:off x="7564165" y="5116418"/>
            <a:ext cx="4136408" cy="1089660"/>
          </a:xfrm>
          <a:prstGeom prst="rect">
            <a:avLst/>
          </a:prstGeom>
        </p:spPr>
      </p:pic>
      <p:sp>
        <p:nvSpPr>
          <p:cNvPr id="22" name="TextBox 21">
            <a:extLst>
              <a:ext uri="{FF2B5EF4-FFF2-40B4-BE49-F238E27FC236}">
                <a16:creationId xmlns:a16="http://schemas.microsoft.com/office/drawing/2014/main" id="{33894654-5267-DA38-A439-AEC5CDB538FC}"/>
              </a:ext>
            </a:extLst>
          </p:cNvPr>
          <p:cNvSpPr txBox="1"/>
          <p:nvPr/>
        </p:nvSpPr>
        <p:spPr>
          <a:xfrm>
            <a:off x="7392144" y="4653136"/>
            <a:ext cx="4404153" cy="3904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821531" rtl="0" fontAlgn="auto" latinLnBrk="0" hangingPunct="0">
              <a:lnSpc>
                <a:spcPct val="100000"/>
              </a:lnSpc>
              <a:spcBef>
                <a:spcPts val="0"/>
              </a:spcBef>
              <a:spcAft>
                <a:spcPts val="0"/>
              </a:spcAft>
              <a:buClrTx/>
              <a:buSzTx/>
              <a:buFontTx/>
              <a:buNone/>
              <a:tabLst/>
            </a:pPr>
            <a:r>
              <a:rPr kumimoji="0" lang="en-GB" sz="1600" b="0" i="0" u="none" strike="noStrike" cap="none" spc="0" normalizeH="0" baseline="0" dirty="0">
                <a:ln>
                  <a:noFill/>
                </a:ln>
                <a:solidFill>
                  <a:srgbClr val="000000"/>
                </a:solidFill>
                <a:effectLst/>
                <a:uFillTx/>
                <a:latin typeface="Avenir Book"/>
                <a:ea typeface="Avenir Book"/>
                <a:cs typeface="Avenir Book"/>
                <a:sym typeface="Avenir Book"/>
              </a:rPr>
              <a:t>Tests of Beam-based orbit correction at FACET</a:t>
            </a:r>
          </a:p>
        </p:txBody>
      </p:sp>
    </p:spTree>
    <p:extLst>
      <p:ext uri="{BB962C8B-B14F-4D97-AF65-F5344CB8AC3E}">
        <p14:creationId xmlns:p14="http://schemas.microsoft.com/office/powerpoint/2010/main" val="149525007"/>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16C84-9F24-4B4A-8DED-BF9C899C6545}"/>
              </a:ext>
            </a:extLst>
          </p:cNvPr>
          <p:cNvSpPr>
            <a:spLocks noGrp="1"/>
          </p:cNvSpPr>
          <p:nvPr>
            <p:ph type="title" idx="4294967295"/>
          </p:nvPr>
        </p:nvSpPr>
        <p:spPr>
          <a:xfrm>
            <a:off x="-96688" y="188640"/>
            <a:ext cx="9865096" cy="834527"/>
          </a:xfrm>
        </p:spPr>
        <p:txBody>
          <a:bodyPr>
            <a:noAutofit/>
          </a:bodyPr>
          <a:lstStyle/>
          <a:p>
            <a:pPr algn="ctr"/>
            <a:r>
              <a:rPr lang="en-US" sz="3600" dirty="0">
                <a:latin typeface="Avenir Book" panose="02000503020000020003" pitchFamily="2" charset="0"/>
              </a:rPr>
              <a:t>Running on renewables and when electricity is cheap </a:t>
            </a:r>
          </a:p>
        </p:txBody>
      </p:sp>
      <p:sp>
        <p:nvSpPr>
          <p:cNvPr id="3" name="Content Placeholder 2">
            <a:extLst>
              <a:ext uri="{FF2B5EF4-FFF2-40B4-BE49-F238E27FC236}">
                <a16:creationId xmlns:a16="http://schemas.microsoft.com/office/drawing/2014/main" id="{7F16CAEB-F101-0D49-BDE7-D46603ED566B}"/>
              </a:ext>
            </a:extLst>
          </p:cNvPr>
          <p:cNvSpPr>
            <a:spLocks noGrp="1"/>
          </p:cNvSpPr>
          <p:nvPr>
            <p:ph sz="quarter" idx="4294967295"/>
          </p:nvPr>
        </p:nvSpPr>
        <p:spPr>
          <a:xfrm>
            <a:off x="1799894" y="1052736"/>
            <a:ext cx="7320442" cy="3483652"/>
          </a:xfrm>
          <a:prstGeom prst="rect">
            <a:avLst/>
          </a:prstGeom>
        </p:spPr>
        <p:txBody>
          <a:bodyPr>
            <a:noAutofit/>
          </a:bodyPr>
          <a:lstStyle/>
          <a:p>
            <a:pPr>
              <a:spcBef>
                <a:spcPts val="0"/>
              </a:spcBef>
            </a:pPr>
            <a:r>
              <a:rPr lang="en-US" sz="1200" dirty="0">
                <a:latin typeface="Arial" panose="020B0604020202020204" pitchFamily="34" charset="0"/>
                <a:cs typeface="Arial" panose="020B0604020202020204" pitchFamily="34" charset="0"/>
              </a:rPr>
              <a:t>Two studies in 2017:</a:t>
            </a:r>
          </a:p>
          <a:p>
            <a:pPr marL="171450" indent="-171450">
              <a:spcBef>
                <a:spcPts val="0"/>
              </a:spcBef>
            </a:pPr>
            <a:r>
              <a:rPr lang="en-US" sz="1200" b="0" dirty="0">
                <a:latin typeface="Arial" panose="020B0604020202020204" pitchFamily="34" charset="0"/>
                <a:cs typeface="Arial" panose="020B0604020202020204" pitchFamily="34" charset="0"/>
              </a:rPr>
              <a:t>Supply the annual electricity demand of the CLIC-380 by installing local wind and PV generators (this could be e.g. achieved by 330 MW-peak PV and 220 MW-peak wind generators) at a cost of slightly more than 10% of the CLIC 380 GeV cost.</a:t>
            </a:r>
          </a:p>
          <a:p>
            <a:pPr marL="527050" lvl="1" indent="-171450">
              <a:spcBef>
                <a:spcPts val="0"/>
              </a:spcBef>
            </a:pPr>
            <a:r>
              <a:rPr lang="en-US" sz="1200" dirty="0">
                <a:latin typeface="Arial" panose="020B0604020202020204" pitchFamily="34" charset="0"/>
                <a:cs typeface="Arial" panose="020B0604020202020204" pitchFamily="34" charset="0"/>
              </a:rPr>
              <a:t>Study done for 200 MW, in reality only  ~110 MW are needed   </a:t>
            </a:r>
          </a:p>
          <a:p>
            <a:pPr marL="171450" indent="-171450">
              <a:spcBef>
                <a:spcPts val="0"/>
              </a:spcBef>
            </a:pPr>
            <a:r>
              <a:rPr lang="en-US" sz="1200" b="0" dirty="0">
                <a:latin typeface="Arial" panose="020B0604020202020204" pitchFamily="34" charset="0"/>
                <a:cs typeface="Arial" panose="020B0604020202020204" pitchFamily="34" charset="0"/>
              </a:rPr>
              <a:t>Self-sufficiency during all times can not be reached but 54% of the time CLIC could run independently from public electricity supply with the portfolio simulated. </a:t>
            </a:r>
          </a:p>
          <a:p>
            <a:pPr>
              <a:spcBef>
                <a:spcPts val="0"/>
              </a:spcBef>
            </a:pPr>
            <a:r>
              <a:rPr lang="en-US" sz="1200" b="0" dirty="0">
                <a:latin typeface="Arial" panose="020B0604020202020204" pitchFamily="34" charset="0"/>
                <a:cs typeface="Arial" panose="020B0604020202020204" pitchFamily="34" charset="0"/>
              </a:rPr>
              <a:t> </a:t>
            </a:r>
          </a:p>
          <a:p>
            <a:pPr marL="365125" indent="-171450">
              <a:spcBef>
                <a:spcPts val="0"/>
              </a:spcBef>
            </a:pPr>
            <a:r>
              <a:rPr lang="en-US" sz="1200" b="0" dirty="0">
                <a:latin typeface="Arial" panose="020B0604020202020204" pitchFamily="34" charset="0"/>
                <a:cs typeface="Arial" panose="020B0604020202020204" pitchFamily="34" charset="0"/>
              </a:rPr>
              <a:t>Can one run an accelerator as CLIC in a mode where one turn “on” and “off” depending prices (fluctuating with weather, demand, </a:t>
            </a:r>
            <a:r>
              <a:rPr lang="en-US" sz="1200" b="0" dirty="0" err="1">
                <a:latin typeface="Arial" panose="020B0604020202020204" pitchFamily="34" charset="0"/>
                <a:cs typeface="Arial" panose="020B0604020202020204" pitchFamily="34" charset="0"/>
              </a:rPr>
              <a:t>etc</a:t>
            </a:r>
            <a:r>
              <a:rPr lang="en-US" sz="1200" b="0" dirty="0">
                <a:latin typeface="Arial" panose="020B0604020202020204" pitchFamily="34" charset="0"/>
                <a:cs typeface="Arial" panose="020B0604020202020204" pitchFamily="34" charset="0"/>
              </a:rPr>
              <a:t>) ?</a:t>
            </a:r>
          </a:p>
          <a:p>
            <a:pPr marL="365125" indent="-171450">
              <a:spcBef>
                <a:spcPts val="0"/>
              </a:spcBef>
            </a:pPr>
            <a:r>
              <a:rPr lang="en-US" sz="1200" b="0" dirty="0">
                <a:latin typeface="Arial" panose="020B0604020202020204" pitchFamily="34" charset="0"/>
                <a:cs typeface="Arial" panose="020B0604020202020204" pitchFamily="34" charset="0"/>
              </a:rPr>
              <a:t>Specify transition times (relatively fast for a LC) and the annual luminosity goal </a:t>
            </a:r>
          </a:p>
          <a:p>
            <a:pPr marL="365125" indent="-171450">
              <a:spcBef>
                <a:spcPts val="0"/>
              </a:spcBef>
            </a:pPr>
            <a:r>
              <a:rPr lang="en-US" sz="1200" b="0" dirty="0">
                <a:latin typeface="Arial" panose="020B0604020202020204" pitchFamily="34" charset="0"/>
                <a:cs typeface="Arial" panose="020B0604020202020204" pitchFamily="34" charset="0"/>
              </a:rPr>
              <a:t>Significant savings – but the largest saving is the obvious one, not running in the winter.</a:t>
            </a:r>
          </a:p>
          <a:p>
            <a:pPr marL="365125" indent="-171450">
              <a:spcBef>
                <a:spcPts val="0"/>
              </a:spcBef>
            </a:pPr>
            <a:r>
              <a:rPr lang="en-US" sz="1200" b="0" dirty="0">
                <a:latin typeface="Arial" panose="020B0604020202020204" pitchFamily="34" charset="0"/>
                <a:cs typeface="Arial" panose="020B0604020202020204" pitchFamily="34" charset="0"/>
              </a:rPr>
              <a:t>Flexibility to adjust the power demand is expected to become increasingly important and in demand by energy companies. </a:t>
            </a:r>
          </a:p>
          <a:p>
            <a:pPr marL="171450" indent="-171450">
              <a:spcBef>
                <a:spcPts val="0"/>
              </a:spcBef>
            </a:pPr>
            <a:r>
              <a:rPr lang="en-US" sz="1200" b="0" dirty="0">
                <a:latin typeface="Arial" panose="020B0604020202020204" pitchFamily="34" charset="0"/>
                <a:cs typeface="Arial" panose="020B0604020202020204" pitchFamily="34" charset="0"/>
              </a:rPr>
              <a:t>More information (</a:t>
            </a:r>
            <a:r>
              <a:rPr lang="en-US" sz="1200" b="0" dirty="0">
                <a:latin typeface="Arial" panose="020B0604020202020204" pitchFamily="34" charset="0"/>
                <a:cs typeface="Arial" panose="020B0604020202020204" pitchFamily="34" charset="0"/>
                <a:hlinkClick r:id="rId3"/>
              </a:rPr>
              <a:t>link</a:t>
            </a:r>
            <a:r>
              <a:rPr lang="en-US" sz="1200" b="0" dirty="0">
                <a:latin typeface="Arial" panose="020B0604020202020204" pitchFamily="34" charset="0"/>
                <a:cs typeface="Arial" panose="020B0604020202020204" pitchFamily="34" charset="0"/>
              </a:rPr>
              <a:t>)</a:t>
            </a:r>
          </a:p>
          <a:p>
            <a:pPr marL="171450" indent="-171450">
              <a:spcBef>
                <a:spcPts val="0"/>
              </a:spcBef>
            </a:pPr>
            <a:endParaRPr lang="en-US" sz="1200" b="0" dirty="0">
              <a:latin typeface="Arial" panose="020B0604020202020204" pitchFamily="34" charset="0"/>
              <a:cs typeface="Arial" panose="020B0604020202020204" pitchFamily="34" charset="0"/>
            </a:endParaRPr>
          </a:p>
          <a:p>
            <a:pPr marL="171450" indent="-171450">
              <a:spcBef>
                <a:spcPts val="0"/>
              </a:spcBef>
            </a:pPr>
            <a:endParaRPr lang="en-US" sz="1200" b="0" dirty="0">
              <a:latin typeface="Arial" panose="020B0604020202020204" pitchFamily="34" charset="0"/>
              <a:cs typeface="Arial" panose="020B0604020202020204" pitchFamily="34" charset="0"/>
            </a:endParaRPr>
          </a:p>
          <a:p>
            <a:pPr marL="171450" indent="-171450">
              <a:spcBef>
                <a:spcPts val="0"/>
              </a:spcBef>
            </a:pPr>
            <a:endParaRPr lang="en-US" sz="1200" b="0"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05EB5356-B627-A24D-8F9D-3DFE8FF05048}"/>
              </a:ext>
            </a:extLst>
          </p:cNvPr>
          <p:cNvGrpSpPr/>
          <p:nvPr/>
        </p:nvGrpSpPr>
        <p:grpSpPr>
          <a:xfrm>
            <a:off x="318507" y="879119"/>
            <a:ext cx="1292989" cy="2216770"/>
            <a:chOff x="229428" y="1534886"/>
            <a:chExt cx="1881762" cy="3788228"/>
          </a:xfrm>
        </p:grpSpPr>
        <p:pic>
          <p:nvPicPr>
            <p:cNvPr id="3074" name="Picture 2">
              <a:extLst>
                <a:ext uri="{FF2B5EF4-FFF2-40B4-BE49-F238E27FC236}">
                  <a16:creationId xmlns:a16="http://schemas.microsoft.com/office/drawing/2014/main" id="{9A784DEE-EC02-AA42-BA5C-D409C2DFF4E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33768"/>
            <a:stretch/>
          </p:blipFill>
          <p:spPr bwMode="auto">
            <a:xfrm>
              <a:off x="229428" y="1534886"/>
              <a:ext cx="1881762" cy="378822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D1F4522-5B1B-A742-A54A-E5AAA7EF395B}"/>
                </a:ext>
              </a:extLst>
            </p:cNvPr>
            <p:cNvSpPr txBox="1"/>
            <p:nvPr/>
          </p:nvSpPr>
          <p:spPr>
            <a:xfrm rot="16200000">
              <a:off x="-446719" y="3492159"/>
              <a:ext cx="1598514" cy="246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white"/>
                  </a:solidFill>
                  <a:effectLst/>
                  <a:uLnTx/>
                  <a:uFillTx/>
                  <a:latin typeface="Calibri" panose="020F0502020204030204"/>
                  <a:ea typeface="+mn-ea"/>
                  <a:cs typeface="+mn-cs"/>
                  <a:hlinkClick r:id="rId5">
                    <a:extLst>
                      <a:ext uri="{A12FA001-AC4F-418D-AE19-62706E023703}">
                        <ahyp:hlinkClr xmlns:ahyp="http://schemas.microsoft.com/office/drawing/2018/hyperlinkcolor" val="tx"/>
                      </a:ext>
                    </a:extLst>
                  </a:hlinkClick>
                </a:rPr>
                <a:t>Victor Gleim</a:t>
              </a:r>
              <a:r>
                <a:rPr kumimoji="0" lang="en-GB" sz="1000" b="0"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GB" sz="1000" b="0" i="0" u="none" strike="noStrike" kern="1200" cap="none" spc="0" normalizeH="0" baseline="0" noProof="0" dirty="0">
                  <a:ln>
                    <a:noFill/>
                  </a:ln>
                  <a:solidFill>
                    <a:prstClr val="white"/>
                  </a:solidFill>
                  <a:effectLst/>
                  <a:uLnTx/>
                  <a:uFillTx/>
                  <a:latin typeface="Calibri" panose="020F0502020204030204"/>
                  <a:ea typeface="+mn-ea"/>
                  <a:cs typeface="+mn-cs"/>
                  <a:hlinkClick r:id="rId6">
                    <a:extLst>
                      <a:ext uri="{A12FA001-AC4F-418D-AE19-62706E023703}">
                        <ahyp:hlinkClr xmlns:ahyp="http://schemas.microsoft.com/office/drawing/2018/hyperlinkcolor" val="tx"/>
                      </a:ext>
                    </a:extLst>
                  </a:hlinkClick>
                </a:rPr>
                <a:t>CC-BY-SA-4.0</a:t>
              </a:r>
              <a:endParaRPr kumimoji="0" lang="en-GB" sz="1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pic>
        <p:nvPicPr>
          <p:cNvPr id="8" name="Picture 7">
            <a:extLst>
              <a:ext uri="{FF2B5EF4-FFF2-40B4-BE49-F238E27FC236}">
                <a16:creationId xmlns:a16="http://schemas.microsoft.com/office/drawing/2014/main" id="{A92CADD3-097A-A74C-909A-F0C378126C7E}"/>
              </a:ext>
            </a:extLst>
          </p:cNvPr>
          <p:cNvPicPr>
            <a:picLocks noChangeAspect="1"/>
          </p:cNvPicPr>
          <p:nvPr/>
        </p:nvPicPr>
        <p:blipFill>
          <a:blip r:embed="rId7"/>
          <a:stretch>
            <a:fillRect/>
          </a:stretch>
        </p:blipFill>
        <p:spPr>
          <a:xfrm>
            <a:off x="327532" y="3107681"/>
            <a:ext cx="1274940" cy="897383"/>
          </a:xfrm>
          <a:prstGeom prst="rect">
            <a:avLst/>
          </a:prstGeom>
        </p:spPr>
      </p:pic>
      <p:pic>
        <p:nvPicPr>
          <p:cNvPr id="9" name="Content Placeholder 7">
            <a:extLst>
              <a:ext uri="{FF2B5EF4-FFF2-40B4-BE49-F238E27FC236}">
                <a16:creationId xmlns:a16="http://schemas.microsoft.com/office/drawing/2014/main" id="{C6CD9C93-D149-08F5-0638-52248380FDEF}"/>
              </a:ext>
            </a:extLst>
          </p:cNvPr>
          <p:cNvPicPr>
            <a:picLocks noChangeAspect="1"/>
          </p:cNvPicPr>
          <p:nvPr/>
        </p:nvPicPr>
        <p:blipFill>
          <a:blip r:embed="rId8"/>
          <a:stretch>
            <a:fillRect/>
          </a:stretch>
        </p:blipFill>
        <p:spPr>
          <a:xfrm>
            <a:off x="9501388" y="1399803"/>
            <a:ext cx="2363080" cy="2245221"/>
          </a:xfrm>
          <a:prstGeom prst="rect">
            <a:avLst/>
          </a:prstGeom>
        </p:spPr>
      </p:pic>
      <p:sp>
        <p:nvSpPr>
          <p:cNvPr id="12" name="TextBox 11">
            <a:extLst>
              <a:ext uri="{FF2B5EF4-FFF2-40B4-BE49-F238E27FC236}">
                <a16:creationId xmlns:a16="http://schemas.microsoft.com/office/drawing/2014/main" id="{751B49FE-42CE-69A9-1894-80A1D2576B10}"/>
              </a:ext>
            </a:extLst>
          </p:cNvPr>
          <p:cNvSpPr txBox="1"/>
          <p:nvPr/>
        </p:nvSpPr>
        <p:spPr>
          <a:xfrm>
            <a:off x="3359696" y="4257670"/>
            <a:ext cx="8280920" cy="2123658"/>
          </a:xfrm>
          <a:prstGeom prst="rect">
            <a:avLst/>
          </a:prstGeom>
          <a:solidFill>
            <a:schemeClr val="bg1"/>
          </a:solidFill>
        </p:spPr>
        <p:txBody>
          <a:bodyPr wrap="square">
            <a:spAutoFit/>
          </a:bodyPr>
          <a:lstStyle/>
          <a:p>
            <a:r>
              <a:rPr lang="en-US" sz="1200" b="1" i="0" u="none" strike="noStrike" dirty="0">
                <a:solidFill>
                  <a:srgbClr val="000000"/>
                </a:solidFill>
                <a:effectLst/>
              </a:rPr>
              <a:t>A real implementation: </a:t>
            </a:r>
          </a:p>
          <a:p>
            <a:r>
              <a:rPr lang="en-US" sz="1200" b="0" i="0" u="none" strike="noStrike" dirty="0">
                <a:solidFill>
                  <a:srgbClr val="000000"/>
                </a:solidFill>
                <a:effectLst/>
              </a:rPr>
              <a:t>A physical power purchase agreement (PPA) is a long-term contract for the supply of electricity at a defined, fixed price at the start and then indexed every year, negotiated between a producer of renewable electricity and a consumer for a defined period (generally 15 to 20 years).</a:t>
            </a:r>
          </a:p>
          <a:p>
            <a:r>
              <a:rPr lang="en-US" sz="1200" dirty="0">
                <a:solidFill>
                  <a:srgbClr val="000000"/>
                </a:solidFill>
              </a:rPr>
              <a:t>Being considered for CERN initially at limited scale. </a:t>
            </a:r>
          </a:p>
          <a:p>
            <a:r>
              <a:rPr lang="en-US" sz="1200" dirty="0">
                <a:solidFill>
                  <a:srgbClr val="000000"/>
                </a:solidFill>
              </a:rPr>
              <a:t>Advantages: price, price stability, green, renewable. </a:t>
            </a:r>
          </a:p>
          <a:p>
            <a:endParaRPr lang="en-US" sz="1200" dirty="0">
              <a:solidFill>
                <a:srgbClr val="000000"/>
              </a:solidFill>
            </a:endParaRPr>
          </a:p>
          <a:p>
            <a:r>
              <a:rPr lang="en-US" sz="1200" dirty="0">
                <a:solidFill>
                  <a:srgbClr val="000000"/>
                </a:solidFill>
              </a:rPr>
              <a:t>Nuclear energy remains very important, on the timescale of a future CERN facility: SMEs</a:t>
            </a:r>
          </a:p>
          <a:p>
            <a:endParaRPr lang="en-US" sz="1200" dirty="0">
              <a:solidFill>
                <a:srgbClr val="000000"/>
              </a:solidFill>
            </a:endParaRPr>
          </a:p>
          <a:p>
            <a:r>
              <a:rPr lang="en-US" sz="1200" dirty="0">
                <a:solidFill>
                  <a:srgbClr val="000000"/>
                </a:solidFill>
                <a:highlight>
                  <a:srgbClr val="FFFF00"/>
                </a:highlight>
              </a:rPr>
              <a:t>Must be a goal to run future accelerator at CERN primarily on green and more renewable energy with very low carbon footprint. However, energy costs will remain a concern</a:t>
            </a:r>
          </a:p>
        </p:txBody>
      </p:sp>
      <p:pic>
        <p:nvPicPr>
          <p:cNvPr id="14" name="Picture 13">
            <a:extLst>
              <a:ext uri="{FF2B5EF4-FFF2-40B4-BE49-F238E27FC236}">
                <a16:creationId xmlns:a16="http://schemas.microsoft.com/office/drawing/2014/main" id="{62A5E48A-C6CC-16BD-1F52-7C42BD3542C7}"/>
              </a:ext>
            </a:extLst>
          </p:cNvPr>
          <p:cNvPicPr>
            <a:picLocks noChangeAspect="1"/>
          </p:cNvPicPr>
          <p:nvPr/>
        </p:nvPicPr>
        <p:blipFill>
          <a:blip r:embed="rId9"/>
          <a:stretch>
            <a:fillRect/>
          </a:stretch>
        </p:blipFill>
        <p:spPr>
          <a:xfrm>
            <a:off x="151718" y="4005064"/>
            <a:ext cx="2919556" cy="2558570"/>
          </a:xfrm>
          <a:prstGeom prst="rect">
            <a:avLst/>
          </a:prstGeom>
        </p:spPr>
      </p:pic>
      <p:sp>
        <p:nvSpPr>
          <p:cNvPr id="6" name="Slide Number Placeholder 5">
            <a:extLst>
              <a:ext uri="{FF2B5EF4-FFF2-40B4-BE49-F238E27FC236}">
                <a16:creationId xmlns:a16="http://schemas.microsoft.com/office/drawing/2014/main" id="{1C1E5539-F3A4-ED16-8A6E-90B171BF38C8}"/>
              </a:ext>
            </a:extLst>
          </p:cNvPr>
          <p:cNvSpPr>
            <a:spLocks noGrp="1"/>
          </p:cNvSpPr>
          <p:nvPr>
            <p:ph type="sldNum" sz="quarter" idx="10"/>
          </p:nvPr>
        </p:nvSpPr>
        <p:spPr/>
        <p:txBody>
          <a:bodyPr/>
          <a:lstStyle/>
          <a:p>
            <a:fld id="{D9BF5071-ED05-4944-80F9-6D12E6F81990}" type="slidenum">
              <a:rPr lang="en-US" smtClean="0"/>
              <a:t>19</a:t>
            </a:fld>
            <a:endParaRPr lang="en-US"/>
          </a:p>
        </p:txBody>
      </p:sp>
    </p:spTree>
    <p:extLst>
      <p:ext uri="{BB962C8B-B14F-4D97-AF65-F5344CB8AC3E}">
        <p14:creationId xmlns:p14="http://schemas.microsoft.com/office/powerpoint/2010/main" val="1327032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E84C79A-79B3-444C-9444-F77EF68B6C3E}"/>
              </a:ext>
            </a:extLst>
          </p:cNvPr>
          <p:cNvPicPr>
            <a:picLocks noChangeAspect="1"/>
          </p:cNvPicPr>
          <p:nvPr/>
        </p:nvPicPr>
        <p:blipFill>
          <a:blip r:embed="rId3"/>
          <a:stretch>
            <a:fillRect/>
          </a:stretch>
        </p:blipFill>
        <p:spPr>
          <a:xfrm>
            <a:off x="274534" y="4149080"/>
            <a:ext cx="2293074" cy="2357750"/>
          </a:xfrm>
          <a:prstGeom prst="rect">
            <a:avLst/>
          </a:prstGeom>
          <a:effectLst>
            <a:outerShdw blurRad="419100" dist="152400" dir="5400000" algn="ctr" rotWithShape="0">
              <a:schemeClr val="tx1">
                <a:alpha val="39000"/>
              </a:schemeClr>
            </a:outerShdw>
          </a:effectLst>
        </p:spPr>
      </p:pic>
      <p:pic>
        <p:nvPicPr>
          <p:cNvPr id="211" name="derniere.pdf" descr="derniere.pdf"/>
          <p:cNvPicPr>
            <a:picLocks noChangeAspect="1"/>
          </p:cNvPicPr>
          <p:nvPr/>
        </p:nvPicPr>
        <p:blipFill>
          <a:blip r:embed="rId4"/>
          <a:stretch>
            <a:fillRect/>
          </a:stretch>
        </p:blipFill>
        <p:spPr>
          <a:xfrm>
            <a:off x="335360" y="1268760"/>
            <a:ext cx="5149374" cy="3641343"/>
          </a:xfrm>
          <a:prstGeom prst="rect">
            <a:avLst/>
          </a:prstGeom>
          <a:ln w="12700">
            <a:miter lim="400000"/>
          </a:ln>
        </p:spPr>
      </p:pic>
      <p:sp>
        <p:nvSpPr>
          <p:cNvPr id="216" name="Proposed e+e– linear colliders – CLIC"/>
          <p:cNvSpPr>
            <a:spLocks noGrp="1"/>
          </p:cNvSpPr>
          <p:nvPr>
            <p:ph type="title"/>
          </p:nvPr>
        </p:nvSpPr>
        <p:spPr>
          <a:prstGeom prst="rect">
            <a:avLst/>
          </a:prstGeom>
        </p:spPr>
        <p:txBody>
          <a:bodyPr/>
          <a:lstStyle/>
          <a:p>
            <a:pPr>
              <a:defRPr sz="6400">
                <a:latin typeface="Avenir Heavy"/>
                <a:ea typeface="Avenir Heavy"/>
                <a:cs typeface="Avenir Heavy"/>
                <a:sym typeface="Avenir Heavy"/>
              </a:defRPr>
            </a:pPr>
            <a:r>
              <a:rPr lang="en-US" sz="3200" dirty="0">
                <a:latin typeface="Avenir Light" panose="020B0402020203020204" pitchFamily="34" charset="77"/>
                <a:sym typeface="Avenir Heavy"/>
              </a:rPr>
              <a:t>The Compact Linear Collider (CLIC)</a:t>
            </a:r>
          </a:p>
        </p:txBody>
      </p:sp>
      <p:sp>
        <p:nvSpPr>
          <p:cNvPr id="213" name="The Compact Linear Collider (CLIC)…"/>
          <p:cNvSpPr txBox="1"/>
          <p:nvPr/>
        </p:nvSpPr>
        <p:spPr>
          <a:xfrm>
            <a:off x="5654921" y="912577"/>
            <a:ext cx="6016733" cy="51554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t">
            <a:spAutoFit/>
          </a:bodyPr>
          <a:lstStyle/>
          <a:p>
            <a:pPr marL="0" marR="0" lvl="0" indent="0" algn="l" defTabSz="410766" rtl="0" eaLnBrk="1" fontAlgn="auto" latinLnBrk="0" hangingPunct="0">
              <a:lnSpc>
                <a:spcPct val="120000"/>
              </a:lnSpc>
              <a:spcBef>
                <a:spcPts val="0"/>
              </a:spcBef>
              <a:spcAft>
                <a:spcPts val="0"/>
              </a:spcAft>
              <a:buClrTx/>
              <a:buSzTx/>
              <a:buFontTx/>
              <a:buNone/>
              <a:tabLst/>
              <a:defRPr sz="3200">
                <a:latin typeface="Avenir Heavy"/>
                <a:ea typeface="Avenir Heavy"/>
                <a:cs typeface="Avenir Heavy"/>
                <a:sym typeface="Avenir Heavy"/>
              </a:defRPr>
            </a:pPr>
            <a:endParaRPr kumimoji="0" lang="en-US" sz="1600" b="0" i="0" u="none" strike="noStrike" kern="0" cap="none" spc="0" normalizeH="0" baseline="0" noProof="0" dirty="0">
              <a:ln>
                <a:noFill/>
              </a:ln>
              <a:solidFill>
                <a:srgbClr val="000000"/>
              </a:solidFill>
              <a:effectLst/>
              <a:uLnTx/>
              <a:uFillTx/>
              <a:latin typeface="Avenir Heavy"/>
              <a:sym typeface="Avenir Heavy"/>
            </a:endParaRP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200"/>
            </a:pPr>
            <a:r>
              <a:rPr kumimoji="0" lang="en-US" sz="1600" b="1" i="0" u="none" strike="noStrike" kern="0" cap="none" spc="0" normalizeH="0" baseline="0" noProof="0" dirty="0">
                <a:ln>
                  <a:noFill/>
                </a:ln>
                <a:solidFill>
                  <a:srgbClr val="000000"/>
                </a:solidFill>
                <a:effectLst/>
                <a:uLnTx/>
                <a:uFillTx/>
                <a:latin typeface="Avenir Book"/>
                <a:sym typeface="Avenir Book"/>
              </a:rPr>
              <a:t>Timeline: </a:t>
            </a:r>
            <a:r>
              <a:rPr kumimoji="0" lang="en-US" sz="1600" b="0" i="0" u="none" strike="noStrike" kern="0" cap="none" spc="0" normalizeH="0" baseline="0" noProof="0" dirty="0">
                <a:ln>
                  <a:noFill/>
                </a:ln>
                <a:solidFill>
                  <a:srgbClr val="000000"/>
                </a:solidFill>
                <a:effectLst/>
                <a:uLnTx/>
                <a:uFillTx/>
                <a:latin typeface="Avenir Book"/>
                <a:sym typeface="Avenir Book"/>
              </a:rPr>
              <a:t>Electron-positron linear collider at CERN for the era beyond HL-LHC </a:t>
            </a: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200"/>
            </a:pPr>
            <a:r>
              <a:rPr kumimoji="0" lang="en-US" sz="1600" b="1" i="0" u="none" strike="noStrike" kern="0" cap="none" spc="0" normalizeH="0" baseline="0" noProof="0" dirty="0">
                <a:ln>
                  <a:noFill/>
                </a:ln>
                <a:solidFill>
                  <a:srgbClr val="000000"/>
                </a:solidFill>
                <a:effectLst/>
                <a:uLnTx/>
                <a:uFillTx/>
                <a:latin typeface="Avenir Book"/>
                <a:sym typeface="Avenir Book"/>
              </a:rPr>
              <a:t>Compact: </a:t>
            </a:r>
            <a:r>
              <a:rPr kumimoji="0" sz="1600" b="0" i="0" u="none" strike="noStrike" kern="0" cap="none" spc="0" normalizeH="0" baseline="0" noProof="0" dirty="0">
                <a:ln>
                  <a:noFill/>
                </a:ln>
                <a:solidFill>
                  <a:srgbClr val="000000"/>
                </a:solidFill>
                <a:effectLst/>
                <a:uLnTx/>
                <a:uFillTx/>
                <a:latin typeface="Avenir Book"/>
                <a:sym typeface="Avenir Book"/>
              </a:rPr>
              <a:t>Novel and unique two-beam accelerating technique with high-gradient room temperature RF cavities (~20’500 </a:t>
            </a:r>
            <a:r>
              <a:rPr kumimoji="0" lang="en-US" sz="1600" b="0" i="0" u="none" strike="noStrike" kern="0" cap="none" spc="0" normalizeH="0" baseline="0" noProof="0" dirty="0">
                <a:ln>
                  <a:noFill/>
                </a:ln>
                <a:solidFill>
                  <a:srgbClr val="000000"/>
                </a:solidFill>
                <a:effectLst/>
                <a:uLnTx/>
                <a:uFillTx/>
                <a:latin typeface="Avenir Book"/>
                <a:sym typeface="Avenir Book"/>
              </a:rPr>
              <a:t>structures</a:t>
            </a:r>
            <a:r>
              <a:rPr kumimoji="0" sz="1600" b="0" i="0" u="none" strike="noStrike" kern="0" cap="none" spc="0" normalizeH="0" baseline="0" noProof="0" dirty="0">
                <a:ln>
                  <a:noFill/>
                </a:ln>
                <a:solidFill>
                  <a:srgbClr val="000000"/>
                </a:solidFill>
                <a:effectLst/>
                <a:uLnTx/>
                <a:uFillTx/>
                <a:latin typeface="Avenir Book"/>
                <a:sym typeface="Avenir Book"/>
              </a:rPr>
              <a:t> at 380 GeV)</a:t>
            </a:r>
            <a:r>
              <a:rPr kumimoji="0" lang="en-US" sz="1600" b="0" i="0" u="none" strike="noStrike" kern="0" cap="none" spc="0" normalizeH="0" baseline="0" noProof="0" dirty="0">
                <a:ln>
                  <a:noFill/>
                </a:ln>
                <a:solidFill>
                  <a:srgbClr val="000000"/>
                </a:solidFill>
                <a:effectLst/>
                <a:uLnTx/>
                <a:uFillTx/>
                <a:latin typeface="Avenir Book"/>
                <a:sym typeface="Avenir Book"/>
              </a:rPr>
              <a:t>, ~11km in its initial phase</a:t>
            </a:r>
            <a:endParaRPr kumimoji="0" sz="1600" b="0" i="0" u="none" strike="noStrike" kern="0" cap="none" spc="0" normalizeH="0" baseline="0" noProof="0" dirty="0">
              <a:ln>
                <a:noFill/>
              </a:ln>
              <a:solidFill>
                <a:srgbClr val="000000"/>
              </a:solidFill>
              <a:effectLst/>
              <a:uLnTx/>
              <a:uFillTx/>
              <a:latin typeface="Avenir Book"/>
              <a:sym typeface="Avenir Book"/>
            </a:endParaRP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200"/>
            </a:pPr>
            <a:r>
              <a:rPr kumimoji="0" lang="en-US" sz="1600" b="1" i="0" u="none" strike="noStrike" kern="0" cap="none" spc="0" normalizeH="0" baseline="0" noProof="0" dirty="0">
                <a:ln>
                  <a:noFill/>
                </a:ln>
                <a:solidFill>
                  <a:srgbClr val="000000"/>
                </a:solidFill>
                <a:effectLst/>
                <a:uLnTx/>
                <a:uFillTx/>
                <a:latin typeface="Avenir Book"/>
                <a:sym typeface="Avenir Book"/>
              </a:rPr>
              <a:t>Expandable: </a:t>
            </a:r>
            <a:r>
              <a:rPr kumimoji="0" sz="1600" b="0" i="0" u="none" strike="noStrike" kern="0" cap="none" spc="0" normalizeH="0" baseline="0" noProof="0" dirty="0">
                <a:ln>
                  <a:noFill/>
                </a:ln>
                <a:solidFill>
                  <a:srgbClr val="000000"/>
                </a:solidFill>
                <a:effectLst/>
                <a:uLnTx/>
                <a:uFillTx/>
                <a:latin typeface="Avenir Book"/>
                <a:sym typeface="Avenir Book"/>
              </a:rPr>
              <a:t>Staged </a:t>
            </a:r>
            <a:r>
              <a:rPr kumimoji="0" sz="1600" b="0" i="0" u="none" strike="noStrike" kern="0" cap="none" spc="0" normalizeH="0" baseline="0" noProof="0" dirty="0" err="1">
                <a:ln>
                  <a:noFill/>
                </a:ln>
                <a:solidFill>
                  <a:srgbClr val="000000"/>
                </a:solidFill>
                <a:effectLst/>
                <a:uLnTx/>
                <a:uFillTx/>
                <a:latin typeface="Avenir Book"/>
                <a:sym typeface="Avenir Book"/>
              </a:rPr>
              <a:t>programme</a:t>
            </a:r>
            <a:r>
              <a:rPr kumimoji="0" sz="1600" b="0" i="0" u="none" strike="noStrike" kern="0" cap="none" spc="0" normalizeH="0" baseline="0" noProof="0" dirty="0">
                <a:ln>
                  <a:noFill/>
                </a:ln>
                <a:solidFill>
                  <a:srgbClr val="000000"/>
                </a:solidFill>
                <a:effectLst/>
                <a:uLnTx/>
                <a:uFillTx/>
                <a:latin typeface="Avenir Book"/>
                <a:sym typeface="Avenir Book"/>
              </a:rPr>
              <a:t> with collision energies from 380 GeV </a:t>
            </a:r>
            <a:r>
              <a:rPr kumimoji="0" lang="en-US" sz="1600" b="0" i="0" u="none" strike="noStrike" kern="0" cap="none" spc="0" normalizeH="0" baseline="0" noProof="0" dirty="0">
                <a:ln>
                  <a:noFill/>
                </a:ln>
                <a:solidFill>
                  <a:srgbClr val="000000"/>
                </a:solidFill>
                <a:effectLst/>
                <a:uLnTx/>
                <a:uFillTx/>
                <a:latin typeface="Avenir Book"/>
                <a:sym typeface="Avenir Book"/>
              </a:rPr>
              <a:t>(Higgs/top) </a:t>
            </a:r>
            <a:r>
              <a:rPr kumimoji="0" sz="1600" b="0" i="0" u="none" strike="noStrike" kern="0" cap="none" spc="0" normalizeH="0" baseline="0" noProof="0" dirty="0">
                <a:ln>
                  <a:noFill/>
                </a:ln>
                <a:solidFill>
                  <a:srgbClr val="000000"/>
                </a:solidFill>
                <a:effectLst/>
                <a:uLnTx/>
                <a:uFillTx/>
                <a:latin typeface="Avenir Book"/>
                <a:sym typeface="Avenir Book"/>
              </a:rPr>
              <a:t>up to 3 </a:t>
            </a:r>
            <a:r>
              <a:rPr kumimoji="0" sz="1600" b="0" i="0" u="none" strike="noStrike" kern="0" cap="none" spc="0" normalizeH="0" baseline="0" noProof="0" dirty="0" err="1">
                <a:ln>
                  <a:noFill/>
                </a:ln>
                <a:solidFill>
                  <a:srgbClr val="000000"/>
                </a:solidFill>
                <a:effectLst/>
                <a:uLnTx/>
                <a:uFillTx/>
                <a:latin typeface="Avenir Book"/>
                <a:sym typeface="Avenir Book"/>
              </a:rPr>
              <a:t>TeV</a:t>
            </a:r>
            <a:r>
              <a:rPr kumimoji="0" lang="en-US" sz="1600" b="0" i="0" u="none" strike="noStrike" kern="0" cap="none" spc="0" normalizeH="0" baseline="0" noProof="0" dirty="0">
                <a:ln>
                  <a:noFill/>
                </a:ln>
                <a:solidFill>
                  <a:srgbClr val="000000"/>
                </a:solidFill>
                <a:effectLst/>
                <a:uLnTx/>
                <a:uFillTx/>
                <a:latin typeface="Avenir Book"/>
                <a:sym typeface="Avenir Book"/>
              </a:rPr>
              <a:t> (Energy Frontier)</a:t>
            </a:r>
          </a:p>
          <a:p>
            <a:pPr marL="0" marR="0" lvl="1" indent="0" algn="l" defTabSz="410766" rtl="0" eaLnBrk="1" fontAlgn="auto" latinLnBrk="0" hangingPunct="0">
              <a:lnSpc>
                <a:spcPct val="120000"/>
              </a:lnSpc>
              <a:spcBef>
                <a:spcPts val="0"/>
              </a:spcBef>
              <a:spcAft>
                <a:spcPts val="0"/>
              </a:spcAft>
              <a:buClrTx/>
              <a:buSzPct val="100000"/>
              <a:buFontTx/>
              <a:buNone/>
              <a:tabLst/>
              <a:defRPr sz="3200"/>
            </a:pPr>
            <a:endParaRPr kumimoji="0" sz="1000" b="0" i="0" u="none" strike="noStrike" kern="0" cap="none" spc="0" normalizeH="0" baseline="0" noProof="0" dirty="0">
              <a:ln>
                <a:noFill/>
              </a:ln>
              <a:solidFill>
                <a:srgbClr val="000000"/>
              </a:solidFill>
              <a:effectLst/>
              <a:uLnTx/>
              <a:uFillTx/>
              <a:latin typeface="Avenir Book"/>
              <a:sym typeface="Avenir Book"/>
            </a:endParaRP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200"/>
            </a:pPr>
            <a:r>
              <a:rPr kumimoji="0" sz="1600" b="0" i="0" u="none" strike="noStrike" kern="0" cap="none" spc="0" normalizeH="0" baseline="0" noProof="0" dirty="0">
                <a:ln>
                  <a:noFill/>
                </a:ln>
                <a:solidFill>
                  <a:srgbClr val="000000"/>
                </a:solidFill>
                <a:effectLst/>
                <a:uLnTx/>
                <a:uFillTx/>
                <a:latin typeface="Avenir Book"/>
                <a:sym typeface="Avenir Book"/>
              </a:rPr>
              <a:t>CDR in 2012</a:t>
            </a:r>
            <a:r>
              <a:rPr kumimoji="0" lang="en-US" sz="1600" b="0" i="0" u="none" strike="noStrike" kern="0" cap="none" spc="0" normalizeH="0" baseline="0" noProof="0" dirty="0">
                <a:ln>
                  <a:noFill/>
                </a:ln>
                <a:solidFill>
                  <a:srgbClr val="000000"/>
                </a:solidFill>
                <a:effectLst/>
                <a:uLnTx/>
                <a:uFillTx/>
                <a:latin typeface="Avenir Book"/>
                <a:sym typeface="Avenir Book"/>
              </a:rPr>
              <a:t> with focus on 3 </a:t>
            </a:r>
            <a:r>
              <a:rPr kumimoji="0" lang="en-US" sz="1600" b="0" i="0" u="none" strike="noStrike" kern="0" cap="none" spc="0" normalizeH="0" baseline="0" noProof="0" dirty="0" err="1">
                <a:ln>
                  <a:noFill/>
                </a:ln>
                <a:solidFill>
                  <a:srgbClr val="000000"/>
                </a:solidFill>
                <a:effectLst/>
                <a:uLnTx/>
                <a:uFillTx/>
                <a:latin typeface="Avenir Book"/>
                <a:sym typeface="Avenir Book"/>
              </a:rPr>
              <a:t>TeV</a:t>
            </a:r>
            <a:r>
              <a:rPr kumimoji="0" lang="en-US" sz="1600" b="0" i="0" u="none" strike="noStrike" kern="0" cap="none" spc="0" normalizeH="0" baseline="0" noProof="0" dirty="0">
                <a:ln>
                  <a:noFill/>
                </a:ln>
                <a:solidFill>
                  <a:srgbClr val="000000"/>
                </a:solidFill>
                <a:effectLst/>
                <a:uLnTx/>
                <a:uFillTx/>
                <a:latin typeface="Avenir Book"/>
                <a:sym typeface="Avenir Book"/>
              </a:rPr>
              <a:t>. </a:t>
            </a:r>
            <a:r>
              <a:rPr kumimoji="0" sz="1600" b="0" i="0" u="none" strike="noStrike" kern="0" cap="none" spc="0" normalizeH="0" baseline="0" noProof="0" dirty="0">
                <a:ln>
                  <a:noFill/>
                </a:ln>
                <a:solidFill>
                  <a:srgbClr val="000000"/>
                </a:solidFill>
                <a:effectLst/>
                <a:uLnTx/>
                <a:uFillTx/>
                <a:latin typeface="Avenir Book"/>
                <a:sym typeface="Avenir Book"/>
              </a:rPr>
              <a:t>Updated </a:t>
            </a:r>
            <a:r>
              <a:rPr kumimoji="0" lang="en-US" sz="1600" b="0" i="0" u="none" strike="noStrike" kern="0" cap="none" spc="0" normalizeH="0" baseline="0" noProof="0" dirty="0">
                <a:ln>
                  <a:noFill/>
                </a:ln>
                <a:solidFill>
                  <a:srgbClr val="000000"/>
                </a:solidFill>
                <a:effectLst/>
                <a:uLnTx/>
                <a:uFillTx/>
                <a:latin typeface="Avenir Book"/>
                <a:sym typeface="Avenir Book"/>
              </a:rPr>
              <a:t>project </a:t>
            </a:r>
            <a:r>
              <a:rPr kumimoji="0" sz="1600" b="0" i="0" u="none" strike="noStrike" kern="0" cap="none" spc="0" normalizeH="0" baseline="0" noProof="0" dirty="0">
                <a:ln>
                  <a:noFill/>
                </a:ln>
                <a:solidFill>
                  <a:srgbClr val="000000"/>
                </a:solidFill>
                <a:effectLst/>
                <a:uLnTx/>
                <a:uFillTx/>
                <a:latin typeface="Avenir Book"/>
                <a:sym typeface="Avenir Book"/>
              </a:rPr>
              <a:t>overview documents in 2018</a:t>
            </a:r>
            <a:r>
              <a:rPr kumimoji="0" lang="en-US" sz="1600" b="0" i="0" u="none" strike="noStrike" kern="0" cap="none" spc="0" normalizeH="0" baseline="0" noProof="0" dirty="0">
                <a:ln>
                  <a:noFill/>
                </a:ln>
                <a:solidFill>
                  <a:srgbClr val="000000"/>
                </a:solidFill>
                <a:effectLst/>
                <a:uLnTx/>
                <a:uFillTx/>
                <a:latin typeface="Avenir Book"/>
                <a:sym typeface="Avenir Book"/>
              </a:rPr>
              <a:t> (Project Implementation Plan) with focus 380 GeV for Higgs and top. </a:t>
            </a: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200"/>
            </a:pPr>
            <a:endParaRPr kumimoji="0" sz="1000" b="0" i="0" u="none" strike="noStrike" kern="0" cap="none" spc="0" normalizeH="0" baseline="0" noProof="0" dirty="0">
              <a:ln>
                <a:noFill/>
              </a:ln>
              <a:solidFill>
                <a:srgbClr val="000000"/>
              </a:solidFill>
              <a:effectLst/>
              <a:uLnTx/>
              <a:uFillTx/>
              <a:latin typeface="Avenir Book"/>
              <a:sym typeface="Avenir Book"/>
            </a:endParaRP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200"/>
            </a:pPr>
            <a:r>
              <a:rPr kumimoji="0" sz="1600" b="1" i="0" u="none" strike="noStrike" kern="0" cap="none" spc="0" normalizeH="0" baseline="0" noProof="0" dirty="0">
                <a:ln>
                  <a:noFill/>
                </a:ln>
                <a:solidFill>
                  <a:srgbClr val="000000"/>
                </a:solidFill>
                <a:effectLst/>
                <a:uLnTx/>
                <a:uFillTx/>
                <a:latin typeface="Avenir Book"/>
                <a:sym typeface="Avenir Book"/>
              </a:rPr>
              <a:t>Cost</a:t>
            </a:r>
            <a:r>
              <a:rPr kumimoji="0" lang="en-US" sz="1600" b="1" i="0" u="none" strike="noStrike" kern="0" cap="none" spc="0" normalizeH="0" baseline="0" noProof="0" dirty="0">
                <a:ln>
                  <a:noFill/>
                </a:ln>
                <a:solidFill>
                  <a:srgbClr val="000000"/>
                </a:solidFill>
                <a:effectLst/>
                <a:uLnTx/>
                <a:uFillTx/>
                <a:latin typeface="Avenir Book"/>
                <a:sym typeface="Avenir Book"/>
              </a:rPr>
              <a:t>:</a:t>
            </a:r>
            <a:r>
              <a:rPr kumimoji="0" sz="1600" b="0" i="0" u="none" strike="noStrike" kern="0" cap="none" spc="0" normalizeH="0" baseline="0" noProof="0" dirty="0">
                <a:ln>
                  <a:noFill/>
                </a:ln>
                <a:solidFill>
                  <a:srgbClr val="000000"/>
                </a:solidFill>
                <a:effectLst/>
                <a:uLnTx/>
                <a:uFillTx/>
                <a:latin typeface="Avenir Book"/>
                <a:sym typeface="Avenir Book"/>
              </a:rPr>
              <a:t> 5.9 BCHF for 380 GeV</a:t>
            </a:r>
            <a:r>
              <a:rPr kumimoji="0" lang="en-US" sz="1600" b="0" i="0" u="none" strike="noStrike" kern="0" cap="none" spc="0" normalizeH="0" baseline="0" noProof="0" dirty="0">
                <a:ln>
                  <a:noFill/>
                </a:ln>
                <a:solidFill>
                  <a:srgbClr val="000000"/>
                </a:solidFill>
                <a:effectLst/>
                <a:uLnTx/>
                <a:uFillTx/>
                <a:latin typeface="Avenir Book"/>
                <a:sym typeface="Avenir Book"/>
              </a:rPr>
              <a:t> (stable </a:t>
            </a:r>
            <a:r>
              <a:rPr kumimoji="0" lang="en-US" sz="1600" b="0" i="0" u="none" strike="noStrike" kern="0" cap="none" spc="0" normalizeH="0" baseline="0" noProof="0" dirty="0" err="1">
                <a:ln>
                  <a:noFill/>
                </a:ln>
                <a:solidFill>
                  <a:srgbClr val="000000"/>
                </a:solidFill>
                <a:effectLst/>
                <a:uLnTx/>
                <a:uFillTx/>
                <a:latin typeface="Avenir Book"/>
                <a:sym typeface="Avenir Book"/>
              </a:rPr>
              <a:t>wrt</a:t>
            </a:r>
            <a:r>
              <a:rPr kumimoji="0" lang="en-US" sz="1600" b="0" i="0" u="none" strike="noStrike" kern="0" cap="none" spc="0" normalizeH="0" baseline="0" noProof="0" dirty="0">
                <a:ln>
                  <a:noFill/>
                </a:ln>
                <a:solidFill>
                  <a:srgbClr val="000000"/>
                </a:solidFill>
                <a:effectLst/>
                <a:uLnTx/>
                <a:uFillTx/>
                <a:latin typeface="Avenir Book"/>
                <a:sym typeface="Avenir Book"/>
              </a:rPr>
              <a:t> 2012)</a:t>
            </a:r>
            <a:endParaRPr kumimoji="0" sz="1600" b="0" i="0" u="none" strike="noStrike" kern="0" cap="none" spc="0" normalizeH="0" baseline="0" noProof="0" dirty="0">
              <a:ln>
                <a:noFill/>
              </a:ln>
              <a:solidFill>
                <a:srgbClr val="000000"/>
              </a:solidFill>
              <a:effectLst/>
              <a:uLnTx/>
              <a:uFillTx/>
              <a:latin typeface="Avenir Book"/>
              <a:sym typeface="Avenir Book"/>
            </a:endParaRP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200"/>
            </a:pPr>
            <a:r>
              <a:rPr kumimoji="0" sz="1600" b="1" i="0" u="none" strike="noStrike" kern="0" cap="none" spc="0" normalizeH="0" baseline="0" noProof="0" dirty="0">
                <a:ln>
                  <a:noFill/>
                </a:ln>
                <a:solidFill>
                  <a:srgbClr val="000000"/>
                </a:solidFill>
                <a:effectLst/>
                <a:uLnTx/>
                <a:uFillTx/>
                <a:latin typeface="Avenir Book"/>
                <a:sym typeface="Avenir Book"/>
              </a:rPr>
              <a:t>Power</a:t>
            </a:r>
            <a:r>
              <a:rPr kumimoji="0" lang="en-US" sz="1600" b="1" i="0" u="none" strike="noStrike" kern="0" cap="none" spc="0" normalizeH="0" baseline="0" noProof="0" dirty="0">
                <a:ln>
                  <a:noFill/>
                </a:ln>
                <a:solidFill>
                  <a:srgbClr val="000000"/>
                </a:solidFill>
                <a:effectLst/>
                <a:uLnTx/>
                <a:uFillTx/>
                <a:latin typeface="Avenir Book"/>
                <a:sym typeface="Avenir Book"/>
              </a:rPr>
              <a:t>:</a:t>
            </a:r>
            <a:r>
              <a:rPr kumimoji="0" sz="1600" b="0" i="0" u="none" strike="noStrike" kern="0" cap="none" spc="0" normalizeH="0" baseline="0" noProof="0" dirty="0">
                <a:ln>
                  <a:noFill/>
                </a:ln>
                <a:solidFill>
                  <a:srgbClr val="000000"/>
                </a:solidFill>
                <a:effectLst/>
                <a:uLnTx/>
                <a:uFillTx/>
                <a:latin typeface="Avenir Book"/>
                <a:sym typeface="Avenir Book"/>
              </a:rPr>
              <a:t> 168 MW at 380 GeV</a:t>
            </a:r>
            <a:r>
              <a:rPr kumimoji="0" lang="en-US" sz="1600" b="0" i="0" u="none" strike="noStrike" kern="0" cap="none" spc="0" normalizeH="0" baseline="0" noProof="0" dirty="0">
                <a:ln>
                  <a:noFill/>
                </a:ln>
                <a:solidFill>
                  <a:srgbClr val="000000"/>
                </a:solidFill>
                <a:effectLst/>
                <a:uLnTx/>
                <a:uFillTx/>
                <a:latin typeface="Avenir Book"/>
                <a:sym typeface="Avenir Book"/>
              </a:rPr>
              <a:t>  (reduced </a:t>
            </a:r>
            <a:r>
              <a:rPr kumimoji="0" lang="en-US" sz="1600" b="0" i="0" u="none" strike="noStrike" kern="0" cap="none" spc="0" normalizeH="0" baseline="0" noProof="0" dirty="0" err="1">
                <a:ln>
                  <a:noFill/>
                </a:ln>
                <a:solidFill>
                  <a:srgbClr val="000000"/>
                </a:solidFill>
                <a:effectLst/>
                <a:uLnTx/>
                <a:uFillTx/>
                <a:latin typeface="Avenir Book"/>
                <a:sym typeface="Avenir Book"/>
              </a:rPr>
              <a:t>wrt</a:t>
            </a:r>
            <a:r>
              <a:rPr kumimoji="0" lang="en-US" sz="1600" b="0" i="0" u="none" strike="noStrike" kern="0" cap="none" spc="0" normalizeH="0" baseline="0" noProof="0" dirty="0">
                <a:ln>
                  <a:noFill/>
                </a:ln>
                <a:solidFill>
                  <a:srgbClr val="000000"/>
                </a:solidFill>
                <a:effectLst/>
                <a:uLnTx/>
                <a:uFillTx/>
                <a:latin typeface="Avenir Book"/>
                <a:sym typeface="Avenir Book"/>
              </a:rPr>
              <a:t> 2012), </a:t>
            </a:r>
          </a:p>
          <a:p>
            <a:pPr marL="187325" marR="0" lvl="1" indent="0" algn="l" defTabSz="410766" rtl="0" eaLnBrk="1" fontAlgn="auto" latinLnBrk="0" hangingPunct="0">
              <a:lnSpc>
                <a:spcPct val="120000"/>
              </a:lnSpc>
              <a:spcBef>
                <a:spcPts val="0"/>
              </a:spcBef>
              <a:spcAft>
                <a:spcPts val="0"/>
              </a:spcAft>
              <a:buClrTx/>
              <a:buSzPct val="100000"/>
              <a:buFontTx/>
              <a:buNone/>
              <a:tabLst/>
              <a:defRPr sz="3200"/>
            </a:pPr>
            <a:r>
              <a:rPr kumimoji="0" lang="en-US" sz="1600" b="0" i="0" u="none" strike="noStrike" kern="0" cap="none" spc="0" normalizeH="0" baseline="0" noProof="0" dirty="0">
                <a:ln>
                  <a:noFill/>
                </a:ln>
                <a:solidFill>
                  <a:srgbClr val="000000"/>
                </a:solidFill>
                <a:effectLst/>
                <a:uLnTx/>
                <a:uFillTx/>
                <a:latin typeface="Avenir Book"/>
                <a:sym typeface="Avenir Book"/>
              </a:rPr>
              <a:t>corresponding to 60% of CERN’s energy consumption today </a:t>
            </a:r>
          </a:p>
          <a:p>
            <a:pPr marL="0" marR="0" lvl="1" indent="0" algn="l" defTabSz="410766" rtl="0" eaLnBrk="1" fontAlgn="auto" latinLnBrk="0" hangingPunct="0">
              <a:lnSpc>
                <a:spcPct val="120000"/>
              </a:lnSpc>
              <a:spcBef>
                <a:spcPts val="0"/>
              </a:spcBef>
              <a:spcAft>
                <a:spcPts val="0"/>
              </a:spcAft>
              <a:buClrTx/>
              <a:buSzPct val="100000"/>
              <a:buFontTx/>
              <a:buNone/>
              <a:tabLst/>
              <a:defRPr sz="3200"/>
            </a:pPr>
            <a:endParaRPr kumimoji="0" lang="en-US" sz="1600" b="0" i="0" u="none" strike="noStrike" kern="0" cap="none" spc="0" normalizeH="0" baseline="0" noProof="0" dirty="0">
              <a:ln>
                <a:noFill/>
              </a:ln>
              <a:solidFill>
                <a:srgbClr val="000000"/>
              </a:solidFill>
              <a:effectLst/>
              <a:uLnTx/>
              <a:uFillTx/>
              <a:latin typeface="Avenir Book"/>
              <a:sym typeface="Avenir Book"/>
            </a:endParaRPr>
          </a:p>
          <a:p>
            <a:pPr marL="185738" marR="0" lvl="1" indent="-185738" algn="l" defTabSz="410766" rtl="0" eaLnBrk="1" fontAlgn="auto" latinLnBrk="0" hangingPunct="0">
              <a:lnSpc>
                <a:spcPct val="120000"/>
              </a:lnSpc>
              <a:spcBef>
                <a:spcPts val="0"/>
              </a:spcBef>
              <a:spcAft>
                <a:spcPts val="0"/>
              </a:spcAft>
              <a:buClrTx/>
              <a:buSzPct val="130000"/>
              <a:buFont typeface="Arial" panose="020B0604020202020204" pitchFamily="34" charset="0"/>
              <a:buChar char="•"/>
              <a:tabLst/>
              <a:defRPr sz="3200"/>
            </a:pPr>
            <a:r>
              <a:rPr kumimoji="0" lang="en-US" sz="1600" b="0" i="0" u="none" strike="noStrike" kern="0" cap="none" spc="0" normalizeH="0" baseline="0" noProof="0" dirty="0">
                <a:ln>
                  <a:noFill/>
                </a:ln>
                <a:solidFill>
                  <a:srgbClr val="000000"/>
                </a:solidFill>
                <a:effectLst/>
                <a:uLnTx/>
                <a:uFillTx/>
                <a:latin typeface="Avenir Book"/>
                <a:sym typeface="Avenir Book"/>
              </a:rPr>
              <a:t>Comprehensive </a:t>
            </a:r>
            <a:r>
              <a:rPr kumimoji="0" lang="en-US" sz="1600" b="1" i="0" u="none" strike="noStrike" kern="0" cap="none" spc="0" normalizeH="0" baseline="0" noProof="0" dirty="0">
                <a:ln>
                  <a:noFill/>
                </a:ln>
                <a:solidFill>
                  <a:srgbClr val="000000"/>
                </a:solidFill>
                <a:effectLst/>
                <a:uLnTx/>
                <a:uFillTx/>
                <a:latin typeface="Avenir Book"/>
                <a:sym typeface="Avenir Book"/>
              </a:rPr>
              <a:t>Detector and Physics </a:t>
            </a:r>
            <a:r>
              <a:rPr kumimoji="0" lang="en-US" sz="1600" b="0" i="0" u="none" strike="noStrike" kern="0" cap="none" spc="0" normalizeH="0" baseline="0" noProof="0" dirty="0">
                <a:ln>
                  <a:noFill/>
                </a:ln>
                <a:solidFill>
                  <a:srgbClr val="000000"/>
                </a:solidFill>
                <a:effectLst/>
                <a:uLnTx/>
                <a:uFillTx/>
                <a:latin typeface="Avenir Book"/>
                <a:sym typeface="Avenir Book"/>
              </a:rPr>
              <a:t>studies </a:t>
            </a:r>
          </a:p>
        </p:txBody>
      </p:sp>
      <p:sp>
        <p:nvSpPr>
          <p:cNvPr id="215" name="Accelerating structure prototype for CLIC:…"/>
          <p:cNvSpPr txBox="1"/>
          <p:nvPr/>
        </p:nvSpPr>
        <p:spPr>
          <a:xfrm>
            <a:off x="1395801" y="4265987"/>
            <a:ext cx="2118113" cy="718466"/>
          </a:xfrm>
          <a:prstGeom prst="rect">
            <a:avLst/>
          </a:prstGeom>
          <a:solidFill>
            <a:schemeClr val="bg1"/>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p>
            <a:pPr marL="0" marR="0" lvl="0" indent="0" algn="l" defTabSz="410766" rtl="0" eaLnBrk="1" fontAlgn="auto" latinLnBrk="0" hangingPunct="0">
              <a:lnSpc>
                <a:spcPct val="100000"/>
              </a:lnSpc>
              <a:spcBef>
                <a:spcPts val="0"/>
              </a:spcBef>
              <a:spcAft>
                <a:spcPts val="0"/>
              </a:spcAft>
              <a:buClrTx/>
              <a:buSzTx/>
              <a:buFontTx/>
              <a:buNone/>
              <a:tabLst/>
              <a:defRPr sz="2800" i="1">
                <a:latin typeface="Avenir Light"/>
                <a:ea typeface="Avenir Light"/>
                <a:cs typeface="Avenir Light"/>
                <a:sym typeface="Avenir Light"/>
              </a:defRPr>
            </a:pPr>
            <a:r>
              <a:rPr kumimoji="0" sz="1400" b="0" i="1" u="none" strike="noStrike" kern="0" cap="none" spc="0" normalizeH="0" baseline="0" noProof="0" dirty="0">
                <a:ln>
                  <a:noFill/>
                </a:ln>
                <a:solidFill>
                  <a:srgbClr val="000000"/>
                </a:solidFill>
                <a:effectLst/>
                <a:uLnTx/>
                <a:uFillTx/>
                <a:latin typeface="Avenir Light" panose="020B0402020203020204" pitchFamily="34" charset="77"/>
                <a:sym typeface="Avenir Light"/>
              </a:rPr>
              <a:t>Accelerating structure prototype for </a:t>
            </a:r>
            <a:r>
              <a:rPr kumimoji="0" lang="en-US" sz="1400" b="0" i="1" u="none" strike="noStrike" kern="0" cap="none" spc="0" normalizeH="0" baseline="0" noProof="0" dirty="0">
                <a:ln>
                  <a:noFill/>
                </a:ln>
                <a:solidFill>
                  <a:srgbClr val="000000"/>
                </a:solidFill>
                <a:effectLst/>
                <a:uLnTx/>
                <a:uFillTx/>
                <a:latin typeface="Avenir Light" panose="020B0402020203020204" pitchFamily="34" charset="77"/>
                <a:sym typeface="Avenir Light"/>
              </a:rPr>
              <a:t>CLIC</a:t>
            </a:r>
            <a:r>
              <a:rPr kumimoji="0" sz="1400" b="0" i="1" u="none" strike="noStrike" kern="0" cap="none" spc="0" normalizeH="0" baseline="0" noProof="0" dirty="0">
                <a:ln>
                  <a:noFill/>
                </a:ln>
                <a:solidFill>
                  <a:srgbClr val="000000"/>
                </a:solidFill>
                <a:effectLst/>
                <a:uLnTx/>
                <a:uFillTx/>
                <a:latin typeface="Avenir Light" panose="020B0402020203020204" pitchFamily="34" charset="77"/>
                <a:sym typeface="Avenir Light"/>
              </a:rPr>
              <a:t>: </a:t>
            </a:r>
          </a:p>
          <a:p>
            <a:pPr marL="0" marR="0" lvl="0" indent="0" algn="l" defTabSz="410766" rtl="0" eaLnBrk="1" fontAlgn="auto" latinLnBrk="0" hangingPunct="0">
              <a:lnSpc>
                <a:spcPct val="100000"/>
              </a:lnSpc>
              <a:spcBef>
                <a:spcPts val="0"/>
              </a:spcBef>
              <a:spcAft>
                <a:spcPts val="0"/>
              </a:spcAft>
              <a:buClrTx/>
              <a:buSzTx/>
              <a:buFontTx/>
              <a:buNone/>
              <a:tabLst/>
              <a:defRPr sz="2800" i="1">
                <a:latin typeface="Avenir Light"/>
                <a:ea typeface="Avenir Light"/>
                <a:cs typeface="Avenir Light"/>
                <a:sym typeface="Avenir Light"/>
              </a:defRPr>
            </a:pPr>
            <a:r>
              <a:rPr kumimoji="0" sz="1400" b="0" i="1" u="none" strike="noStrike" kern="0" cap="none" spc="0" normalizeH="0" baseline="0" noProof="0" dirty="0">
                <a:ln>
                  <a:noFill/>
                </a:ln>
                <a:solidFill>
                  <a:srgbClr val="000000"/>
                </a:solidFill>
                <a:effectLst/>
                <a:uLnTx/>
                <a:uFillTx/>
                <a:latin typeface="Avenir Light" panose="020B0402020203020204" pitchFamily="34" charset="77"/>
                <a:sym typeface="Avenir Light"/>
              </a:rPr>
              <a:t>12 GHz  (L~25 cm)</a:t>
            </a:r>
          </a:p>
        </p:txBody>
      </p:sp>
      <p:pic>
        <p:nvPicPr>
          <p:cNvPr id="10" name="CLICdet_3d_lowres.png" descr="CLICdet_3d_lowres.png">
            <a:extLst>
              <a:ext uri="{FF2B5EF4-FFF2-40B4-BE49-F238E27FC236}">
                <a16:creationId xmlns:a16="http://schemas.microsoft.com/office/drawing/2014/main" id="{26CFF252-7AB7-3E44-90FD-D29FBAA9AD3F}"/>
              </a:ext>
            </a:extLst>
          </p:cNvPr>
          <p:cNvPicPr>
            <a:picLocks noChangeAspect="1"/>
          </p:cNvPicPr>
          <p:nvPr/>
        </p:nvPicPr>
        <p:blipFill>
          <a:blip r:embed="rId5"/>
          <a:stretch>
            <a:fillRect/>
          </a:stretch>
        </p:blipFill>
        <p:spPr>
          <a:xfrm>
            <a:off x="3513914" y="3342570"/>
            <a:ext cx="1970820" cy="1812888"/>
          </a:xfrm>
          <a:prstGeom prst="rect">
            <a:avLst/>
          </a:prstGeom>
          <a:solidFill>
            <a:schemeClr val="bg1"/>
          </a:solidFill>
          <a:ln w="25400" cap="flat">
            <a:noFill/>
            <a:miter lim="400000"/>
          </a:ln>
          <a:effectLst>
            <a:reflection stA="50000" endPos="40000" dir="5400000" sy="-100000" algn="bl" rotWithShape="0"/>
          </a:effectLst>
        </p:spPr>
      </p:pic>
      <p:sp>
        <p:nvSpPr>
          <p:cNvPr id="2" name="Slide Number Placeholder 1">
            <a:extLst>
              <a:ext uri="{FF2B5EF4-FFF2-40B4-BE49-F238E27FC236}">
                <a16:creationId xmlns:a16="http://schemas.microsoft.com/office/drawing/2014/main" id="{466FF4DC-4965-5C7D-D0DA-2FA62B80E179}"/>
              </a:ext>
            </a:extLst>
          </p:cNvPr>
          <p:cNvSpPr>
            <a:spLocks noGrp="1"/>
          </p:cNvSpPr>
          <p:nvPr>
            <p:ph type="sldNum" sz="quarter" idx="2"/>
          </p:nvPr>
        </p:nvSpPr>
        <p:spPr/>
        <p:txBody>
          <a:bodyPr/>
          <a:lstStyle/>
          <a:p>
            <a:fld id="{86CB4B4D-7CA3-9044-876B-883B54F8677D}" type="slidenum">
              <a:rPr lang="en-US" smtClean="0"/>
              <a:t>2</a:t>
            </a:fld>
            <a:endParaRPr lang="en-US" dirty="0"/>
          </a:p>
        </p:txBody>
      </p:sp>
    </p:spTree>
    <p:extLst>
      <p:ext uri="{BB962C8B-B14F-4D97-AF65-F5344CB8AC3E}">
        <p14:creationId xmlns:p14="http://schemas.microsoft.com/office/powerpoint/2010/main" val="108628583"/>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DAEFA-81C9-574C-82F6-CEBCBB5A5ED4}"/>
              </a:ext>
            </a:extLst>
          </p:cNvPr>
          <p:cNvSpPr>
            <a:spLocks noGrp="1"/>
          </p:cNvSpPr>
          <p:nvPr>
            <p:ph type="title"/>
          </p:nvPr>
        </p:nvSpPr>
        <p:spPr>
          <a:xfrm>
            <a:off x="119336" y="-90264"/>
            <a:ext cx="10945215" cy="1143000"/>
          </a:xfrm>
        </p:spPr>
        <p:txBody>
          <a:bodyPr/>
          <a:lstStyle/>
          <a:p>
            <a:r>
              <a:rPr lang="en-GB" sz="3600" dirty="0"/>
              <a:t>Sustainable Construction – some elements 	</a:t>
            </a:r>
          </a:p>
        </p:txBody>
      </p:sp>
      <p:sp>
        <p:nvSpPr>
          <p:cNvPr id="7" name="Title 1">
            <a:extLst>
              <a:ext uri="{FF2B5EF4-FFF2-40B4-BE49-F238E27FC236}">
                <a16:creationId xmlns:a16="http://schemas.microsoft.com/office/drawing/2014/main" id="{F64DAEFA-81C9-574C-82F6-CEBCBB5A5ED4}"/>
              </a:ext>
            </a:extLst>
          </p:cNvPr>
          <p:cNvSpPr txBox="1">
            <a:spLocks/>
          </p:cNvSpPr>
          <p:nvPr/>
        </p:nvSpPr>
        <p:spPr>
          <a:xfrm>
            <a:off x="5519936" y="3442050"/>
            <a:ext cx="4272273" cy="638972"/>
          </a:xfrm>
          <a:prstGeom prst="rect">
            <a:avLst/>
          </a:prstGeom>
        </p:spPr>
        <p:txBody>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r>
              <a:rPr lang="en-GB" sz="1200" kern="0" dirty="0"/>
              <a:t>Carbon Cost/Life Cycle Assessment LCA study 2023</a:t>
            </a:r>
          </a:p>
        </p:txBody>
      </p:sp>
      <p:pic>
        <p:nvPicPr>
          <p:cNvPr id="4" name="Picture 3"/>
          <p:cNvPicPr>
            <a:picLocks noChangeAspect="1"/>
          </p:cNvPicPr>
          <p:nvPr/>
        </p:nvPicPr>
        <p:blipFill>
          <a:blip r:embed="rId3"/>
          <a:stretch>
            <a:fillRect/>
          </a:stretch>
        </p:blipFill>
        <p:spPr>
          <a:xfrm>
            <a:off x="5602061" y="725359"/>
            <a:ext cx="5415004" cy="2801362"/>
          </a:xfrm>
          <a:prstGeom prst="rect">
            <a:avLst/>
          </a:prstGeom>
        </p:spPr>
      </p:pic>
      <p:pic>
        <p:nvPicPr>
          <p:cNvPr id="6" name="Picture 5">
            <a:extLst>
              <a:ext uri="{FF2B5EF4-FFF2-40B4-BE49-F238E27FC236}">
                <a16:creationId xmlns:a16="http://schemas.microsoft.com/office/drawing/2014/main" id="{EDD6E3DB-11C7-BE69-9340-D3B540BBD025}"/>
              </a:ext>
            </a:extLst>
          </p:cNvPr>
          <p:cNvPicPr>
            <a:picLocks noChangeAspect="1"/>
          </p:cNvPicPr>
          <p:nvPr/>
        </p:nvPicPr>
        <p:blipFill>
          <a:blip r:embed="rId4"/>
          <a:stretch>
            <a:fillRect/>
          </a:stretch>
        </p:blipFill>
        <p:spPr>
          <a:xfrm>
            <a:off x="307022" y="753919"/>
            <a:ext cx="2152431" cy="2272537"/>
          </a:xfrm>
          <a:prstGeom prst="rect">
            <a:avLst/>
          </a:prstGeom>
        </p:spPr>
      </p:pic>
      <p:pic>
        <p:nvPicPr>
          <p:cNvPr id="9" name="Picture 8">
            <a:extLst>
              <a:ext uri="{FF2B5EF4-FFF2-40B4-BE49-F238E27FC236}">
                <a16:creationId xmlns:a16="http://schemas.microsoft.com/office/drawing/2014/main" id="{1B9B45E3-D29E-3D13-6EF0-73381D77FD56}"/>
              </a:ext>
            </a:extLst>
          </p:cNvPr>
          <p:cNvPicPr>
            <a:picLocks noChangeAspect="1"/>
          </p:cNvPicPr>
          <p:nvPr/>
        </p:nvPicPr>
        <p:blipFill>
          <a:blip r:embed="rId5"/>
          <a:stretch>
            <a:fillRect/>
          </a:stretch>
        </p:blipFill>
        <p:spPr>
          <a:xfrm>
            <a:off x="346944" y="2996952"/>
            <a:ext cx="4740944" cy="2466498"/>
          </a:xfrm>
          <a:prstGeom prst="rect">
            <a:avLst/>
          </a:prstGeom>
        </p:spPr>
      </p:pic>
      <p:pic>
        <p:nvPicPr>
          <p:cNvPr id="11" name="Content Placeholder 8" descr="A picture containing indoor&#10;&#10;Description automatically generated">
            <a:extLst>
              <a:ext uri="{FF2B5EF4-FFF2-40B4-BE49-F238E27FC236}">
                <a16:creationId xmlns:a16="http://schemas.microsoft.com/office/drawing/2014/main" id="{CDFE1718-2069-6D61-61D3-6647002C5F0B}"/>
              </a:ext>
            </a:extLst>
          </p:cNvPr>
          <p:cNvPicPr>
            <a:picLocks noChangeAspect="1"/>
          </p:cNvPicPr>
          <p:nvPr/>
        </p:nvPicPr>
        <p:blipFill rotWithShape="1">
          <a:blip r:embed="rId6"/>
          <a:srcRect l="35422" t="2943"/>
          <a:stretch/>
        </p:blipFill>
        <p:spPr>
          <a:xfrm>
            <a:off x="2751519" y="836712"/>
            <a:ext cx="1942888" cy="1440161"/>
          </a:xfrm>
          <a:prstGeom prst="rect">
            <a:avLst/>
          </a:prstGeom>
        </p:spPr>
      </p:pic>
      <p:sp>
        <p:nvSpPr>
          <p:cNvPr id="12" name="TextBox 11">
            <a:extLst>
              <a:ext uri="{FF2B5EF4-FFF2-40B4-BE49-F238E27FC236}">
                <a16:creationId xmlns:a16="http://schemas.microsoft.com/office/drawing/2014/main" id="{EC655F97-BEC4-FFD0-4E40-334AF304421E}"/>
              </a:ext>
            </a:extLst>
          </p:cNvPr>
          <p:cNvSpPr txBox="1"/>
          <p:nvPr/>
        </p:nvSpPr>
        <p:spPr>
          <a:xfrm>
            <a:off x="119336" y="5530006"/>
            <a:ext cx="5472608" cy="923330"/>
          </a:xfrm>
          <a:prstGeom prst="rect">
            <a:avLst/>
          </a:prstGeom>
          <a:solidFill>
            <a:schemeClr val="bg1"/>
          </a:solidFill>
        </p:spPr>
        <p:txBody>
          <a:bodyPr wrap="square" lIns="0" tIns="0" rIns="0" bIns="0" rtlCol="0">
            <a:spAutoFit/>
          </a:bodyPr>
          <a:lstStyle/>
          <a:p>
            <a:pPr algn="l"/>
            <a:r>
              <a:rPr lang="en-GB" sz="1200" dirty="0">
                <a:solidFill>
                  <a:srgbClr val="303030"/>
                </a:solidFill>
              </a:rPr>
              <a:t>Similar CO2 estimates made for the FCC tunnel in the framework of Snowmass. </a:t>
            </a:r>
          </a:p>
          <a:p>
            <a:pPr algn="l"/>
            <a:endParaRPr lang="en-GB" sz="1200" dirty="0">
              <a:solidFill>
                <a:srgbClr val="303030"/>
              </a:solidFill>
            </a:endParaRPr>
          </a:p>
          <a:p>
            <a:pPr algn="l"/>
            <a:r>
              <a:rPr lang="en-GB" sz="1200" dirty="0">
                <a:solidFill>
                  <a:srgbClr val="303030"/>
                </a:solidFill>
              </a:rPr>
              <a:t>Assume a small tunnel (~5.6m diameter) and that the equipment in the tunnel has the same carbon footprint as the tunnel itself, 20km acc. incl. tunnel corresponds to 240 </a:t>
            </a:r>
            <a:r>
              <a:rPr lang="en-GB" sz="1200" dirty="0" err="1">
                <a:solidFill>
                  <a:srgbClr val="303030"/>
                </a:solidFill>
              </a:rPr>
              <a:t>kton</a:t>
            </a:r>
            <a:r>
              <a:rPr lang="en-GB" sz="1200" dirty="0">
                <a:solidFill>
                  <a:srgbClr val="303030"/>
                </a:solidFill>
              </a:rPr>
              <a:t>. This is equivalent to 50-60 </a:t>
            </a:r>
            <a:r>
              <a:rPr lang="en-GB" sz="1200" dirty="0" err="1">
                <a:solidFill>
                  <a:srgbClr val="303030"/>
                </a:solidFill>
              </a:rPr>
              <a:t>TWh</a:t>
            </a:r>
            <a:r>
              <a:rPr lang="en-GB" sz="1200" dirty="0">
                <a:solidFill>
                  <a:srgbClr val="303030"/>
                </a:solidFill>
              </a:rPr>
              <a:t> of nuclear power. </a:t>
            </a:r>
          </a:p>
        </p:txBody>
      </p:sp>
      <p:sp>
        <p:nvSpPr>
          <p:cNvPr id="13" name="TextBox 12">
            <a:extLst>
              <a:ext uri="{FF2B5EF4-FFF2-40B4-BE49-F238E27FC236}">
                <a16:creationId xmlns:a16="http://schemas.microsoft.com/office/drawing/2014/main" id="{927015C3-6F3D-1071-FF39-526B94DA98E2}"/>
              </a:ext>
            </a:extLst>
          </p:cNvPr>
          <p:cNvSpPr txBox="1"/>
          <p:nvPr/>
        </p:nvSpPr>
        <p:spPr>
          <a:xfrm>
            <a:off x="5879976" y="4077072"/>
            <a:ext cx="5472608" cy="1723549"/>
          </a:xfrm>
          <a:prstGeom prst="rect">
            <a:avLst/>
          </a:prstGeom>
          <a:solidFill>
            <a:schemeClr val="bg1"/>
          </a:solidFill>
          <a:ln>
            <a:solidFill>
              <a:schemeClr val="tx1">
                <a:lumMod val="40000"/>
                <a:lumOff val="60000"/>
              </a:schemeClr>
            </a:solidFill>
          </a:ln>
        </p:spPr>
        <p:txBody>
          <a:bodyPr wrap="square" lIns="0" tIns="0" rIns="0" bIns="0" rtlCol="0">
            <a:spAutoFit/>
          </a:bodyPr>
          <a:lstStyle/>
          <a:p>
            <a:pPr algn="l"/>
            <a:r>
              <a:rPr lang="en-GB" sz="1400" dirty="0">
                <a:solidFill>
                  <a:schemeClr val="tx1"/>
                </a:solidFill>
              </a:rPr>
              <a:t>Two final comments:</a:t>
            </a:r>
          </a:p>
          <a:p>
            <a:pPr marL="285750" indent="-285750" algn="l">
              <a:buFont typeface="Arial" panose="020B0604020202020204" pitchFamily="34" charset="0"/>
              <a:buChar char="•"/>
            </a:pPr>
            <a:r>
              <a:rPr lang="en-GB" sz="1400" dirty="0">
                <a:solidFill>
                  <a:schemeClr val="tx1"/>
                </a:solidFill>
              </a:rPr>
              <a:t>The work on-going for the FCC to “integrate” into the areas near CERN, including getting rid of spoil, is obviously also a crucial element on the way to a environmentally integrated collider.</a:t>
            </a:r>
          </a:p>
          <a:p>
            <a:pPr marL="285750" indent="-285750" algn="l">
              <a:buFont typeface="Arial" panose="020B0604020202020204" pitchFamily="34" charset="0"/>
              <a:buChar char="•"/>
            </a:pPr>
            <a:endParaRPr lang="en-GB" sz="1400" dirty="0">
              <a:solidFill>
                <a:schemeClr val="tx1"/>
              </a:solidFill>
            </a:endParaRPr>
          </a:p>
          <a:p>
            <a:pPr marL="285750" indent="-285750" algn="l">
              <a:buFont typeface="Arial" panose="020B0604020202020204" pitchFamily="34" charset="0"/>
              <a:buChar char="•"/>
            </a:pPr>
            <a:r>
              <a:rPr lang="en-GB" sz="1400" dirty="0">
                <a:solidFill>
                  <a:schemeClr val="tx1"/>
                </a:solidFill>
                <a:highlight>
                  <a:srgbClr val="FFFF00"/>
                </a:highlight>
              </a:rPr>
              <a:t>Responsible purchasing – and understanding the impact on our supply chain, costs and potential for changes – will be essentials for future projects (information from </a:t>
            </a:r>
            <a:r>
              <a:rPr lang="en-GB" sz="1400" dirty="0" err="1">
                <a:solidFill>
                  <a:schemeClr val="tx1"/>
                </a:solidFill>
                <a:highlight>
                  <a:srgbClr val="FFFF00"/>
                </a:highlight>
              </a:rPr>
              <a:t>E.Cennini</a:t>
            </a:r>
            <a:r>
              <a:rPr lang="en-GB" sz="1400" dirty="0">
                <a:solidFill>
                  <a:schemeClr val="tx1"/>
                </a:solidFill>
                <a:highlight>
                  <a:srgbClr val="FFFF00"/>
                </a:highlight>
              </a:rPr>
              <a:t>) </a:t>
            </a:r>
          </a:p>
        </p:txBody>
      </p:sp>
      <p:sp>
        <p:nvSpPr>
          <p:cNvPr id="17" name="TextBox 16">
            <a:extLst>
              <a:ext uri="{FF2B5EF4-FFF2-40B4-BE49-F238E27FC236}">
                <a16:creationId xmlns:a16="http://schemas.microsoft.com/office/drawing/2014/main" id="{4C9E981B-8831-05AD-C65F-C1DB8661CEB6}"/>
              </a:ext>
            </a:extLst>
          </p:cNvPr>
          <p:cNvSpPr txBox="1"/>
          <p:nvPr/>
        </p:nvSpPr>
        <p:spPr>
          <a:xfrm>
            <a:off x="2726392" y="2452246"/>
            <a:ext cx="1281376" cy="184666"/>
          </a:xfrm>
          <a:prstGeom prst="rect">
            <a:avLst/>
          </a:prstGeom>
          <a:solidFill>
            <a:schemeClr val="bg1"/>
          </a:solidFill>
        </p:spPr>
        <p:txBody>
          <a:bodyPr wrap="none" lIns="0" tIns="0" rIns="0" bIns="0" rtlCol="0">
            <a:spAutoFit/>
          </a:bodyPr>
          <a:lstStyle/>
          <a:p>
            <a:pPr algn="l"/>
            <a:r>
              <a:rPr lang="en-GB" sz="1200" dirty="0">
                <a:solidFill>
                  <a:schemeClr val="tx1"/>
                </a:solidFill>
              </a:rPr>
              <a:t>Talk by </a:t>
            </a:r>
            <a:r>
              <a:rPr lang="en-GB" sz="1200" dirty="0" err="1">
                <a:solidFill>
                  <a:schemeClr val="tx1"/>
                </a:solidFill>
              </a:rPr>
              <a:t>B.List</a:t>
            </a:r>
            <a:r>
              <a:rPr lang="en-GB" sz="1200" dirty="0">
                <a:solidFill>
                  <a:schemeClr val="tx1"/>
                </a:solidFill>
              </a:rPr>
              <a:t> (</a:t>
            </a:r>
            <a:r>
              <a:rPr lang="en-GB" sz="1200" dirty="0">
                <a:solidFill>
                  <a:schemeClr val="tx1"/>
                </a:solidFill>
                <a:hlinkClick r:id="rId7">
                  <a:extLst>
                    <a:ext uri="{A12FA001-AC4F-418D-AE19-62706E023703}">
                      <ahyp:hlinkClr xmlns:ahyp="http://schemas.microsoft.com/office/drawing/2018/hyperlinkcolor" val="tx"/>
                    </a:ext>
                  </a:extLst>
                </a:hlinkClick>
              </a:rPr>
              <a:t>link</a:t>
            </a:r>
            <a:r>
              <a:rPr lang="en-GB" sz="1200" dirty="0">
                <a:solidFill>
                  <a:schemeClr val="tx1"/>
                </a:solidFill>
              </a:rPr>
              <a:t>)</a:t>
            </a:r>
          </a:p>
        </p:txBody>
      </p:sp>
      <p:sp>
        <p:nvSpPr>
          <p:cNvPr id="3" name="Slide Number Placeholder 2">
            <a:extLst>
              <a:ext uri="{FF2B5EF4-FFF2-40B4-BE49-F238E27FC236}">
                <a16:creationId xmlns:a16="http://schemas.microsoft.com/office/drawing/2014/main" id="{4B3C78BC-E4B9-6699-C1DF-5F1B88DF6BE4}"/>
              </a:ext>
            </a:extLst>
          </p:cNvPr>
          <p:cNvSpPr>
            <a:spLocks noGrp="1"/>
          </p:cNvSpPr>
          <p:nvPr>
            <p:ph type="sldNum" sz="quarter" idx="2"/>
          </p:nvPr>
        </p:nvSpPr>
        <p:spPr/>
        <p:txBody>
          <a:bodyPr/>
          <a:lstStyle/>
          <a:p>
            <a:fld id="{86CB4B4D-7CA3-9044-876B-883B54F8677D}" type="slidenum">
              <a:rPr lang="en-US" smtClean="0"/>
              <a:t>20</a:t>
            </a:fld>
            <a:endParaRPr lang="en-US" dirty="0"/>
          </a:p>
        </p:txBody>
      </p:sp>
    </p:spTree>
    <p:extLst>
      <p:ext uri="{BB962C8B-B14F-4D97-AF65-F5344CB8AC3E}">
        <p14:creationId xmlns:p14="http://schemas.microsoft.com/office/powerpoint/2010/main" val="13616739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Cost - I</a:t>
            </a:r>
          </a:p>
        </p:txBody>
      </p:sp>
      <p:sp>
        <p:nvSpPr>
          <p:cNvPr id="9" name="TextBox 8"/>
          <p:cNvSpPr txBox="1"/>
          <p:nvPr/>
        </p:nvSpPr>
        <p:spPr>
          <a:xfrm>
            <a:off x="263352" y="1529497"/>
            <a:ext cx="5743455" cy="1323439"/>
          </a:xfrm>
          <a:prstGeom prst="rect">
            <a:avLst/>
          </a:prstGeom>
          <a:noFill/>
        </p:spPr>
        <p:txBody>
          <a:bodyPr wrap="square" rtlCol="0">
            <a:spAutoFit/>
          </a:bodyPr>
          <a:lstStyle/>
          <a:p>
            <a:pPr defTabSz="410766" eaLnBrk="1" fontAlgn="auto">
              <a:spcBef>
                <a:spcPts val="0"/>
              </a:spcBef>
              <a:spcAft>
                <a:spcPts val="0"/>
              </a:spcAft>
            </a:pPr>
            <a:r>
              <a:rPr lang="en-US" sz="1600" kern="0" dirty="0">
                <a:solidFill>
                  <a:srgbClr val="000000"/>
                </a:solidFill>
                <a:latin typeface="Avenir Book"/>
                <a:sym typeface="Avenir Book"/>
              </a:rPr>
              <a:t>Machine has been re-costed bottom-up in 2017-18</a:t>
            </a:r>
          </a:p>
          <a:p>
            <a:pPr marL="285750" indent="-285750" defTabSz="410766" eaLnBrk="1" fontAlgn="auto">
              <a:spcBef>
                <a:spcPts val="0"/>
              </a:spcBef>
              <a:spcAft>
                <a:spcPts val="0"/>
              </a:spcAft>
              <a:buFont typeface="Arial" charset="0"/>
              <a:buChar char="•"/>
            </a:pPr>
            <a:r>
              <a:rPr lang="en-US" sz="1600" kern="0" dirty="0">
                <a:solidFill>
                  <a:srgbClr val="000000"/>
                </a:solidFill>
                <a:latin typeface="Avenir Book"/>
                <a:sym typeface="Avenir Book"/>
              </a:rPr>
              <a:t>Methods and costings validated at review on 7 November 2018 </a:t>
            </a:r>
            <a:r>
              <a:rPr lang="mr-IN" sz="1600" kern="0" dirty="0">
                <a:solidFill>
                  <a:srgbClr val="000000"/>
                </a:solidFill>
                <a:latin typeface="Avenir Book"/>
                <a:sym typeface="Avenir Book"/>
              </a:rPr>
              <a:t>–</a:t>
            </a:r>
            <a:r>
              <a:rPr lang="en-US" sz="1600" kern="0" dirty="0">
                <a:solidFill>
                  <a:srgbClr val="000000"/>
                </a:solidFill>
                <a:latin typeface="Avenir Book"/>
                <a:sym typeface="Avenir Book"/>
              </a:rPr>
              <a:t> similar to LHC, ILC, CLIC CDR </a:t>
            </a:r>
          </a:p>
          <a:p>
            <a:pPr marL="285750" indent="-285750" defTabSz="410766" eaLnBrk="1" fontAlgn="auto">
              <a:spcBef>
                <a:spcPts val="0"/>
              </a:spcBef>
              <a:spcAft>
                <a:spcPts val="0"/>
              </a:spcAft>
              <a:buFont typeface="Arial" charset="0"/>
              <a:buChar char="•"/>
            </a:pPr>
            <a:r>
              <a:rPr lang="en-US" sz="1600" kern="0" dirty="0">
                <a:solidFill>
                  <a:srgbClr val="000000"/>
                </a:solidFill>
                <a:latin typeface="Avenir Book"/>
                <a:sym typeface="Avenir Book"/>
              </a:rPr>
              <a:t>Technical uncertainty and commercial uncertainty estimated </a:t>
            </a:r>
          </a:p>
        </p:txBody>
      </p:sp>
      <p:pic>
        <p:nvPicPr>
          <p:cNvPr id="11" name="Picture 10"/>
          <p:cNvPicPr>
            <a:picLocks noChangeAspect="1"/>
          </p:cNvPicPr>
          <p:nvPr/>
        </p:nvPicPr>
        <p:blipFill>
          <a:blip r:embed="rId2"/>
          <a:stretch>
            <a:fillRect/>
          </a:stretch>
        </p:blipFill>
        <p:spPr>
          <a:xfrm>
            <a:off x="39201" y="3048939"/>
            <a:ext cx="6397736" cy="3136708"/>
          </a:xfrm>
          <a:prstGeom prst="rect">
            <a:avLst/>
          </a:prstGeom>
        </p:spPr>
      </p:pic>
      <p:pic>
        <p:nvPicPr>
          <p:cNvPr id="13" name="Picture 12"/>
          <p:cNvPicPr>
            <a:picLocks noChangeAspect="1"/>
          </p:cNvPicPr>
          <p:nvPr/>
        </p:nvPicPr>
        <p:blipFill>
          <a:blip r:embed="rId3"/>
          <a:stretch>
            <a:fillRect/>
          </a:stretch>
        </p:blipFill>
        <p:spPr>
          <a:xfrm>
            <a:off x="6750423" y="5435656"/>
            <a:ext cx="4861128" cy="1038789"/>
          </a:xfrm>
          <a:prstGeom prst="rect">
            <a:avLst/>
          </a:prstGeom>
        </p:spPr>
      </p:pic>
      <p:pic>
        <p:nvPicPr>
          <p:cNvPr id="17" name="Picture 16"/>
          <p:cNvPicPr>
            <a:picLocks noChangeAspect="1"/>
          </p:cNvPicPr>
          <p:nvPr/>
        </p:nvPicPr>
        <p:blipFill>
          <a:blip r:embed="rId4"/>
          <a:stretch>
            <a:fillRect/>
          </a:stretch>
        </p:blipFill>
        <p:spPr>
          <a:xfrm>
            <a:off x="6581656" y="1124114"/>
            <a:ext cx="5387391" cy="4234934"/>
          </a:xfrm>
          <a:prstGeom prst="rect">
            <a:avLst/>
          </a:prstGeom>
        </p:spPr>
      </p:pic>
      <p:sp>
        <p:nvSpPr>
          <p:cNvPr id="4" name="Slide Number Placeholder 3">
            <a:extLst>
              <a:ext uri="{FF2B5EF4-FFF2-40B4-BE49-F238E27FC236}">
                <a16:creationId xmlns:a16="http://schemas.microsoft.com/office/drawing/2014/main" id="{82169AD4-E6F3-0AE4-D731-D9CAB8C46EEE}"/>
              </a:ext>
            </a:extLst>
          </p:cNvPr>
          <p:cNvSpPr>
            <a:spLocks noGrp="1"/>
          </p:cNvSpPr>
          <p:nvPr>
            <p:ph type="sldNum" sz="quarter" idx="2"/>
          </p:nvPr>
        </p:nvSpPr>
        <p:spPr/>
        <p:txBody>
          <a:bodyPr/>
          <a:lstStyle/>
          <a:p>
            <a:fld id="{86CB4B4D-7CA3-9044-876B-883B54F8677D}" type="slidenum">
              <a:rPr lang="en-US" smtClean="0"/>
              <a:t>21</a:t>
            </a:fld>
            <a:endParaRPr lang="en-US"/>
          </a:p>
        </p:txBody>
      </p:sp>
    </p:spTree>
    <p:extLst>
      <p:ext uri="{BB962C8B-B14F-4D97-AF65-F5344CB8AC3E}">
        <p14:creationId xmlns:p14="http://schemas.microsoft.com/office/powerpoint/2010/main" val="3823686299"/>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Cost - II</a:t>
            </a:r>
          </a:p>
        </p:txBody>
      </p:sp>
      <p:pic>
        <p:nvPicPr>
          <p:cNvPr id="14" name="Picture 13"/>
          <p:cNvPicPr>
            <a:picLocks noChangeAspect="1"/>
          </p:cNvPicPr>
          <p:nvPr/>
        </p:nvPicPr>
        <p:blipFill>
          <a:blip r:embed="rId2"/>
          <a:stretch>
            <a:fillRect/>
          </a:stretch>
        </p:blipFill>
        <p:spPr>
          <a:xfrm>
            <a:off x="3429497" y="4697941"/>
            <a:ext cx="8154507" cy="1539371"/>
          </a:xfrm>
          <a:prstGeom prst="rect">
            <a:avLst/>
          </a:prstGeom>
        </p:spPr>
      </p:pic>
      <p:sp>
        <p:nvSpPr>
          <p:cNvPr id="6" name="TextBox 5"/>
          <p:cNvSpPr txBox="1"/>
          <p:nvPr/>
        </p:nvSpPr>
        <p:spPr>
          <a:xfrm>
            <a:off x="685801" y="1279788"/>
            <a:ext cx="10811434" cy="4093428"/>
          </a:xfrm>
          <a:prstGeom prst="rect">
            <a:avLst/>
          </a:prstGeom>
          <a:noFill/>
        </p:spPr>
        <p:txBody>
          <a:bodyPr wrap="square" rtlCol="0">
            <a:spAutoFit/>
          </a:bodyPr>
          <a:lstStyle/>
          <a:p>
            <a:pPr defTabSz="410766" eaLnBrk="1" fontAlgn="auto">
              <a:spcBef>
                <a:spcPts val="0"/>
              </a:spcBef>
              <a:spcAft>
                <a:spcPts val="0"/>
              </a:spcAft>
            </a:pPr>
            <a:r>
              <a:rPr lang="en-US" sz="2000" kern="0" dirty="0">
                <a:solidFill>
                  <a:srgbClr val="000000"/>
                </a:solidFill>
                <a:latin typeface="Avenir Book" charset="0"/>
                <a:ea typeface="Avenir Book" charset="0"/>
                <a:cs typeface="Avenir Book" charset="0"/>
                <a:sym typeface="Avenir Book"/>
              </a:rPr>
              <a:t>Other cost estimates:</a:t>
            </a:r>
          </a:p>
          <a:p>
            <a:pPr defTabSz="410766" eaLnBrk="1" fontAlgn="auto">
              <a:spcBef>
                <a:spcPts val="0"/>
              </a:spcBef>
              <a:spcAft>
                <a:spcPts val="0"/>
              </a:spcAft>
            </a:pPr>
            <a:endParaRPr lang="en-US" sz="2000" kern="0" dirty="0">
              <a:solidFill>
                <a:srgbClr val="000000"/>
              </a:solidFill>
              <a:latin typeface="Avenir Book" charset="0"/>
              <a:ea typeface="Avenir Book" charset="0"/>
              <a:cs typeface="Avenir Book" charset="0"/>
              <a:sym typeface="Avenir Book"/>
            </a:endParaRPr>
          </a:p>
          <a:p>
            <a:pPr defTabSz="410766" eaLnBrk="1" fontAlgn="auto">
              <a:spcBef>
                <a:spcPts val="0"/>
              </a:spcBef>
              <a:spcAft>
                <a:spcPts val="0"/>
              </a:spcAft>
            </a:pPr>
            <a:r>
              <a:rPr lang="en-US" sz="2000" kern="0" dirty="0">
                <a:solidFill>
                  <a:srgbClr val="000000"/>
                </a:solidFill>
                <a:latin typeface="Avenir Book" charset="0"/>
                <a:ea typeface="Avenir Book" charset="0"/>
                <a:cs typeface="Avenir Book" charset="0"/>
                <a:sym typeface="Avenir Book"/>
              </a:rPr>
              <a:t>Construction:</a:t>
            </a:r>
          </a:p>
          <a:p>
            <a:pPr marL="342900" indent="-342900" defTabSz="410766" eaLnBrk="1" fontAlgn="auto">
              <a:spcBef>
                <a:spcPts val="0"/>
              </a:spcBef>
              <a:spcAft>
                <a:spcPts val="0"/>
              </a:spcAft>
              <a:buFont typeface="Arial" charset="0"/>
              <a:buChar char="•"/>
            </a:pPr>
            <a:r>
              <a:rPr lang="en-US" sz="2000" kern="0" dirty="0">
                <a:solidFill>
                  <a:srgbClr val="000000"/>
                </a:solidFill>
                <a:latin typeface="Avenir Book" charset="0"/>
                <a:ea typeface="Avenir Book" charset="0"/>
                <a:cs typeface="Avenir Book" charset="0"/>
                <a:sym typeface="Avenir Book"/>
              </a:rPr>
              <a:t>From 380 GeV to 1.5 </a:t>
            </a:r>
            <a:r>
              <a:rPr lang="en-US" sz="2000" kern="0" dirty="0" err="1">
                <a:solidFill>
                  <a:srgbClr val="000000"/>
                </a:solidFill>
                <a:latin typeface="Avenir Book" charset="0"/>
                <a:ea typeface="Avenir Book" charset="0"/>
                <a:cs typeface="Avenir Book" charset="0"/>
                <a:sym typeface="Avenir Book"/>
              </a:rPr>
              <a:t>TeV</a:t>
            </a:r>
            <a:r>
              <a:rPr lang="en-US" sz="2000" kern="0" dirty="0">
                <a:solidFill>
                  <a:srgbClr val="000000"/>
                </a:solidFill>
                <a:latin typeface="Avenir Book" charset="0"/>
                <a:ea typeface="Avenir Book" charset="0"/>
                <a:cs typeface="Avenir Book" charset="0"/>
                <a:sym typeface="Avenir Book"/>
              </a:rPr>
              <a:t>, add 5.1 BCHF (drive-beam RF upgrade and lengthening of ML) </a:t>
            </a:r>
          </a:p>
          <a:p>
            <a:pPr marL="342900" indent="-342900" defTabSz="410766" eaLnBrk="1" fontAlgn="auto">
              <a:spcBef>
                <a:spcPts val="0"/>
              </a:spcBef>
              <a:spcAft>
                <a:spcPts val="0"/>
              </a:spcAft>
              <a:buFont typeface="Arial" charset="0"/>
              <a:buChar char="•"/>
            </a:pPr>
            <a:r>
              <a:rPr lang="en-US" sz="2000" kern="0" dirty="0">
                <a:solidFill>
                  <a:srgbClr val="000000"/>
                </a:solidFill>
                <a:latin typeface="Avenir Book" charset="0"/>
                <a:ea typeface="Avenir Book" charset="0"/>
                <a:cs typeface="Avenir Book" charset="0"/>
                <a:sym typeface="Avenir Book"/>
              </a:rPr>
              <a:t>From 1.5 </a:t>
            </a:r>
            <a:r>
              <a:rPr lang="en-US" sz="2000" kern="0" dirty="0" err="1">
                <a:solidFill>
                  <a:srgbClr val="000000"/>
                </a:solidFill>
                <a:latin typeface="Avenir Book" charset="0"/>
                <a:ea typeface="Avenir Book" charset="0"/>
                <a:cs typeface="Avenir Book" charset="0"/>
                <a:sym typeface="Avenir Book"/>
              </a:rPr>
              <a:t>TeV</a:t>
            </a:r>
            <a:r>
              <a:rPr lang="en-US" sz="2000" kern="0" dirty="0">
                <a:solidFill>
                  <a:srgbClr val="000000"/>
                </a:solidFill>
                <a:latin typeface="Avenir Book" charset="0"/>
                <a:ea typeface="Avenir Book" charset="0"/>
                <a:cs typeface="Avenir Book" charset="0"/>
                <a:sym typeface="Avenir Book"/>
              </a:rPr>
              <a:t> to 3 </a:t>
            </a:r>
            <a:r>
              <a:rPr lang="en-US" sz="2000" kern="0" dirty="0" err="1">
                <a:solidFill>
                  <a:srgbClr val="000000"/>
                </a:solidFill>
                <a:latin typeface="Avenir Book" charset="0"/>
                <a:ea typeface="Avenir Book" charset="0"/>
                <a:cs typeface="Avenir Book" charset="0"/>
                <a:sym typeface="Avenir Book"/>
              </a:rPr>
              <a:t>TeV</a:t>
            </a:r>
            <a:r>
              <a:rPr lang="en-US" sz="2000" kern="0" dirty="0">
                <a:solidFill>
                  <a:srgbClr val="000000"/>
                </a:solidFill>
                <a:latin typeface="Avenir Book" charset="0"/>
                <a:ea typeface="Avenir Book" charset="0"/>
                <a:cs typeface="Avenir Book" charset="0"/>
                <a:sym typeface="Avenir Book"/>
              </a:rPr>
              <a:t>, add 7.3 BCHF (second drive-beam complex and lengthening of ML) </a:t>
            </a:r>
          </a:p>
          <a:p>
            <a:pPr marL="342900" indent="-342900" defTabSz="410766" eaLnBrk="1" fontAlgn="auto">
              <a:spcBef>
                <a:spcPts val="0"/>
              </a:spcBef>
              <a:spcAft>
                <a:spcPts val="0"/>
              </a:spcAft>
              <a:buFont typeface="Arial" charset="0"/>
              <a:buChar char="•"/>
            </a:pPr>
            <a:r>
              <a:rPr lang="en-US" sz="2000" kern="0" dirty="0" err="1">
                <a:solidFill>
                  <a:srgbClr val="000000"/>
                </a:solidFill>
                <a:latin typeface="Avenir Book" charset="0"/>
                <a:ea typeface="Avenir Book" charset="0"/>
                <a:cs typeface="Avenir Book" charset="0"/>
                <a:sym typeface="Avenir Book"/>
              </a:rPr>
              <a:t>Labour</a:t>
            </a:r>
            <a:r>
              <a:rPr lang="en-US" sz="2000" kern="0" dirty="0">
                <a:solidFill>
                  <a:srgbClr val="000000"/>
                </a:solidFill>
                <a:latin typeface="Avenir Book" charset="0"/>
                <a:ea typeface="Avenir Book" charset="0"/>
                <a:cs typeface="Avenir Book" charset="0"/>
                <a:sym typeface="Avenir Book"/>
              </a:rPr>
              <a:t> estimate: ~11500 FTE for the 380 GeV construction </a:t>
            </a:r>
          </a:p>
          <a:p>
            <a:pPr defTabSz="410766" eaLnBrk="1" fontAlgn="auto">
              <a:spcBef>
                <a:spcPts val="0"/>
              </a:spcBef>
              <a:spcAft>
                <a:spcPts val="0"/>
              </a:spcAft>
            </a:pPr>
            <a:endParaRPr lang="en-US" sz="2000" kern="0" dirty="0">
              <a:solidFill>
                <a:srgbClr val="000000"/>
              </a:solidFill>
              <a:latin typeface="Avenir Book" charset="0"/>
              <a:ea typeface="Avenir Book" charset="0"/>
              <a:cs typeface="Avenir Book" charset="0"/>
              <a:sym typeface="Avenir Book"/>
            </a:endParaRPr>
          </a:p>
          <a:p>
            <a:pPr defTabSz="410766" eaLnBrk="1" fontAlgn="auto">
              <a:spcBef>
                <a:spcPts val="0"/>
              </a:spcBef>
              <a:spcAft>
                <a:spcPts val="0"/>
              </a:spcAft>
            </a:pPr>
            <a:r>
              <a:rPr lang="en-US" sz="2000" kern="0" dirty="0">
                <a:solidFill>
                  <a:srgbClr val="000000"/>
                </a:solidFill>
                <a:latin typeface="Avenir Book" charset="0"/>
                <a:ea typeface="Avenir Book" charset="0"/>
                <a:cs typeface="Avenir Book" charset="0"/>
                <a:sym typeface="Avenir Book"/>
              </a:rPr>
              <a:t>Operation: </a:t>
            </a:r>
          </a:p>
          <a:p>
            <a:pPr marL="342900" indent="-342900" defTabSz="410766" eaLnBrk="1" fontAlgn="auto">
              <a:spcBef>
                <a:spcPts val="0"/>
              </a:spcBef>
              <a:spcAft>
                <a:spcPts val="0"/>
              </a:spcAft>
              <a:buFont typeface="Arial" charset="0"/>
              <a:buChar char="•"/>
            </a:pPr>
            <a:r>
              <a:rPr lang="en-US" sz="2000" kern="0" dirty="0">
                <a:solidFill>
                  <a:srgbClr val="000000"/>
                </a:solidFill>
                <a:latin typeface="Avenir Book" charset="0"/>
                <a:ea typeface="Avenir Book" charset="0"/>
                <a:cs typeface="Avenir Book" charset="0"/>
                <a:sym typeface="Avenir Book"/>
              </a:rPr>
              <a:t>116 MCHF (see assumptions in box below) </a:t>
            </a:r>
          </a:p>
          <a:p>
            <a:pPr marL="342900" indent="-342900" defTabSz="410766" eaLnBrk="1" fontAlgn="auto">
              <a:spcBef>
                <a:spcPts val="0"/>
              </a:spcBef>
              <a:spcAft>
                <a:spcPts val="0"/>
              </a:spcAft>
              <a:buFont typeface="Arial" charset="0"/>
              <a:buChar char="•"/>
            </a:pPr>
            <a:r>
              <a:rPr lang="en-US" sz="2000" kern="0" dirty="0">
                <a:solidFill>
                  <a:srgbClr val="000000"/>
                </a:solidFill>
                <a:latin typeface="Avenir Book" charset="0"/>
                <a:ea typeface="Avenir Book" charset="0"/>
                <a:cs typeface="Avenir Book" charset="0"/>
                <a:sym typeface="Avenir Book"/>
              </a:rPr>
              <a:t>Energy costs</a:t>
            </a:r>
          </a:p>
          <a:p>
            <a:pPr defTabSz="410766" eaLnBrk="1" fontAlgn="auto">
              <a:spcBef>
                <a:spcPts val="0"/>
              </a:spcBef>
              <a:spcAft>
                <a:spcPts val="0"/>
              </a:spcAft>
            </a:pPr>
            <a:endParaRPr lang="en-US" sz="4000" kern="0" dirty="0">
              <a:solidFill>
                <a:srgbClr val="000000"/>
              </a:solidFill>
              <a:latin typeface="Avenir Book" charset="0"/>
              <a:ea typeface="Avenir Book" charset="0"/>
              <a:cs typeface="Avenir Book" charset="0"/>
              <a:sym typeface="Avenir Book"/>
            </a:endParaRPr>
          </a:p>
        </p:txBody>
      </p:sp>
      <p:sp>
        <p:nvSpPr>
          <p:cNvPr id="4" name="Slide Number Placeholder 3">
            <a:extLst>
              <a:ext uri="{FF2B5EF4-FFF2-40B4-BE49-F238E27FC236}">
                <a16:creationId xmlns:a16="http://schemas.microsoft.com/office/drawing/2014/main" id="{9D962940-093A-C0A6-E7CB-842BC20275F1}"/>
              </a:ext>
            </a:extLst>
          </p:cNvPr>
          <p:cNvSpPr>
            <a:spLocks noGrp="1"/>
          </p:cNvSpPr>
          <p:nvPr>
            <p:ph type="sldNum" sz="quarter" idx="2"/>
          </p:nvPr>
        </p:nvSpPr>
        <p:spPr/>
        <p:txBody>
          <a:bodyPr/>
          <a:lstStyle/>
          <a:p>
            <a:fld id="{86CB4B4D-7CA3-9044-876B-883B54F8677D}" type="slidenum">
              <a:rPr lang="en-US" smtClean="0"/>
              <a:t>22</a:t>
            </a:fld>
            <a:endParaRPr lang="en-US"/>
          </a:p>
        </p:txBody>
      </p:sp>
    </p:spTree>
    <p:extLst>
      <p:ext uri="{BB962C8B-B14F-4D97-AF65-F5344CB8AC3E}">
        <p14:creationId xmlns:p14="http://schemas.microsoft.com/office/powerpoint/2010/main" val="2430618548"/>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9B51F-083E-8C42-B5C8-B83565299FAD}"/>
              </a:ext>
            </a:extLst>
          </p:cNvPr>
          <p:cNvSpPr>
            <a:spLocks noGrp="1"/>
          </p:cNvSpPr>
          <p:nvPr>
            <p:ph type="title"/>
          </p:nvPr>
        </p:nvSpPr>
        <p:spPr>
          <a:xfrm>
            <a:off x="5159896" y="184943"/>
            <a:ext cx="7358063" cy="950000"/>
          </a:xfrm>
        </p:spPr>
        <p:txBody>
          <a:bodyPr/>
          <a:lstStyle/>
          <a:p>
            <a:r>
              <a:rPr lang="en-US" sz="3200" dirty="0"/>
              <a:t>X-band tests </a:t>
            </a:r>
          </a:p>
        </p:txBody>
      </p:sp>
      <p:pic>
        <p:nvPicPr>
          <p:cNvPr id="4" name="Picture 3">
            <a:extLst>
              <a:ext uri="{FF2B5EF4-FFF2-40B4-BE49-F238E27FC236}">
                <a16:creationId xmlns:a16="http://schemas.microsoft.com/office/drawing/2014/main" id="{3C85F195-CCA9-694F-9C45-2790215F5BC4}"/>
              </a:ext>
            </a:extLst>
          </p:cNvPr>
          <p:cNvPicPr>
            <a:picLocks noChangeAspect="1"/>
          </p:cNvPicPr>
          <p:nvPr/>
        </p:nvPicPr>
        <p:blipFill>
          <a:blip r:embed="rId3"/>
          <a:stretch>
            <a:fillRect/>
          </a:stretch>
        </p:blipFill>
        <p:spPr>
          <a:xfrm>
            <a:off x="219603" y="44624"/>
            <a:ext cx="6831875" cy="3510510"/>
          </a:xfrm>
          <a:prstGeom prst="rect">
            <a:avLst/>
          </a:prstGeom>
          <a:ln>
            <a:noFill/>
          </a:ln>
        </p:spPr>
      </p:pic>
      <p:sp>
        <p:nvSpPr>
          <p:cNvPr id="5" name="TextBox 4">
            <a:extLst>
              <a:ext uri="{FF2B5EF4-FFF2-40B4-BE49-F238E27FC236}">
                <a16:creationId xmlns:a16="http://schemas.microsoft.com/office/drawing/2014/main" id="{528C3365-DC86-E144-A75E-2F5754E5E4F6}"/>
              </a:ext>
            </a:extLst>
          </p:cNvPr>
          <p:cNvSpPr txBox="1"/>
          <p:nvPr/>
        </p:nvSpPr>
        <p:spPr>
          <a:xfrm>
            <a:off x="6810902" y="5483240"/>
            <a:ext cx="5045738" cy="31835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defTabSz="410766" eaLnBrk="1" fontAlgn="auto">
              <a:spcBef>
                <a:spcPts val="0"/>
              </a:spcBef>
              <a:spcAft>
                <a:spcPts val="0"/>
              </a:spcAft>
            </a:pPr>
            <a:r>
              <a:rPr lang="en-US" sz="1600" kern="0" dirty="0">
                <a:solidFill>
                  <a:srgbClr val="000000"/>
                </a:solidFill>
                <a:latin typeface="Avenir Book"/>
                <a:sym typeface="Avenir Book"/>
              </a:rPr>
              <a:t>EU projects: ARIES, I-FAST, new TNA </a:t>
            </a:r>
          </a:p>
        </p:txBody>
      </p:sp>
      <p:pic>
        <p:nvPicPr>
          <p:cNvPr id="7" name="Picture 6">
            <a:extLst>
              <a:ext uri="{FF2B5EF4-FFF2-40B4-BE49-F238E27FC236}">
                <a16:creationId xmlns:a16="http://schemas.microsoft.com/office/drawing/2014/main" id="{1E387E71-7697-1642-BE67-75F63EA0820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00259" y="1124744"/>
            <a:ext cx="1530524" cy="1573692"/>
          </a:xfrm>
          <a:prstGeom prst="rect">
            <a:avLst/>
          </a:prstGeom>
        </p:spPr>
      </p:pic>
      <p:pic>
        <p:nvPicPr>
          <p:cNvPr id="8" name="Picture 7" descr="industrialisation3.png">
            <a:extLst>
              <a:ext uri="{FF2B5EF4-FFF2-40B4-BE49-F238E27FC236}">
                <a16:creationId xmlns:a16="http://schemas.microsoft.com/office/drawing/2014/main" id="{A5CF53F8-91DE-6046-B088-88529E0C8CF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624392" y="1326934"/>
            <a:ext cx="1489298" cy="1179511"/>
          </a:xfrm>
          <a:prstGeom prst="rect">
            <a:avLst/>
          </a:prstGeom>
        </p:spPr>
      </p:pic>
      <p:pic>
        <p:nvPicPr>
          <p:cNvPr id="9" name="Picture 8">
            <a:extLst>
              <a:ext uri="{FF2B5EF4-FFF2-40B4-BE49-F238E27FC236}">
                <a16:creationId xmlns:a16="http://schemas.microsoft.com/office/drawing/2014/main" id="{E8E9BC1C-8C00-F041-9872-104900426622}"/>
              </a:ext>
            </a:extLst>
          </p:cNvPr>
          <p:cNvPicPr>
            <a:picLocks noChangeAspect="1"/>
          </p:cNvPicPr>
          <p:nvPr/>
        </p:nvPicPr>
        <p:blipFill>
          <a:blip r:embed="rId6"/>
          <a:stretch>
            <a:fillRect/>
          </a:stretch>
        </p:blipFill>
        <p:spPr>
          <a:xfrm>
            <a:off x="7672362" y="2919621"/>
            <a:ext cx="1558421" cy="948604"/>
          </a:xfrm>
          <a:prstGeom prst="rect">
            <a:avLst/>
          </a:prstGeom>
        </p:spPr>
      </p:pic>
      <p:sp>
        <p:nvSpPr>
          <p:cNvPr id="3" name="Rectangle 2">
            <a:extLst>
              <a:ext uri="{FF2B5EF4-FFF2-40B4-BE49-F238E27FC236}">
                <a16:creationId xmlns:a16="http://schemas.microsoft.com/office/drawing/2014/main" id="{2F9A733D-9197-8A4C-9583-A8A06F1893D2}"/>
              </a:ext>
            </a:extLst>
          </p:cNvPr>
          <p:cNvSpPr/>
          <p:nvPr/>
        </p:nvSpPr>
        <p:spPr>
          <a:xfrm>
            <a:off x="6672064" y="4026491"/>
            <a:ext cx="5680438" cy="923330"/>
          </a:xfrm>
          <a:prstGeom prst="rect">
            <a:avLst/>
          </a:prstGeom>
        </p:spPr>
        <p:txBody>
          <a:bodyPr wrap="square">
            <a:spAutoFit/>
          </a:bodyPr>
          <a:lstStyle/>
          <a:p>
            <a:pPr defTabSz="410766" eaLnBrk="1" fontAlgn="auto">
              <a:spcBef>
                <a:spcPts val="0"/>
              </a:spcBef>
              <a:spcAft>
                <a:spcPts val="0"/>
              </a:spcAft>
            </a:pPr>
            <a:r>
              <a:rPr lang="en-US" kern="0" dirty="0">
                <a:solidFill>
                  <a:srgbClr val="000000"/>
                </a:solidFill>
                <a:latin typeface="Avenir Book"/>
                <a:ea typeface="Avenir Book"/>
                <a:cs typeface="Avenir Book"/>
                <a:sym typeface="Avenir Book"/>
              </a:rPr>
              <a:t>Structures and components  production </a:t>
            </a:r>
            <a:r>
              <a:rPr lang="en-US" kern="0" dirty="0" err="1">
                <a:solidFill>
                  <a:srgbClr val="000000"/>
                </a:solidFill>
                <a:latin typeface="Avenir Book"/>
                <a:ea typeface="Avenir Book"/>
                <a:cs typeface="Avenir Book"/>
                <a:sym typeface="Avenir Book"/>
              </a:rPr>
              <a:t>programme</a:t>
            </a:r>
            <a:r>
              <a:rPr lang="en-US" kern="0" dirty="0">
                <a:solidFill>
                  <a:srgbClr val="000000"/>
                </a:solidFill>
                <a:latin typeface="Avenir Book"/>
                <a:ea typeface="Avenir Book"/>
                <a:cs typeface="Avenir Book"/>
                <a:sym typeface="Avenir Book"/>
              </a:rPr>
              <a:t> to study designs, operation/conditioning, manufacturing, industry qualification/experience  </a:t>
            </a:r>
          </a:p>
        </p:txBody>
      </p:sp>
      <p:sp>
        <p:nvSpPr>
          <p:cNvPr id="11" name="Rectangle 10">
            <a:extLst>
              <a:ext uri="{FF2B5EF4-FFF2-40B4-BE49-F238E27FC236}">
                <a16:creationId xmlns:a16="http://schemas.microsoft.com/office/drawing/2014/main" id="{ED29457B-FC2F-4A48-A18C-4213213D85B3}"/>
              </a:ext>
            </a:extLst>
          </p:cNvPr>
          <p:cNvSpPr/>
          <p:nvPr/>
        </p:nvSpPr>
        <p:spPr>
          <a:xfrm>
            <a:off x="219603" y="3554432"/>
            <a:ext cx="6236437" cy="738664"/>
          </a:xfrm>
          <a:prstGeom prst="rect">
            <a:avLst/>
          </a:prstGeom>
        </p:spPr>
        <p:txBody>
          <a:bodyPr wrap="square">
            <a:spAutoFit/>
          </a:bodyPr>
          <a:lstStyle/>
          <a:p>
            <a:pPr algn="just" defTabSz="410766" eaLnBrk="1" fontAlgn="auto">
              <a:spcBef>
                <a:spcPts val="0"/>
              </a:spcBef>
              <a:spcAft>
                <a:spcPts val="0"/>
              </a:spcAft>
            </a:pPr>
            <a:r>
              <a:rPr lang="en-GB" sz="1400" kern="0" dirty="0">
                <a:solidFill>
                  <a:srgbClr val="000000"/>
                </a:solidFill>
                <a:latin typeface="Avenir Book" panose="02000503020000020003" pitchFamily="2" charset="0"/>
                <a:ea typeface="Calibri" panose="020F0502020204030204" pitchFamily="34" charset="0"/>
                <a:sym typeface="Avenir Book"/>
              </a:rPr>
              <a:t>Industrial questionnaire: </a:t>
            </a:r>
          </a:p>
          <a:p>
            <a:pPr algn="just" defTabSz="410766" eaLnBrk="1" fontAlgn="auto">
              <a:spcBef>
                <a:spcPts val="0"/>
              </a:spcBef>
              <a:spcAft>
                <a:spcPts val="0"/>
              </a:spcAft>
            </a:pPr>
            <a:r>
              <a:rPr lang="en-GB" sz="1400" kern="0" dirty="0">
                <a:solidFill>
                  <a:srgbClr val="000000"/>
                </a:solidFill>
                <a:latin typeface="Avenir Book" panose="02000503020000020003" pitchFamily="2" charset="0"/>
                <a:ea typeface="Calibri" panose="020F0502020204030204" pitchFamily="34" charset="0"/>
                <a:sym typeface="Avenir Book"/>
              </a:rPr>
              <a:t>Based on the companies feedback, the preparation phase to the mass production could take about five years. Capacity clearly available. </a:t>
            </a:r>
          </a:p>
        </p:txBody>
      </p:sp>
      <p:pic>
        <p:nvPicPr>
          <p:cNvPr id="12" name="Picture 11">
            <a:extLst>
              <a:ext uri="{FF2B5EF4-FFF2-40B4-BE49-F238E27FC236}">
                <a16:creationId xmlns:a16="http://schemas.microsoft.com/office/drawing/2014/main" id="{D0FB5AFD-B599-B149-BC6C-E59877A42014}"/>
              </a:ext>
            </a:extLst>
          </p:cNvPr>
          <p:cNvPicPr>
            <a:picLocks noChangeAspect="1"/>
          </p:cNvPicPr>
          <p:nvPr/>
        </p:nvPicPr>
        <p:blipFill>
          <a:blip r:embed="rId7"/>
          <a:stretch>
            <a:fillRect/>
          </a:stretch>
        </p:blipFill>
        <p:spPr>
          <a:xfrm>
            <a:off x="1631504" y="4437112"/>
            <a:ext cx="2855947" cy="2057778"/>
          </a:xfrm>
          <a:prstGeom prst="rect">
            <a:avLst/>
          </a:prstGeom>
        </p:spPr>
      </p:pic>
      <p:sp>
        <p:nvSpPr>
          <p:cNvPr id="10" name="Slide Number Placeholder 9">
            <a:extLst>
              <a:ext uri="{FF2B5EF4-FFF2-40B4-BE49-F238E27FC236}">
                <a16:creationId xmlns:a16="http://schemas.microsoft.com/office/drawing/2014/main" id="{BB360886-74A9-EC48-A9A5-B14446CD75C9}"/>
              </a:ext>
            </a:extLst>
          </p:cNvPr>
          <p:cNvSpPr>
            <a:spLocks noGrp="1"/>
          </p:cNvSpPr>
          <p:nvPr>
            <p:ph type="sldNum" sz="quarter" idx="2"/>
          </p:nvPr>
        </p:nvSpPr>
        <p:spPr/>
        <p:txBody>
          <a:bodyPr/>
          <a:lstStyle/>
          <a:p>
            <a:fld id="{86CB4B4D-7CA3-9044-876B-883B54F8677D}" type="slidenum">
              <a:rPr lang="en-US" smtClean="0"/>
              <a:t>23</a:t>
            </a:fld>
            <a:endParaRPr lang="en-US"/>
          </a:p>
        </p:txBody>
      </p:sp>
    </p:spTree>
    <p:extLst>
      <p:ext uri="{BB962C8B-B14F-4D97-AF65-F5344CB8AC3E}">
        <p14:creationId xmlns:p14="http://schemas.microsoft.com/office/powerpoint/2010/main" val="11900099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5" name="SwissFEL_header.jpg" descr="SwissFEL_header.jpg"/>
          <p:cNvPicPr>
            <a:picLocks noChangeAspect="1"/>
          </p:cNvPicPr>
          <p:nvPr/>
        </p:nvPicPr>
        <p:blipFill>
          <a:blip r:embed="rId3"/>
          <a:stretch>
            <a:fillRect/>
          </a:stretch>
        </p:blipFill>
        <p:spPr>
          <a:xfrm>
            <a:off x="6239123" y="1303365"/>
            <a:ext cx="5956047" cy="1983476"/>
          </a:xfrm>
          <a:prstGeom prst="rect">
            <a:avLst/>
          </a:prstGeom>
          <a:ln w="12700">
            <a:miter lim="400000"/>
          </a:ln>
        </p:spPr>
      </p:pic>
      <p:sp>
        <p:nvSpPr>
          <p:cNvPr id="448" name="Technology applications"/>
          <p:cNvSpPr>
            <a:spLocks noGrp="1"/>
          </p:cNvSpPr>
          <p:nvPr>
            <p:ph type="title"/>
          </p:nvPr>
        </p:nvSpPr>
        <p:spPr>
          <a:xfrm>
            <a:off x="2091138" y="184944"/>
            <a:ext cx="8009726" cy="950000"/>
          </a:xfrm>
          <a:prstGeom prst="rect">
            <a:avLst/>
          </a:prstGeom>
        </p:spPr>
        <p:txBody>
          <a:bodyPr/>
          <a:lstStyle>
            <a:lvl1pPr>
              <a:defRPr>
                <a:latin typeface="Avenir Light"/>
                <a:ea typeface="Avenir Light"/>
                <a:cs typeface="Avenir Light"/>
                <a:sym typeface="Avenir Light"/>
              </a:defRPr>
            </a:lvl1pPr>
          </a:lstStyle>
          <a:p>
            <a:r>
              <a:rPr lang="en-US" sz="3200" dirty="0">
                <a:latin typeface="Avenir" panose="02000503020000020003" pitchFamily="2" charset="0"/>
              </a:rPr>
              <a:t>Use in smaller </a:t>
            </a:r>
            <a:r>
              <a:rPr lang="en-US" sz="3200" dirty="0" err="1">
                <a:latin typeface="Avenir" panose="02000503020000020003" pitchFamily="2" charset="0"/>
              </a:rPr>
              <a:t>linacs</a:t>
            </a:r>
            <a:r>
              <a:rPr lang="en-US" sz="3200" dirty="0">
                <a:latin typeface="Avenir" panose="02000503020000020003" pitchFamily="2" charset="0"/>
              </a:rPr>
              <a:t> (C- and X-band) </a:t>
            </a:r>
            <a:endParaRPr sz="3200" dirty="0">
              <a:latin typeface="Avenir" panose="02000503020000020003" pitchFamily="2" charset="0"/>
            </a:endParaRPr>
          </a:p>
        </p:txBody>
      </p:sp>
      <p:sp>
        <p:nvSpPr>
          <p:cNvPr id="453" name="TextBox 10"/>
          <p:cNvSpPr txBox="1"/>
          <p:nvPr/>
        </p:nvSpPr>
        <p:spPr>
          <a:xfrm>
            <a:off x="3850020" y="969673"/>
            <a:ext cx="2448370" cy="3609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1564" tIns="41564" rIns="41564" bIns="41564">
            <a:spAutoFit/>
          </a:bodyPr>
          <a:lstStyle>
            <a:lvl1pPr defTabSz="1828436">
              <a:defRPr sz="3600">
                <a:solidFill>
                  <a:srgbClr val="FF581E"/>
                </a:solidFill>
                <a:latin typeface="Avenir Heavy"/>
                <a:ea typeface="Avenir Heavy"/>
                <a:cs typeface="Avenir Heavy"/>
                <a:sym typeface="Avenir Heavy"/>
              </a:defRPr>
            </a:lvl1pPr>
          </a:lstStyle>
          <a:p>
            <a:pPr marL="0" marR="0" lvl="0" indent="0" algn="l" defTabSz="914218" rtl="0" eaLnBrk="1" fontAlgn="auto" latinLnBrk="0" hangingPunct="0">
              <a:lnSpc>
                <a:spcPct val="100000"/>
              </a:lnSpc>
              <a:spcBef>
                <a:spcPts val="0"/>
              </a:spcBef>
              <a:spcAft>
                <a:spcPts val="0"/>
              </a:spcAft>
              <a:buClrTx/>
              <a:buSzTx/>
              <a:buFontTx/>
              <a:buNone/>
              <a:tabLst/>
              <a:defRPr/>
            </a:pPr>
            <a:r>
              <a:rPr kumimoji="0" sz="1800" b="0" i="0" u="none" strike="noStrike" kern="0" cap="none" spc="0" normalizeH="0" baseline="0" noProof="0" dirty="0" err="1">
                <a:ln>
                  <a:noFill/>
                </a:ln>
                <a:solidFill>
                  <a:srgbClr val="000000"/>
                </a:solidFill>
                <a:effectLst/>
                <a:uLnTx/>
                <a:uFillTx/>
                <a:latin typeface="Avenir" panose="02000503020000020003" pitchFamily="2" charset="0"/>
                <a:sym typeface="Avenir Heavy"/>
              </a:rPr>
              <a:t>SwissFEL</a:t>
            </a:r>
            <a:r>
              <a:rPr kumimoji="0" sz="1800" b="0" i="0" u="none" strike="noStrike" kern="0" cap="none" spc="0" normalizeH="0" baseline="0" noProof="0" dirty="0">
                <a:ln>
                  <a:noFill/>
                </a:ln>
                <a:solidFill>
                  <a:srgbClr val="000000"/>
                </a:solidFill>
                <a:effectLst/>
                <a:uLnTx/>
                <a:uFillTx/>
                <a:latin typeface="Avenir" panose="02000503020000020003" pitchFamily="2" charset="0"/>
                <a:sym typeface="Avenir Heavy"/>
              </a:rPr>
              <a:t>: C-band linac</a:t>
            </a:r>
          </a:p>
        </p:txBody>
      </p:sp>
      <p:pic>
        <p:nvPicPr>
          <p:cNvPr id="454" name="Picture 11" descr="Picture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5079" y="3766488"/>
            <a:ext cx="2729633" cy="1692373"/>
          </a:xfrm>
          <a:prstGeom prst="rect">
            <a:avLst/>
          </a:prstGeom>
          <a:ln w="12700">
            <a:miter lim="400000"/>
          </a:ln>
        </p:spPr>
      </p:pic>
      <p:sp>
        <p:nvSpPr>
          <p:cNvPr id="461" name="TextBox 16"/>
          <p:cNvSpPr txBox="1"/>
          <p:nvPr/>
        </p:nvSpPr>
        <p:spPr>
          <a:xfrm>
            <a:off x="545079" y="5624391"/>
            <a:ext cx="4779136" cy="9149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1564" tIns="41564" rIns="41564" bIns="41564">
            <a:spAutoFit/>
          </a:bodyPr>
          <a:lstStyle>
            <a:lvl1pPr defTabSz="1828436">
              <a:defRPr sz="2000">
                <a:solidFill>
                  <a:srgbClr val="FF581E"/>
                </a:solidFill>
                <a:latin typeface="Avenir Heavy"/>
                <a:ea typeface="Avenir Heavy"/>
                <a:cs typeface="Avenir Heavy"/>
                <a:sym typeface="Avenir Heavy"/>
              </a:defRPr>
            </a:lvl1pPr>
          </a:lstStyle>
          <a:p>
            <a:pPr marL="0" marR="0" lvl="0" indent="0" algn="l" defTabSz="914218" rtl="0" eaLnBrk="1" fontAlgn="auto" latinLnBrk="0" hangingPunct="0">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0000"/>
                </a:solidFill>
                <a:effectLst/>
                <a:uLnTx/>
                <a:uFillTx/>
                <a:latin typeface="Avenir" panose="02000503020000020003" pitchFamily="2" charset="0"/>
                <a:sym typeface="Avenir Book"/>
              </a:rPr>
              <a:t>CompactLight Design Study</a:t>
            </a:r>
            <a:r>
              <a:rPr kumimoji="0" lang="en-US" sz="1800" b="0" i="0" u="none" strike="noStrike" kern="0" cap="none" spc="0" normalizeH="0" baseline="0" noProof="0" dirty="0">
                <a:ln>
                  <a:noFill/>
                </a:ln>
                <a:solidFill>
                  <a:srgbClr val="000000"/>
                </a:solidFill>
                <a:effectLst/>
                <a:uLnTx/>
                <a:uFillTx/>
                <a:latin typeface="Avenir" panose="02000503020000020003" pitchFamily="2" charset="0"/>
                <a:sym typeface="Avenir Book"/>
              </a:rPr>
              <a:t> 2018-21 (</a:t>
            </a:r>
            <a:r>
              <a:rPr kumimoji="0" lang="en-US" sz="1800" b="0" i="0" u="none" strike="noStrike" kern="0" cap="none" spc="0" normalizeH="0" baseline="0" noProof="0" dirty="0">
                <a:ln>
                  <a:noFill/>
                </a:ln>
                <a:solidFill>
                  <a:srgbClr val="000000"/>
                </a:solidFill>
                <a:effectLst/>
                <a:uLnTx/>
                <a:uFillTx/>
                <a:latin typeface="Avenir" panose="02000503020000020003" pitchFamily="2" charset="0"/>
                <a:sym typeface="Avenir Book"/>
                <a:hlinkClick r:id="rId5"/>
              </a:rPr>
              <a:t>link</a:t>
            </a:r>
            <a:r>
              <a:rPr kumimoji="0" lang="en-US" sz="1800" b="0" i="0" u="none" strike="noStrike" kern="0" cap="none" spc="0" normalizeH="0" baseline="0" noProof="0" dirty="0">
                <a:ln>
                  <a:noFill/>
                </a:ln>
                <a:solidFill>
                  <a:srgbClr val="000000"/>
                </a:solidFill>
                <a:effectLst/>
                <a:uLnTx/>
                <a:uFillTx/>
                <a:latin typeface="Avenir" panose="02000503020000020003" pitchFamily="2" charset="0"/>
                <a:sym typeface="Avenir Book"/>
              </a:rPr>
              <a:t>)</a:t>
            </a:r>
          </a:p>
          <a:p>
            <a:pPr marL="0" marR="0" lvl="0" indent="0" algn="l" defTabSz="914218"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Avenir" panose="02000503020000020003" pitchFamily="2" charset="0"/>
                <a:sym typeface="Avenir Book"/>
              </a:rPr>
              <a:t>Compact FEL based on X-band technologies</a:t>
            </a:r>
          </a:p>
          <a:p>
            <a:pPr marL="0" marR="0" lvl="0" indent="0" algn="l" defTabSz="914218"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Avenir" panose="02000503020000020003" pitchFamily="2" charset="0"/>
              <a:sym typeface="Avenir Heavy"/>
            </a:endParaRPr>
          </a:p>
        </p:txBody>
      </p:sp>
      <p:sp>
        <p:nvSpPr>
          <p:cNvPr id="464" name="Rectangle"/>
          <p:cNvSpPr/>
          <p:nvPr/>
        </p:nvSpPr>
        <p:spPr>
          <a:xfrm>
            <a:off x="6225515" y="1227839"/>
            <a:ext cx="3848589" cy="2098011"/>
          </a:xfrm>
          <a:prstGeom prst="rect">
            <a:avLst/>
          </a:prstGeom>
          <a:gradFill>
            <a:gsLst>
              <a:gs pos="0">
                <a:srgbClr val="FFFFFF">
                  <a:alpha val="0"/>
                </a:srgbClr>
              </a:gs>
              <a:gs pos="100000">
                <a:srgbClr val="FFFFFF"/>
              </a:gs>
            </a:gsLst>
            <a:lin ang="10800000"/>
          </a:gradFill>
          <a:ln w="12700">
            <a:miter lim="400000"/>
          </a:ln>
        </p:spPr>
        <p:txBody>
          <a:bodyPr lIns="35719" tIns="35719" rIns="35719" bIns="35719" anchor="ctr"/>
          <a:lstStyle/>
          <a:p>
            <a:pPr marL="0" marR="0" lvl="0" indent="0" algn="ctr" defTabSz="410766" rtl="0" eaLnBrk="1" fontAlgn="auto" latinLnBrk="0" hangingPunct="0">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kumimoji="0" sz="28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Avenir" panose="02000503020000020003" pitchFamily="2" charset="0"/>
              <a:cs typeface="Gill Sans"/>
              <a:sym typeface="Gill Sans"/>
            </a:endParaRPr>
          </a:p>
        </p:txBody>
      </p:sp>
      <p:sp>
        <p:nvSpPr>
          <p:cNvPr id="465" name="Rectangle 3"/>
          <p:cNvSpPr txBox="1"/>
          <p:nvPr/>
        </p:nvSpPr>
        <p:spPr>
          <a:xfrm>
            <a:off x="359273" y="1411423"/>
            <a:ext cx="3937620" cy="17664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1564" tIns="41564" rIns="41564" bIns="41564">
            <a:spAutoFit/>
          </a:bodyPr>
          <a:lstStyle/>
          <a:p>
            <a:pPr marL="177800" marR="0" lvl="0" indent="-177800" algn="l" defTabSz="914218" rtl="0" eaLnBrk="1" fontAlgn="auto" latinLnBrk="0" hangingPunct="0">
              <a:lnSpc>
                <a:spcPct val="100000"/>
              </a:lnSpc>
              <a:spcBef>
                <a:spcPts val="350"/>
              </a:spcBef>
              <a:spcAft>
                <a:spcPts val="0"/>
              </a:spcAft>
              <a:buClrTx/>
              <a:buSzPct val="100000"/>
              <a:buFontTx/>
              <a:buChar char="•"/>
              <a:tabLst/>
              <a:defRPr sz="3200"/>
            </a:pPr>
            <a:r>
              <a:rPr kumimoji="0" sz="1600" b="0" i="0" u="none" strike="noStrike" kern="0" cap="none" spc="0" normalizeH="0" baseline="0" noProof="0" dirty="0">
                <a:ln>
                  <a:noFill/>
                </a:ln>
                <a:solidFill>
                  <a:srgbClr val="000000"/>
                </a:solidFill>
                <a:effectLst/>
                <a:uLnTx/>
                <a:uFillTx/>
                <a:latin typeface="Avenir" panose="02000503020000020003" pitchFamily="2" charset="0"/>
                <a:sym typeface="Avenir Book"/>
              </a:rPr>
              <a:t>104 x 2 m-long C-band (5.7 GHz) structures</a:t>
            </a:r>
            <a:r>
              <a:rPr kumimoji="0" sz="1400" b="1" i="0" u="none" strike="noStrike" kern="0" cap="none" spc="0" normalizeH="0" baseline="0" noProof="0" dirty="0">
                <a:ln>
                  <a:noFill/>
                </a:ln>
                <a:solidFill>
                  <a:srgbClr val="000000"/>
                </a:solidFill>
                <a:effectLst/>
                <a:uLnTx/>
                <a:uFillTx/>
                <a:latin typeface="Avenir" panose="02000503020000020003" pitchFamily="2" charset="0"/>
                <a:ea typeface="Arial"/>
                <a:cs typeface="Arial"/>
                <a:sym typeface="Arial"/>
              </a:rPr>
              <a:t> </a:t>
            </a:r>
            <a:r>
              <a:rPr kumimoji="0" sz="1600" b="0" i="0" u="none" strike="noStrike" kern="0" cap="none" spc="0" normalizeH="0" baseline="0" noProof="0" dirty="0">
                <a:ln>
                  <a:noFill/>
                </a:ln>
                <a:solidFill>
                  <a:srgbClr val="000000"/>
                </a:solidFill>
                <a:effectLst/>
                <a:uLnTx/>
                <a:uFillTx/>
                <a:latin typeface="Avenir" panose="02000503020000020003" pitchFamily="2" charset="0"/>
                <a:sym typeface="Avenir Book"/>
              </a:rPr>
              <a:t>(beam up to 6 GeV at 100 Hz)</a:t>
            </a:r>
          </a:p>
          <a:p>
            <a:pPr marL="177800" marR="0" lvl="0" indent="-177800" algn="l" defTabSz="914218" rtl="0" eaLnBrk="1" fontAlgn="auto" latinLnBrk="0" hangingPunct="0">
              <a:lnSpc>
                <a:spcPct val="100000"/>
              </a:lnSpc>
              <a:spcBef>
                <a:spcPts val="350"/>
              </a:spcBef>
              <a:spcAft>
                <a:spcPts val="0"/>
              </a:spcAft>
              <a:buClrTx/>
              <a:buSzPct val="100000"/>
              <a:buFontTx/>
              <a:buChar char="•"/>
              <a:tabLst/>
              <a:defRPr sz="3200"/>
            </a:pPr>
            <a:r>
              <a:rPr kumimoji="0" sz="1600" b="0" i="0" u="none" strike="noStrike" kern="0" cap="none" spc="0" normalizeH="0" baseline="0" noProof="0" dirty="0">
                <a:ln>
                  <a:noFill/>
                </a:ln>
                <a:solidFill>
                  <a:srgbClr val="000000"/>
                </a:solidFill>
                <a:effectLst/>
                <a:uLnTx/>
                <a:uFillTx/>
                <a:latin typeface="Avenir" panose="02000503020000020003" pitchFamily="2" charset="0"/>
                <a:sym typeface="Avenir Book"/>
              </a:rPr>
              <a:t>Similar </a:t>
            </a:r>
            <a:r>
              <a:rPr kumimoji="0" sz="1600" b="0" i="0" u="none" strike="noStrike" kern="0" cap="none" spc="0" normalizeH="0" baseline="0" noProof="0" dirty="0" err="1">
                <a:ln>
                  <a:noFill/>
                </a:ln>
                <a:solidFill>
                  <a:srgbClr val="000000"/>
                </a:solidFill>
                <a:effectLst/>
                <a:uLnTx/>
                <a:uFillTx/>
                <a:latin typeface="Avenir" panose="02000503020000020003" pitchFamily="2" charset="0"/>
                <a:ea typeface="Avenir Heavy"/>
                <a:cs typeface="Avenir Heavy"/>
                <a:sym typeface="Avenir Heavy"/>
              </a:rPr>
              <a:t>μ</a:t>
            </a:r>
            <a:r>
              <a:rPr kumimoji="0" sz="1600" b="0" i="0" u="none" strike="noStrike" kern="0" cap="none" spc="0" normalizeH="0" baseline="0" noProof="0" dirty="0" err="1">
                <a:ln>
                  <a:noFill/>
                </a:ln>
                <a:solidFill>
                  <a:srgbClr val="000000"/>
                </a:solidFill>
                <a:effectLst/>
                <a:uLnTx/>
                <a:uFillTx/>
                <a:latin typeface="Avenir" panose="02000503020000020003" pitchFamily="2" charset="0"/>
                <a:sym typeface="Avenir Book"/>
              </a:rPr>
              <a:t>m</a:t>
            </a:r>
            <a:r>
              <a:rPr kumimoji="0" sz="1600" b="0" i="0" u="none" strike="noStrike" kern="0" cap="none" spc="0" normalizeH="0" baseline="0" noProof="0" dirty="0">
                <a:ln>
                  <a:noFill/>
                </a:ln>
                <a:solidFill>
                  <a:srgbClr val="000000"/>
                </a:solidFill>
                <a:effectLst/>
                <a:uLnTx/>
                <a:uFillTx/>
                <a:latin typeface="Avenir" panose="02000503020000020003" pitchFamily="2" charset="0"/>
                <a:sym typeface="Avenir Book"/>
              </a:rPr>
              <a:t>-level tolerance</a:t>
            </a:r>
          </a:p>
          <a:p>
            <a:pPr marL="177800" marR="0" lvl="0" indent="-177800" algn="l" defTabSz="914218" rtl="0" eaLnBrk="1" fontAlgn="auto" latinLnBrk="0" hangingPunct="0">
              <a:lnSpc>
                <a:spcPct val="100000"/>
              </a:lnSpc>
              <a:spcBef>
                <a:spcPts val="350"/>
              </a:spcBef>
              <a:spcAft>
                <a:spcPts val="0"/>
              </a:spcAft>
              <a:buClrTx/>
              <a:buSzPct val="100000"/>
              <a:buFontTx/>
              <a:buChar char="•"/>
              <a:tabLst/>
              <a:defRPr sz="3200"/>
            </a:pPr>
            <a:r>
              <a:rPr kumimoji="0" sz="1600" b="0" i="0" u="none" strike="noStrike" kern="0" cap="none" spc="0" normalizeH="0" baseline="0" noProof="0" dirty="0">
                <a:ln>
                  <a:noFill/>
                </a:ln>
                <a:solidFill>
                  <a:srgbClr val="000000"/>
                </a:solidFill>
                <a:effectLst/>
                <a:uLnTx/>
                <a:uFillTx/>
                <a:latin typeface="Avenir" panose="02000503020000020003" pitchFamily="2" charset="0"/>
                <a:sym typeface="Avenir Book"/>
              </a:rPr>
              <a:t>Length ~ 800 CLIC structures</a:t>
            </a:r>
          </a:p>
          <a:p>
            <a:pPr marL="177800" marR="0" lvl="0" indent="-177800" algn="l" defTabSz="914218" rtl="0" eaLnBrk="1" fontAlgn="auto" latinLnBrk="0" hangingPunct="0">
              <a:lnSpc>
                <a:spcPct val="100000"/>
              </a:lnSpc>
              <a:spcBef>
                <a:spcPts val="350"/>
              </a:spcBef>
              <a:spcAft>
                <a:spcPts val="0"/>
              </a:spcAft>
              <a:buClrTx/>
              <a:buSzPct val="100000"/>
              <a:buFontTx/>
              <a:buChar char="•"/>
              <a:tabLst/>
              <a:defRPr sz="3200"/>
            </a:pPr>
            <a:r>
              <a:rPr kumimoji="0" sz="1600" b="0" i="0" u="none" strike="noStrike" kern="0" cap="none" spc="0" normalizeH="0" baseline="0" noProof="0" dirty="0">
                <a:ln>
                  <a:noFill/>
                </a:ln>
                <a:solidFill>
                  <a:srgbClr val="000000"/>
                </a:solidFill>
                <a:effectLst/>
                <a:uLnTx/>
                <a:uFillTx/>
                <a:latin typeface="Avenir" panose="02000503020000020003" pitchFamily="2" charset="0"/>
                <a:sym typeface="Avenir Book"/>
              </a:rPr>
              <a:t>Being commissioned </a:t>
            </a:r>
            <a:endParaRPr kumimoji="0" lang="en-US" sz="1600" b="0" i="0" u="none" strike="noStrike" kern="0" cap="none" spc="0" normalizeH="0" baseline="0" noProof="0" dirty="0">
              <a:ln>
                <a:noFill/>
              </a:ln>
              <a:solidFill>
                <a:srgbClr val="000000"/>
              </a:solidFill>
              <a:effectLst/>
              <a:uLnTx/>
              <a:uFillTx/>
              <a:latin typeface="Avenir" panose="02000503020000020003" pitchFamily="2" charset="0"/>
              <a:sym typeface="Avenir Book"/>
            </a:endParaRPr>
          </a:p>
          <a:p>
            <a:pPr marL="177800" marR="0" lvl="0" indent="-177800" algn="l" defTabSz="914218" rtl="0" eaLnBrk="1" fontAlgn="auto" latinLnBrk="0" hangingPunct="0">
              <a:lnSpc>
                <a:spcPct val="100000"/>
              </a:lnSpc>
              <a:spcBef>
                <a:spcPts val="350"/>
              </a:spcBef>
              <a:spcAft>
                <a:spcPts val="0"/>
              </a:spcAft>
              <a:buClrTx/>
              <a:buSzPct val="100000"/>
              <a:buFontTx/>
              <a:buChar char="•"/>
              <a:tabLst/>
              <a:defRPr sz="3200"/>
            </a:pPr>
            <a:r>
              <a:rPr kumimoji="0" lang="en-US" sz="1600" b="0" i="0" u="none" strike="noStrike" kern="0" cap="none" spc="0" normalizeH="0" baseline="0" noProof="0" dirty="0">
                <a:ln>
                  <a:noFill/>
                </a:ln>
                <a:solidFill>
                  <a:srgbClr val="000000"/>
                </a:solidFill>
                <a:effectLst/>
                <a:uLnTx/>
                <a:uFillTx/>
                <a:latin typeface="Avenir" panose="02000503020000020003" pitchFamily="2" charset="0"/>
                <a:sym typeface="Avenir Book"/>
              </a:rPr>
              <a:t>X-band structures from PSI perform well </a:t>
            </a:r>
            <a:endParaRPr kumimoji="0" sz="1600" b="0" i="0" u="none" strike="noStrike" kern="0" cap="none" spc="0" normalizeH="0" baseline="0" noProof="0" dirty="0">
              <a:ln>
                <a:noFill/>
              </a:ln>
              <a:solidFill>
                <a:srgbClr val="000000"/>
              </a:solidFill>
              <a:effectLst/>
              <a:uLnTx/>
              <a:uFillTx/>
              <a:latin typeface="Avenir" panose="02000503020000020003" pitchFamily="2" charset="0"/>
              <a:sym typeface="Avenir Book"/>
            </a:endParaRPr>
          </a:p>
        </p:txBody>
      </p:sp>
      <p:sp>
        <p:nvSpPr>
          <p:cNvPr id="466" name="Photo: SwissFEL/PSI"/>
          <p:cNvSpPr txBox="1"/>
          <p:nvPr/>
        </p:nvSpPr>
        <p:spPr>
          <a:xfrm>
            <a:off x="11066674" y="1155428"/>
            <a:ext cx="945773" cy="1875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1500"/>
            </a:lvl1pPr>
          </a:lstStyle>
          <a:p>
            <a:pPr marL="0" marR="0" lvl="0" indent="0" algn="l" defTabSz="410766" rtl="0" eaLnBrk="1" fontAlgn="auto" latinLnBrk="0" hangingPunct="0">
              <a:lnSpc>
                <a:spcPct val="100000"/>
              </a:lnSpc>
              <a:spcBef>
                <a:spcPts val="0"/>
              </a:spcBef>
              <a:spcAft>
                <a:spcPts val="0"/>
              </a:spcAft>
              <a:buClrTx/>
              <a:buSzTx/>
              <a:buFontTx/>
              <a:buNone/>
              <a:tabLst/>
              <a:defRPr/>
            </a:pPr>
            <a:r>
              <a:rPr kumimoji="0" sz="750" b="0" i="0" u="none" strike="noStrike" kern="0" cap="none" spc="0" normalizeH="0" baseline="0" noProof="0">
                <a:ln>
                  <a:noFill/>
                </a:ln>
                <a:solidFill>
                  <a:srgbClr val="000000"/>
                </a:solidFill>
                <a:effectLst/>
                <a:uLnTx/>
                <a:uFillTx/>
                <a:latin typeface="Avenir" panose="02000503020000020003" pitchFamily="2" charset="0"/>
                <a:sym typeface="Avenir Book"/>
              </a:rPr>
              <a:t>Photo: SwissFEL/PSI</a:t>
            </a:r>
          </a:p>
        </p:txBody>
      </p:sp>
      <p:pic>
        <p:nvPicPr>
          <p:cNvPr id="25" name="Picture 24">
            <a:extLst>
              <a:ext uri="{FF2B5EF4-FFF2-40B4-BE49-F238E27FC236}">
                <a16:creationId xmlns:a16="http://schemas.microsoft.com/office/drawing/2014/main" id="{6240AF8C-ED71-5D4C-BBA0-F28C9095D4A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542354" y="1330612"/>
            <a:ext cx="990827" cy="1949128"/>
          </a:xfrm>
          <a:prstGeom prst="rect">
            <a:avLst/>
          </a:prstGeom>
        </p:spPr>
      </p:pic>
      <p:pic>
        <p:nvPicPr>
          <p:cNvPr id="3" name="Picture 2">
            <a:extLst>
              <a:ext uri="{FF2B5EF4-FFF2-40B4-BE49-F238E27FC236}">
                <a16:creationId xmlns:a16="http://schemas.microsoft.com/office/drawing/2014/main" id="{DFB2CCD2-AA23-034B-AFF8-C3DA8C97148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392143" y="3726232"/>
            <a:ext cx="3692023" cy="1898160"/>
          </a:xfrm>
          <a:prstGeom prst="rect">
            <a:avLst/>
          </a:prstGeom>
        </p:spPr>
      </p:pic>
      <p:sp>
        <p:nvSpPr>
          <p:cNvPr id="28" name="TextBox 14">
            <a:extLst>
              <a:ext uri="{FF2B5EF4-FFF2-40B4-BE49-F238E27FC236}">
                <a16:creationId xmlns:a16="http://schemas.microsoft.com/office/drawing/2014/main" id="{80C6ACF2-F474-484C-96B5-90B8455F1672}"/>
              </a:ext>
            </a:extLst>
          </p:cNvPr>
          <p:cNvSpPr txBox="1"/>
          <p:nvPr/>
        </p:nvSpPr>
        <p:spPr>
          <a:xfrm>
            <a:off x="9413570" y="5780583"/>
            <a:ext cx="2446766" cy="237828"/>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1564" tIns="41564" rIns="41564" bIns="41564">
            <a:spAutoFit/>
          </a:bodyPr>
          <a:lstStyle/>
          <a:p>
            <a:pPr marL="0" marR="0" lvl="0" indent="0" algn="l" defTabSz="914218" rtl="0" eaLnBrk="1" fontAlgn="auto" latinLnBrk="0" hangingPunct="0">
              <a:lnSpc>
                <a:spcPct val="100000"/>
              </a:lnSpc>
              <a:spcBef>
                <a:spcPts val="0"/>
              </a:spcBef>
              <a:spcAft>
                <a:spcPts val="0"/>
              </a:spcAft>
              <a:buClrTx/>
              <a:buSzTx/>
              <a:buFontTx/>
              <a:buNone/>
              <a:tabLst/>
              <a:defRPr sz="2000"/>
            </a:pPr>
            <a:r>
              <a:rPr kumimoji="0" lang="en-US" sz="1000" b="0" i="0" u="none" strike="noStrike" kern="0" cap="none" spc="0" normalizeH="0" baseline="0" noProof="0" dirty="0">
                <a:ln>
                  <a:noFill/>
                </a:ln>
                <a:solidFill>
                  <a:srgbClr val="000000"/>
                </a:solidFill>
                <a:effectLst/>
                <a:uLnTx/>
                <a:uFillTx/>
                <a:latin typeface="Avenir" panose="02000503020000020003" pitchFamily="2" charset="0"/>
                <a:sym typeface="Avenir Book"/>
              </a:rPr>
              <a:t>CERN: </a:t>
            </a:r>
            <a:r>
              <a:rPr kumimoji="0" lang="en-US" sz="1000" b="0" i="0" u="none" strike="noStrike" kern="0" cap="none" spc="0" normalizeH="0" baseline="0" noProof="0" dirty="0" err="1">
                <a:ln>
                  <a:noFill/>
                </a:ln>
                <a:solidFill>
                  <a:srgbClr val="000000"/>
                </a:solidFill>
                <a:effectLst/>
                <a:uLnTx/>
                <a:uFillTx/>
                <a:latin typeface="Avenir" panose="02000503020000020003" pitchFamily="2" charset="0"/>
                <a:sym typeface="Avenir Book"/>
              </a:rPr>
              <a:t>eSPS</a:t>
            </a:r>
            <a:r>
              <a:rPr kumimoji="0" lang="en-US" sz="1000" b="0" i="0" u="none" strike="noStrike" kern="0" cap="none" spc="0" normalizeH="0" baseline="0" noProof="0" dirty="0">
                <a:ln>
                  <a:noFill/>
                </a:ln>
                <a:solidFill>
                  <a:srgbClr val="000000"/>
                </a:solidFill>
                <a:effectLst/>
                <a:uLnTx/>
                <a:uFillTx/>
                <a:latin typeface="Avenir" panose="02000503020000020003" pitchFamily="2" charset="0"/>
                <a:sym typeface="Avenir Book"/>
              </a:rPr>
              <a:t> study (3.5 GeV X-band linac)</a:t>
            </a:r>
            <a:endParaRPr kumimoji="0" sz="1000" b="0" i="0" u="none" strike="noStrike" kern="0" cap="none" spc="0" normalizeH="0" baseline="0" noProof="0" dirty="0">
              <a:ln>
                <a:noFill/>
              </a:ln>
              <a:solidFill>
                <a:srgbClr val="000000"/>
              </a:solidFill>
              <a:effectLst/>
              <a:uLnTx/>
              <a:uFillTx/>
              <a:latin typeface="Avenir" panose="02000503020000020003" pitchFamily="2" charset="0"/>
              <a:sym typeface="Avenir Book"/>
            </a:endParaRPr>
          </a:p>
        </p:txBody>
      </p:sp>
      <p:sp>
        <p:nvSpPr>
          <p:cNvPr id="24" name="TextBox 23">
            <a:extLst>
              <a:ext uri="{FF2B5EF4-FFF2-40B4-BE49-F238E27FC236}">
                <a16:creationId xmlns:a16="http://schemas.microsoft.com/office/drawing/2014/main" id="{2AEE3E60-D976-1745-A455-ED7B38D30F54}"/>
              </a:ext>
            </a:extLst>
          </p:cNvPr>
          <p:cNvSpPr txBox="1"/>
          <p:nvPr/>
        </p:nvSpPr>
        <p:spPr>
          <a:xfrm>
            <a:off x="3542561" y="3726231"/>
            <a:ext cx="2553439" cy="150810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venir" panose="02000503020000020003" pitchFamily="2" charset="0"/>
                <a:cs typeface="Gill Sans"/>
                <a:sym typeface="Avenir Book"/>
              </a:rPr>
              <a:t>26 academic and industrial partners: </a:t>
            </a:r>
            <a:r>
              <a:rPr kumimoji="0" lang="en-GB" sz="1800" b="0" i="0" u="none" strike="noStrike" kern="1200" cap="none" spc="0" normalizeH="0" baseline="0" noProof="0" dirty="0">
                <a:ln>
                  <a:noFill/>
                </a:ln>
                <a:solidFill>
                  <a:prstClr val="black"/>
                </a:solidFill>
                <a:effectLst/>
                <a:uLnTx/>
                <a:uFillTx/>
                <a:latin typeface="Avenir" panose="02000503020000020003" pitchFamily="2" charset="0"/>
                <a:sym typeface="Avenir Book"/>
                <a:hlinkClick r:id="rId8"/>
              </a:rPr>
              <a:t>http://www.compactlight.eu/Main/HomePage</a:t>
            </a:r>
            <a:r>
              <a:rPr kumimoji="0" lang="en-GB" sz="1800" b="0" i="0" u="none" strike="noStrike" kern="1200" cap="none" spc="0" normalizeH="0" baseline="0" noProof="0" dirty="0">
                <a:ln>
                  <a:noFill/>
                </a:ln>
                <a:solidFill>
                  <a:prstClr val="black"/>
                </a:solidFill>
                <a:effectLst/>
                <a:uLnTx/>
                <a:uFillTx/>
                <a:latin typeface="Avenir" panose="02000503020000020003" pitchFamily="2" charset="0"/>
                <a:sym typeface="Avenir Book"/>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Avenir" panose="02000503020000020003" pitchFamily="2" charset="0"/>
              <a:cs typeface="Gill Sans"/>
              <a:sym typeface="Avenir Book"/>
            </a:endParaRPr>
          </a:p>
        </p:txBody>
      </p:sp>
      <p:sp>
        <p:nvSpPr>
          <p:cNvPr id="2" name="Slide Number Placeholder 1">
            <a:extLst>
              <a:ext uri="{FF2B5EF4-FFF2-40B4-BE49-F238E27FC236}">
                <a16:creationId xmlns:a16="http://schemas.microsoft.com/office/drawing/2014/main" id="{33779898-2731-3A20-1B5E-883FAE773A88}"/>
              </a:ext>
            </a:extLst>
          </p:cNvPr>
          <p:cNvSpPr>
            <a:spLocks noGrp="1"/>
          </p:cNvSpPr>
          <p:nvPr>
            <p:ph type="sldNum" sz="quarter" idx="2"/>
          </p:nvPr>
        </p:nvSpPr>
        <p:spPr/>
        <p:txBody>
          <a:bodyPr/>
          <a:lstStyle/>
          <a:p>
            <a:fld id="{86CB4B4D-7CA3-9044-876B-883B54F8677D}" type="slidenum">
              <a:rPr lang="en-US" smtClean="0"/>
              <a:t>24</a:t>
            </a:fld>
            <a:endParaRPr lang="en-US"/>
          </a:p>
        </p:txBody>
      </p:sp>
    </p:spTree>
    <p:extLst>
      <p:ext uri="{BB962C8B-B14F-4D97-AF65-F5344CB8AC3E}">
        <p14:creationId xmlns:p14="http://schemas.microsoft.com/office/powerpoint/2010/main" val="14389499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50D5631-8815-5F48-8B3B-94A13FD360B2}"/>
              </a:ext>
            </a:extLst>
          </p:cNvPr>
          <p:cNvPicPr>
            <a:picLocks noChangeAspect="1"/>
          </p:cNvPicPr>
          <p:nvPr/>
        </p:nvPicPr>
        <p:blipFill>
          <a:blip r:embed="rId3"/>
          <a:stretch>
            <a:fillRect/>
          </a:stretch>
        </p:blipFill>
        <p:spPr>
          <a:xfrm>
            <a:off x="327609" y="2792140"/>
            <a:ext cx="5257740" cy="2034245"/>
          </a:xfrm>
          <a:prstGeom prst="rect">
            <a:avLst/>
          </a:prstGeom>
        </p:spPr>
      </p:pic>
      <p:pic>
        <p:nvPicPr>
          <p:cNvPr id="7" name="Picture 6">
            <a:extLst>
              <a:ext uri="{FF2B5EF4-FFF2-40B4-BE49-F238E27FC236}">
                <a16:creationId xmlns:a16="http://schemas.microsoft.com/office/drawing/2014/main" id="{43281B6A-56EB-B544-826C-540249A1DC94}"/>
              </a:ext>
            </a:extLst>
          </p:cNvPr>
          <p:cNvPicPr>
            <a:picLocks noChangeAspect="1"/>
          </p:cNvPicPr>
          <p:nvPr/>
        </p:nvPicPr>
        <p:blipFill>
          <a:blip r:embed="rId4"/>
          <a:stretch>
            <a:fillRect/>
          </a:stretch>
        </p:blipFill>
        <p:spPr>
          <a:xfrm>
            <a:off x="4131436" y="5045612"/>
            <a:ext cx="4445558" cy="1374250"/>
          </a:xfrm>
          <a:prstGeom prst="rect">
            <a:avLst/>
          </a:prstGeom>
        </p:spPr>
      </p:pic>
      <p:sp>
        <p:nvSpPr>
          <p:cNvPr id="13" name="TextBox 12">
            <a:extLst>
              <a:ext uri="{FF2B5EF4-FFF2-40B4-BE49-F238E27FC236}">
                <a16:creationId xmlns:a16="http://schemas.microsoft.com/office/drawing/2014/main" id="{9B3BDDDE-E418-FB4D-91A4-66DFA1C305EE}"/>
              </a:ext>
            </a:extLst>
          </p:cNvPr>
          <p:cNvSpPr txBox="1"/>
          <p:nvPr/>
        </p:nvSpPr>
        <p:spPr>
          <a:xfrm>
            <a:off x="388022" y="1073230"/>
            <a:ext cx="4512089" cy="15494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171450" marR="0" lvl="0" indent="-17145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venir" panose="02000503020000020003" pitchFamily="2" charset="0"/>
                <a:sym typeface="Avenir Book"/>
              </a:rPr>
              <a:t>CompactLight Design Studies 2018-21 (right) </a:t>
            </a:r>
          </a:p>
          <a:p>
            <a:pPr marL="171450" marR="0" lvl="0" indent="-17145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venir" panose="02000503020000020003" pitchFamily="2" charset="0"/>
                <a:sym typeface="Avenir Book"/>
              </a:rPr>
              <a:t>INFN 1 GeV linac</a:t>
            </a:r>
          </a:p>
          <a:p>
            <a:pPr marL="171450" marR="0" lvl="0" indent="-17145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venir" panose="02000503020000020003" pitchFamily="2" charset="0"/>
                <a:sym typeface="Avenir Book"/>
              </a:rPr>
              <a:t>Flash RT, at CHUV </a:t>
            </a:r>
          </a:p>
          <a:p>
            <a:pPr marL="171450" marR="0" lvl="0" indent="-17145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venir" panose="02000503020000020003" pitchFamily="2" charset="0"/>
                <a:sym typeface="Avenir Book"/>
              </a:rPr>
              <a:t>“Design Studies” for ICS</a:t>
            </a:r>
          </a:p>
          <a:p>
            <a:pPr marL="171450" marR="0" lvl="0" indent="-17145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venir" panose="02000503020000020003" pitchFamily="2" charset="0"/>
                <a:sym typeface="Avenir Book"/>
              </a:rPr>
              <a:t>AERES, IFAST and TNA project </a:t>
            </a:r>
          </a:p>
          <a:p>
            <a:pPr marR="0" lvl="0" algn="l" defTabSz="410766" rtl="0" eaLnBrk="1" fontAlgn="auto" latinLnBrk="0" hangingPunct="0">
              <a:lnSpc>
                <a:spcPct val="100000"/>
              </a:lnSpc>
              <a:spcBef>
                <a:spcPts val="0"/>
              </a:spcBef>
              <a:spcAft>
                <a:spcPts val="0"/>
              </a:spcAft>
              <a:buClrTx/>
              <a:buSzTx/>
              <a:tabLst/>
              <a:defRPr/>
            </a:pPr>
            <a:r>
              <a:rPr lang="en-US" sz="1600" kern="0" dirty="0">
                <a:solidFill>
                  <a:srgbClr val="000000"/>
                </a:solidFill>
                <a:latin typeface="Avenir" panose="02000503020000020003" pitchFamily="2" charset="0"/>
                <a:sym typeface="Avenir Book"/>
              </a:rPr>
              <a:t>Overview at </a:t>
            </a:r>
            <a:r>
              <a:rPr lang="en-US" sz="1600" kern="0" dirty="0">
                <a:solidFill>
                  <a:srgbClr val="000000"/>
                </a:solidFill>
                <a:latin typeface="Avenir" panose="02000503020000020003" pitchFamily="2" charset="0"/>
                <a:sym typeface="Avenir Book"/>
                <a:hlinkClick r:id="rId5"/>
              </a:rPr>
              <a:t>LINK</a:t>
            </a:r>
            <a:endParaRPr kumimoji="0" lang="en-US" sz="1600" b="0" i="0" u="none" strike="noStrike" kern="0" cap="none" spc="0" normalizeH="0" baseline="0" noProof="0" dirty="0">
              <a:ln>
                <a:noFill/>
              </a:ln>
              <a:solidFill>
                <a:srgbClr val="000000"/>
              </a:solidFill>
              <a:effectLst/>
              <a:uLnTx/>
              <a:uFillTx/>
              <a:latin typeface="Avenir" panose="02000503020000020003" pitchFamily="2" charset="0"/>
              <a:sym typeface="Avenir Book"/>
            </a:endParaRPr>
          </a:p>
        </p:txBody>
      </p:sp>
      <p:sp>
        <p:nvSpPr>
          <p:cNvPr id="16" name="Title 1">
            <a:extLst>
              <a:ext uri="{FF2B5EF4-FFF2-40B4-BE49-F238E27FC236}">
                <a16:creationId xmlns:a16="http://schemas.microsoft.com/office/drawing/2014/main" id="{41462153-BA04-6B40-8686-2DC2CC77B4CD}"/>
              </a:ext>
            </a:extLst>
          </p:cNvPr>
          <p:cNvSpPr txBox="1">
            <a:spLocks/>
          </p:cNvSpPr>
          <p:nvPr/>
        </p:nvSpPr>
        <p:spPr>
          <a:xfrm>
            <a:off x="1215190" y="104129"/>
            <a:ext cx="9843335" cy="950000"/>
          </a:xfrm>
          <a:prstGeom prst="rect">
            <a:avLst/>
          </a:prstGeom>
        </p:spPr>
        <p:txBody>
          <a:bodyPr anchor="ctr"/>
          <a:lstStyle>
            <a:lvl1pPr marL="0" marR="0" indent="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1pPr>
            <a:lvl2pPr marL="0" marR="0" indent="2286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2pPr>
            <a:lvl3pPr marL="0" marR="0" indent="4572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3pPr>
            <a:lvl4pPr marL="0" marR="0" indent="6858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4pPr>
            <a:lvl5pPr marL="0" marR="0" indent="9144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5pPr>
            <a:lvl6pPr marL="0" marR="0" indent="11430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6pPr>
            <a:lvl7pPr marL="0" marR="0" indent="13716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7pPr>
            <a:lvl8pPr marL="0" marR="0" indent="16002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8pPr>
            <a:lvl9pPr marL="0" marR="0" indent="18288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9pPr>
          </a:lstStyle>
          <a:p>
            <a:pPr marL="0" marR="0" lvl="0" indent="0" algn="ctr" defTabSz="410766" rtl="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rgbClr val="000000"/>
                </a:solidFill>
                <a:effectLst/>
                <a:uLnTx/>
                <a:uFillTx/>
                <a:latin typeface="Avenir Book"/>
                <a:sym typeface="Avenir Book"/>
              </a:rPr>
              <a:t>Applications – injector, X-band modules, RF </a:t>
            </a:r>
          </a:p>
        </p:txBody>
      </p:sp>
      <p:grpSp>
        <p:nvGrpSpPr>
          <p:cNvPr id="17" name="Gruppo 9">
            <a:extLst>
              <a:ext uri="{FF2B5EF4-FFF2-40B4-BE49-F238E27FC236}">
                <a16:creationId xmlns:a16="http://schemas.microsoft.com/office/drawing/2014/main" id="{4A351516-AAEF-3140-994C-8CAF613DFE5B}"/>
              </a:ext>
            </a:extLst>
          </p:cNvPr>
          <p:cNvGrpSpPr/>
          <p:nvPr/>
        </p:nvGrpSpPr>
        <p:grpSpPr>
          <a:xfrm>
            <a:off x="5104061" y="2343002"/>
            <a:ext cx="4738370" cy="1413736"/>
            <a:chOff x="899592" y="1772816"/>
            <a:chExt cx="7443787" cy="2316162"/>
          </a:xfrm>
        </p:grpSpPr>
        <p:pic>
          <p:nvPicPr>
            <p:cNvPr id="18" name="Picture 2">
              <a:extLst>
                <a:ext uri="{FF2B5EF4-FFF2-40B4-BE49-F238E27FC236}">
                  <a16:creationId xmlns:a16="http://schemas.microsoft.com/office/drawing/2014/main" id="{423D7B81-8C3E-5646-BD1E-BF73AB45DD36}"/>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899592" y="1772816"/>
              <a:ext cx="7443787" cy="2316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ttangolo 7">
              <a:extLst>
                <a:ext uri="{FF2B5EF4-FFF2-40B4-BE49-F238E27FC236}">
                  <a16:creationId xmlns:a16="http://schemas.microsoft.com/office/drawing/2014/main" id="{A3EFACE9-6012-C04A-B4A5-148C725D49CA}"/>
                </a:ext>
              </a:extLst>
            </p:cNvPr>
            <p:cNvSpPr/>
            <p:nvPr/>
          </p:nvSpPr>
          <p:spPr>
            <a:xfrm>
              <a:off x="2411760" y="1891323"/>
              <a:ext cx="2902314" cy="817597"/>
            </a:xfrm>
            <a:prstGeom prst="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0766" rtl="0" eaLnBrk="1" fontAlgn="auto" latinLnBrk="0" hangingPunct="0">
                <a:lnSpc>
                  <a:spcPct val="100000"/>
                </a:lnSpc>
                <a:spcBef>
                  <a:spcPts val="0"/>
                </a:spcBef>
                <a:spcAft>
                  <a:spcPts val="0"/>
                </a:spcAft>
                <a:buClrTx/>
                <a:buSzTx/>
                <a:buFontTx/>
                <a:buNone/>
                <a:tabLst/>
                <a:defRPr/>
              </a:pPr>
              <a:endParaRPr kumimoji="0" lang="it-IT" sz="2000" b="0" i="0" u="none" strike="noStrike" kern="0" cap="none" spc="0" normalizeH="0" baseline="0" noProof="0">
                <a:ln>
                  <a:noFill/>
                </a:ln>
                <a:solidFill>
                  <a:srgbClr val="FFFFFF"/>
                </a:solidFill>
                <a:effectLst/>
                <a:uLnTx/>
                <a:uFillTx/>
                <a:latin typeface="Gill Sans"/>
                <a:cs typeface="Gill Sans"/>
                <a:sym typeface="Avenir Book"/>
              </a:endParaRPr>
            </a:p>
          </p:txBody>
        </p:sp>
        <p:sp>
          <p:nvSpPr>
            <p:cNvPr id="20" name="CasellaDiTesto 8">
              <a:extLst>
                <a:ext uri="{FF2B5EF4-FFF2-40B4-BE49-F238E27FC236}">
                  <a16:creationId xmlns:a16="http://schemas.microsoft.com/office/drawing/2014/main" id="{9382B8D1-5DFA-424E-927C-C50CF96103D4}"/>
                </a:ext>
              </a:extLst>
            </p:cNvPr>
            <p:cNvSpPr txBox="1"/>
            <p:nvPr/>
          </p:nvSpPr>
          <p:spPr>
            <a:xfrm>
              <a:off x="2578911" y="1864713"/>
              <a:ext cx="2249303" cy="327756"/>
            </a:xfrm>
            <a:prstGeom prst="rect">
              <a:avLst/>
            </a:prstGeom>
            <a:noFill/>
          </p:spPr>
          <p:txBody>
            <a:bodyPr wrap="none" rtlCol="0">
              <a:spAutoFit/>
            </a:bodyPr>
            <a:lstStyle/>
            <a:p>
              <a:pPr marL="0" marR="0" lvl="0" indent="0" algn="l" defTabSz="410766" rtl="0" eaLnBrk="1" fontAlgn="auto" latinLnBrk="0" hangingPunct="0">
                <a:lnSpc>
                  <a:spcPct val="100000"/>
                </a:lnSpc>
                <a:spcBef>
                  <a:spcPts val="0"/>
                </a:spcBef>
                <a:spcAft>
                  <a:spcPts val="0"/>
                </a:spcAft>
                <a:buClrTx/>
                <a:buSzTx/>
                <a:buFontTx/>
                <a:buNone/>
                <a:tabLst/>
                <a:defRPr/>
              </a:pPr>
              <a:r>
                <a:rPr kumimoji="0" lang="it-IT" sz="700" b="1" i="0" u="none" strike="noStrike" kern="0" cap="none" spc="0" normalizeH="0" baseline="0" noProof="0" dirty="0">
                  <a:ln>
                    <a:noFill/>
                  </a:ln>
                  <a:solidFill>
                    <a:srgbClr val="FF0000"/>
                  </a:solidFill>
                  <a:effectLst/>
                  <a:uLnTx/>
                  <a:uFillTx/>
                  <a:latin typeface="Arial" panose="020B0604020202020204" pitchFamily="34" charset="0"/>
                  <a:cs typeface="Arial" panose="020B0604020202020204" pitchFamily="34" charset="0"/>
                  <a:sym typeface="Avenir Book"/>
                </a:rPr>
                <a:t>X-band </a:t>
              </a:r>
              <a:r>
                <a:rPr kumimoji="0" lang="it-IT" sz="700" b="1" i="0" u="none" strike="noStrike" kern="0" cap="none" spc="0" normalizeH="0" baseline="0" noProof="0" dirty="0" err="1">
                  <a:ln>
                    <a:noFill/>
                  </a:ln>
                  <a:solidFill>
                    <a:srgbClr val="FF0000"/>
                  </a:solidFill>
                  <a:effectLst/>
                  <a:uLnTx/>
                  <a:uFillTx/>
                  <a:latin typeface="Arial" panose="020B0604020202020204" pitchFamily="34" charset="0"/>
                  <a:cs typeface="Arial" panose="020B0604020202020204" pitchFamily="34" charset="0"/>
                  <a:sym typeface="Avenir Book"/>
                </a:rPr>
                <a:t>accelerating</a:t>
              </a:r>
              <a:r>
                <a:rPr kumimoji="0" lang="it-IT" sz="700" b="1" i="0" u="none" strike="noStrike" kern="0" cap="none" spc="0" normalizeH="0" baseline="0" noProof="0" dirty="0">
                  <a:ln>
                    <a:noFill/>
                  </a:ln>
                  <a:solidFill>
                    <a:srgbClr val="FF0000"/>
                  </a:solidFill>
                  <a:effectLst/>
                  <a:uLnTx/>
                  <a:uFillTx/>
                  <a:latin typeface="Arial" panose="020B0604020202020204" pitchFamily="34" charset="0"/>
                  <a:cs typeface="Arial" panose="020B0604020202020204" pitchFamily="34" charset="0"/>
                  <a:sym typeface="Avenir Book"/>
                </a:rPr>
                <a:t> </a:t>
              </a:r>
              <a:r>
                <a:rPr kumimoji="0" lang="it-IT" sz="700" b="1" i="0" u="none" strike="noStrike" kern="0" cap="none" spc="0" normalizeH="0" baseline="0" noProof="0" dirty="0" err="1">
                  <a:ln>
                    <a:noFill/>
                  </a:ln>
                  <a:solidFill>
                    <a:srgbClr val="FF0000"/>
                  </a:solidFill>
                  <a:effectLst/>
                  <a:uLnTx/>
                  <a:uFillTx/>
                  <a:latin typeface="Arial" panose="020B0604020202020204" pitchFamily="34" charset="0"/>
                  <a:cs typeface="Arial" panose="020B0604020202020204" pitchFamily="34" charset="0"/>
                  <a:sym typeface="Avenir Book"/>
                </a:rPr>
                <a:t>modules</a:t>
              </a:r>
              <a:endParaRPr kumimoji="0" lang="it-IT" sz="700" b="1" i="0" u="none" strike="noStrike" kern="0" cap="none" spc="0" normalizeH="0" baseline="0" noProof="0" dirty="0">
                <a:ln>
                  <a:noFill/>
                </a:ln>
                <a:solidFill>
                  <a:srgbClr val="FF0000"/>
                </a:solidFill>
                <a:effectLst/>
                <a:uLnTx/>
                <a:uFillTx/>
                <a:latin typeface="Arial" panose="020B0604020202020204" pitchFamily="34" charset="0"/>
                <a:cs typeface="Arial" panose="020B0604020202020204" pitchFamily="34" charset="0"/>
                <a:sym typeface="Avenir Book"/>
              </a:endParaRPr>
            </a:p>
          </p:txBody>
        </p:sp>
      </p:grpSp>
      <p:pic>
        <p:nvPicPr>
          <p:cNvPr id="21" name="Picture 20">
            <a:extLst>
              <a:ext uri="{FF2B5EF4-FFF2-40B4-BE49-F238E27FC236}">
                <a16:creationId xmlns:a16="http://schemas.microsoft.com/office/drawing/2014/main" id="{D0DEB687-8829-B84A-AEA0-F0401C10631A}"/>
              </a:ext>
            </a:extLst>
          </p:cNvPr>
          <p:cNvPicPr>
            <a:picLocks noChangeAspect="1"/>
          </p:cNvPicPr>
          <p:nvPr/>
        </p:nvPicPr>
        <p:blipFill>
          <a:blip r:embed="rId7"/>
          <a:stretch>
            <a:fillRect/>
          </a:stretch>
        </p:blipFill>
        <p:spPr>
          <a:xfrm>
            <a:off x="5209387" y="1175105"/>
            <a:ext cx="6120885" cy="1108981"/>
          </a:xfrm>
          <a:prstGeom prst="rect">
            <a:avLst/>
          </a:prstGeom>
        </p:spPr>
      </p:pic>
      <p:pic>
        <p:nvPicPr>
          <p:cNvPr id="2" name="Picture 1">
            <a:extLst>
              <a:ext uri="{FF2B5EF4-FFF2-40B4-BE49-F238E27FC236}">
                <a16:creationId xmlns:a16="http://schemas.microsoft.com/office/drawing/2014/main" id="{4B87D9A4-AC5E-314E-9298-169E716588F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74951" y="3771528"/>
            <a:ext cx="2380689" cy="2666030"/>
          </a:xfrm>
          <a:prstGeom prst="rect">
            <a:avLst/>
          </a:prstGeom>
        </p:spPr>
      </p:pic>
      <p:pic>
        <p:nvPicPr>
          <p:cNvPr id="3" name="Picture 2">
            <a:extLst>
              <a:ext uri="{FF2B5EF4-FFF2-40B4-BE49-F238E27FC236}">
                <a16:creationId xmlns:a16="http://schemas.microsoft.com/office/drawing/2014/main" id="{09607DA8-2D06-D449-ABED-DA4A4ADBFBC7}"/>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845962" y="2420210"/>
            <a:ext cx="2219970" cy="1275399"/>
          </a:xfrm>
          <a:prstGeom prst="rect">
            <a:avLst/>
          </a:prstGeom>
        </p:spPr>
      </p:pic>
      <p:pic>
        <p:nvPicPr>
          <p:cNvPr id="8" name="Picture 7">
            <a:extLst>
              <a:ext uri="{FF2B5EF4-FFF2-40B4-BE49-F238E27FC236}">
                <a16:creationId xmlns:a16="http://schemas.microsoft.com/office/drawing/2014/main" id="{8396ED9F-508D-E743-AF8A-3005C318888C}"/>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675370" y="4332669"/>
            <a:ext cx="3390562" cy="2134430"/>
          </a:xfrm>
          <a:prstGeom prst="rect">
            <a:avLst/>
          </a:prstGeom>
        </p:spPr>
      </p:pic>
      <p:pic>
        <p:nvPicPr>
          <p:cNvPr id="9" name="Picture 8">
            <a:extLst>
              <a:ext uri="{FF2B5EF4-FFF2-40B4-BE49-F238E27FC236}">
                <a16:creationId xmlns:a16="http://schemas.microsoft.com/office/drawing/2014/main" id="{A84A196D-9BF9-B744-8FC8-004E8D5C7954}"/>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597950" y="4002878"/>
            <a:ext cx="871680" cy="1281167"/>
          </a:xfrm>
          <a:prstGeom prst="rect">
            <a:avLst/>
          </a:prstGeom>
        </p:spPr>
      </p:pic>
      <p:sp>
        <p:nvSpPr>
          <p:cNvPr id="6" name="Slide Number Placeholder 5">
            <a:extLst>
              <a:ext uri="{FF2B5EF4-FFF2-40B4-BE49-F238E27FC236}">
                <a16:creationId xmlns:a16="http://schemas.microsoft.com/office/drawing/2014/main" id="{D133028B-9D36-D8BA-4F00-08CD9A5C23B7}"/>
              </a:ext>
            </a:extLst>
          </p:cNvPr>
          <p:cNvSpPr>
            <a:spLocks noGrp="1"/>
          </p:cNvSpPr>
          <p:nvPr>
            <p:ph type="sldNum" sz="quarter" idx="2"/>
          </p:nvPr>
        </p:nvSpPr>
        <p:spPr/>
        <p:txBody>
          <a:bodyPr/>
          <a:lstStyle/>
          <a:p>
            <a:fld id="{86CB4B4D-7CA3-9044-876B-883B54F8677D}" type="slidenum">
              <a:rPr lang="en-US" smtClean="0"/>
              <a:t>25</a:t>
            </a:fld>
            <a:endParaRPr lang="en-US"/>
          </a:p>
        </p:txBody>
      </p:sp>
    </p:spTree>
    <p:extLst>
      <p:ext uri="{BB962C8B-B14F-4D97-AF65-F5344CB8AC3E}">
        <p14:creationId xmlns:p14="http://schemas.microsoft.com/office/powerpoint/2010/main" val="5726860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D45600D-E60D-CE0D-E82E-2FE48885A348}"/>
              </a:ext>
            </a:extLst>
          </p:cNvPr>
          <p:cNvSpPr>
            <a:spLocks noGrp="1"/>
          </p:cNvSpPr>
          <p:nvPr>
            <p:ph type="sldNum" sz="quarter" idx="2"/>
          </p:nvPr>
        </p:nvSpPr>
        <p:spPr/>
        <p:txBody>
          <a:bodyPr/>
          <a:lstStyle/>
          <a:p>
            <a:fld id="{86CB4B4D-7CA3-9044-876B-883B54F8677D}" type="slidenum">
              <a:rPr lang="en-US" smtClean="0"/>
              <a:t>26</a:t>
            </a:fld>
            <a:endParaRPr lang="en-US"/>
          </a:p>
        </p:txBody>
      </p:sp>
      <p:sp>
        <p:nvSpPr>
          <p:cNvPr id="3" name="Title 2">
            <a:extLst>
              <a:ext uri="{FF2B5EF4-FFF2-40B4-BE49-F238E27FC236}">
                <a16:creationId xmlns:a16="http://schemas.microsoft.com/office/drawing/2014/main" id="{FD9E504A-BF62-2633-B218-E348EAF050BD}"/>
              </a:ext>
            </a:extLst>
          </p:cNvPr>
          <p:cNvSpPr>
            <a:spLocks noGrp="1"/>
          </p:cNvSpPr>
          <p:nvPr>
            <p:ph type="title"/>
          </p:nvPr>
        </p:nvSpPr>
        <p:spPr>
          <a:xfrm>
            <a:off x="1988232" y="184944"/>
            <a:ext cx="8215536" cy="950000"/>
          </a:xfrm>
        </p:spPr>
        <p:txBody>
          <a:bodyPr/>
          <a:lstStyle/>
          <a:p>
            <a:r>
              <a:rPr lang="en-GB" sz="3200" dirty="0"/>
              <a:t>Beam Facilities using X-band technology</a:t>
            </a:r>
          </a:p>
        </p:txBody>
      </p:sp>
      <p:sp>
        <p:nvSpPr>
          <p:cNvPr id="5" name="TextBox 4">
            <a:extLst>
              <a:ext uri="{FF2B5EF4-FFF2-40B4-BE49-F238E27FC236}">
                <a16:creationId xmlns:a16="http://schemas.microsoft.com/office/drawing/2014/main" id="{FDE34308-184B-D2AD-CE9C-C210EC110BE2}"/>
              </a:ext>
            </a:extLst>
          </p:cNvPr>
          <p:cNvSpPr txBox="1"/>
          <p:nvPr/>
        </p:nvSpPr>
        <p:spPr>
          <a:xfrm>
            <a:off x="767408" y="1203717"/>
            <a:ext cx="10585939" cy="2308324"/>
          </a:xfrm>
          <a:prstGeom prst="rect">
            <a:avLst/>
          </a:prstGeom>
          <a:noFill/>
        </p:spPr>
        <p:txBody>
          <a:bodyPr wrap="square" rtlCol="0">
            <a:spAutoFit/>
          </a:bodyPr>
          <a:lstStyle/>
          <a:p>
            <a:pPr marL="457200" indent="-457200">
              <a:buFont typeface="Arial" panose="020B0604020202020204" pitchFamily="34" charset="0"/>
              <a:buChar char="•"/>
            </a:pPr>
            <a:r>
              <a:rPr lang="en-US" dirty="0">
                <a:solidFill>
                  <a:schemeClr val="tx1"/>
                </a:solidFill>
                <a:latin typeface="Calibri Light" panose="020F0302020204030204" pitchFamily="34" charset="0"/>
                <a:cs typeface="Calibri Light" panose="020F0302020204030204" pitchFamily="34" charset="0"/>
              </a:rPr>
              <a:t>TU Eindhoven: SMART*LIGHT, ICS</a:t>
            </a:r>
          </a:p>
          <a:p>
            <a:pPr marL="457200" indent="-457200">
              <a:buFont typeface="Arial" panose="020B0604020202020204" pitchFamily="34" charset="0"/>
              <a:buChar char="•"/>
            </a:pPr>
            <a:r>
              <a:rPr lang="en-US" dirty="0">
                <a:solidFill>
                  <a:schemeClr val="tx1"/>
                </a:solidFill>
                <a:latin typeface="Calibri Light" panose="020F0302020204030204" pitchFamily="34" charset="0"/>
                <a:cs typeface="Calibri Light" panose="020F0302020204030204" pitchFamily="34" charset="0"/>
              </a:rPr>
              <a:t>Tsinghua: VIGAS, ICS</a:t>
            </a:r>
          </a:p>
          <a:p>
            <a:pPr marL="457200" indent="-457200">
              <a:buFont typeface="Arial" panose="020B0604020202020204" pitchFamily="34" charset="0"/>
              <a:buChar char="•"/>
            </a:pPr>
            <a:r>
              <a:rPr lang="en-US" dirty="0">
                <a:solidFill>
                  <a:schemeClr val="tx1"/>
                </a:solidFill>
                <a:latin typeface="Calibri Light" panose="020F0302020204030204" pitchFamily="34" charset="0"/>
                <a:cs typeface="Calibri Light" panose="020F0302020204030204" pitchFamily="34" charset="0"/>
              </a:rPr>
              <a:t>CERN: AWAKE electron injector</a:t>
            </a:r>
          </a:p>
          <a:p>
            <a:pPr marL="457200" indent="-457200">
              <a:buFont typeface="Arial" panose="020B0604020202020204" pitchFamily="34" charset="0"/>
              <a:buChar char="•"/>
            </a:pPr>
            <a:r>
              <a:rPr lang="en-US" dirty="0">
                <a:solidFill>
                  <a:schemeClr val="tx1"/>
                </a:solidFill>
                <a:latin typeface="Calibri Light" panose="020F0302020204030204" pitchFamily="34" charset="0"/>
                <a:cs typeface="Calibri Light" panose="020F0302020204030204" pitchFamily="34" charset="0"/>
              </a:rPr>
              <a:t>INFN Frascati: </a:t>
            </a:r>
            <a:r>
              <a:rPr lang="en-US" dirty="0" err="1">
                <a:solidFill>
                  <a:schemeClr val="tx1"/>
                </a:solidFill>
                <a:latin typeface="Calibri Light" panose="020F0302020204030204" pitchFamily="34" charset="0"/>
                <a:cs typeface="Calibri Light" panose="020F0302020204030204" pitchFamily="34" charset="0"/>
              </a:rPr>
              <a:t>EuPRAXIA@SPARC_LAB</a:t>
            </a:r>
            <a:r>
              <a:rPr lang="en-US" dirty="0">
                <a:solidFill>
                  <a:schemeClr val="tx1"/>
                </a:solidFill>
                <a:latin typeface="Calibri Light" panose="020F0302020204030204" pitchFamily="34" charset="0"/>
                <a:cs typeface="Calibri Light" panose="020F0302020204030204" pitchFamily="34" charset="0"/>
              </a:rPr>
              <a:t>, accelerator</a:t>
            </a:r>
          </a:p>
          <a:p>
            <a:pPr marL="457200" indent="-457200">
              <a:buFont typeface="Arial" panose="020B0604020202020204" pitchFamily="34" charset="0"/>
              <a:buChar char="•"/>
            </a:pPr>
            <a:r>
              <a:rPr lang="en-US" dirty="0">
                <a:solidFill>
                  <a:schemeClr val="tx1"/>
                </a:solidFill>
                <a:latin typeface="Calibri Light" panose="020F0302020204030204" pitchFamily="34" charset="0"/>
                <a:cs typeface="Calibri Light" panose="020F0302020204030204" pitchFamily="34" charset="0"/>
              </a:rPr>
              <a:t>DESY: SINBAD/ARES, deflector</a:t>
            </a:r>
          </a:p>
          <a:p>
            <a:pPr marL="457200" indent="-457200">
              <a:buFont typeface="Arial" panose="020B0604020202020204" pitchFamily="34" charset="0"/>
              <a:buChar char="•"/>
            </a:pPr>
            <a:r>
              <a:rPr lang="en-US" dirty="0">
                <a:solidFill>
                  <a:schemeClr val="tx1"/>
                </a:solidFill>
                <a:latin typeface="Calibri Light" panose="020F0302020204030204" pitchFamily="34" charset="0"/>
                <a:cs typeface="Calibri Light" panose="020F0302020204030204" pitchFamily="34" charset="0"/>
              </a:rPr>
              <a:t>CHUV/CERN: DEFT, medical accelerator</a:t>
            </a:r>
          </a:p>
          <a:p>
            <a:pPr marL="457200" indent="-457200">
              <a:buFont typeface="Arial" panose="020B0604020202020204" pitchFamily="34" charset="0"/>
              <a:buChar char="•"/>
            </a:pPr>
            <a:r>
              <a:rPr lang="en-US" dirty="0">
                <a:solidFill>
                  <a:schemeClr val="tx1"/>
                </a:solidFill>
                <a:latin typeface="Calibri Light" panose="020F0302020204030204" pitchFamily="34" charset="0"/>
                <a:cs typeface="Calibri Light" panose="020F0302020204030204" pitchFamily="34" charset="0"/>
              </a:rPr>
              <a:t>Daresbury: CLARA, linearizer</a:t>
            </a:r>
          </a:p>
          <a:p>
            <a:pPr marL="457200" indent="-457200">
              <a:buFont typeface="Arial" panose="020B0604020202020204" pitchFamily="34" charset="0"/>
              <a:buChar char="•"/>
            </a:pPr>
            <a:r>
              <a:rPr lang="en-US" dirty="0">
                <a:solidFill>
                  <a:schemeClr val="tx1"/>
                </a:solidFill>
                <a:latin typeface="Calibri Light" panose="020F0302020204030204" pitchFamily="34" charset="0"/>
                <a:cs typeface="Calibri Light" panose="020F0302020204030204" pitchFamily="34" charset="0"/>
              </a:rPr>
              <a:t>Trieste: FERMI energy upgrade</a:t>
            </a:r>
          </a:p>
        </p:txBody>
      </p:sp>
      <p:pic>
        <p:nvPicPr>
          <p:cNvPr id="6" name="图片 24">
            <a:extLst>
              <a:ext uri="{FF2B5EF4-FFF2-40B4-BE49-F238E27FC236}">
                <a16:creationId xmlns:a16="http://schemas.microsoft.com/office/drawing/2014/main" id="{CECA0E74-5600-3538-4EEA-B5838AC13CB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3916" y="2992386"/>
            <a:ext cx="4120228" cy="3090171"/>
          </a:xfrm>
          <a:prstGeom prst="rect">
            <a:avLst/>
          </a:prstGeom>
        </p:spPr>
      </p:pic>
      <p:pic>
        <p:nvPicPr>
          <p:cNvPr id="7" name="Picture 6">
            <a:extLst>
              <a:ext uri="{FF2B5EF4-FFF2-40B4-BE49-F238E27FC236}">
                <a16:creationId xmlns:a16="http://schemas.microsoft.com/office/drawing/2014/main" id="{9DF1D8BB-D366-B66C-D5E2-66BE2DDE3DFF}"/>
              </a:ext>
            </a:extLst>
          </p:cNvPr>
          <p:cNvPicPr>
            <a:picLocks noChangeAspect="1"/>
          </p:cNvPicPr>
          <p:nvPr/>
        </p:nvPicPr>
        <p:blipFill>
          <a:blip r:embed="rId3"/>
          <a:stretch>
            <a:fillRect/>
          </a:stretch>
        </p:blipFill>
        <p:spPr>
          <a:xfrm>
            <a:off x="312705" y="3823285"/>
            <a:ext cx="3541790" cy="2555977"/>
          </a:xfrm>
          <a:prstGeom prst="rect">
            <a:avLst/>
          </a:prstGeom>
        </p:spPr>
      </p:pic>
      <p:sp>
        <p:nvSpPr>
          <p:cNvPr id="8" name="TextBox 7">
            <a:extLst>
              <a:ext uri="{FF2B5EF4-FFF2-40B4-BE49-F238E27FC236}">
                <a16:creationId xmlns:a16="http://schemas.microsoft.com/office/drawing/2014/main" id="{81D02A26-2EED-596E-0BCB-E32C74F61FE1}"/>
              </a:ext>
            </a:extLst>
          </p:cNvPr>
          <p:cNvSpPr txBox="1"/>
          <p:nvPr/>
        </p:nvSpPr>
        <p:spPr>
          <a:xfrm>
            <a:off x="4727848" y="5445224"/>
            <a:ext cx="1279517" cy="523220"/>
          </a:xfrm>
          <a:prstGeom prst="rect">
            <a:avLst/>
          </a:prstGeom>
          <a:noFill/>
        </p:spPr>
        <p:txBody>
          <a:bodyPr wrap="none" rtlCol="0">
            <a:spAutoFit/>
          </a:bodyPr>
          <a:lstStyle/>
          <a:p>
            <a:r>
              <a:rPr lang="en-US" sz="2800" dirty="0">
                <a:solidFill>
                  <a:schemeClr val="tx1"/>
                </a:solidFill>
              </a:rPr>
              <a:t>VIGAS</a:t>
            </a:r>
            <a:endParaRPr lang="en-GB" sz="2800" dirty="0">
              <a:solidFill>
                <a:schemeClr val="tx1"/>
              </a:solidFill>
            </a:endParaRPr>
          </a:p>
        </p:txBody>
      </p:sp>
      <p:pic>
        <p:nvPicPr>
          <p:cNvPr id="9" name="图片 4">
            <a:extLst>
              <a:ext uri="{FF2B5EF4-FFF2-40B4-BE49-F238E27FC236}">
                <a16:creationId xmlns:a16="http://schemas.microsoft.com/office/drawing/2014/main" id="{FD15010D-5644-EB7F-88F4-14116856C96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77683" y="3860454"/>
            <a:ext cx="2736536" cy="1540104"/>
          </a:xfrm>
          <a:prstGeom prst="rect">
            <a:avLst/>
          </a:prstGeom>
        </p:spPr>
      </p:pic>
      <p:pic>
        <p:nvPicPr>
          <p:cNvPr id="10" name="图片 27">
            <a:extLst>
              <a:ext uri="{FF2B5EF4-FFF2-40B4-BE49-F238E27FC236}">
                <a16:creationId xmlns:a16="http://schemas.microsoft.com/office/drawing/2014/main" id="{A39C7DB9-2911-0A5A-DC37-602B7480B3D9}"/>
              </a:ext>
            </a:extLst>
          </p:cNvPr>
          <p:cNvPicPr>
            <a:picLocks noChangeAspect="1"/>
          </p:cNvPicPr>
          <p:nvPr/>
        </p:nvPicPr>
        <p:blipFill>
          <a:blip r:embed="rId5"/>
          <a:stretch>
            <a:fillRect/>
          </a:stretch>
        </p:blipFill>
        <p:spPr>
          <a:xfrm>
            <a:off x="8411908" y="4906697"/>
            <a:ext cx="3048001" cy="1546639"/>
          </a:xfrm>
          <a:prstGeom prst="rect">
            <a:avLst/>
          </a:prstGeom>
        </p:spPr>
      </p:pic>
    </p:spTree>
    <p:extLst>
      <p:ext uri="{BB962C8B-B14F-4D97-AF65-F5344CB8AC3E}">
        <p14:creationId xmlns:p14="http://schemas.microsoft.com/office/powerpoint/2010/main" val="40858290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D36A4269-3358-A842-8B53-485FD3B08C8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80176" y="4109449"/>
            <a:ext cx="3672408" cy="2446924"/>
          </a:xfrm>
          <a:prstGeom prst="rect">
            <a:avLst/>
          </a:prstGeom>
        </p:spPr>
      </p:pic>
      <p:sp>
        <p:nvSpPr>
          <p:cNvPr id="16" name="Title 1">
            <a:extLst>
              <a:ext uri="{FF2B5EF4-FFF2-40B4-BE49-F238E27FC236}">
                <a16:creationId xmlns:a16="http://schemas.microsoft.com/office/drawing/2014/main" id="{EB2264E9-B333-5F45-A528-C271CB4AA7A1}"/>
              </a:ext>
            </a:extLst>
          </p:cNvPr>
          <p:cNvSpPr txBox="1">
            <a:spLocks/>
          </p:cNvSpPr>
          <p:nvPr/>
        </p:nvSpPr>
        <p:spPr>
          <a:xfrm>
            <a:off x="6399856" y="259033"/>
            <a:ext cx="4794617" cy="2267599"/>
          </a:xfrm>
          <a:prstGeom prst="rect">
            <a:avLst/>
          </a:prstGeom>
        </p:spPr>
        <p:txBody>
          <a:bodyPr/>
          <a:lstStyle>
            <a:lvl1pPr marL="0" marR="0" indent="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1pPr>
            <a:lvl2pPr marL="0" marR="0" indent="2286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2pPr>
            <a:lvl3pPr marL="0" marR="0" indent="4572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3pPr>
            <a:lvl4pPr marL="0" marR="0" indent="6858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4pPr>
            <a:lvl5pPr marL="0" marR="0" indent="9144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5pPr>
            <a:lvl6pPr marL="0" marR="0" indent="11430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6pPr>
            <a:lvl7pPr marL="0" marR="0" indent="13716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7pPr>
            <a:lvl8pPr marL="0" marR="0" indent="16002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8pPr>
            <a:lvl9pPr marL="0" marR="0" indent="18288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9pPr>
          </a:lstStyle>
          <a:p>
            <a:pPr defTabSz="410766" eaLnBrk="1" fontAlgn="auto" hangingPunct="1"/>
            <a:r>
              <a:rPr lang="en-US" sz="3200" kern="0" dirty="0"/>
              <a:t>High Eff. Klystrons</a:t>
            </a:r>
          </a:p>
          <a:p>
            <a:pPr defTabSz="410766" eaLnBrk="1" fontAlgn="auto" hangingPunct="1"/>
            <a:r>
              <a:rPr lang="en-US" sz="2000" kern="0" dirty="0"/>
              <a:t>L-band, X-band (for applications/collaborators and test-stands</a:t>
            </a:r>
          </a:p>
        </p:txBody>
      </p:sp>
      <p:pic>
        <p:nvPicPr>
          <p:cNvPr id="4" name="Picture 3">
            <a:extLst>
              <a:ext uri="{FF2B5EF4-FFF2-40B4-BE49-F238E27FC236}">
                <a16:creationId xmlns:a16="http://schemas.microsoft.com/office/drawing/2014/main" id="{C6280F77-2175-3D40-80FE-CF0753BABDF9}"/>
              </a:ext>
            </a:extLst>
          </p:cNvPr>
          <p:cNvPicPr>
            <a:picLocks noChangeAspect="1"/>
          </p:cNvPicPr>
          <p:nvPr/>
        </p:nvPicPr>
        <p:blipFill>
          <a:blip r:embed="rId4"/>
          <a:stretch>
            <a:fillRect/>
          </a:stretch>
        </p:blipFill>
        <p:spPr>
          <a:xfrm>
            <a:off x="131652" y="3384376"/>
            <a:ext cx="2940012" cy="3068960"/>
          </a:xfrm>
          <a:prstGeom prst="rect">
            <a:avLst/>
          </a:prstGeom>
        </p:spPr>
      </p:pic>
      <p:sp>
        <p:nvSpPr>
          <p:cNvPr id="3" name="TextBox 2">
            <a:extLst>
              <a:ext uri="{FF2B5EF4-FFF2-40B4-BE49-F238E27FC236}">
                <a16:creationId xmlns:a16="http://schemas.microsoft.com/office/drawing/2014/main" id="{52562807-E894-1A40-AF60-500788669585}"/>
              </a:ext>
            </a:extLst>
          </p:cNvPr>
          <p:cNvSpPr txBox="1"/>
          <p:nvPr/>
        </p:nvSpPr>
        <p:spPr>
          <a:xfrm>
            <a:off x="7317382" y="1814627"/>
            <a:ext cx="4498754" cy="228812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defTabSz="410766" eaLnBrk="1" fontAlgn="auto">
              <a:spcBef>
                <a:spcPts val="0"/>
              </a:spcBef>
              <a:spcAft>
                <a:spcPts val="0"/>
              </a:spcAft>
            </a:pPr>
            <a:r>
              <a:rPr lang="en-US" sz="1600" kern="0" dirty="0">
                <a:solidFill>
                  <a:srgbClr val="000000"/>
                </a:solidFill>
                <a:latin typeface="Avenir Book"/>
                <a:ea typeface="Avenir Book"/>
                <a:cs typeface="Avenir Book"/>
                <a:sym typeface="Avenir Book"/>
              </a:rPr>
              <a:t>High Efficiency implementations:</a:t>
            </a:r>
          </a:p>
          <a:p>
            <a:pPr marL="285750" indent="-285750" defTabSz="410766" eaLnBrk="1" fontAlgn="auto">
              <a:spcBef>
                <a:spcPts val="0"/>
              </a:spcBef>
              <a:spcAft>
                <a:spcPts val="0"/>
              </a:spcAft>
              <a:buFont typeface="Arial" panose="020B0604020202020204" pitchFamily="34" charset="0"/>
              <a:buChar char="•"/>
            </a:pPr>
            <a:r>
              <a:rPr lang="en-US" sz="1600" kern="0" dirty="0">
                <a:solidFill>
                  <a:srgbClr val="000000"/>
                </a:solidFill>
                <a:latin typeface="Avenir Book"/>
                <a:ea typeface="Avenir Book"/>
                <a:cs typeface="Avenir Book"/>
                <a:sym typeface="Avenir Book"/>
              </a:rPr>
              <a:t>New small X-band klystron,</a:t>
            </a:r>
            <a:r>
              <a:rPr lang="en-US" sz="1600" kern="0" dirty="0">
                <a:solidFill>
                  <a:srgbClr val="000000"/>
                </a:solidFill>
                <a:latin typeface="Avenir Book"/>
                <a:sym typeface="Avenir Book"/>
              </a:rPr>
              <a:t> ordered</a:t>
            </a:r>
          </a:p>
          <a:p>
            <a:pPr marL="285750" indent="-285750" defTabSz="410766" eaLnBrk="1" fontAlgn="auto">
              <a:spcBef>
                <a:spcPts val="0"/>
              </a:spcBef>
              <a:spcAft>
                <a:spcPts val="0"/>
              </a:spcAft>
              <a:buFont typeface="Arial" panose="020B0604020202020204" pitchFamily="34" charset="0"/>
              <a:buChar char="•"/>
            </a:pPr>
            <a:r>
              <a:rPr lang="en-US" sz="1600" kern="0" dirty="0">
                <a:solidFill>
                  <a:srgbClr val="000000"/>
                </a:solidFill>
                <a:latin typeface="Avenir Book"/>
                <a:sym typeface="Avenir Book"/>
              </a:rPr>
              <a:t>Large with CPI, work with INFN</a:t>
            </a:r>
          </a:p>
          <a:p>
            <a:pPr marL="285750" indent="-285750" defTabSz="410766" eaLnBrk="1" fontAlgn="auto">
              <a:spcBef>
                <a:spcPts val="0"/>
              </a:spcBef>
              <a:spcAft>
                <a:spcPts val="0"/>
              </a:spcAft>
              <a:buFont typeface="Arial" panose="020B0604020202020204" pitchFamily="34" charset="0"/>
              <a:buChar char="•"/>
            </a:pPr>
            <a:r>
              <a:rPr lang="en-US" sz="1600" kern="0" dirty="0">
                <a:solidFill>
                  <a:srgbClr val="000000"/>
                </a:solidFill>
                <a:latin typeface="Avenir Book"/>
                <a:sym typeface="Avenir Book"/>
              </a:rPr>
              <a:t>L-band two stage, design done, prototyping for FCC</a:t>
            </a:r>
          </a:p>
          <a:p>
            <a:pPr defTabSz="410766" eaLnBrk="1" fontAlgn="auto">
              <a:spcBef>
                <a:spcPts val="0"/>
              </a:spcBef>
              <a:spcAft>
                <a:spcPts val="0"/>
              </a:spcAft>
            </a:pPr>
            <a:r>
              <a:rPr lang="en-US" sz="1600" kern="0" dirty="0">
                <a:solidFill>
                  <a:srgbClr val="000000"/>
                </a:solidFill>
                <a:latin typeface="Avenir Book"/>
                <a:sym typeface="Avenir Book"/>
              </a:rPr>
              <a:t> </a:t>
            </a:r>
          </a:p>
          <a:p>
            <a:pPr defTabSz="410766" eaLnBrk="1" fontAlgn="auto">
              <a:spcBef>
                <a:spcPts val="0"/>
              </a:spcBef>
              <a:spcAft>
                <a:spcPts val="0"/>
              </a:spcAft>
            </a:pPr>
            <a:r>
              <a:rPr lang="en-US" sz="1600" kern="0" dirty="0">
                <a:solidFill>
                  <a:srgbClr val="000000"/>
                </a:solidFill>
                <a:latin typeface="Avenir Book"/>
                <a:ea typeface="Avenir Book"/>
                <a:cs typeface="Avenir Book"/>
                <a:sym typeface="Avenir Book"/>
              </a:rPr>
              <a:t>Also important, redesign of damping ring RF system (well underway) – no klystron</a:t>
            </a:r>
            <a:r>
              <a:rPr lang="en-US" sz="1600" kern="0" dirty="0">
                <a:solidFill>
                  <a:srgbClr val="000000"/>
                </a:solidFill>
                <a:latin typeface="Avenir Book"/>
                <a:sym typeface="Avenir Book"/>
              </a:rPr>
              <a:t> development foreseen </a:t>
            </a:r>
            <a:endParaRPr lang="en-US" sz="1600" kern="0" dirty="0">
              <a:solidFill>
                <a:srgbClr val="000000"/>
              </a:solidFill>
              <a:latin typeface="Avenir Book"/>
              <a:ea typeface="Avenir Book"/>
              <a:cs typeface="Avenir Book"/>
              <a:sym typeface="Avenir Book"/>
            </a:endParaRPr>
          </a:p>
        </p:txBody>
      </p:sp>
      <p:pic>
        <p:nvPicPr>
          <p:cNvPr id="6" name="Picture 5">
            <a:extLst>
              <a:ext uri="{FF2B5EF4-FFF2-40B4-BE49-F238E27FC236}">
                <a16:creationId xmlns:a16="http://schemas.microsoft.com/office/drawing/2014/main" id="{F94ADE68-3293-DB4C-8E41-42D91205CB38}"/>
              </a:ext>
            </a:extLst>
          </p:cNvPr>
          <p:cNvPicPr>
            <a:picLocks noChangeAspect="1"/>
          </p:cNvPicPr>
          <p:nvPr/>
        </p:nvPicPr>
        <p:blipFill>
          <a:blip r:embed="rId5"/>
          <a:stretch>
            <a:fillRect/>
          </a:stretch>
        </p:blipFill>
        <p:spPr>
          <a:xfrm>
            <a:off x="206313" y="212013"/>
            <a:ext cx="3788556" cy="1909897"/>
          </a:xfrm>
          <a:prstGeom prst="rect">
            <a:avLst/>
          </a:prstGeom>
        </p:spPr>
      </p:pic>
      <p:pic>
        <p:nvPicPr>
          <p:cNvPr id="7" name="Picture 6">
            <a:extLst>
              <a:ext uri="{FF2B5EF4-FFF2-40B4-BE49-F238E27FC236}">
                <a16:creationId xmlns:a16="http://schemas.microsoft.com/office/drawing/2014/main" id="{6B3D9EC8-CCCA-894A-B40F-AF5837584152}"/>
              </a:ext>
            </a:extLst>
          </p:cNvPr>
          <p:cNvPicPr/>
          <p:nvPr/>
        </p:nvPicPr>
        <p:blipFill>
          <a:blip r:embed="rId6" cstate="screen">
            <a:extLst>
              <a:ext uri="{28A0092B-C50C-407E-A947-70E740481C1C}">
                <a14:useLocalDpi xmlns:a14="http://schemas.microsoft.com/office/drawing/2010/main"/>
              </a:ext>
            </a:extLst>
          </a:blip>
          <a:stretch>
            <a:fillRect/>
          </a:stretch>
        </p:blipFill>
        <p:spPr>
          <a:xfrm>
            <a:off x="3287688" y="259032"/>
            <a:ext cx="2720481" cy="1657799"/>
          </a:xfrm>
          <a:prstGeom prst="rect">
            <a:avLst/>
          </a:prstGeom>
        </p:spPr>
      </p:pic>
      <p:sp>
        <p:nvSpPr>
          <p:cNvPr id="8" name="Rectangle 7">
            <a:extLst>
              <a:ext uri="{FF2B5EF4-FFF2-40B4-BE49-F238E27FC236}">
                <a16:creationId xmlns:a16="http://schemas.microsoft.com/office/drawing/2014/main" id="{3DBF75A0-719C-2542-8B08-1475C75F1085}"/>
              </a:ext>
            </a:extLst>
          </p:cNvPr>
          <p:cNvSpPr/>
          <p:nvPr/>
        </p:nvSpPr>
        <p:spPr>
          <a:xfrm>
            <a:off x="172405" y="2168930"/>
            <a:ext cx="5347531" cy="1131592"/>
          </a:xfrm>
          <a:prstGeom prst="rect">
            <a:avLst/>
          </a:prstGeom>
        </p:spPr>
        <p:txBody>
          <a:bodyPr wrap="square">
            <a:spAutoFit/>
          </a:bodyPr>
          <a:lstStyle/>
          <a:p>
            <a:pPr algn="just" defTabSz="410766" eaLnBrk="1" fontAlgn="auto">
              <a:lnSpc>
                <a:spcPct val="107000"/>
              </a:lnSpc>
              <a:spcBef>
                <a:spcPts val="0"/>
              </a:spcBef>
              <a:spcAft>
                <a:spcPts val="0"/>
              </a:spcAft>
            </a:pPr>
            <a:r>
              <a:rPr lang="en-GB" sz="1100" kern="0" dirty="0" err="1">
                <a:solidFill>
                  <a:srgbClr val="000000"/>
                </a:solidFill>
                <a:latin typeface="Avenir" panose="02000503020000020003" pitchFamily="2" charset="0"/>
                <a:ea typeface="Calibri" panose="020F0502020204030204" pitchFamily="34" charset="0"/>
                <a:cs typeface="Times New Roman" panose="02020603050405020304" pitchFamily="18" charset="0"/>
                <a:sym typeface="Avenir Book"/>
              </a:rPr>
              <a:t>Drivebeam</a:t>
            </a:r>
            <a:r>
              <a:rPr lang="en-GB" sz="1100" kern="0" dirty="0">
                <a:solidFill>
                  <a:srgbClr val="000000"/>
                </a:solidFill>
                <a:latin typeface="Avenir" panose="02000503020000020003" pitchFamily="2" charset="0"/>
                <a:ea typeface="Calibri" panose="020F0502020204030204" pitchFamily="34" charset="0"/>
                <a:cs typeface="Times New Roman" panose="02020603050405020304" pitchFamily="18" charset="0"/>
                <a:sym typeface="Avenir Book"/>
              </a:rPr>
              <a:t> klystron: The klystron efficiency (circles) and the peak RF power (squares) simulated for the CLIC TS MBK (solid lines) and measured for the Canon MBK E37503 (dashed lines) vs total beam power. </a:t>
            </a:r>
          </a:p>
          <a:p>
            <a:pPr algn="just" defTabSz="410766" eaLnBrk="1" fontAlgn="auto">
              <a:lnSpc>
                <a:spcPct val="107000"/>
              </a:lnSpc>
              <a:spcBef>
                <a:spcPts val="0"/>
              </a:spcBef>
              <a:spcAft>
                <a:spcPts val="0"/>
              </a:spcAft>
            </a:pPr>
            <a:r>
              <a:rPr lang="en-GB" sz="1100" kern="0" dirty="0">
                <a:solidFill>
                  <a:srgbClr val="000000"/>
                </a:solidFill>
                <a:latin typeface="Avenir" panose="02000503020000020003" pitchFamily="2" charset="0"/>
                <a:ea typeface="Calibri" panose="020F0502020204030204" pitchFamily="34" charset="0"/>
                <a:cs typeface="Times New Roman" panose="02020603050405020304" pitchFamily="18" charset="0"/>
                <a:sym typeface="Avenir Book"/>
              </a:rPr>
              <a:t>Publication: </a:t>
            </a:r>
            <a:r>
              <a:rPr lang="en-US" sz="1100" kern="0" dirty="0">
                <a:solidFill>
                  <a:srgbClr val="000000"/>
                </a:solidFill>
                <a:latin typeface="Avenir" panose="02000503020000020003" pitchFamily="2" charset="0"/>
                <a:sym typeface="Avenir Book"/>
                <a:hlinkClick r:id="rId7"/>
              </a:rPr>
              <a:t>https://</a:t>
            </a:r>
            <a:r>
              <a:rPr lang="en-US" sz="1100" kern="0" dirty="0" err="1">
                <a:solidFill>
                  <a:srgbClr val="000000"/>
                </a:solidFill>
                <a:latin typeface="Avenir" panose="02000503020000020003" pitchFamily="2" charset="0"/>
                <a:sym typeface="Avenir Book"/>
                <a:hlinkClick r:id="rId7"/>
              </a:rPr>
              <a:t>ieeexplore.ieee.org</a:t>
            </a:r>
            <a:r>
              <a:rPr lang="en-US" sz="1100" kern="0" dirty="0">
                <a:solidFill>
                  <a:srgbClr val="000000"/>
                </a:solidFill>
                <a:latin typeface="Avenir" panose="02000503020000020003" pitchFamily="2" charset="0"/>
                <a:sym typeface="Avenir Book"/>
                <a:hlinkClick r:id="rId7"/>
              </a:rPr>
              <a:t>/document/9115885</a:t>
            </a:r>
            <a:endParaRPr lang="en-GB" sz="1100" kern="0" dirty="0">
              <a:solidFill>
                <a:srgbClr val="000000"/>
              </a:solidFill>
              <a:latin typeface="Avenir" panose="02000503020000020003" pitchFamily="2" charset="0"/>
              <a:ea typeface="Calibri" panose="020F0502020204030204" pitchFamily="34" charset="0"/>
              <a:cs typeface="Times New Roman" panose="02020603050405020304" pitchFamily="18" charset="0"/>
              <a:sym typeface="Avenir Book"/>
            </a:endParaRPr>
          </a:p>
          <a:p>
            <a:pPr algn="just" defTabSz="410766" eaLnBrk="1" fontAlgn="auto">
              <a:lnSpc>
                <a:spcPct val="107000"/>
              </a:lnSpc>
              <a:spcBef>
                <a:spcPts val="0"/>
              </a:spcBef>
              <a:spcAft>
                <a:spcPts val="0"/>
              </a:spcAft>
            </a:pPr>
            <a:endParaRPr lang="en-US" sz="2000" kern="0" dirty="0">
              <a:solidFill>
                <a:srgbClr val="000000"/>
              </a:solidFill>
              <a:latin typeface="Calibri" panose="020F0502020204030204" pitchFamily="34" charset="0"/>
              <a:ea typeface="Calibri" panose="020F0502020204030204" pitchFamily="34" charset="0"/>
              <a:cs typeface="Times New Roman" panose="02020603050405020304" pitchFamily="18" charset="0"/>
              <a:sym typeface="Avenir Book"/>
            </a:endParaRPr>
          </a:p>
        </p:txBody>
      </p:sp>
      <p:pic>
        <p:nvPicPr>
          <p:cNvPr id="9" name="Picture 8">
            <a:extLst>
              <a:ext uri="{FF2B5EF4-FFF2-40B4-BE49-F238E27FC236}">
                <a16:creationId xmlns:a16="http://schemas.microsoft.com/office/drawing/2014/main" id="{A1F5767D-E2DE-E844-A61D-DA254CD3E30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639616" y="3265578"/>
            <a:ext cx="4726554" cy="2683702"/>
          </a:xfrm>
          <a:prstGeom prst="rect">
            <a:avLst/>
          </a:prstGeom>
        </p:spPr>
      </p:pic>
      <p:sp>
        <p:nvSpPr>
          <p:cNvPr id="5" name="Slide Number Placeholder 4">
            <a:extLst>
              <a:ext uri="{FF2B5EF4-FFF2-40B4-BE49-F238E27FC236}">
                <a16:creationId xmlns:a16="http://schemas.microsoft.com/office/drawing/2014/main" id="{41EB5299-2FAB-49EB-BA2C-7F204AC6F777}"/>
              </a:ext>
            </a:extLst>
          </p:cNvPr>
          <p:cNvSpPr>
            <a:spLocks noGrp="1"/>
          </p:cNvSpPr>
          <p:nvPr>
            <p:ph type="sldNum" sz="quarter" idx="2"/>
          </p:nvPr>
        </p:nvSpPr>
        <p:spPr/>
        <p:txBody>
          <a:bodyPr/>
          <a:lstStyle/>
          <a:p>
            <a:fld id="{86CB4B4D-7CA3-9044-876B-883B54F8677D}" type="slidenum">
              <a:rPr lang="en-US" smtClean="0"/>
              <a:t>27</a:t>
            </a:fld>
            <a:endParaRPr lang="en-US" dirty="0"/>
          </a:p>
        </p:txBody>
      </p:sp>
    </p:spTree>
    <p:extLst>
      <p:ext uri="{BB962C8B-B14F-4D97-AF65-F5344CB8AC3E}">
        <p14:creationId xmlns:p14="http://schemas.microsoft.com/office/powerpoint/2010/main" val="14766083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Immagine 54">
            <a:extLst>
              <a:ext uri="{FF2B5EF4-FFF2-40B4-BE49-F238E27FC236}">
                <a16:creationId xmlns:a16="http://schemas.microsoft.com/office/drawing/2014/main" id="{034A00AC-5D6F-4E9D-8CF5-FA641CE27D1B}"/>
              </a:ext>
            </a:extLst>
          </p:cNvPr>
          <p:cNvPicPr>
            <a:picLocks noChangeAspect="1"/>
          </p:cNvPicPr>
          <p:nvPr/>
        </p:nvPicPr>
        <p:blipFill>
          <a:blip r:embed="rId3"/>
          <a:stretch>
            <a:fillRect/>
          </a:stretch>
        </p:blipFill>
        <p:spPr>
          <a:xfrm>
            <a:off x="5975870" y="2662386"/>
            <a:ext cx="5232698" cy="2500552"/>
          </a:xfrm>
          <a:prstGeom prst="rect">
            <a:avLst/>
          </a:prstGeom>
          <a:ln w="19050">
            <a:solidFill>
              <a:schemeClr val="tx1"/>
            </a:solidFill>
          </a:ln>
        </p:spPr>
      </p:pic>
      <p:pic>
        <p:nvPicPr>
          <p:cNvPr id="57" name="Picture 68">
            <a:extLst>
              <a:ext uri="{FF2B5EF4-FFF2-40B4-BE49-F238E27FC236}">
                <a16:creationId xmlns:a16="http://schemas.microsoft.com/office/drawing/2014/main" id="{EBF1507E-DF8D-4287-8E9B-196B8D460F62}"/>
              </a:ext>
            </a:extLst>
          </p:cNvPr>
          <p:cNvPicPr>
            <a:picLocks noChangeAspect="1"/>
          </p:cNvPicPr>
          <p:nvPr/>
        </p:nvPicPr>
        <p:blipFill>
          <a:blip r:embed="rId4"/>
          <a:stretch>
            <a:fillRect/>
          </a:stretch>
        </p:blipFill>
        <p:spPr>
          <a:xfrm>
            <a:off x="1602543" y="1143697"/>
            <a:ext cx="8705810" cy="1205183"/>
          </a:xfrm>
          <a:prstGeom prst="rect">
            <a:avLst/>
          </a:prstGeom>
        </p:spPr>
      </p:pic>
      <p:sp>
        <p:nvSpPr>
          <p:cNvPr id="59" name="TextBox 58">
            <a:extLst>
              <a:ext uri="{FF2B5EF4-FFF2-40B4-BE49-F238E27FC236}">
                <a16:creationId xmlns:a16="http://schemas.microsoft.com/office/drawing/2014/main" id="{062EB43A-BE1E-4D69-90C3-A1FE3B8B6ABE}"/>
              </a:ext>
            </a:extLst>
          </p:cNvPr>
          <p:cNvSpPr txBox="1"/>
          <p:nvPr/>
        </p:nvSpPr>
        <p:spPr>
          <a:xfrm>
            <a:off x="3860315" y="2060848"/>
            <a:ext cx="1236260" cy="307777"/>
          </a:xfrm>
          <a:prstGeom prst="rect">
            <a:avLst/>
          </a:prstGeom>
          <a:solidFill>
            <a:srgbClr val="FFFFCC"/>
          </a:solidFill>
        </p:spPr>
        <p:txBody>
          <a:bodyPr wrap="square" rtlCol="0">
            <a:spAutoFit/>
          </a:bodyPr>
          <a:lstStyle/>
          <a:p>
            <a:pPr algn="ctr"/>
            <a:r>
              <a:rPr lang="en-GB" sz="1400" b="1" dirty="0">
                <a:solidFill>
                  <a:schemeClr val="tx1"/>
                </a:solidFill>
                <a:latin typeface="Arial" panose="020B0604020202020204" pitchFamily="34" charset="0"/>
                <a:cs typeface="Arial" panose="020B0604020202020204" pitchFamily="34" charset="0"/>
              </a:rPr>
              <a:t>X-band </a:t>
            </a:r>
            <a:r>
              <a:rPr lang="en-GB" sz="1400" b="1" dirty="0" err="1">
                <a:solidFill>
                  <a:schemeClr val="tx1"/>
                </a:solidFill>
                <a:latin typeface="Arial" panose="020B0604020202020204" pitchFamily="34" charset="0"/>
                <a:cs typeface="Arial" panose="020B0604020202020204" pitchFamily="34" charset="0"/>
              </a:rPr>
              <a:t>linac</a:t>
            </a:r>
            <a:endParaRPr lang="en-GB" sz="1400" b="1" dirty="0">
              <a:solidFill>
                <a:schemeClr val="tx1"/>
              </a:solidFill>
              <a:latin typeface="Arial" panose="020B0604020202020204" pitchFamily="34" charset="0"/>
              <a:cs typeface="Arial" panose="020B0604020202020204" pitchFamily="34" charset="0"/>
            </a:endParaRPr>
          </a:p>
        </p:txBody>
      </p:sp>
      <p:sp>
        <p:nvSpPr>
          <p:cNvPr id="60" name="CasellaDiTesto 59">
            <a:extLst>
              <a:ext uri="{FF2B5EF4-FFF2-40B4-BE49-F238E27FC236}">
                <a16:creationId xmlns:a16="http://schemas.microsoft.com/office/drawing/2014/main" id="{86E9E571-7CE6-47C8-ACB5-B440795D56C3}"/>
              </a:ext>
            </a:extLst>
          </p:cNvPr>
          <p:cNvSpPr txBox="1"/>
          <p:nvPr/>
        </p:nvSpPr>
        <p:spPr>
          <a:xfrm>
            <a:off x="2927648" y="323945"/>
            <a:ext cx="6189900" cy="584775"/>
          </a:xfrm>
          <a:prstGeom prst="rect">
            <a:avLst/>
          </a:prstGeom>
          <a:noFill/>
        </p:spPr>
        <p:txBody>
          <a:bodyPr wrap="none" rtlCol="0">
            <a:spAutoFit/>
          </a:bodyPr>
          <a:lstStyle/>
          <a:p>
            <a:r>
              <a:rPr lang="it-IT" sz="3200" dirty="0">
                <a:solidFill>
                  <a:schemeClr val="tx1"/>
                </a:solidFill>
              </a:rPr>
              <a:t>I-FAST – </a:t>
            </a:r>
            <a:r>
              <a:rPr lang="it-IT" sz="3200" dirty="0" err="1">
                <a:solidFill>
                  <a:schemeClr val="tx1"/>
                </a:solidFill>
              </a:rPr>
              <a:t>CompactLight</a:t>
            </a:r>
            <a:r>
              <a:rPr lang="it-IT" sz="3200" dirty="0">
                <a:solidFill>
                  <a:schemeClr val="tx1"/>
                </a:solidFill>
              </a:rPr>
              <a:t> </a:t>
            </a:r>
            <a:r>
              <a:rPr lang="it-IT" sz="3200" dirty="0" err="1">
                <a:solidFill>
                  <a:schemeClr val="tx1"/>
                </a:solidFill>
              </a:rPr>
              <a:t>Structure</a:t>
            </a:r>
            <a:endParaRPr lang="it-IT" sz="3200" dirty="0">
              <a:solidFill>
                <a:schemeClr val="tx1"/>
              </a:solidFill>
            </a:endParaRPr>
          </a:p>
        </p:txBody>
      </p:sp>
      <p:sp>
        <p:nvSpPr>
          <p:cNvPr id="2" name="Ovale 1">
            <a:extLst>
              <a:ext uri="{FF2B5EF4-FFF2-40B4-BE49-F238E27FC236}">
                <a16:creationId xmlns:a16="http://schemas.microsoft.com/office/drawing/2014/main" id="{061222E4-B1CF-46D3-8821-7B2BEC4F4CD0}"/>
              </a:ext>
            </a:extLst>
          </p:cNvPr>
          <p:cNvSpPr/>
          <p:nvPr/>
        </p:nvSpPr>
        <p:spPr>
          <a:xfrm>
            <a:off x="3378266" y="1620752"/>
            <a:ext cx="2200357" cy="800136"/>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cxnSp>
        <p:nvCxnSpPr>
          <p:cNvPr id="4" name="Connettore 2 3">
            <a:extLst>
              <a:ext uri="{FF2B5EF4-FFF2-40B4-BE49-F238E27FC236}">
                <a16:creationId xmlns:a16="http://schemas.microsoft.com/office/drawing/2014/main" id="{28DF71F4-95DD-44E5-BD28-49521701E1D8}"/>
              </a:ext>
            </a:extLst>
          </p:cNvPr>
          <p:cNvCxnSpPr>
            <a:cxnSpLocks/>
            <a:stCxn id="2" idx="4"/>
          </p:cNvCxnSpPr>
          <p:nvPr/>
        </p:nvCxnSpPr>
        <p:spPr>
          <a:xfrm flipH="1">
            <a:off x="3108377" y="2420888"/>
            <a:ext cx="1370068" cy="387833"/>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 name="CasellaDiTesto 2">
            <a:extLst>
              <a:ext uri="{FF2B5EF4-FFF2-40B4-BE49-F238E27FC236}">
                <a16:creationId xmlns:a16="http://schemas.microsoft.com/office/drawing/2014/main" id="{F56EEF5B-A7F6-450D-B8C7-27B7818090F0}"/>
              </a:ext>
            </a:extLst>
          </p:cNvPr>
          <p:cNvSpPr txBox="1"/>
          <p:nvPr/>
        </p:nvSpPr>
        <p:spPr>
          <a:xfrm>
            <a:off x="1013933" y="2484306"/>
            <a:ext cx="2169953" cy="792846"/>
          </a:xfrm>
          <a:prstGeom prst="rect">
            <a:avLst/>
          </a:prstGeom>
          <a:solidFill>
            <a:srgbClr val="FFFFCC"/>
          </a:solidFill>
          <a:ln w="19050">
            <a:solidFill>
              <a:srgbClr val="C00000"/>
            </a:solidFill>
          </a:ln>
        </p:spPr>
        <p:txBody>
          <a:bodyPr wrap="none" rtlCol="0">
            <a:spAutoFit/>
          </a:bodyPr>
          <a:lstStyle/>
          <a:p>
            <a:pPr>
              <a:lnSpc>
                <a:spcPct val="150000"/>
              </a:lnSpc>
            </a:pPr>
            <a:r>
              <a:rPr lang="it-IT" sz="1600" dirty="0">
                <a:solidFill>
                  <a:schemeClr val="tx1"/>
                </a:solidFill>
                <a:latin typeface="Calibri" panose="020F0502020204030204" pitchFamily="34" charset="0"/>
                <a:cs typeface="Calibri" panose="020F0502020204030204" pitchFamily="34" charset="0"/>
              </a:rPr>
              <a:t>10 MW, 1.5 </a:t>
            </a:r>
            <a:r>
              <a:rPr lang="el-GR" sz="1600" dirty="0">
                <a:solidFill>
                  <a:schemeClr val="tx1"/>
                </a:solidFill>
                <a:latin typeface="Calibri" panose="020F0502020204030204" pitchFamily="34" charset="0"/>
                <a:cs typeface="Calibri" panose="020F0502020204030204" pitchFamily="34" charset="0"/>
              </a:rPr>
              <a:t>μ</a:t>
            </a:r>
            <a:r>
              <a:rPr lang="it-IT" sz="1600" dirty="0" err="1">
                <a:solidFill>
                  <a:schemeClr val="tx1"/>
                </a:solidFill>
                <a:latin typeface="Calibri" panose="020F0502020204030204" pitchFamily="34" charset="0"/>
                <a:cs typeface="Calibri" panose="020F0502020204030204" pitchFamily="34" charset="0"/>
              </a:rPr>
              <a:t>s</a:t>
            </a:r>
            <a:r>
              <a:rPr lang="it-IT" sz="1600" dirty="0">
                <a:solidFill>
                  <a:schemeClr val="tx1"/>
                </a:solidFill>
                <a:latin typeface="Calibri" panose="020F0502020204030204" pitchFamily="34" charset="0"/>
                <a:cs typeface="Calibri" panose="020F0502020204030204" pitchFamily="34" charset="0"/>
              </a:rPr>
              <a:t> @1 KHz</a:t>
            </a:r>
          </a:p>
          <a:p>
            <a:pPr>
              <a:lnSpc>
                <a:spcPct val="150000"/>
              </a:lnSpc>
            </a:pPr>
            <a:r>
              <a:rPr lang="it-IT" sz="1600" dirty="0">
                <a:solidFill>
                  <a:schemeClr val="tx1"/>
                </a:solidFill>
                <a:latin typeface="Calibri" panose="020F0502020204030204" pitchFamily="34" charset="0"/>
                <a:cs typeface="Calibri" panose="020F0502020204030204" pitchFamily="34" charset="0"/>
              </a:rPr>
              <a:t>50 MW, 1.5 </a:t>
            </a:r>
            <a:r>
              <a:rPr lang="el-GR" sz="1600" dirty="0">
                <a:solidFill>
                  <a:schemeClr val="tx1"/>
                </a:solidFill>
                <a:latin typeface="Calibri" panose="020F0502020204030204" pitchFamily="34" charset="0"/>
                <a:cs typeface="Calibri" panose="020F0502020204030204" pitchFamily="34" charset="0"/>
              </a:rPr>
              <a:t>μ</a:t>
            </a:r>
            <a:r>
              <a:rPr lang="it-IT" sz="1600" dirty="0" err="1">
                <a:solidFill>
                  <a:schemeClr val="tx1"/>
                </a:solidFill>
                <a:latin typeface="Calibri" panose="020F0502020204030204" pitchFamily="34" charset="0"/>
                <a:cs typeface="Calibri" panose="020F0502020204030204" pitchFamily="34" charset="0"/>
              </a:rPr>
              <a:t>s</a:t>
            </a:r>
            <a:r>
              <a:rPr lang="it-IT" sz="1600" dirty="0">
                <a:solidFill>
                  <a:schemeClr val="tx1"/>
                </a:solidFill>
                <a:latin typeface="Calibri" panose="020F0502020204030204" pitchFamily="34" charset="0"/>
                <a:cs typeface="Calibri" panose="020F0502020204030204" pitchFamily="34" charset="0"/>
              </a:rPr>
              <a:t> @100 Hz</a:t>
            </a:r>
          </a:p>
        </p:txBody>
      </p:sp>
      <p:sp>
        <p:nvSpPr>
          <p:cNvPr id="5" name="Rettangolo 4"/>
          <p:cNvSpPr/>
          <p:nvPr/>
        </p:nvSpPr>
        <p:spPr>
          <a:xfrm>
            <a:off x="10062412" y="2636912"/>
            <a:ext cx="1146156" cy="2500552"/>
          </a:xfrm>
          <a:prstGeom prst="rect">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5" name="Picture 14">
            <a:extLst>
              <a:ext uri="{FF2B5EF4-FFF2-40B4-BE49-F238E27FC236}">
                <a16:creationId xmlns:a16="http://schemas.microsoft.com/office/drawing/2014/main" id="{A28818A8-42C9-0FA4-2BED-DD0E680D98A6}"/>
              </a:ext>
            </a:extLst>
          </p:cNvPr>
          <p:cNvPicPr>
            <a:picLocks noChangeAspect="1"/>
          </p:cNvPicPr>
          <p:nvPr/>
        </p:nvPicPr>
        <p:blipFill>
          <a:blip r:embed="rId5"/>
          <a:stretch>
            <a:fillRect/>
          </a:stretch>
        </p:blipFill>
        <p:spPr>
          <a:xfrm>
            <a:off x="5649193" y="5398839"/>
            <a:ext cx="6423471" cy="1126505"/>
          </a:xfrm>
          <a:prstGeom prst="rect">
            <a:avLst/>
          </a:prstGeom>
        </p:spPr>
      </p:pic>
      <p:pic>
        <p:nvPicPr>
          <p:cNvPr id="16" name="Picture 15">
            <a:extLst>
              <a:ext uri="{FF2B5EF4-FFF2-40B4-BE49-F238E27FC236}">
                <a16:creationId xmlns:a16="http://schemas.microsoft.com/office/drawing/2014/main" id="{FDB10955-D759-9435-D81B-5C7AEA0CB19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9336" y="116632"/>
            <a:ext cx="1951987" cy="1110641"/>
          </a:xfrm>
          <a:prstGeom prst="rect">
            <a:avLst/>
          </a:prstGeom>
        </p:spPr>
      </p:pic>
      <p:pic>
        <p:nvPicPr>
          <p:cNvPr id="10" name="Picture 9" descr="Diagram&#10;&#10;Description automatically generated">
            <a:extLst>
              <a:ext uri="{FF2B5EF4-FFF2-40B4-BE49-F238E27FC236}">
                <a16:creationId xmlns:a16="http://schemas.microsoft.com/office/drawing/2014/main" id="{670659D7-AC40-B600-ED95-510CD0EF93D3}"/>
              </a:ext>
            </a:extLst>
          </p:cNvPr>
          <p:cNvPicPr>
            <a:picLocks noChangeAspect="1"/>
          </p:cNvPicPr>
          <p:nvPr/>
        </p:nvPicPr>
        <p:blipFill>
          <a:blip r:embed="rId7"/>
          <a:stretch>
            <a:fillRect/>
          </a:stretch>
        </p:blipFill>
        <p:spPr>
          <a:xfrm>
            <a:off x="686738" y="3776309"/>
            <a:ext cx="4147250" cy="2749035"/>
          </a:xfrm>
          <a:prstGeom prst="rect">
            <a:avLst/>
          </a:prstGeom>
        </p:spPr>
      </p:pic>
      <p:sp>
        <p:nvSpPr>
          <p:cNvPr id="11" name="TextBox 10">
            <a:extLst>
              <a:ext uri="{FF2B5EF4-FFF2-40B4-BE49-F238E27FC236}">
                <a16:creationId xmlns:a16="http://schemas.microsoft.com/office/drawing/2014/main" id="{A08B0E16-423D-C2A0-D972-825AAB3C717F}"/>
              </a:ext>
            </a:extLst>
          </p:cNvPr>
          <p:cNvSpPr txBox="1"/>
          <p:nvPr/>
        </p:nvSpPr>
        <p:spPr>
          <a:xfrm>
            <a:off x="3378266" y="6195501"/>
            <a:ext cx="1863395" cy="338554"/>
          </a:xfrm>
          <a:prstGeom prst="rect">
            <a:avLst/>
          </a:prstGeom>
          <a:noFill/>
        </p:spPr>
        <p:txBody>
          <a:bodyPr wrap="none" rtlCol="0">
            <a:spAutoFit/>
          </a:bodyPr>
          <a:lstStyle/>
          <a:p>
            <a:r>
              <a:rPr lang="en-GB" sz="1600" dirty="0">
                <a:solidFill>
                  <a:schemeClr val="tx1"/>
                </a:solidFill>
                <a:latin typeface="Calibri" panose="020F0502020204030204" pitchFamily="34" charset="0"/>
                <a:cs typeface="Calibri" panose="020F0502020204030204" pitchFamily="34" charset="0"/>
              </a:rPr>
              <a:t>High-energy module</a:t>
            </a:r>
          </a:p>
        </p:txBody>
      </p:sp>
      <p:sp>
        <p:nvSpPr>
          <p:cNvPr id="13" name="Slide Number Placeholder 12">
            <a:extLst>
              <a:ext uri="{FF2B5EF4-FFF2-40B4-BE49-F238E27FC236}">
                <a16:creationId xmlns:a16="http://schemas.microsoft.com/office/drawing/2014/main" id="{62CA5CD5-A242-E98C-968D-A99E5E040728}"/>
              </a:ext>
            </a:extLst>
          </p:cNvPr>
          <p:cNvSpPr>
            <a:spLocks noGrp="1"/>
          </p:cNvSpPr>
          <p:nvPr>
            <p:ph type="sldNum" sz="quarter" idx="12"/>
          </p:nvPr>
        </p:nvSpPr>
        <p:spPr>
          <a:xfrm>
            <a:off x="11873638" y="6569103"/>
            <a:ext cx="343042" cy="359713"/>
          </a:xfrm>
        </p:spPr>
        <p:txBody>
          <a:bodyPr/>
          <a:lstStyle/>
          <a:p>
            <a:fld id="{F7A1A58B-7BA1-7E42-8231-6D1CB1C760B1}" type="slidenum">
              <a:rPr lang="en-US" smtClean="0">
                <a:solidFill>
                  <a:schemeClr val="bg1"/>
                </a:solidFill>
              </a:rPr>
              <a:pPr/>
              <a:t>28</a:t>
            </a:fld>
            <a:endParaRPr lang="en-US" dirty="0">
              <a:solidFill>
                <a:schemeClr val="bg1"/>
              </a:solidFill>
            </a:endParaRPr>
          </a:p>
        </p:txBody>
      </p:sp>
    </p:spTree>
    <p:extLst>
      <p:ext uri="{BB962C8B-B14F-4D97-AF65-F5344CB8AC3E}">
        <p14:creationId xmlns:p14="http://schemas.microsoft.com/office/powerpoint/2010/main" val="34998159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11858782" y="6583391"/>
            <a:ext cx="343042" cy="359713"/>
          </a:xfrm>
        </p:spPr>
        <p:txBody>
          <a:bodyPr/>
          <a:lstStyle>
            <a:lvl1pPr>
              <a:defRPr sz="1200">
                <a:solidFill>
                  <a:schemeClr val="accent5"/>
                </a:solidFill>
              </a:defRPr>
            </a:lvl1pPr>
          </a:lstStyle>
          <a:p>
            <a:fld id="{F7A1A58B-7BA1-7E42-8231-6D1CB1C760B1}" type="slidenum">
              <a:rPr lang="en-US" sz="1400" smtClean="0">
                <a:solidFill>
                  <a:schemeClr val="bg1"/>
                </a:solidFill>
              </a:rPr>
              <a:pPr/>
              <a:t>29</a:t>
            </a:fld>
            <a:endParaRPr lang="en-US" sz="1400" dirty="0">
              <a:solidFill>
                <a:schemeClr val="bg1"/>
              </a:solidFill>
            </a:endParaRPr>
          </a:p>
        </p:txBody>
      </p:sp>
      <p:sp>
        <p:nvSpPr>
          <p:cNvPr id="3" name="CasellaDiTesto 2">
            <a:extLst>
              <a:ext uri="{FF2B5EF4-FFF2-40B4-BE49-F238E27FC236}">
                <a16:creationId xmlns:a16="http://schemas.microsoft.com/office/drawing/2014/main" id="{68ECBC83-DA77-413F-8047-27F0B25FB3F5}"/>
              </a:ext>
            </a:extLst>
          </p:cNvPr>
          <p:cNvSpPr txBox="1"/>
          <p:nvPr/>
        </p:nvSpPr>
        <p:spPr>
          <a:xfrm>
            <a:off x="191344" y="169476"/>
            <a:ext cx="8358378" cy="523220"/>
          </a:xfrm>
          <a:prstGeom prst="rect">
            <a:avLst/>
          </a:prstGeom>
          <a:noFill/>
        </p:spPr>
        <p:txBody>
          <a:bodyPr wrap="none" rtlCol="0">
            <a:spAutoFit/>
          </a:bodyPr>
          <a:lstStyle/>
          <a:p>
            <a:r>
              <a:rPr lang="it-IT" sz="2800" b="1" dirty="0" err="1">
                <a:solidFill>
                  <a:schemeClr val="tx1"/>
                </a:solidFill>
              </a:rPr>
              <a:t>Accelerating</a:t>
            </a:r>
            <a:r>
              <a:rPr lang="it-IT" sz="2800" b="1" dirty="0">
                <a:solidFill>
                  <a:schemeClr val="tx1"/>
                </a:solidFill>
              </a:rPr>
              <a:t> </a:t>
            </a:r>
            <a:r>
              <a:rPr lang="it-IT" sz="2800" b="1" dirty="0" err="1">
                <a:solidFill>
                  <a:schemeClr val="tx1"/>
                </a:solidFill>
              </a:rPr>
              <a:t>structure</a:t>
            </a:r>
            <a:r>
              <a:rPr lang="it-IT" sz="2800" b="1" dirty="0">
                <a:solidFill>
                  <a:schemeClr val="tx1"/>
                </a:solidFill>
              </a:rPr>
              <a:t> RF </a:t>
            </a:r>
            <a:r>
              <a:rPr lang="it-IT" sz="2800" b="1" dirty="0" err="1">
                <a:solidFill>
                  <a:schemeClr val="tx1"/>
                </a:solidFill>
              </a:rPr>
              <a:t>operating</a:t>
            </a:r>
            <a:r>
              <a:rPr lang="it-IT" sz="2800" b="1" dirty="0">
                <a:solidFill>
                  <a:schemeClr val="tx1"/>
                </a:solidFill>
              </a:rPr>
              <a:t> </a:t>
            </a:r>
            <a:r>
              <a:rPr lang="it-IT" sz="2800" b="1" dirty="0" err="1">
                <a:solidFill>
                  <a:schemeClr val="tx1"/>
                </a:solidFill>
              </a:rPr>
              <a:t>parameters</a:t>
            </a:r>
            <a:endParaRPr lang="it-IT" sz="2800" b="1" dirty="0">
              <a:solidFill>
                <a:schemeClr val="tx1"/>
              </a:solidFill>
            </a:endParaRPr>
          </a:p>
        </p:txBody>
      </p:sp>
      <p:pic>
        <p:nvPicPr>
          <p:cNvPr id="2" name="Immagine 1">
            <a:extLst>
              <a:ext uri="{FF2B5EF4-FFF2-40B4-BE49-F238E27FC236}">
                <a16:creationId xmlns:a16="http://schemas.microsoft.com/office/drawing/2014/main" id="{47ED6178-553A-476C-9669-335B0C0081D0}"/>
              </a:ext>
            </a:extLst>
          </p:cNvPr>
          <p:cNvPicPr>
            <a:picLocks noChangeAspect="1"/>
          </p:cNvPicPr>
          <p:nvPr/>
        </p:nvPicPr>
        <p:blipFill>
          <a:blip r:embed="rId3"/>
          <a:stretch>
            <a:fillRect/>
          </a:stretch>
        </p:blipFill>
        <p:spPr>
          <a:xfrm>
            <a:off x="7179742" y="1484784"/>
            <a:ext cx="3437116" cy="3346541"/>
          </a:xfrm>
          <a:prstGeom prst="rect">
            <a:avLst/>
          </a:prstGeom>
        </p:spPr>
      </p:pic>
      <p:pic>
        <p:nvPicPr>
          <p:cNvPr id="5" name="Immagine 4">
            <a:extLst>
              <a:ext uri="{FF2B5EF4-FFF2-40B4-BE49-F238E27FC236}">
                <a16:creationId xmlns:a16="http://schemas.microsoft.com/office/drawing/2014/main" id="{93F16B39-4BD7-4D57-873D-7A9D5C4848A9}"/>
              </a:ext>
            </a:extLst>
          </p:cNvPr>
          <p:cNvPicPr>
            <a:picLocks noChangeAspect="1"/>
          </p:cNvPicPr>
          <p:nvPr/>
        </p:nvPicPr>
        <p:blipFill>
          <a:blip r:embed="rId4"/>
          <a:stretch>
            <a:fillRect/>
          </a:stretch>
        </p:blipFill>
        <p:spPr>
          <a:xfrm>
            <a:off x="862753" y="1093919"/>
            <a:ext cx="5652534" cy="5150471"/>
          </a:xfrm>
          <a:prstGeom prst="rect">
            <a:avLst/>
          </a:prstGeom>
        </p:spPr>
      </p:pic>
      <p:sp>
        <p:nvSpPr>
          <p:cNvPr id="4" name="Ovale 3">
            <a:extLst>
              <a:ext uri="{FF2B5EF4-FFF2-40B4-BE49-F238E27FC236}">
                <a16:creationId xmlns:a16="http://schemas.microsoft.com/office/drawing/2014/main" id="{E2A3E40B-0E21-4E8D-B7D2-51622DE8BAA0}"/>
              </a:ext>
            </a:extLst>
          </p:cNvPr>
          <p:cNvSpPr/>
          <p:nvPr/>
        </p:nvSpPr>
        <p:spPr>
          <a:xfrm>
            <a:off x="5260151" y="2620437"/>
            <a:ext cx="576064" cy="28803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Ovale 6">
            <a:extLst>
              <a:ext uri="{FF2B5EF4-FFF2-40B4-BE49-F238E27FC236}">
                <a16:creationId xmlns:a16="http://schemas.microsoft.com/office/drawing/2014/main" id="{FA7CE3A3-EF2D-4A04-83CB-FAA84206064B}"/>
              </a:ext>
            </a:extLst>
          </p:cNvPr>
          <p:cNvSpPr/>
          <p:nvPr/>
        </p:nvSpPr>
        <p:spPr>
          <a:xfrm>
            <a:off x="5264270" y="3365961"/>
            <a:ext cx="576064" cy="28803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Ovale 8">
            <a:extLst>
              <a:ext uri="{FF2B5EF4-FFF2-40B4-BE49-F238E27FC236}">
                <a16:creationId xmlns:a16="http://schemas.microsoft.com/office/drawing/2014/main" id="{4C723BC5-9D05-4ED4-84FC-F799DF01A4A4}"/>
              </a:ext>
            </a:extLst>
          </p:cNvPr>
          <p:cNvSpPr/>
          <p:nvPr/>
        </p:nvSpPr>
        <p:spPr>
          <a:xfrm>
            <a:off x="5272508" y="4876004"/>
            <a:ext cx="576064" cy="28803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Rettangolo 5">
            <a:extLst>
              <a:ext uri="{FF2B5EF4-FFF2-40B4-BE49-F238E27FC236}">
                <a16:creationId xmlns:a16="http://schemas.microsoft.com/office/drawing/2014/main" id="{81CAFAA2-DC8F-4938-9B6A-4A1E06C308F7}"/>
              </a:ext>
            </a:extLst>
          </p:cNvPr>
          <p:cNvSpPr/>
          <p:nvPr/>
        </p:nvSpPr>
        <p:spPr>
          <a:xfrm>
            <a:off x="4727848" y="5164036"/>
            <a:ext cx="1648238" cy="984793"/>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Ovale 9">
            <a:extLst>
              <a:ext uri="{FF2B5EF4-FFF2-40B4-BE49-F238E27FC236}">
                <a16:creationId xmlns:a16="http://schemas.microsoft.com/office/drawing/2014/main" id="{ADED5814-C45A-4AE4-B277-5501424AB1B6}"/>
              </a:ext>
            </a:extLst>
          </p:cNvPr>
          <p:cNvSpPr/>
          <p:nvPr/>
        </p:nvSpPr>
        <p:spPr>
          <a:xfrm>
            <a:off x="5206165" y="1382535"/>
            <a:ext cx="661307" cy="28803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CasellaDiTesto 12">
            <a:extLst>
              <a:ext uri="{FF2B5EF4-FFF2-40B4-BE49-F238E27FC236}">
                <a16:creationId xmlns:a16="http://schemas.microsoft.com/office/drawing/2014/main" id="{619357D4-2011-483B-B122-7A8766E412D0}"/>
              </a:ext>
            </a:extLst>
          </p:cNvPr>
          <p:cNvSpPr txBox="1"/>
          <p:nvPr/>
        </p:nvSpPr>
        <p:spPr>
          <a:xfrm>
            <a:off x="10154264" y="6236201"/>
            <a:ext cx="1569660" cy="246221"/>
          </a:xfrm>
          <a:prstGeom prst="rect">
            <a:avLst/>
          </a:prstGeom>
          <a:noFill/>
        </p:spPr>
        <p:txBody>
          <a:bodyPr wrap="none" rtlCol="0">
            <a:spAutoFit/>
          </a:bodyPr>
          <a:lstStyle/>
          <a:p>
            <a:r>
              <a:rPr lang="it-IT" sz="1000" dirty="0" err="1"/>
              <a:t>Courtesy</a:t>
            </a:r>
            <a:r>
              <a:rPr lang="it-IT" sz="1000" dirty="0"/>
              <a:t> M. Diomede</a:t>
            </a:r>
          </a:p>
        </p:txBody>
      </p:sp>
      <p:pic>
        <p:nvPicPr>
          <p:cNvPr id="12" name="Picture 11">
            <a:extLst>
              <a:ext uri="{FF2B5EF4-FFF2-40B4-BE49-F238E27FC236}">
                <a16:creationId xmlns:a16="http://schemas.microsoft.com/office/drawing/2014/main" id="{0952053D-47CD-9998-3888-7E2900A616B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49476" y="309099"/>
            <a:ext cx="1306964" cy="743637"/>
          </a:xfrm>
          <a:prstGeom prst="rect">
            <a:avLst/>
          </a:prstGeom>
        </p:spPr>
      </p:pic>
      <p:sp>
        <p:nvSpPr>
          <p:cNvPr id="11" name="TextBox 10">
            <a:extLst>
              <a:ext uri="{FF2B5EF4-FFF2-40B4-BE49-F238E27FC236}">
                <a16:creationId xmlns:a16="http://schemas.microsoft.com/office/drawing/2014/main" id="{793EC740-E068-6587-4BCA-072E718D3857}"/>
              </a:ext>
            </a:extLst>
          </p:cNvPr>
          <p:cNvSpPr txBox="1"/>
          <p:nvPr/>
        </p:nvSpPr>
        <p:spPr>
          <a:xfrm>
            <a:off x="6960096" y="5623413"/>
            <a:ext cx="4154150" cy="45204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821531" rtl="0" fontAlgn="auto" latinLnBrk="0" hangingPunct="0">
              <a:lnSpc>
                <a:spcPct val="100000"/>
              </a:lnSpc>
              <a:spcBef>
                <a:spcPts val="0"/>
              </a:spcBef>
              <a:spcAft>
                <a:spcPts val="0"/>
              </a:spcAft>
              <a:buClrTx/>
              <a:buSzTx/>
              <a:buFontTx/>
              <a:buNone/>
              <a:tabLst/>
            </a:pPr>
            <a:r>
              <a:rPr kumimoji="0" lang="en-GB" sz="2000" b="0" i="0" u="none" strike="noStrike" cap="none" spc="0" normalizeH="0" baseline="0" dirty="0">
                <a:ln>
                  <a:noFill/>
                </a:ln>
                <a:solidFill>
                  <a:srgbClr val="000000"/>
                </a:solidFill>
                <a:effectLst/>
                <a:uFillTx/>
                <a:latin typeface="Avenir Book"/>
                <a:ea typeface="Avenir Book"/>
                <a:cs typeface="Avenir Book"/>
                <a:sym typeface="Avenir Book"/>
              </a:rPr>
              <a:t>Two structures being manufactured</a:t>
            </a:r>
          </a:p>
        </p:txBody>
      </p:sp>
    </p:spTree>
    <p:extLst>
      <p:ext uri="{BB962C8B-B14F-4D97-AF65-F5344CB8AC3E}">
        <p14:creationId xmlns:p14="http://schemas.microsoft.com/office/powerpoint/2010/main" val="30834830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Collaborations"/>
          <p:cNvSpPr>
            <a:spLocks noGrp="1"/>
          </p:cNvSpPr>
          <p:nvPr>
            <p:ph type="title"/>
          </p:nvPr>
        </p:nvSpPr>
        <p:spPr>
          <a:prstGeom prst="rect">
            <a:avLst/>
          </a:prstGeom>
        </p:spPr>
        <p:txBody>
          <a:bodyPr/>
          <a:lstStyle>
            <a:lvl1pPr>
              <a:defRPr>
                <a:latin typeface="Avenir Light"/>
                <a:ea typeface="Avenir Light"/>
                <a:cs typeface="Avenir Light"/>
                <a:sym typeface="Avenir Light"/>
              </a:defRPr>
            </a:lvl1pPr>
          </a:lstStyle>
          <a:p>
            <a:r>
              <a:rPr sz="3200" dirty="0"/>
              <a:t>Collaborations</a:t>
            </a:r>
          </a:p>
        </p:txBody>
      </p:sp>
      <p:sp>
        <p:nvSpPr>
          <p:cNvPr id="253" name="CLIC accelerator…"/>
          <p:cNvSpPr txBox="1"/>
          <p:nvPr/>
        </p:nvSpPr>
        <p:spPr>
          <a:xfrm>
            <a:off x="581660" y="1490743"/>
            <a:ext cx="6012578" cy="17647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marL="0" marR="0" lvl="0" indent="0" algn="l" defTabSz="410766" rtl="0" eaLnBrk="1" fontAlgn="auto" latinLnBrk="0" hangingPunct="0">
              <a:lnSpc>
                <a:spcPct val="120000"/>
              </a:lnSpc>
              <a:spcBef>
                <a:spcPts val="0"/>
              </a:spcBef>
              <a:spcAft>
                <a:spcPts val="0"/>
              </a:spcAft>
              <a:buClrTx/>
              <a:buSzTx/>
              <a:buFontTx/>
              <a:buNone/>
              <a:tabLst/>
              <a:defRPr sz="3700">
                <a:latin typeface="Avenir Heavy"/>
                <a:ea typeface="Avenir Heavy"/>
                <a:cs typeface="Avenir Heavy"/>
                <a:sym typeface="Avenir Heavy"/>
              </a:defRPr>
            </a:pPr>
            <a:r>
              <a:rPr kumimoji="0" sz="1850" b="0" i="0" u="none" strike="noStrike" kern="0" cap="none" spc="0" normalizeH="0" baseline="0" noProof="0" dirty="0">
                <a:ln>
                  <a:noFill/>
                </a:ln>
                <a:solidFill>
                  <a:srgbClr val="000000"/>
                </a:solidFill>
                <a:effectLst/>
                <a:uLnTx/>
                <a:uFillTx/>
                <a:latin typeface="Avenir Heavy"/>
                <a:sym typeface="Avenir Heavy"/>
              </a:rPr>
              <a:t>CLIC accelerator</a:t>
            </a: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700"/>
            </a:pPr>
            <a:r>
              <a:rPr kumimoji="0" sz="1850" b="0" i="0" u="none" strike="noStrike" kern="0" cap="none" spc="0" normalizeH="0" baseline="0" noProof="0" dirty="0">
                <a:ln>
                  <a:noFill/>
                </a:ln>
                <a:solidFill>
                  <a:srgbClr val="000000"/>
                </a:solidFill>
                <a:effectLst/>
                <a:uLnTx/>
                <a:uFillTx/>
                <a:latin typeface="Avenir Book"/>
                <a:sym typeface="Avenir Book"/>
              </a:rPr>
              <a:t>~50 institutes from 28 countries</a:t>
            </a:r>
            <a:r>
              <a:rPr kumimoji="0" lang="en-US" sz="1850" b="0" i="0" u="none" strike="noStrike" kern="0" cap="none" spc="0" normalizeH="0" baseline="0" noProof="0" dirty="0">
                <a:ln>
                  <a:noFill/>
                </a:ln>
                <a:solidFill>
                  <a:srgbClr val="000000"/>
                </a:solidFill>
                <a:effectLst/>
                <a:uLnTx/>
                <a:uFillTx/>
                <a:latin typeface="Avenir Book"/>
                <a:sym typeface="Avenir Book"/>
              </a:rPr>
              <a:t>*</a:t>
            </a:r>
            <a:endParaRPr kumimoji="0" sz="1850" b="0" i="0" u="none" strike="noStrike" kern="0" cap="none" spc="0" normalizeH="0" baseline="0" noProof="0" dirty="0">
              <a:ln>
                <a:noFill/>
              </a:ln>
              <a:solidFill>
                <a:srgbClr val="000000"/>
              </a:solidFill>
              <a:effectLst/>
              <a:uLnTx/>
              <a:uFillTx/>
              <a:latin typeface="Avenir Book"/>
              <a:sym typeface="Avenir Book"/>
            </a:endParaRP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700"/>
            </a:pPr>
            <a:r>
              <a:rPr kumimoji="0" sz="1850" b="0" i="0" u="none" strike="noStrike" kern="0" cap="none" spc="0" normalizeH="0" baseline="0" noProof="0" dirty="0">
                <a:ln>
                  <a:noFill/>
                </a:ln>
                <a:solidFill>
                  <a:srgbClr val="000000"/>
                </a:solidFill>
                <a:effectLst/>
                <a:uLnTx/>
                <a:uFillTx/>
                <a:latin typeface="Avenir Book"/>
                <a:sym typeface="Avenir Book"/>
              </a:rPr>
              <a:t>CLIC accelerator studies</a:t>
            </a: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700"/>
            </a:pPr>
            <a:r>
              <a:rPr kumimoji="0" sz="1850" b="0" i="0" u="none" strike="noStrike" kern="0" cap="none" spc="0" normalizeH="0" baseline="0" noProof="0" dirty="0">
                <a:ln>
                  <a:noFill/>
                </a:ln>
                <a:solidFill>
                  <a:srgbClr val="000000"/>
                </a:solidFill>
                <a:effectLst/>
                <a:uLnTx/>
                <a:uFillTx/>
                <a:latin typeface="Avenir Book"/>
                <a:sym typeface="Avenir Book"/>
              </a:rPr>
              <a:t>CLIC accelerator design and development</a:t>
            </a: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700"/>
            </a:pPr>
            <a:r>
              <a:rPr kumimoji="0" sz="1850" b="0" i="0" u="none" strike="noStrike" kern="0" cap="none" spc="0" normalizeH="0" baseline="0" noProof="0" dirty="0">
                <a:ln>
                  <a:noFill/>
                </a:ln>
                <a:solidFill>
                  <a:srgbClr val="000000"/>
                </a:solidFill>
                <a:effectLst/>
                <a:uLnTx/>
                <a:uFillTx/>
                <a:latin typeface="Avenir Book"/>
                <a:sym typeface="Avenir Book"/>
              </a:rPr>
              <a:t>Construction and operation of CLIC Test Facility, CTF3</a:t>
            </a:r>
          </a:p>
        </p:txBody>
      </p:sp>
      <p:pic>
        <p:nvPicPr>
          <p:cNvPr id="254" name="MoC_institutes_map_20171220.png" descr="MoC_institutes_map_20171220.png"/>
          <p:cNvPicPr>
            <a:picLocks noChangeAspect="1"/>
          </p:cNvPicPr>
          <p:nvPr/>
        </p:nvPicPr>
        <p:blipFill>
          <a:blip r:embed="rId3"/>
          <a:stretch>
            <a:fillRect/>
          </a:stretch>
        </p:blipFill>
        <p:spPr>
          <a:xfrm>
            <a:off x="6889617" y="3486814"/>
            <a:ext cx="4285032" cy="2617991"/>
          </a:xfrm>
          <a:prstGeom prst="rect">
            <a:avLst/>
          </a:prstGeom>
          <a:ln w="12700">
            <a:miter lim="400000"/>
          </a:ln>
        </p:spPr>
      </p:pic>
      <p:sp>
        <p:nvSpPr>
          <p:cNvPr id="255" name="CLIC detector and physics (CLICdp)…"/>
          <p:cNvSpPr txBox="1"/>
          <p:nvPr/>
        </p:nvSpPr>
        <p:spPr>
          <a:xfrm>
            <a:off x="6985000" y="1518729"/>
            <a:ext cx="4718970" cy="14230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marL="0" marR="0" lvl="0" indent="0" algn="l" defTabSz="410766" rtl="0" eaLnBrk="1" fontAlgn="auto" latinLnBrk="0" hangingPunct="0">
              <a:lnSpc>
                <a:spcPct val="120000"/>
              </a:lnSpc>
              <a:spcBef>
                <a:spcPts val="0"/>
              </a:spcBef>
              <a:spcAft>
                <a:spcPts val="0"/>
              </a:spcAft>
              <a:buClrTx/>
              <a:buSzTx/>
              <a:buFontTx/>
              <a:buNone/>
              <a:tabLst/>
              <a:defRPr sz="3700">
                <a:latin typeface="Avenir Heavy"/>
                <a:ea typeface="Avenir Heavy"/>
                <a:cs typeface="Avenir Heavy"/>
                <a:sym typeface="Avenir Heavy"/>
              </a:defRPr>
            </a:pPr>
            <a:r>
              <a:rPr kumimoji="0" sz="1850" b="0" i="0" u="none" strike="noStrike" kern="0" cap="none" spc="0" normalizeH="0" baseline="0" noProof="0" dirty="0">
                <a:ln>
                  <a:noFill/>
                </a:ln>
                <a:solidFill>
                  <a:srgbClr val="000000"/>
                </a:solidFill>
                <a:effectLst/>
                <a:uLnTx/>
                <a:uFillTx/>
                <a:latin typeface="Avenir Heavy"/>
                <a:sym typeface="Avenir Heavy"/>
              </a:rPr>
              <a:t>CLIC detector and physics (</a:t>
            </a:r>
            <a:r>
              <a:rPr kumimoji="0" sz="1850" b="0" i="0" u="none" strike="noStrike" kern="0" cap="none" spc="0" normalizeH="0" baseline="0" noProof="0" dirty="0" err="1">
                <a:ln>
                  <a:noFill/>
                </a:ln>
                <a:solidFill>
                  <a:srgbClr val="000000"/>
                </a:solidFill>
                <a:effectLst/>
                <a:uLnTx/>
                <a:uFillTx/>
                <a:latin typeface="Avenir Heavy"/>
                <a:sym typeface="Avenir Heavy"/>
              </a:rPr>
              <a:t>CLICdp</a:t>
            </a:r>
            <a:r>
              <a:rPr kumimoji="0" sz="1850" b="0" i="0" u="none" strike="noStrike" kern="0" cap="none" spc="0" normalizeH="0" baseline="0" noProof="0" dirty="0">
                <a:ln>
                  <a:noFill/>
                </a:ln>
                <a:solidFill>
                  <a:srgbClr val="000000"/>
                </a:solidFill>
                <a:effectLst/>
                <a:uLnTx/>
                <a:uFillTx/>
                <a:latin typeface="Avenir Heavy"/>
                <a:sym typeface="Avenir Heavy"/>
              </a:rPr>
              <a:t>)</a:t>
            </a: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700"/>
            </a:pPr>
            <a:r>
              <a:rPr kumimoji="0" sz="1850" b="0" i="0" u="none" strike="noStrike" kern="0" cap="none" spc="0" normalizeH="0" baseline="0" noProof="0" dirty="0">
                <a:ln>
                  <a:noFill/>
                </a:ln>
                <a:solidFill>
                  <a:srgbClr val="000000"/>
                </a:solidFill>
                <a:effectLst/>
                <a:uLnTx/>
                <a:uFillTx/>
                <a:latin typeface="Avenir Book"/>
                <a:sym typeface="Avenir Book"/>
              </a:rPr>
              <a:t>30 institutes from 18 countries</a:t>
            </a: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700"/>
            </a:pPr>
            <a:r>
              <a:rPr kumimoji="0" sz="1850" b="0" i="0" u="none" strike="noStrike" kern="0" cap="none" spc="0" normalizeH="0" baseline="0" noProof="0" dirty="0">
                <a:ln>
                  <a:noFill/>
                </a:ln>
                <a:solidFill>
                  <a:srgbClr val="000000"/>
                </a:solidFill>
                <a:effectLst/>
                <a:uLnTx/>
                <a:uFillTx/>
                <a:latin typeface="Avenir Book"/>
                <a:sym typeface="Avenir Book"/>
              </a:rPr>
              <a:t>Physics prospects &amp; simulations studies</a:t>
            </a: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700"/>
            </a:pPr>
            <a:r>
              <a:rPr kumimoji="0" sz="1850" b="0" i="0" u="none" strike="noStrike" kern="0" cap="none" spc="0" normalizeH="0" baseline="0" noProof="0" dirty="0">
                <a:ln>
                  <a:noFill/>
                </a:ln>
                <a:solidFill>
                  <a:srgbClr val="000000"/>
                </a:solidFill>
                <a:effectLst/>
                <a:uLnTx/>
                <a:uFillTx/>
                <a:latin typeface="Avenir Book"/>
                <a:sym typeface="Avenir Book"/>
              </a:rPr>
              <a:t>Detector </a:t>
            </a:r>
            <a:r>
              <a:rPr kumimoji="0" sz="1850" b="0" i="0" u="none" strike="noStrike" kern="0" cap="none" spc="0" normalizeH="0" baseline="0" noProof="0" dirty="0" err="1">
                <a:ln>
                  <a:noFill/>
                </a:ln>
                <a:solidFill>
                  <a:srgbClr val="000000"/>
                </a:solidFill>
                <a:effectLst/>
                <a:uLnTx/>
                <a:uFillTx/>
                <a:latin typeface="Avenir Book"/>
                <a:sym typeface="Avenir Book"/>
              </a:rPr>
              <a:t>optimisation</a:t>
            </a:r>
            <a:r>
              <a:rPr kumimoji="0" sz="1850" b="0" i="0" u="none" strike="noStrike" kern="0" cap="none" spc="0" normalizeH="0" baseline="0" noProof="0" dirty="0">
                <a:ln>
                  <a:noFill/>
                </a:ln>
                <a:solidFill>
                  <a:srgbClr val="000000"/>
                </a:solidFill>
                <a:effectLst/>
                <a:uLnTx/>
                <a:uFillTx/>
                <a:latin typeface="Avenir Book"/>
                <a:sym typeface="Avenir Book"/>
              </a:rPr>
              <a:t> + R&amp;D for CLIC</a:t>
            </a:r>
          </a:p>
        </p:txBody>
      </p:sp>
      <p:pic>
        <p:nvPicPr>
          <p:cNvPr id="256" name="Picture 12" descr="Picture 12"/>
          <p:cNvPicPr>
            <a:picLocks noChangeAspect="1"/>
          </p:cNvPicPr>
          <p:nvPr/>
        </p:nvPicPr>
        <p:blipFill>
          <a:blip r:embed="rId4" cstate="print">
            <a:extLst>
              <a:ext uri="{28A0092B-C50C-407E-A947-70E740481C1C}">
                <a14:useLocalDpi xmlns:a14="http://schemas.microsoft.com/office/drawing/2010/main"/>
              </a:ext>
            </a:extLst>
          </a:blip>
          <a:srcRect l="1383"/>
          <a:stretch>
            <a:fillRect/>
          </a:stretch>
        </p:blipFill>
        <p:spPr>
          <a:xfrm>
            <a:off x="793040" y="3647117"/>
            <a:ext cx="3801270" cy="2624402"/>
          </a:xfrm>
          <a:prstGeom prst="rect">
            <a:avLst/>
          </a:prstGeom>
          <a:ln w="12700">
            <a:miter lim="400000"/>
          </a:ln>
        </p:spPr>
      </p:pic>
      <p:sp>
        <p:nvSpPr>
          <p:cNvPr id="257" name="+strong participation in the CALICE and FCAL Collaborations and in AIDA-2020"/>
          <p:cNvSpPr txBox="1"/>
          <p:nvPr/>
        </p:nvSpPr>
        <p:spPr>
          <a:xfrm>
            <a:off x="4699000" y="5164830"/>
            <a:ext cx="2853267" cy="9339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lvl1pPr>
              <a:defRPr sz="2900">
                <a:solidFill>
                  <a:srgbClr val="FF581E"/>
                </a:solidFill>
                <a:latin typeface="Chalkduster"/>
                <a:ea typeface="Chalkduster"/>
                <a:cs typeface="Chalkduster"/>
                <a:sym typeface="Chalkduster"/>
              </a:defRPr>
            </a:lvl1pPr>
          </a:lstStyle>
          <a:p>
            <a:pPr marL="0" marR="0" lvl="0" indent="0" algn="l" defTabSz="410766" rtl="0" eaLnBrk="1" fontAlgn="auto" latinLnBrk="0" hangingPunct="0">
              <a:lnSpc>
                <a:spcPct val="100000"/>
              </a:lnSpc>
              <a:spcBef>
                <a:spcPts val="0"/>
              </a:spcBef>
              <a:spcAft>
                <a:spcPts val="0"/>
              </a:spcAft>
              <a:buClrTx/>
              <a:buSzTx/>
              <a:buFontTx/>
              <a:buNone/>
              <a:tabLst/>
              <a:defRPr/>
            </a:pPr>
            <a:r>
              <a:rPr kumimoji="0" sz="1400" b="0" i="0" u="none" strike="noStrike" kern="0" cap="none" spc="0" normalizeH="0" baseline="0" noProof="0" dirty="0">
                <a:ln>
                  <a:noFill/>
                </a:ln>
                <a:solidFill>
                  <a:srgbClr val="FF581E"/>
                </a:solidFill>
                <a:effectLst/>
                <a:uLnTx/>
                <a:uFillTx/>
                <a:latin typeface="Avenir" panose="02000503020000020003" pitchFamily="2" charset="0"/>
                <a:sym typeface="Chalkduster"/>
              </a:rPr>
              <a:t>+</a:t>
            </a:r>
            <a:r>
              <a:rPr kumimoji="0" lang="en-US" sz="1400" b="0" i="0" u="none" strike="noStrike" kern="0" cap="none" spc="0" normalizeH="0" baseline="0" noProof="0" dirty="0">
                <a:ln>
                  <a:noFill/>
                </a:ln>
                <a:solidFill>
                  <a:srgbClr val="FF581E"/>
                </a:solidFill>
                <a:effectLst/>
                <a:uLnTx/>
                <a:uFillTx/>
                <a:latin typeface="Avenir" panose="02000503020000020003" pitchFamily="2" charset="0"/>
                <a:sym typeface="Chalkduster"/>
              </a:rPr>
              <a:t> </a:t>
            </a:r>
            <a:r>
              <a:rPr kumimoji="0" sz="1400" b="0" i="0" u="none" strike="noStrike" kern="0" cap="none" spc="0" normalizeH="0" baseline="0" noProof="0" dirty="0">
                <a:ln>
                  <a:noFill/>
                </a:ln>
                <a:solidFill>
                  <a:srgbClr val="FF581E"/>
                </a:solidFill>
                <a:effectLst/>
                <a:uLnTx/>
                <a:uFillTx/>
                <a:latin typeface="Avenir" panose="02000503020000020003" pitchFamily="2" charset="0"/>
                <a:sym typeface="Chalkduster"/>
              </a:rPr>
              <a:t>strong participation in the CALICE and FCAL Collaborations and in AIDA-2020</a:t>
            </a:r>
            <a:r>
              <a:rPr kumimoji="0" lang="en-US" sz="1400" b="0" i="0" u="none" strike="noStrike" kern="0" cap="none" spc="0" normalizeH="0" baseline="0" noProof="0" dirty="0">
                <a:ln>
                  <a:noFill/>
                </a:ln>
                <a:solidFill>
                  <a:srgbClr val="FF581E"/>
                </a:solidFill>
                <a:effectLst/>
                <a:uLnTx/>
                <a:uFillTx/>
                <a:latin typeface="Avenir" panose="02000503020000020003" pitchFamily="2" charset="0"/>
                <a:sym typeface="Chalkduster"/>
              </a:rPr>
              <a:t>/</a:t>
            </a:r>
            <a:r>
              <a:rPr kumimoji="0" lang="en-US" sz="1400" b="0" i="0" u="none" strike="noStrike" kern="0" cap="none" spc="0" normalizeH="0" baseline="0" noProof="0" dirty="0" err="1">
                <a:ln>
                  <a:noFill/>
                </a:ln>
                <a:solidFill>
                  <a:srgbClr val="FF581E"/>
                </a:solidFill>
                <a:effectLst/>
                <a:uLnTx/>
                <a:uFillTx/>
                <a:latin typeface="Avenir" panose="02000503020000020003" pitchFamily="2" charset="0"/>
                <a:sym typeface="Chalkduster"/>
              </a:rPr>
              <a:t>AIDAinnova</a:t>
            </a:r>
            <a:endParaRPr kumimoji="0" lang="en-US" sz="1400" b="0" i="0" u="none" strike="noStrike" kern="0" cap="none" spc="0" normalizeH="0" baseline="0" noProof="0" dirty="0">
              <a:ln>
                <a:noFill/>
              </a:ln>
              <a:solidFill>
                <a:srgbClr val="FF581E"/>
              </a:solidFill>
              <a:effectLst/>
              <a:uLnTx/>
              <a:uFillTx/>
              <a:latin typeface="Avenir" panose="02000503020000020003" pitchFamily="2" charset="0"/>
              <a:sym typeface="Chalkduster"/>
            </a:endParaRPr>
          </a:p>
          <a:p>
            <a:pPr marL="0" marR="0" lvl="0" indent="0" algn="l" defTabSz="410766" rtl="0" eaLnBrk="1" fontAlgn="auto" latinLnBrk="0" hangingPunct="0">
              <a:lnSpc>
                <a:spcPct val="100000"/>
              </a:lnSpc>
              <a:spcBef>
                <a:spcPts val="0"/>
              </a:spcBef>
              <a:spcAft>
                <a:spcPts val="0"/>
              </a:spcAft>
              <a:buClrTx/>
              <a:buSzTx/>
              <a:buFontTx/>
              <a:buNone/>
              <a:tabLst/>
              <a:defRPr/>
            </a:pPr>
            <a:endParaRPr lang="en-US" sz="1400" kern="0" dirty="0">
              <a:latin typeface="Avenir" panose="02000503020000020003" pitchFamily="2" charset="0"/>
            </a:endParaRPr>
          </a:p>
        </p:txBody>
      </p:sp>
      <p:sp>
        <p:nvSpPr>
          <p:cNvPr id="2" name="TextBox 1">
            <a:extLst>
              <a:ext uri="{FF2B5EF4-FFF2-40B4-BE49-F238E27FC236}">
                <a16:creationId xmlns:a16="http://schemas.microsoft.com/office/drawing/2014/main" id="{C462C540-C92F-174E-87F1-765580324ACD}"/>
              </a:ext>
            </a:extLst>
          </p:cNvPr>
          <p:cNvSpPr txBox="1"/>
          <p:nvPr/>
        </p:nvSpPr>
        <p:spPr>
          <a:xfrm>
            <a:off x="623392" y="6309320"/>
            <a:ext cx="1577354" cy="2981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821531"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chemeClr val="tx1"/>
                </a:solidFill>
                <a:effectLst/>
                <a:uFillTx/>
                <a:latin typeface="Avenir Book"/>
                <a:ea typeface="Avenir Book"/>
                <a:cs typeface="Avenir Book"/>
                <a:sym typeface="Avenir Book"/>
              </a:rPr>
              <a:t>*Canada missing on map</a:t>
            </a:r>
          </a:p>
        </p:txBody>
      </p:sp>
      <p:sp>
        <p:nvSpPr>
          <p:cNvPr id="3" name="Slide Number Placeholder 2">
            <a:extLst>
              <a:ext uri="{FF2B5EF4-FFF2-40B4-BE49-F238E27FC236}">
                <a16:creationId xmlns:a16="http://schemas.microsoft.com/office/drawing/2014/main" id="{58CD27F6-B4B0-4E52-D027-B14AB500AE3B}"/>
              </a:ext>
            </a:extLst>
          </p:cNvPr>
          <p:cNvSpPr>
            <a:spLocks noGrp="1"/>
          </p:cNvSpPr>
          <p:nvPr>
            <p:ph type="sldNum" sz="quarter" idx="2"/>
          </p:nvPr>
        </p:nvSpPr>
        <p:spPr/>
        <p:txBody>
          <a:bodyPr/>
          <a:lstStyle/>
          <a:p>
            <a:fld id="{86CB4B4D-7CA3-9044-876B-883B54F8677D}" type="slidenum">
              <a:rPr lang="en-US" smtClean="0"/>
              <a:t>3</a:t>
            </a:fld>
            <a:endParaRPr lang="en-US" dirty="0"/>
          </a:p>
        </p:txBody>
      </p:sp>
    </p:spTree>
    <p:extLst>
      <p:ext uri="{BB962C8B-B14F-4D97-AF65-F5344CB8AC3E}">
        <p14:creationId xmlns:p14="http://schemas.microsoft.com/office/powerpoint/2010/main" val="3321005421"/>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43540-4C1F-8449-841D-49F923BB6DA0}"/>
              </a:ext>
            </a:extLst>
          </p:cNvPr>
          <p:cNvSpPr>
            <a:spLocks noGrp="1"/>
          </p:cNvSpPr>
          <p:nvPr>
            <p:ph type="title"/>
          </p:nvPr>
        </p:nvSpPr>
        <p:spPr/>
        <p:txBody>
          <a:bodyPr/>
          <a:lstStyle/>
          <a:p>
            <a:r>
              <a:rPr lang="en-US" dirty="0"/>
              <a:t>CLIC Detector</a:t>
            </a:r>
          </a:p>
        </p:txBody>
      </p:sp>
      <p:pic>
        <p:nvPicPr>
          <p:cNvPr id="5" name="CLICdet_3d_lowres.png" descr="CLICdet_3d_lowres.png">
            <a:extLst>
              <a:ext uri="{FF2B5EF4-FFF2-40B4-BE49-F238E27FC236}">
                <a16:creationId xmlns:a16="http://schemas.microsoft.com/office/drawing/2014/main" id="{94CE30B7-C6B3-4B45-B268-59E53A200DDE}"/>
              </a:ext>
            </a:extLst>
          </p:cNvPr>
          <p:cNvPicPr>
            <a:picLocks noChangeAspect="1"/>
          </p:cNvPicPr>
          <p:nvPr/>
        </p:nvPicPr>
        <p:blipFill>
          <a:blip r:embed="rId3"/>
          <a:stretch>
            <a:fillRect/>
          </a:stretch>
        </p:blipFill>
        <p:spPr>
          <a:xfrm>
            <a:off x="-332401" y="1720633"/>
            <a:ext cx="3913200" cy="3599614"/>
          </a:xfrm>
          <a:prstGeom prst="rect">
            <a:avLst/>
          </a:prstGeom>
          <a:ln w="25400" cap="flat">
            <a:noFill/>
            <a:miter lim="400000"/>
          </a:ln>
          <a:effectLst>
            <a:reflection stA="50000" endPos="40000" dir="5400000" sy="-100000" algn="bl" rotWithShape="0"/>
          </a:effectLst>
        </p:spPr>
      </p:pic>
      <p:grpSp>
        <p:nvGrpSpPr>
          <p:cNvPr id="17" name="Group 16">
            <a:extLst>
              <a:ext uri="{FF2B5EF4-FFF2-40B4-BE49-F238E27FC236}">
                <a16:creationId xmlns:a16="http://schemas.microsoft.com/office/drawing/2014/main" id="{CC345C00-C169-FF4E-AB61-401E32AD0F88}"/>
              </a:ext>
            </a:extLst>
          </p:cNvPr>
          <p:cNvGrpSpPr/>
          <p:nvPr/>
        </p:nvGrpSpPr>
        <p:grpSpPr>
          <a:xfrm>
            <a:off x="9850704" y="1695649"/>
            <a:ext cx="2347392" cy="3639619"/>
            <a:chOff x="19701408" y="3391297"/>
            <a:chExt cx="4694784" cy="7279237"/>
          </a:xfrm>
        </p:grpSpPr>
        <p:pic>
          <p:nvPicPr>
            <p:cNvPr id="4" name="CLIC_SummaryYR2018_Cover_Size13.jpg" descr="CLIC_SummaryYR2018_Cover_Size13.jpg">
              <a:extLst>
                <a:ext uri="{FF2B5EF4-FFF2-40B4-BE49-F238E27FC236}">
                  <a16:creationId xmlns:a16="http://schemas.microsoft.com/office/drawing/2014/main" id="{36A931B6-138C-EB45-9CDD-97002A918C2E}"/>
                </a:ext>
              </a:extLst>
            </p:cNvPr>
            <p:cNvPicPr>
              <a:picLocks noChangeAspect="1"/>
            </p:cNvPicPr>
            <p:nvPr/>
          </p:nvPicPr>
          <p:blipFill rotWithShape="1">
            <a:blip r:embed="rId4"/>
            <a:srcRect l="4687" r="30095"/>
            <a:stretch/>
          </p:blipFill>
          <p:spPr>
            <a:xfrm>
              <a:off x="19701408" y="3431570"/>
              <a:ext cx="4694784" cy="7198692"/>
            </a:xfrm>
            <a:prstGeom prst="rect">
              <a:avLst/>
            </a:prstGeom>
            <a:ln w="12700">
              <a:miter lim="400000"/>
            </a:ln>
          </p:spPr>
        </p:pic>
        <p:sp>
          <p:nvSpPr>
            <p:cNvPr id="7" name="Rectangle">
              <a:extLst>
                <a:ext uri="{FF2B5EF4-FFF2-40B4-BE49-F238E27FC236}">
                  <a16:creationId xmlns:a16="http://schemas.microsoft.com/office/drawing/2014/main" id="{71DD871B-AEED-3244-A097-DB11020EBACF}"/>
                </a:ext>
              </a:extLst>
            </p:cNvPr>
            <p:cNvSpPr/>
            <p:nvPr/>
          </p:nvSpPr>
          <p:spPr bwMode="auto">
            <a:xfrm>
              <a:off x="19701408" y="3391297"/>
              <a:ext cx="4111753" cy="7279237"/>
            </a:xfrm>
            <a:prstGeom prst="rect">
              <a:avLst/>
            </a:prstGeom>
            <a:gradFill>
              <a:gsLst>
                <a:gs pos="0">
                  <a:srgbClr val="FFFFFF">
                    <a:alpha val="0"/>
                  </a:srgbClr>
                </a:gs>
                <a:gs pos="100000">
                  <a:srgbClr val="FFFFFF"/>
                </a:gs>
              </a:gsLst>
              <a:lin ang="10800000"/>
            </a:gradFill>
            <a:ln w="12700">
              <a:miter lim="400000"/>
            </a:ln>
          </p:spPr>
          <p:txBody>
            <a:bodyPr lIns="35719" tIns="35719" rIns="35719" bIns="35719" anchor="ctr"/>
            <a:lstStyle/>
            <a:p>
              <a:pPr algn="ctr" defTabSz="410766" eaLnBrk="1" fontAlgn="auto">
                <a:spcBef>
                  <a:spcPts val="0"/>
                </a:spcBef>
                <a:spcAft>
                  <a:spcPts val="0"/>
                </a:spcAft>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kern="0">
                <a:solidFill>
                  <a:srgbClr val="FFFFFF"/>
                </a:solidFill>
                <a:effectLst>
                  <a:outerShdw blurRad="38100" dist="12700" dir="5400000" rotWithShape="0">
                    <a:srgbClr val="000000">
                      <a:alpha val="50000"/>
                    </a:srgbClr>
                  </a:outerShdw>
                </a:effectLst>
                <a:latin typeface="Gill Sans"/>
                <a:cs typeface="Gill Sans"/>
                <a:sym typeface="Gill Sans"/>
              </a:endParaRPr>
            </a:p>
          </p:txBody>
        </p:sp>
      </p:grpSp>
      <p:sp>
        <p:nvSpPr>
          <p:cNvPr id="8" name="TextBox 22">
            <a:extLst>
              <a:ext uri="{FF2B5EF4-FFF2-40B4-BE49-F238E27FC236}">
                <a16:creationId xmlns:a16="http://schemas.microsoft.com/office/drawing/2014/main" id="{6BAF2278-3483-8948-8564-96BA24C80BBF}"/>
              </a:ext>
            </a:extLst>
          </p:cNvPr>
          <p:cNvSpPr>
            <a:spLocks/>
          </p:cNvSpPr>
          <p:nvPr/>
        </p:nvSpPr>
        <p:spPr bwMode="auto">
          <a:xfrm>
            <a:off x="2940998" y="1080079"/>
            <a:ext cx="6909707" cy="1354217"/>
          </a:xfrm>
          <a:prstGeom prst="rect">
            <a:avLst/>
          </a:prstGeom>
          <a:noFill/>
        </p:spPr>
        <p:txBody>
          <a:bodyPr wrap="square" rtlCol="0">
            <a:spAutoFit/>
          </a:bodyPr>
          <a:lstStyle/>
          <a:p>
            <a:pPr defTabSz="410766" eaLnBrk="1" fontAlgn="auto">
              <a:spcBef>
                <a:spcPts val="100"/>
              </a:spcBef>
              <a:spcAft>
                <a:spcPts val="0"/>
              </a:spcAft>
              <a:defRPr/>
            </a:pPr>
            <a:r>
              <a:rPr lang="en-US" sz="900" kern="0" dirty="0">
                <a:solidFill>
                  <a:srgbClr val="FF0000"/>
                </a:solidFill>
                <a:latin typeface="Wingdings"/>
                <a:ea typeface="Wingdings"/>
                <a:cs typeface="Wingdings"/>
                <a:sym typeface="Wingdings"/>
              </a:rPr>
              <a:t></a:t>
            </a:r>
            <a:r>
              <a:rPr lang="en-US" kern="0" dirty="0">
                <a:solidFill>
                  <a:srgbClr val="000000"/>
                </a:solidFill>
                <a:latin typeface="Avenir Book"/>
                <a:sym typeface="Avenir Book"/>
              </a:rPr>
              <a:t> </a:t>
            </a:r>
            <a:r>
              <a:rPr lang="en-US" sz="1400" kern="0" dirty="0">
                <a:solidFill>
                  <a:srgbClr val="000000"/>
                </a:solidFill>
                <a:latin typeface="Avenir Book"/>
                <a:sym typeface="Avenir Book"/>
              </a:rPr>
              <a:t>High-performing detector optimized for CLIC beam environment</a:t>
            </a:r>
            <a:br>
              <a:rPr lang="en-US" sz="1400" kern="0" dirty="0">
                <a:solidFill>
                  <a:srgbClr val="000000"/>
                </a:solidFill>
                <a:latin typeface="Avenir Book"/>
                <a:sym typeface="Avenir Book"/>
              </a:rPr>
            </a:br>
            <a:r>
              <a:rPr lang="en-US" sz="900" kern="0" dirty="0">
                <a:solidFill>
                  <a:srgbClr val="FF0000"/>
                </a:solidFill>
                <a:latin typeface="Wingdings"/>
                <a:ea typeface="Wingdings"/>
                <a:cs typeface="Wingdings"/>
                <a:sym typeface="Wingdings"/>
              </a:rPr>
              <a:t></a:t>
            </a:r>
            <a:r>
              <a:rPr lang="en-US" kern="0" dirty="0">
                <a:solidFill>
                  <a:srgbClr val="000000"/>
                </a:solidFill>
                <a:latin typeface="Avenir Book"/>
                <a:sym typeface="Avenir Book"/>
              </a:rPr>
              <a:t> </a:t>
            </a:r>
            <a:r>
              <a:rPr lang="en-US" sz="1400" kern="0" dirty="0">
                <a:solidFill>
                  <a:srgbClr val="000000"/>
                </a:solidFill>
                <a:latin typeface="Avenir Book"/>
                <a:sym typeface="Avenir Book"/>
              </a:rPr>
              <a:t>Full GEANT-based simulation, including beam-induced backgrounds, </a:t>
            </a:r>
            <a:br>
              <a:rPr lang="en-US" sz="1400" kern="0" dirty="0">
                <a:solidFill>
                  <a:srgbClr val="000000"/>
                </a:solidFill>
                <a:latin typeface="Avenir Book"/>
                <a:sym typeface="Avenir Book"/>
              </a:rPr>
            </a:br>
            <a:r>
              <a:rPr lang="en-US" sz="1400" kern="0" dirty="0">
                <a:solidFill>
                  <a:srgbClr val="000000"/>
                </a:solidFill>
                <a:latin typeface="Avenir Book"/>
                <a:sym typeface="Avenir Book"/>
              </a:rPr>
              <a:t>    available for optimization and physics studies</a:t>
            </a:r>
            <a:br>
              <a:rPr lang="en-GB" sz="1400" kern="0" dirty="0">
                <a:solidFill>
                  <a:srgbClr val="000000"/>
                </a:solidFill>
                <a:latin typeface="Avenir Book"/>
                <a:sym typeface="Avenir Book"/>
              </a:rPr>
            </a:br>
            <a:r>
              <a:rPr lang="en-US" sz="900" kern="0" dirty="0">
                <a:solidFill>
                  <a:srgbClr val="FF0000"/>
                </a:solidFill>
                <a:latin typeface="Wingdings"/>
                <a:ea typeface="Wingdings"/>
                <a:cs typeface="Wingdings"/>
                <a:sym typeface="Wingdings"/>
              </a:rPr>
              <a:t></a:t>
            </a:r>
            <a:r>
              <a:rPr lang="en-US" kern="0" dirty="0">
                <a:solidFill>
                  <a:srgbClr val="000000"/>
                </a:solidFill>
                <a:latin typeface="Avenir Book"/>
                <a:sym typeface="Avenir Book"/>
              </a:rPr>
              <a:t> </a:t>
            </a:r>
            <a:r>
              <a:rPr lang="en-US" sz="1400" kern="0" dirty="0">
                <a:solidFill>
                  <a:srgbClr val="000000"/>
                </a:solidFill>
                <a:latin typeface="Avenir Book"/>
                <a:sym typeface="Avenir Book"/>
              </a:rPr>
              <a:t>Mature reconstruction chain allows detailed performance </a:t>
            </a:r>
            <a:r>
              <a:rPr lang="en-US" sz="1400" kern="0" dirty="0" err="1">
                <a:solidFill>
                  <a:srgbClr val="000000"/>
                </a:solidFill>
                <a:latin typeface="Avenir Book"/>
                <a:sym typeface="Avenir Book"/>
              </a:rPr>
              <a:t>characterisation</a:t>
            </a:r>
            <a:br>
              <a:rPr lang="en-US" sz="1400" kern="0" dirty="0">
                <a:solidFill>
                  <a:srgbClr val="000000"/>
                </a:solidFill>
                <a:latin typeface="Avenir Book"/>
                <a:sym typeface="Avenir Book"/>
              </a:rPr>
            </a:br>
            <a:r>
              <a:rPr lang="en-US" sz="1400" kern="0" dirty="0">
                <a:solidFill>
                  <a:srgbClr val="000000"/>
                </a:solidFill>
                <a:latin typeface="Avenir Book"/>
                <a:sym typeface="Avenir Book"/>
              </a:rPr>
              <a:t>   – e.g. for tracking:   effect of busy environment;   displaced track reconstruction</a:t>
            </a:r>
            <a:endParaRPr sz="2000" kern="0" dirty="0">
              <a:solidFill>
                <a:srgbClr val="000000"/>
              </a:solidFill>
              <a:latin typeface="Avenir Book"/>
              <a:sym typeface="Avenir Book"/>
            </a:endParaRPr>
          </a:p>
        </p:txBody>
      </p:sp>
      <p:pic>
        <p:nvPicPr>
          <p:cNvPr id="10" name="Picture 9" descr="Graphical user interface, chart, line chart&#10;&#10;Description automatically generated">
            <a:extLst>
              <a:ext uri="{FF2B5EF4-FFF2-40B4-BE49-F238E27FC236}">
                <a16:creationId xmlns:a16="http://schemas.microsoft.com/office/drawing/2014/main" id="{40E4FB8B-193A-4647-81E6-B9B043787D1F}"/>
              </a:ext>
            </a:extLst>
          </p:cNvPr>
          <p:cNvPicPr>
            <a:picLocks noChangeAspect="1"/>
          </p:cNvPicPr>
          <p:nvPr/>
        </p:nvPicPr>
        <p:blipFill rotWithShape="1">
          <a:blip r:embed="rId5">
            <a:extLst>
              <a:ext uri="{28A0092B-C50C-407E-A947-70E740481C1C}">
                <a14:useLocalDpi xmlns:a14="http://schemas.microsoft.com/office/drawing/2010/main" val="0"/>
              </a:ext>
            </a:extLst>
          </a:blip>
          <a:srcRect l="50000" t="26482" r="15496" b="24560"/>
          <a:stretch/>
        </p:blipFill>
        <p:spPr>
          <a:xfrm>
            <a:off x="6551299" y="2526079"/>
            <a:ext cx="3155003" cy="2797954"/>
          </a:xfrm>
          <a:prstGeom prst="rect">
            <a:avLst/>
          </a:prstGeom>
        </p:spPr>
      </p:pic>
      <p:pic>
        <p:nvPicPr>
          <p:cNvPr id="12" name="Picture 11" descr="Graphical user interface, chart&#10;&#10;Description automatically generated">
            <a:extLst>
              <a:ext uri="{FF2B5EF4-FFF2-40B4-BE49-F238E27FC236}">
                <a16:creationId xmlns:a16="http://schemas.microsoft.com/office/drawing/2014/main" id="{000068B0-9926-AD41-9F86-AA5B09C473E8}"/>
              </a:ext>
            </a:extLst>
          </p:cNvPr>
          <p:cNvPicPr>
            <a:picLocks noChangeAspect="1"/>
          </p:cNvPicPr>
          <p:nvPr/>
        </p:nvPicPr>
        <p:blipFill rotWithShape="1">
          <a:blip r:embed="rId6">
            <a:extLst>
              <a:ext uri="{28A0092B-C50C-407E-A947-70E740481C1C}">
                <a14:useLocalDpi xmlns:a14="http://schemas.microsoft.com/office/drawing/2010/main" val="0"/>
              </a:ext>
            </a:extLst>
          </a:blip>
          <a:srcRect l="15538" t="26482" r="44666" b="16997"/>
          <a:stretch/>
        </p:blipFill>
        <p:spPr>
          <a:xfrm>
            <a:off x="3522380" y="2526078"/>
            <a:ext cx="3028919" cy="2688734"/>
          </a:xfrm>
          <a:prstGeom prst="rect">
            <a:avLst/>
          </a:prstGeom>
        </p:spPr>
      </p:pic>
      <p:sp>
        <p:nvSpPr>
          <p:cNvPr id="13" name="TextBox 22">
            <a:extLst>
              <a:ext uri="{FF2B5EF4-FFF2-40B4-BE49-F238E27FC236}">
                <a16:creationId xmlns:a16="http://schemas.microsoft.com/office/drawing/2014/main" id="{D936F7EB-5EDB-0D44-8A5A-EA48307AADC2}"/>
              </a:ext>
            </a:extLst>
          </p:cNvPr>
          <p:cNvSpPr>
            <a:spLocks/>
          </p:cNvSpPr>
          <p:nvPr/>
        </p:nvSpPr>
        <p:spPr bwMode="auto">
          <a:xfrm>
            <a:off x="4759941" y="5416689"/>
            <a:ext cx="6560332" cy="1041311"/>
          </a:xfrm>
          <a:prstGeom prst="rect">
            <a:avLst/>
          </a:prstGeom>
          <a:noFill/>
        </p:spPr>
        <p:txBody>
          <a:bodyPr wrap="square" rtlCol="0">
            <a:spAutoFit/>
          </a:bodyPr>
          <a:lstStyle/>
          <a:p>
            <a:pPr defTabSz="410766" eaLnBrk="1" fontAlgn="auto">
              <a:spcBef>
                <a:spcPts val="0"/>
              </a:spcBef>
              <a:spcAft>
                <a:spcPts val="100"/>
              </a:spcAft>
              <a:defRPr/>
            </a:pPr>
            <a:r>
              <a:rPr lang="en-US" sz="1400" b="1" kern="0" dirty="0">
                <a:solidFill>
                  <a:srgbClr val="000000"/>
                </a:solidFill>
                <a:latin typeface="Avenir Book"/>
                <a:sym typeface="Avenir Book"/>
              </a:rPr>
              <a:t>Software framework</a:t>
            </a:r>
            <a:r>
              <a:rPr lang="en-US" sz="1400" kern="0" dirty="0">
                <a:solidFill>
                  <a:srgbClr val="000000"/>
                </a:solidFill>
                <a:latin typeface="Avenir Book"/>
                <a:sym typeface="Avenir Book"/>
              </a:rPr>
              <a:t>:</a:t>
            </a:r>
            <a:endParaRPr sz="2000" kern="0" dirty="0">
              <a:solidFill>
                <a:srgbClr val="000000"/>
              </a:solidFill>
              <a:latin typeface="Avenir Book"/>
              <a:sym typeface="Avenir Book"/>
            </a:endParaRPr>
          </a:p>
          <a:p>
            <a:pPr defTabSz="410766" eaLnBrk="1" fontAlgn="auto">
              <a:spcBef>
                <a:spcPts val="100"/>
              </a:spcBef>
              <a:spcAft>
                <a:spcPts val="0"/>
              </a:spcAft>
              <a:defRPr/>
            </a:pPr>
            <a:r>
              <a:rPr lang="en-US" sz="900" kern="0" dirty="0">
                <a:solidFill>
                  <a:srgbClr val="FF0000"/>
                </a:solidFill>
                <a:latin typeface="Wingdings"/>
                <a:ea typeface="Wingdings"/>
                <a:cs typeface="Wingdings"/>
                <a:sym typeface="Wingdings"/>
              </a:rPr>
              <a:t></a:t>
            </a:r>
            <a:r>
              <a:rPr lang="en-US" kern="0" dirty="0">
                <a:solidFill>
                  <a:srgbClr val="000000"/>
                </a:solidFill>
                <a:latin typeface="Avenir Book"/>
                <a:sym typeface="Avenir Book"/>
              </a:rPr>
              <a:t> </a:t>
            </a:r>
            <a:r>
              <a:rPr lang="en-GB" sz="1400" kern="0" dirty="0">
                <a:solidFill>
                  <a:srgbClr val="000000"/>
                </a:solidFill>
                <a:latin typeface="Avenir Book"/>
                <a:sym typeface="Avenir Book"/>
              </a:rPr>
              <a:t>Originally in </a:t>
            </a:r>
            <a:r>
              <a:rPr lang="en-GB" sz="1400" kern="0" dirty="0" err="1">
                <a:solidFill>
                  <a:srgbClr val="000000"/>
                </a:solidFill>
                <a:latin typeface="Avenir Book"/>
                <a:sym typeface="Avenir Book"/>
              </a:rPr>
              <a:t>iLCSoft</a:t>
            </a:r>
            <a:r>
              <a:rPr lang="en-GB" sz="1400" kern="0" dirty="0">
                <a:solidFill>
                  <a:srgbClr val="000000"/>
                </a:solidFill>
                <a:latin typeface="Avenir Book"/>
                <a:sym typeface="Avenir Book"/>
              </a:rPr>
              <a:t>, the simulation/reconstruction is now fully embedded in the </a:t>
            </a:r>
            <a:r>
              <a:rPr lang="en-GB" sz="1400" b="1" kern="0" dirty="0">
                <a:solidFill>
                  <a:srgbClr val="C00000"/>
                </a:solidFill>
                <a:latin typeface="Avenir Book"/>
                <a:sym typeface="Avenir Book"/>
              </a:rPr>
              <a:t>Key4HEP</a:t>
            </a:r>
            <a:r>
              <a:rPr lang="en-GB" sz="1400" kern="0" dirty="0">
                <a:solidFill>
                  <a:srgbClr val="000000"/>
                </a:solidFill>
                <a:latin typeface="Avenir Book"/>
                <a:sym typeface="Avenir Book"/>
              </a:rPr>
              <a:t> ecosystem –&gt; a common target for all future collider options</a:t>
            </a:r>
            <a:br>
              <a:rPr lang="en-GB" sz="1400" kern="0" dirty="0">
                <a:solidFill>
                  <a:srgbClr val="000000"/>
                </a:solidFill>
                <a:latin typeface="Avenir Book"/>
                <a:sym typeface="Avenir Book"/>
              </a:rPr>
            </a:br>
            <a:r>
              <a:rPr lang="en-GB" sz="1400" kern="0" dirty="0">
                <a:solidFill>
                  <a:srgbClr val="000000"/>
                </a:solidFill>
                <a:latin typeface="Avenir Book"/>
                <a:sym typeface="Avenir Book"/>
              </a:rPr>
              <a:t>– existing reconstruction algorithms “</a:t>
            </a:r>
            <a:r>
              <a:rPr lang="en-GB" sz="1400" kern="0" dirty="0" err="1">
                <a:solidFill>
                  <a:srgbClr val="000000"/>
                </a:solidFill>
                <a:latin typeface="Avenir Book"/>
                <a:sym typeface="Avenir Book"/>
              </a:rPr>
              <a:t>wrappered</a:t>
            </a:r>
            <a:r>
              <a:rPr lang="en-GB" sz="1400" kern="0" dirty="0">
                <a:solidFill>
                  <a:srgbClr val="000000"/>
                </a:solidFill>
                <a:latin typeface="Avenir Book"/>
                <a:sym typeface="Avenir Book"/>
              </a:rPr>
              <a:t>” for the new framework</a:t>
            </a:r>
            <a:endParaRPr sz="2000" kern="0" dirty="0">
              <a:solidFill>
                <a:srgbClr val="000000"/>
              </a:solidFill>
              <a:latin typeface="Avenir Book"/>
              <a:sym typeface="Avenir Book"/>
            </a:endParaRPr>
          </a:p>
        </p:txBody>
      </p:sp>
      <p:sp>
        <p:nvSpPr>
          <p:cNvPr id="14" name="Down Arrow 13">
            <a:extLst>
              <a:ext uri="{FF2B5EF4-FFF2-40B4-BE49-F238E27FC236}">
                <a16:creationId xmlns:a16="http://schemas.microsoft.com/office/drawing/2014/main" id="{A23CE6D3-6984-D949-BE97-86A1EE8DF315}"/>
              </a:ext>
            </a:extLst>
          </p:cNvPr>
          <p:cNvSpPr/>
          <p:nvPr/>
        </p:nvSpPr>
        <p:spPr>
          <a:xfrm>
            <a:off x="5179531" y="2401403"/>
            <a:ext cx="506736" cy="249347"/>
          </a:xfrm>
          <a:prstGeom prst="downArrow">
            <a:avLst/>
          </a:prstGeom>
          <a:solidFill>
            <a:schemeClr val="accent5">
              <a:lumMod val="40000"/>
              <a:lumOff val="60000"/>
            </a:schemeClr>
          </a:solidFill>
          <a:ln w="19050" cap="flat">
            <a:solidFill>
              <a:srgbClr val="C00000"/>
            </a:solidFill>
            <a:miter lim="400000"/>
          </a:ln>
          <a:effectLst>
            <a:outerShdw blurRad="508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66" eaLnBrk="1" fontAlgn="auto">
              <a:spcBef>
                <a:spcPts val="0"/>
              </a:spcBef>
              <a:spcAft>
                <a:spcPts val="0"/>
              </a:spcAft>
            </a:pPr>
            <a:endParaRPr lang="en-US" sz="2800" kern="0">
              <a:solidFill>
                <a:srgbClr val="FFFFFF"/>
              </a:solidFill>
              <a:effectLst>
                <a:outerShdw blurRad="38100" dist="12700" dir="5400000" rotWithShape="0">
                  <a:srgbClr val="000000">
                    <a:alpha val="50000"/>
                  </a:srgbClr>
                </a:outerShdw>
              </a:effectLst>
              <a:latin typeface="Gill Sans"/>
              <a:cs typeface="Gill Sans"/>
              <a:sym typeface="Gill Sans"/>
            </a:endParaRPr>
          </a:p>
        </p:txBody>
      </p:sp>
      <p:sp>
        <p:nvSpPr>
          <p:cNvPr id="15" name="Down Arrow 14">
            <a:extLst>
              <a:ext uri="{FF2B5EF4-FFF2-40B4-BE49-F238E27FC236}">
                <a16:creationId xmlns:a16="http://schemas.microsoft.com/office/drawing/2014/main" id="{537C0EB1-F547-7845-BA3D-1F602BC9166E}"/>
              </a:ext>
            </a:extLst>
          </p:cNvPr>
          <p:cNvSpPr/>
          <p:nvPr/>
        </p:nvSpPr>
        <p:spPr>
          <a:xfrm>
            <a:off x="8040107" y="2388883"/>
            <a:ext cx="471480" cy="274260"/>
          </a:xfrm>
          <a:prstGeom prst="downArrow">
            <a:avLst/>
          </a:prstGeom>
          <a:solidFill>
            <a:schemeClr val="accent5">
              <a:lumMod val="40000"/>
              <a:lumOff val="60000"/>
            </a:schemeClr>
          </a:solidFill>
          <a:ln w="19050" cap="flat">
            <a:solidFill>
              <a:srgbClr val="C00000"/>
            </a:solidFill>
            <a:miter lim="400000"/>
          </a:ln>
          <a:effectLst>
            <a:outerShdw blurRad="508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66" eaLnBrk="1" fontAlgn="auto">
              <a:spcBef>
                <a:spcPts val="0"/>
              </a:spcBef>
              <a:spcAft>
                <a:spcPts val="0"/>
              </a:spcAft>
            </a:pPr>
            <a:endParaRPr lang="en-US" sz="2800" kern="0">
              <a:solidFill>
                <a:srgbClr val="FFFFFF"/>
              </a:solidFill>
              <a:effectLst>
                <a:outerShdw blurRad="38100" dist="12700" dir="5400000" rotWithShape="0">
                  <a:srgbClr val="000000">
                    <a:alpha val="50000"/>
                  </a:srgbClr>
                </a:outerShdw>
              </a:effectLst>
              <a:latin typeface="Gill Sans"/>
              <a:cs typeface="Gill Sans"/>
              <a:sym typeface="Gill Sans"/>
            </a:endParaRPr>
          </a:p>
        </p:txBody>
      </p:sp>
      <p:sp>
        <p:nvSpPr>
          <p:cNvPr id="6" name="TextBox 20">
            <a:extLst>
              <a:ext uri="{FF2B5EF4-FFF2-40B4-BE49-F238E27FC236}">
                <a16:creationId xmlns:a16="http://schemas.microsoft.com/office/drawing/2014/main" id="{9977B9E7-E6AC-BD41-9D74-604A22C1BB1B}"/>
              </a:ext>
            </a:extLst>
          </p:cNvPr>
          <p:cNvSpPr>
            <a:spLocks/>
          </p:cNvSpPr>
          <p:nvPr/>
        </p:nvSpPr>
        <p:spPr bwMode="auto">
          <a:xfrm>
            <a:off x="3394363" y="4982442"/>
            <a:ext cx="2376151" cy="307777"/>
          </a:xfrm>
          <a:prstGeom prst="rect">
            <a:avLst/>
          </a:prstGeom>
          <a:noFill/>
        </p:spPr>
        <p:txBody>
          <a:bodyPr wrap="square" rtlCol="0">
            <a:spAutoFit/>
          </a:bodyPr>
          <a:lstStyle/>
          <a:p>
            <a:pPr defTabSz="410766" eaLnBrk="1" fontAlgn="auto">
              <a:spcBef>
                <a:spcPts val="0"/>
              </a:spcBef>
              <a:spcAft>
                <a:spcPts val="100"/>
              </a:spcAft>
              <a:defRPr/>
            </a:pPr>
            <a:r>
              <a:rPr lang="en-US" sz="1400" kern="0" dirty="0">
                <a:solidFill>
                  <a:srgbClr val="FFFFFF">
                    <a:lumMod val="65000"/>
                  </a:srgbClr>
                </a:solidFill>
                <a:latin typeface="Avenir Book"/>
                <a:sym typeface="Avenir Book"/>
              </a:rPr>
              <a:t>NIM A</a:t>
            </a:r>
            <a:r>
              <a:rPr lang="en-US" sz="1400" b="1" kern="0" dirty="0">
                <a:solidFill>
                  <a:srgbClr val="FFFFFF">
                    <a:lumMod val="65000"/>
                  </a:srgbClr>
                </a:solidFill>
                <a:latin typeface="Avenir Book"/>
                <a:sym typeface="Avenir Book"/>
              </a:rPr>
              <a:t>956</a:t>
            </a:r>
            <a:r>
              <a:rPr lang="en-US" sz="1400" kern="0" dirty="0">
                <a:solidFill>
                  <a:srgbClr val="FFFFFF">
                    <a:lumMod val="65000"/>
                  </a:srgbClr>
                </a:solidFill>
                <a:latin typeface="Avenir Book"/>
                <a:sym typeface="Avenir Book"/>
              </a:rPr>
              <a:t> (2020) 163304</a:t>
            </a:r>
            <a:endParaRPr sz="2000" kern="0" dirty="0">
              <a:solidFill>
                <a:srgbClr val="000000"/>
              </a:solidFill>
              <a:latin typeface="Avenir Book"/>
              <a:sym typeface="Avenir Book"/>
            </a:endParaRPr>
          </a:p>
        </p:txBody>
      </p:sp>
      <p:sp>
        <p:nvSpPr>
          <p:cNvPr id="16" name="TextBox 22">
            <a:extLst>
              <a:ext uri="{FF2B5EF4-FFF2-40B4-BE49-F238E27FC236}">
                <a16:creationId xmlns:a16="http://schemas.microsoft.com/office/drawing/2014/main" id="{CE481324-CE74-2F42-A25D-694CDFB0E0EE}"/>
              </a:ext>
            </a:extLst>
          </p:cNvPr>
          <p:cNvSpPr>
            <a:spLocks/>
          </p:cNvSpPr>
          <p:nvPr/>
        </p:nvSpPr>
        <p:spPr bwMode="auto">
          <a:xfrm>
            <a:off x="2111894" y="1116655"/>
            <a:ext cx="938832" cy="307777"/>
          </a:xfrm>
          <a:prstGeom prst="rect">
            <a:avLst/>
          </a:prstGeom>
          <a:noFill/>
        </p:spPr>
        <p:txBody>
          <a:bodyPr wrap="square" rtlCol="0">
            <a:spAutoFit/>
          </a:bodyPr>
          <a:lstStyle/>
          <a:p>
            <a:pPr defTabSz="410766" eaLnBrk="1" fontAlgn="auto">
              <a:spcBef>
                <a:spcPts val="0"/>
              </a:spcBef>
              <a:spcAft>
                <a:spcPts val="100"/>
              </a:spcAft>
              <a:defRPr/>
            </a:pPr>
            <a:r>
              <a:rPr lang="en-US" sz="1400" b="1" kern="0" dirty="0" err="1">
                <a:solidFill>
                  <a:srgbClr val="000000"/>
                </a:solidFill>
                <a:latin typeface="Avenir Book"/>
                <a:sym typeface="Avenir Book"/>
              </a:rPr>
              <a:t>CLICdet</a:t>
            </a:r>
            <a:r>
              <a:rPr lang="en-US" sz="1400" kern="0" dirty="0">
                <a:solidFill>
                  <a:srgbClr val="000000"/>
                </a:solidFill>
                <a:latin typeface="Avenir Book"/>
                <a:sym typeface="Avenir Book"/>
              </a:rPr>
              <a:t>:</a:t>
            </a:r>
            <a:endParaRPr sz="2000" kern="0" dirty="0">
              <a:solidFill>
                <a:srgbClr val="000000"/>
              </a:solidFill>
              <a:latin typeface="Avenir Book"/>
              <a:sym typeface="Avenir Book"/>
            </a:endParaRPr>
          </a:p>
        </p:txBody>
      </p:sp>
      <p:sp>
        <p:nvSpPr>
          <p:cNvPr id="9" name="Slide Number Placeholder 8">
            <a:extLst>
              <a:ext uri="{FF2B5EF4-FFF2-40B4-BE49-F238E27FC236}">
                <a16:creationId xmlns:a16="http://schemas.microsoft.com/office/drawing/2014/main" id="{C5DCEC32-166C-E64B-3CF5-551AD2FE974E}"/>
              </a:ext>
            </a:extLst>
          </p:cNvPr>
          <p:cNvSpPr>
            <a:spLocks noGrp="1"/>
          </p:cNvSpPr>
          <p:nvPr>
            <p:ph type="sldNum" sz="quarter" idx="2"/>
          </p:nvPr>
        </p:nvSpPr>
        <p:spPr/>
        <p:txBody>
          <a:bodyPr/>
          <a:lstStyle/>
          <a:p>
            <a:fld id="{86CB4B4D-7CA3-9044-876B-883B54F8677D}" type="slidenum">
              <a:rPr lang="en-US" smtClean="0"/>
              <a:t>30</a:t>
            </a:fld>
            <a:endParaRPr lang="en-US"/>
          </a:p>
        </p:txBody>
      </p:sp>
    </p:spTree>
    <p:extLst>
      <p:ext uri="{BB962C8B-B14F-4D97-AF65-F5344CB8AC3E}">
        <p14:creationId xmlns:p14="http://schemas.microsoft.com/office/powerpoint/2010/main" val="709364052"/>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B722C-7AFF-DD4C-9FAC-AFBF6D36E29B}"/>
              </a:ext>
            </a:extLst>
          </p:cNvPr>
          <p:cNvSpPr>
            <a:spLocks noGrp="1"/>
          </p:cNvSpPr>
          <p:nvPr>
            <p:ph type="title"/>
          </p:nvPr>
        </p:nvSpPr>
        <p:spPr>
          <a:xfrm>
            <a:off x="1539145" y="184944"/>
            <a:ext cx="7358063" cy="950000"/>
          </a:xfrm>
        </p:spPr>
        <p:txBody>
          <a:bodyPr/>
          <a:lstStyle/>
          <a:p>
            <a:pPr rtl="0"/>
            <a:r>
              <a:rPr lang="en-GB" sz="3600" dirty="0"/>
              <a:t>Detector R&amp;D for </a:t>
            </a:r>
            <a:r>
              <a:rPr lang="en-GB" sz="3600" dirty="0" err="1"/>
              <a:t>CLICdet</a:t>
            </a:r>
            <a:endParaRPr lang="en-US" sz="3600" dirty="0"/>
          </a:p>
        </p:txBody>
      </p:sp>
      <p:pic>
        <p:nvPicPr>
          <p:cNvPr id="4" name="Picture 3">
            <a:extLst>
              <a:ext uri="{FF2B5EF4-FFF2-40B4-BE49-F238E27FC236}">
                <a16:creationId xmlns:a16="http://schemas.microsoft.com/office/drawing/2014/main" id="{7D2087A2-C630-FE4E-A86E-B12C4AD7A7C4}"/>
              </a:ext>
            </a:extLst>
          </p:cNvPr>
          <p:cNvPicPr>
            <a:picLocks noChangeAspect="1"/>
          </p:cNvPicPr>
          <p:nvPr/>
        </p:nvPicPr>
        <p:blipFill>
          <a:blip r:embed="rId3"/>
          <a:stretch>
            <a:fillRect/>
          </a:stretch>
        </p:blipFill>
        <p:spPr>
          <a:xfrm>
            <a:off x="10286684" y="2377479"/>
            <a:ext cx="1760400" cy="1800777"/>
          </a:xfrm>
          <a:prstGeom prst="rect">
            <a:avLst/>
          </a:prstGeom>
        </p:spPr>
      </p:pic>
      <p:sp>
        <p:nvSpPr>
          <p:cNvPr id="5" name="TextBox 4">
            <a:extLst>
              <a:ext uri="{FF2B5EF4-FFF2-40B4-BE49-F238E27FC236}">
                <a16:creationId xmlns:a16="http://schemas.microsoft.com/office/drawing/2014/main" id="{68C1F34F-3818-E94F-AB21-C7EC30856750}"/>
              </a:ext>
            </a:extLst>
          </p:cNvPr>
          <p:cNvSpPr txBox="1"/>
          <p:nvPr/>
        </p:nvSpPr>
        <p:spPr>
          <a:xfrm>
            <a:off x="211423" y="1098537"/>
            <a:ext cx="7896687" cy="1077218"/>
          </a:xfrm>
          <a:prstGeom prst="rect">
            <a:avLst/>
          </a:prstGeom>
          <a:noFill/>
          <a:ln w="19050">
            <a:noFill/>
          </a:ln>
        </p:spPr>
        <p:txBody>
          <a:bodyPr wrap="square" rtlCol="0">
            <a:spAutoFit/>
          </a:bodyPr>
          <a:lstStyle/>
          <a:p>
            <a:pPr defTabSz="410766" eaLnBrk="1" fontAlgn="auto">
              <a:spcBef>
                <a:spcPts val="0"/>
              </a:spcBef>
              <a:spcAft>
                <a:spcPts val="0"/>
              </a:spcAft>
            </a:pPr>
            <a:r>
              <a:rPr lang="en-GB" sz="1600" b="1" kern="0" dirty="0">
                <a:solidFill>
                  <a:srgbClr val="000000"/>
                </a:solidFill>
                <a:latin typeface="Avenir Book"/>
                <a:sym typeface="Avenir Book"/>
              </a:rPr>
              <a:t>Calorimeter R&amp;D </a:t>
            </a:r>
            <a:r>
              <a:rPr lang="en-GB" sz="1600" kern="0" dirty="0">
                <a:solidFill>
                  <a:srgbClr val="000000"/>
                </a:solidFill>
                <a:latin typeface="Avenir Book"/>
                <a:sym typeface="Avenir Book"/>
              </a:rPr>
              <a:t>=&gt; within CALICE and FCAL</a:t>
            </a:r>
          </a:p>
          <a:p>
            <a:pPr defTabSz="410766" eaLnBrk="1" fontAlgn="auto">
              <a:spcBef>
                <a:spcPts val="0"/>
              </a:spcBef>
              <a:spcAft>
                <a:spcPts val="0"/>
              </a:spcAft>
            </a:pPr>
            <a:r>
              <a:rPr lang="en-GB" sz="1600" b="1" kern="0" dirty="0">
                <a:solidFill>
                  <a:srgbClr val="000000"/>
                </a:solidFill>
                <a:latin typeface="Avenir Book"/>
                <a:sym typeface="Avenir Book"/>
              </a:rPr>
              <a:t>Silicon vertex/tracker R&amp;D</a:t>
            </a:r>
            <a:r>
              <a:rPr lang="en-GB" sz="1600" kern="0" dirty="0">
                <a:solidFill>
                  <a:srgbClr val="000000"/>
                </a:solidFill>
                <a:latin typeface="Avenir Book"/>
                <a:sym typeface="Avenir Book"/>
              </a:rPr>
              <a:t>:</a:t>
            </a:r>
          </a:p>
          <a:p>
            <a:pPr marL="142875" indent="-142875" defTabSz="410766" eaLnBrk="1" fontAlgn="auto">
              <a:spcBef>
                <a:spcPts val="0"/>
              </a:spcBef>
              <a:spcAft>
                <a:spcPts val="0"/>
              </a:spcAft>
              <a:buFont typeface="Arial" panose="020B0604020202020204" pitchFamily="34" charset="0"/>
              <a:buChar char="•"/>
            </a:pPr>
            <a:r>
              <a:rPr lang="en-GB" sz="1600" kern="0" dirty="0">
                <a:solidFill>
                  <a:srgbClr val="000000"/>
                </a:solidFill>
                <a:latin typeface="Avenir Book"/>
                <a:sym typeface="Avenir Book"/>
                <a:hlinkClick r:id="rId4"/>
              </a:rPr>
              <a:t>Working Group </a:t>
            </a:r>
            <a:r>
              <a:rPr lang="en-GB" sz="1600" kern="0" dirty="0">
                <a:solidFill>
                  <a:srgbClr val="000000"/>
                </a:solidFill>
                <a:latin typeface="Avenir Book"/>
                <a:sym typeface="Avenir Book"/>
              </a:rPr>
              <a:t>within </a:t>
            </a:r>
            <a:r>
              <a:rPr lang="en-GB" sz="1600" kern="0" dirty="0" err="1">
                <a:solidFill>
                  <a:srgbClr val="000000"/>
                </a:solidFill>
                <a:latin typeface="Avenir Book"/>
                <a:sym typeface="Avenir Book"/>
              </a:rPr>
              <a:t>CLICdp</a:t>
            </a:r>
            <a:r>
              <a:rPr lang="en-GB" sz="1600" kern="0" dirty="0">
                <a:solidFill>
                  <a:srgbClr val="000000"/>
                </a:solidFill>
                <a:latin typeface="Avenir Book"/>
                <a:sym typeface="Avenir Book"/>
              </a:rPr>
              <a:t> and strong collaboration with DESY + </a:t>
            </a:r>
            <a:r>
              <a:rPr lang="en-GB" sz="1600" kern="0" dirty="0" err="1">
                <a:solidFill>
                  <a:srgbClr val="000000"/>
                </a:solidFill>
                <a:latin typeface="Avenir Book"/>
                <a:sym typeface="Avenir Book"/>
              </a:rPr>
              <a:t>AIDAinnova</a:t>
            </a:r>
            <a:endParaRPr lang="en-GB" sz="1600" kern="0" dirty="0">
              <a:solidFill>
                <a:srgbClr val="000000"/>
              </a:solidFill>
              <a:latin typeface="Avenir Book"/>
              <a:sym typeface="Avenir Book"/>
            </a:endParaRPr>
          </a:p>
          <a:p>
            <a:pPr marL="142875" indent="-142875" defTabSz="410766" eaLnBrk="1" fontAlgn="auto">
              <a:spcBef>
                <a:spcPts val="0"/>
              </a:spcBef>
              <a:spcAft>
                <a:spcPts val="0"/>
              </a:spcAft>
              <a:buFont typeface="Arial" panose="020B0604020202020204" pitchFamily="34" charset="0"/>
              <a:buChar char="•"/>
            </a:pPr>
            <a:r>
              <a:rPr lang="en-GB" sz="1600" kern="0" dirty="0">
                <a:solidFill>
                  <a:srgbClr val="000000"/>
                </a:solidFill>
                <a:latin typeface="Avenir Book"/>
                <a:sym typeface="Avenir Book"/>
              </a:rPr>
              <a:t>Now integrated in the </a:t>
            </a:r>
            <a:r>
              <a:rPr lang="en-GB" sz="1600" kern="0" dirty="0">
                <a:solidFill>
                  <a:srgbClr val="000000"/>
                </a:solidFill>
                <a:latin typeface="Avenir Book"/>
                <a:sym typeface="Avenir Book"/>
                <a:hlinkClick r:id="rId5"/>
              </a:rPr>
              <a:t>CERN EP detector R&amp;D programme</a:t>
            </a:r>
            <a:endParaRPr lang="en-GB" sz="1600" kern="0" dirty="0">
              <a:solidFill>
                <a:srgbClr val="000000"/>
              </a:solidFill>
              <a:latin typeface="Avenir Book"/>
              <a:sym typeface="Avenir Book"/>
            </a:endParaRPr>
          </a:p>
        </p:txBody>
      </p:sp>
      <p:sp>
        <p:nvSpPr>
          <p:cNvPr id="7" name="TextBox 6">
            <a:extLst>
              <a:ext uri="{FF2B5EF4-FFF2-40B4-BE49-F238E27FC236}">
                <a16:creationId xmlns:a16="http://schemas.microsoft.com/office/drawing/2014/main" id="{430058F8-57C1-364E-8B01-E7550CEDC6D9}"/>
              </a:ext>
            </a:extLst>
          </p:cNvPr>
          <p:cNvSpPr txBox="1"/>
          <p:nvPr/>
        </p:nvSpPr>
        <p:spPr>
          <a:xfrm>
            <a:off x="174080" y="2309233"/>
            <a:ext cx="2255746" cy="430887"/>
          </a:xfrm>
          <a:prstGeom prst="rect">
            <a:avLst/>
          </a:prstGeom>
          <a:noFill/>
        </p:spPr>
        <p:txBody>
          <a:bodyPr wrap="none" rtlCol="0">
            <a:spAutoFit/>
          </a:bodyPr>
          <a:lstStyle/>
          <a:p>
            <a:pPr defTabSz="410766" eaLnBrk="1" fontAlgn="auto">
              <a:spcBef>
                <a:spcPts val="0"/>
              </a:spcBef>
              <a:spcAft>
                <a:spcPts val="0"/>
              </a:spcAft>
            </a:pPr>
            <a:r>
              <a:rPr lang="en-GB" sz="2200" i="1" kern="0" dirty="0">
                <a:solidFill>
                  <a:srgbClr val="000000"/>
                </a:solidFill>
                <a:latin typeface="Avenir Book"/>
                <a:sym typeface="Avenir Book"/>
              </a:rPr>
              <a:t>A few examples:</a:t>
            </a:r>
          </a:p>
        </p:txBody>
      </p:sp>
      <p:sp>
        <p:nvSpPr>
          <p:cNvPr id="10" name="TextBox 9">
            <a:extLst>
              <a:ext uri="{FF2B5EF4-FFF2-40B4-BE49-F238E27FC236}">
                <a16:creationId xmlns:a16="http://schemas.microsoft.com/office/drawing/2014/main" id="{27B13494-4A2E-D947-97E4-A478CC5AE52C}"/>
              </a:ext>
            </a:extLst>
          </p:cNvPr>
          <p:cNvSpPr txBox="1"/>
          <p:nvPr/>
        </p:nvSpPr>
        <p:spPr>
          <a:xfrm>
            <a:off x="174079" y="5057803"/>
            <a:ext cx="3446945" cy="1538883"/>
          </a:xfrm>
          <a:prstGeom prst="rect">
            <a:avLst/>
          </a:prstGeom>
          <a:noFill/>
        </p:spPr>
        <p:txBody>
          <a:bodyPr wrap="square" rtlCol="0">
            <a:spAutoFit/>
          </a:bodyPr>
          <a:lstStyle/>
          <a:p>
            <a:pPr defTabSz="410766" eaLnBrk="1" fontAlgn="auto">
              <a:spcBef>
                <a:spcPts val="0"/>
              </a:spcBef>
              <a:spcAft>
                <a:spcPts val="0"/>
              </a:spcAft>
            </a:pPr>
            <a:r>
              <a:rPr lang="en-US" sz="1000" kern="0" dirty="0">
                <a:solidFill>
                  <a:srgbClr val="FF0000"/>
                </a:solidFill>
                <a:latin typeface="Wingdings"/>
                <a:ea typeface="Wingdings"/>
                <a:cs typeface="Wingdings"/>
                <a:sym typeface="Wingdings"/>
              </a:rPr>
              <a:t> </a:t>
            </a:r>
            <a:r>
              <a:rPr lang="en-GB" sz="1400" kern="0" dirty="0">
                <a:solidFill>
                  <a:srgbClr val="000000"/>
                </a:solidFill>
                <a:latin typeface="Avenir Book"/>
                <a:sym typeface="Avenir Book"/>
              </a:rPr>
              <a:t>Successful </a:t>
            </a:r>
            <a:r>
              <a:rPr lang="en-GB" sz="1400" kern="0" dirty="0" err="1">
                <a:solidFill>
                  <a:srgbClr val="000000"/>
                </a:solidFill>
                <a:latin typeface="Avenir Book"/>
                <a:sym typeface="Avenir Book"/>
              </a:rPr>
              <a:t>sensor+ASIC</a:t>
            </a:r>
            <a:r>
              <a:rPr lang="en-GB" sz="1400" kern="0" dirty="0">
                <a:solidFill>
                  <a:srgbClr val="000000"/>
                </a:solidFill>
                <a:latin typeface="Avenir Book"/>
                <a:sym typeface="Avenir Book"/>
              </a:rPr>
              <a:t> bonding using </a:t>
            </a:r>
            <a:r>
              <a:rPr lang="en-GB" sz="1400" b="1" kern="0" dirty="0">
                <a:solidFill>
                  <a:srgbClr val="0365C0">
                    <a:lumMod val="75000"/>
                  </a:srgbClr>
                </a:solidFill>
                <a:latin typeface="Avenir Book"/>
                <a:sym typeface="Avenir Book"/>
              </a:rPr>
              <a:t>Anisotropic Conductive Film (ACF)</a:t>
            </a:r>
            <a:r>
              <a:rPr lang="en-GB" sz="1400" kern="0" dirty="0">
                <a:solidFill>
                  <a:srgbClr val="0365C0">
                    <a:lumMod val="75000"/>
                  </a:srgbClr>
                </a:solidFill>
                <a:latin typeface="Avenir Book"/>
                <a:sym typeface="Avenir Book"/>
              </a:rPr>
              <a:t>, </a:t>
            </a:r>
            <a:r>
              <a:rPr lang="en-GB" sz="1400" kern="0" dirty="0">
                <a:solidFill>
                  <a:srgbClr val="000000"/>
                </a:solidFill>
                <a:latin typeface="Avenir Book"/>
                <a:sym typeface="Avenir Book"/>
              </a:rPr>
              <a:t>e.g., with CLICpix2, Timepix3 ASICs.</a:t>
            </a:r>
          </a:p>
          <a:p>
            <a:pPr defTabSz="410766" eaLnBrk="1" fontAlgn="auto">
              <a:spcBef>
                <a:spcPts val="0"/>
              </a:spcBef>
              <a:spcAft>
                <a:spcPts val="0"/>
              </a:spcAft>
            </a:pPr>
            <a:r>
              <a:rPr lang="en-GB" sz="1400" kern="0" dirty="0">
                <a:solidFill>
                  <a:srgbClr val="000000"/>
                </a:solidFill>
                <a:latin typeface="Avenir Book"/>
                <a:sym typeface="Avenir Book"/>
              </a:rPr>
              <a:t>ACF now also used for module integration with monolithic sensors. </a:t>
            </a:r>
            <a:br>
              <a:rPr lang="en-GB" sz="1200" kern="0" dirty="0">
                <a:solidFill>
                  <a:srgbClr val="000000"/>
                </a:solidFill>
                <a:latin typeface="Avenir Book"/>
                <a:sym typeface="Avenir Book"/>
              </a:rPr>
            </a:br>
            <a:r>
              <a:rPr lang="en-GB" sz="1200" kern="0" dirty="0">
                <a:solidFill>
                  <a:srgbClr val="000000"/>
                </a:solidFill>
                <a:latin typeface="Avenir Book"/>
                <a:sym typeface="Avenir Book"/>
                <a:hlinkClick r:id="rId6"/>
              </a:rPr>
              <a:t>https://agenda.linearcollider.org/event/9211/contributions/49469/</a:t>
            </a:r>
            <a:endParaRPr lang="en-GB" sz="1200" kern="0" dirty="0">
              <a:solidFill>
                <a:srgbClr val="000000"/>
              </a:solidFill>
              <a:latin typeface="Avenir Book"/>
              <a:sym typeface="Avenir Book"/>
            </a:endParaRPr>
          </a:p>
        </p:txBody>
      </p:sp>
      <p:grpSp>
        <p:nvGrpSpPr>
          <p:cNvPr id="26" name="Group 25">
            <a:extLst>
              <a:ext uri="{FF2B5EF4-FFF2-40B4-BE49-F238E27FC236}">
                <a16:creationId xmlns:a16="http://schemas.microsoft.com/office/drawing/2014/main" id="{4415974B-9D60-D045-803F-0E18FCC4D819}"/>
              </a:ext>
            </a:extLst>
          </p:cNvPr>
          <p:cNvGrpSpPr>
            <a:grpSpLocks noChangeAspect="1"/>
          </p:cNvGrpSpPr>
          <p:nvPr/>
        </p:nvGrpSpPr>
        <p:grpSpPr>
          <a:xfrm>
            <a:off x="193135" y="4030336"/>
            <a:ext cx="3222555" cy="1031052"/>
            <a:chOff x="495997" y="7388859"/>
            <a:chExt cx="3192908" cy="1021566"/>
          </a:xfrm>
        </p:grpSpPr>
        <p:pic>
          <p:nvPicPr>
            <p:cNvPr id="9" name="Picture 8" descr="Screenshot of a video game&#10;&#10;Description automatically generated">
              <a:extLst>
                <a:ext uri="{FF2B5EF4-FFF2-40B4-BE49-F238E27FC236}">
                  <a16:creationId xmlns:a16="http://schemas.microsoft.com/office/drawing/2014/main" id="{804C2911-D5D8-5246-B98C-3583F24648D6}"/>
                </a:ext>
              </a:extLst>
            </p:cNvPr>
            <p:cNvPicPr>
              <a:picLocks noChangeAspect="1"/>
            </p:cNvPicPr>
            <p:nvPr/>
          </p:nvPicPr>
          <p:blipFill>
            <a:blip r:embed="rId7"/>
            <a:stretch>
              <a:fillRect/>
            </a:stretch>
          </p:blipFill>
          <p:spPr>
            <a:xfrm>
              <a:off x="495997" y="7444555"/>
              <a:ext cx="3192908" cy="965870"/>
            </a:xfrm>
            <a:prstGeom prst="rect">
              <a:avLst/>
            </a:prstGeom>
          </p:spPr>
        </p:pic>
        <p:sp>
          <p:nvSpPr>
            <p:cNvPr id="11" name="Oval 10">
              <a:extLst>
                <a:ext uri="{FF2B5EF4-FFF2-40B4-BE49-F238E27FC236}">
                  <a16:creationId xmlns:a16="http://schemas.microsoft.com/office/drawing/2014/main" id="{B061F26F-4CE6-B445-AC85-E3FF4F5D5C76}"/>
                </a:ext>
              </a:extLst>
            </p:cNvPr>
            <p:cNvSpPr/>
            <p:nvPr/>
          </p:nvSpPr>
          <p:spPr>
            <a:xfrm>
              <a:off x="1439490" y="7683057"/>
              <a:ext cx="111318" cy="111318"/>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10766" eaLnBrk="1" fontAlgn="auto">
                <a:spcBef>
                  <a:spcPts val="0"/>
                </a:spcBef>
                <a:spcAft>
                  <a:spcPts val="0"/>
                </a:spcAft>
              </a:pPr>
              <a:endParaRPr lang="en-GB" sz="3300" kern="0">
                <a:solidFill>
                  <a:srgbClr val="FFFFFF"/>
                </a:solidFill>
                <a:latin typeface="Gill Sans"/>
                <a:cs typeface="Gill Sans"/>
                <a:sym typeface="Avenir Book"/>
              </a:endParaRPr>
            </a:p>
          </p:txBody>
        </p:sp>
        <p:cxnSp>
          <p:nvCxnSpPr>
            <p:cNvPr id="12" name="Straight Arrow Connector 11">
              <a:extLst>
                <a:ext uri="{FF2B5EF4-FFF2-40B4-BE49-F238E27FC236}">
                  <a16:creationId xmlns:a16="http://schemas.microsoft.com/office/drawing/2014/main" id="{D5B865A5-9D06-7446-B65F-B42359E44A82}"/>
                </a:ext>
              </a:extLst>
            </p:cNvPr>
            <p:cNvCxnSpPr>
              <a:stCxn id="11" idx="7"/>
            </p:cNvCxnSpPr>
            <p:nvPr/>
          </p:nvCxnSpPr>
          <p:spPr>
            <a:xfrm flipV="1">
              <a:off x="1534506" y="7388859"/>
              <a:ext cx="453624" cy="310500"/>
            </a:xfrm>
            <a:prstGeom prst="straightConnector1">
              <a:avLst/>
            </a:prstGeom>
            <a:ln w="1905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3" name="TextBox 12">
            <a:extLst>
              <a:ext uri="{FF2B5EF4-FFF2-40B4-BE49-F238E27FC236}">
                <a16:creationId xmlns:a16="http://schemas.microsoft.com/office/drawing/2014/main" id="{565961CF-E991-DC42-8FE9-B920553E91ED}"/>
              </a:ext>
            </a:extLst>
          </p:cNvPr>
          <p:cNvSpPr txBox="1"/>
          <p:nvPr/>
        </p:nvSpPr>
        <p:spPr>
          <a:xfrm>
            <a:off x="1793798" y="3912817"/>
            <a:ext cx="1516762" cy="276999"/>
          </a:xfrm>
          <a:prstGeom prst="rect">
            <a:avLst/>
          </a:prstGeom>
          <a:noFill/>
        </p:spPr>
        <p:txBody>
          <a:bodyPr wrap="none" rtlCol="0">
            <a:spAutoFit/>
          </a:bodyPr>
          <a:lstStyle/>
          <a:p>
            <a:pPr defTabSz="410766" eaLnBrk="1" fontAlgn="auto">
              <a:spcBef>
                <a:spcPts val="0"/>
              </a:spcBef>
              <a:spcAft>
                <a:spcPts val="0"/>
              </a:spcAft>
            </a:pPr>
            <a:r>
              <a:rPr lang="en-GB" sz="1200" kern="0" dirty="0">
                <a:solidFill>
                  <a:srgbClr val="FF0000"/>
                </a:solidFill>
                <a:latin typeface="Avenir Book"/>
                <a:sym typeface="Avenir Book"/>
              </a:rPr>
              <a:t>ACF conductor ball</a:t>
            </a:r>
          </a:p>
        </p:txBody>
      </p:sp>
      <p:pic>
        <p:nvPicPr>
          <p:cNvPr id="15" name="Picture 14" descr="A picture containing text, circuit, electronics&#10;&#10;Description automatically generated">
            <a:extLst>
              <a:ext uri="{FF2B5EF4-FFF2-40B4-BE49-F238E27FC236}">
                <a16:creationId xmlns:a16="http://schemas.microsoft.com/office/drawing/2014/main" id="{1B436FBD-29DC-DA4D-9873-BDD2B38ACA1D}"/>
              </a:ext>
            </a:extLst>
          </p:cNvPr>
          <p:cNvPicPr>
            <a:picLocks noChangeAspect="1"/>
          </p:cNvPicPr>
          <p:nvPr/>
        </p:nvPicPr>
        <p:blipFill>
          <a:blip r:embed="rId8"/>
          <a:stretch>
            <a:fillRect/>
          </a:stretch>
        </p:blipFill>
        <p:spPr>
          <a:xfrm>
            <a:off x="7424538" y="2643505"/>
            <a:ext cx="1733400" cy="1259648"/>
          </a:xfrm>
          <a:prstGeom prst="rect">
            <a:avLst/>
          </a:prstGeom>
        </p:spPr>
      </p:pic>
      <p:pic>
        <p:nvPicPr>
          <p:cNvPr id="16" name="Picture 15" descr="Chart&#10;&#10;Description automatically generated">
            <a:extLst>
              <a:ext uri="{FF2B5EF4-FFF2-40B4-BE49-F238E27FC236}">
                <a16:creationId xmlns:a16="http://schemas.microsoft.com/office/drawing/2014/main" id="{7B62A33F-62FB-3B4D-9DEA-BE2605E13411}"/>
              </a:ext>
            </a:extLst>
          </p:cNvPr>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9396339" y="4205213"/>
            <a:ext cx="2714400" cy="2339427"/>
          </a:xfrm>
          <a:prstGeom prst="rect">
            <a:avLst/>
          </a:prstGeom>
        </p:spPr>
      </p:pic>
      <p:sp>
        <p:nvSpPr>
          <p:cNvPr id="17" name="TextBox 16">
            <a:extLst>
              <a:ext uri="{FF2B5EF4-FFF2-40B4-BE49-F238E27FC236}">
                <a16:creationId xmlns:a16="http://schemas.microsoft.com/office/drawing/2014/main" id="{EB1ECF86-A4F9-5142-B447-369744A28D42}"/>
              </a:ext>
            </a:extLst>
          </p:cNvPr>
          <p:cNvSpPr txBox="1"/>
          <p:nvPr/>
        </p:nvSpPr>
        <p:spPr>
          <a:xfrm>
            <a:off x="7274855" y="3963606"/>
            <a:ext cx="2125061" cy="2462213"/>
          </a:xfrm>
          <a:prstGeom prst="rect">
            <a:avLst/>
          </a:prstGeom>
          <a:noFill/>
        </p:spPr>
        <p:txBody>
          <a:bodyPr wrap="square" rtlCol="0">
            <a:spAutoFit/>
          </a:bodyPr>
          <a:lstStyle/>
          <a:p>
            <a:pPr defTabSz="410766" eaLnBrk="1" fontAlgn="auto">
              <a:spcBef>
                <a:spcPts val="0"/>
              </a:spcBef>
              <a:spcAft>
                <a:spcPts val="0"/>
              </a:spcAft>
            </a:pPr>
            <a:r>
              <a:rPr lang="en-GB" sz="1400" kern="0" dirty="0">
                <a:solidFill>
                  <a:srgbClr val="000000"/>
                </a:solidFill>
                <a:latin typeface="Avenir Book"/>
                <a:sym typeface="Avenir Book"/>
              </a:rPr>
              <a:t>Detailed simulations, Allpix</a:t>
            </a:r>
            <a:r>
              <a:rPr lang="en-GB" sz="1400" kern="0" baseline="30000" dirty="0">
                <a:solidFill>
                  <a:srgbClr val="000000"/>
                </a:solidFill>
                <a:latin typeface="Avenir Book"/>
                <a:sym typeface="Avenir Book"/>
              </a:rPr>
              <a:t>2</a:t>
            </a:r>
            <a:r>
              <a:rPr lang="en-GB" sz="1400" kern="0" dirty="0">
                <a:solidFill>
                  <a:srgbClr val="000000"/>
                </a:solidFill>
                <a:latin typeface="Avenir Book"/>
                <a:sym typeface="Avenir Book"/>
              </a:rPr>
              <a:t> transient Monte Carlo combined with electrostatic 3D TCAD.</a:t>
            </a:r>
          </a:p>
          <a:p>
            <a:pPr defTabSz="410766" eaLnBrk="1" fontAlgn="auto">
              <a:spcBef>
                <a:spcPts val="0"/>
              </a:spcBef>
              <a:spcAft>
                <a:spcPts val="0"/>
              </a:spcAft>
            </a:pPr>
            <a:endParaRPr lang="en-GB" sz="1400" kern="0" dirty="0">
              <a:solidFill>
                <a:srgbClr val="000000"/>
              </a:solidFill>
              <a:latin typeface="Avenir Book"/>
              <a:sym typeface="Avenir Book"/>
            </a:endParaRPr>
          </a:p>
          <a:p>
            <a:pPr defTabSz="410766" eaLnBrk="1" fontAlgn="auto">
              <a:spcBef>
                <a:spcPts val="0"/>
              </a:spcBef>
              <a:spcAft>
                <a:spcPts val="0"/>
              </a:spcAft>
            </a:pPr>
            <a:r>
              <a:rPr lang="en-GB" sz="1400" kern="0" dirty="0">
                <a:solidFill>
                  <a:srgbClr val="000000"/>
                </a:solidFill>
                <a:latin typeface="Avenir Book"/>
                <a:sym typeface="Avenir Book"/>
              </a:rPr>
              <a:t>Beam tests at DESY, e.g. 5.8 ns CLICTD time resolution achieved</a:t>
            </a:r>
            <a:br>
              <a:rPr lang="en-GB" sz="1200" kern="0" dirty="0">
                <a:solidFill>
                  <a:srgbClr val="000000"/>
                </a:solidFill>
                <a:latin typeface="Avenir Book"/>
                <a:sym typeface="Avenir Book"/>
              </a:rPr>
            </a:br>
            <a:br>
              <a:rPr lang="en-GB" sz="600" kern="0" dirty="0">
                <a:solidFill>
                  <a:srgbClr val="000000"/>
                </a:solidFill>
                <a:latin typeface="Avenir Book"/>
                <a:sym typeface="Avenir Book"/>
              </a:rPr>
            </a:br>
            <a:r>
              <a:rPr lang="en-GB" sz="1200" kern="0" dirty="0">
                <a:solidFill>
                  <a:srgbClr val="000000"/>
                </a:solidFill>
                <a:latin typeface="Avenir Book"/>
                <a:sym typeface="Avenir Book"/>
                <a:hlinkClick r:id="rId10"/>
              </a:rPr>
              <a:t>https://agenda.linearcollider.org/event/9211/contributions/49443/</a:t>
            </a:r>
            <a:endParaRPr lang="en-GB" sz="1400" kern="0" dirty="0">
              <a:solidFill>
                <a:srgbClr val="000000"/>
              </a:solidFill>
              <a:latin typeface="Avenir Book"/>
              <a:sym typeface="Avenir Book"/>
            </a:endParaRPr>
          </a:p>
        </p:txBody>
      </p:sp>
      <p:sp>
        <p:nvSpPr>
          <p:cNvPr id="18" name="TextBox 17">
            <a:extLst>
              <a:ext uri="{FF2B5EF4-FFF2-40B4-BE49-F238E27FC236}">
                <a16:creationId xmlns:a16="http://schemas.microsoft.com/office/drawing/2014/main" id="{E927E027-9ABF-6C4A-A789-E1598AD0DF55}"/>
              </a:ext>
            </a:extLst>
          </p:cNvPr>
          <p:cNvSpPr txBox="1"/>
          <p:nvPr/>
        </p:nvSpPr>
        <p:spPr>
          <a:xfrm>
            <a:off x="7357280" y="2330552"/>
            <a:ext cx="2999179" cy="307777"/>
          </a:xfrm>
          <a:prstGeom prst="rect">
            <a:avLst/>
          </a:prstGeom>
          <a:noFill/>
        </p:spPr>
        <p:txBody>
          <a:bodyPr wrap="square" rtlCol="0">
            <a:spAutoFit/>
          </a:bodyPr>
          <a:lstStyle/>
          <a:p>
            <a:pPr defTabSz="410766" eaLnBrk="1" fontAlgn="auto">
              <a:spcBef>
                <a:spcPts val="0"/>
              </a:spcBef>
              <a:spcAft>
                <a:spcPts val="0"/>
              </a:spcAft>
            </a:pPr>
            <a:r>
              <a:rPr lang="en-GB" sz="1400" b="1" kern="0" dirty="0">
                <a:solidFill>
                  <a:srgbClr val="0365C0">
                    <a:lumMod val="75000"/>
                  </a:srgbClr>
                </a:solidFill>
                <a:latin typeface="Avenir Book"/>
                <a:sym typeface="Avenir Book"/>
              </a:rPr>
              <a:t>CLICTD monolithic tracking sensor: </a:t>
            </a:r>
          </a:p>
        </p:txBody>
      </p:sp>
      <p:cxnSp>
        <p:nvCxnSpPr>
          <p:cNvPr id="19" name="Straight Arrow Connector 18">
            <a:extLst>
              <a:ext uri="{FF2B5EF4-FFF2-40B4-BE49-F238E27FC236}">
                <a16:creationId xmlns:a16="http://schemas.microsoft.com/office/drawing/2014/main" id="{A742EAD7-1823-784E-B3DF-47CCCE028A96}"/>
              </a:ext>
            </a:extLst>
          </p:cNvPr>
          <p:cNvCxnSpPr>
            <a:cxnSpLocks/>
          </p:cNvCxnSpPr>
          <p:nvPr/>
        </p:nvCxnSpPr>
        <p:spPr>
          <a:xfrm flipV="1">
            <a:off x="9318072" y="3679314"/>
            <a:ext cx="1169781" cy="562919"/>
          </a:xfrm>
          <a:prstGeom prst="straightConnector1">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3499C09B-E6CA-DF4B-BDB2-1278202F7EDC}"/>
              </a:ext>
            </a:extLst>
          </p:cNvPr>
          <p:cNvCxnSpPr>
            <a:cxnSpLocks/>
          </p:cNvCxnSpPr>
          <p:nvPr/>
        </p:nvCxnSpPr>
        <p:spPr>
          <a:xfrm>
            <a:off x="8967879" y="5525099"/>
            <a:ext cx="626754" cy="122422"/>
          </a:xfrm>
          <a:prstGeom prst="straightConnector1">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pic>
        <p:nvPicPr>
          <p:cNvPr id="21" name="Picture 20" descr="A picture containing engineering drawing&#10;&#10;Description automatically generated">
            <a:extLst>
              <a:ext uri="{FF2B5EF4-FFF2-40B4-BE49-F238E27FC236}">
                <a16:creationId xmlns:a16="http://schemas.microsoft.com/office/drawing/2014/main" id="{45FAC147-3D0C-1C40-BA4F-E90AAB07F1C0}"/>
              </a:ext>
            </a:extLst>
          </p:cNvPr>
          <p:cNvPicPr>
            <a:picLocks noChangeAspect="1"/>
          </p:cNvPicPr>
          <p:nvPr/>
        </p:nvPicPr>
        <p:blipFill>
          <a:blip r:embed="rId11" cstate="hqprint">
            <a:extLst>
              <a:ext uri="{28A0092B-C50C-407E-A947-70E740481C1C}">
                <a14:useLocalDpi xmlns:a14="http://schemas.microsoft.com/office/drawing/2010/main"/>
              </a:ext>
            </a:extLst>
          </a:blip>
          <a:stretch>
            <a:fillRect/>
          </a:stretch>
        </p:blipFill>
        <p:spPr>
          <a:xfrm>
            <a:off x="9043752" y="248422"/>
            <a:ext cx="1800000" cy="1800000"/>
          </a:xfrm>
          <a:prstGeom prst="rect">
            <a:avLst/>
          </a:prstGeom>
        </p:spPr>
      </p:pic>
      <p:sp>
        <p:nvSpPr>
          <p:cNvPr id="22" name="TextBox 21">
            <a:extLst>
              <a:ext uri="{FF2B5EF4-FFF2-40B4-BE49-F238E27FC236}">
                <a16:creationId xmlns:a16="http://schemas.microsoft.com/office/drawing/2014/main" id="{DF14FAA9-1101-E242-9033-7CEF3BB8544D}"/>
              </a:ext>
            </a:extLst>
          </p:cNvPr>
          <p:cNvSpPr txBox="1"/>
          <p:nvPr/>
        </p:nvSpPr>
        <p:spPr>
          <a:xfrm>
            <a:off x="199780" y="3170831"/>
            <a:ext cx="3907830" cy="707886"/>
          </a:xfrm>
          <a:prstGeom prst="rect">
            <a:avLst/>
          </a:prstGeom>
          <a:noFill/>
        </p:spPr>
        <p:txBody>
          <a:bodyPr wrap="square" rtlCol="0">
            <a:spAutoFit/>
          </a:bodyPr>
          <a:lstStyle/>
          <a:p>
            <a:pPr defTabSz="410766" eaLnBrk="1" fontAlgn="auto">
              <a:spcBef>
                <a:spcPts val="0"/>
              </a:spcBef>
              <a:spcAft>
                <a:spcPts val="0"/>
              </a:spcAft>
            </a:pPr>
            <a:r>
              <a:rPr lang="en-US" sz="1000" kern="0" dirty="0">
                <a:solidFill>
                  <a:srgbClr val="FF0000"/>
                </a:solidFill>
                <a:latin typeface="Wingdings"/>
                <a:ea typeface="Wingdings"/>
                <a:cs typeface="Wingdings"/>
                <a:sym typeface="Wingdings"/>
              </a:rPr>
              <a:t> </a:t>
            </a:r>
            <a:r>
              <a:rPr lang="en-GB" sz="1400" kern="0" dirty="0">
                <a:solidFill>
                  <a:srgbClr val="000000"/>
                </a:solidFill>
                <a:latin typeface="Avenir Book"/>
                <a:sym typeface="Avenir Book"/>
              </a:rPr>
              <a:t>Development of </a:t>
            </a:r>
            <a:r>
              <a:rPr lang="en-GB" sz="1400" b="1" kern="0" dirty="0">
                <a:solidFill>
                  <a:srgbClr val="0365C0"/>
                </a:solidFill>
                <a:latin typeface="Avenir Book"/>
                <a:sym typeface="Avenir Book"/>
              </a:rPr>
              <a:t>bump bonding </a:t>
            </a:r>
            <a:r>
              <a:rPr lang="en-GB" sz="1400" kern="0" dirty="0">
                <a:solidFill>
                  <a:srgbClr val="000000"/>
                </a:solidFill>
                <a:latin typeface="Avenir Book"/>
                <a:sym typeface="Avenir Book"/>
              </a:rPr>
              <a:t>process for </a:t>
            </a:r>
            <a:r>
              <a:rPr lang="en-GB" sz="1400" b="1" kern="0" dirty="0">
                <a:solidFill>
                  <a:srgbClr val="0365C0"/>
                </a:solidFill>
                <a:latin typeface="Avenir Book"/>
                <a:sym typeface="Avenir Book"/>
              </a:rPr>
              <a:t>CLICpix2</a:t>
            </a:r>
            <a:r>
              <a:rPr lang="en-GB" sz="1400" b="1" kern="0" dirty="0">
                <a:solidFill>
                  <a:srgbClr val="0070C0"/>
                </a:solidFill>
                <a:latin typeface="Avenir Book"/>
                <a:sym typeface="Avenir Book"/>
              </a:rPr>
              <a:t> </a:t>
            </a:r>
            <a:r>
              <a:rPr lang="en-GB" sz="1400" kern="0" dirty="0">
                <a:solidFill>
                  <a:srgbClr val="000000"/>
                </a:solidFill>
                <a:latin typeface="Avenir Book"/>
                <a:sym typeface="Avenir Book"/>
              </a:rPr>
              <a:t>hybrid assemblies with 25 </a:t>
            </a:r>
            <a:r>
              <a:rPr lang="en-GB" sz="1400" kern="0" dirty="0" err="1">
                <a:solidFill>
                  <a:srgbClr val="000000"/>
                </a:solidFill>
                <a:latin typeface="Avenir Book"/>
                <a:sym typeface="Avenir Book"/>
              </a:rPr>
              <a:t>μm</a:t>
            </a:r>
            <a:r>
              <a:rPr lang="en-GB" sz="1400" kern="0" dirty="0">
                <a:solidFill>
                  <a:srgbClr val="000000"/>
                </a:solidFill>
                <a:latin typeface="Avenir Book"/>
                <a:sym typeface="Avenir Book"/>
              </a:rPr>
              <a:t> pitch</a:t>
            </a:r>
            <a:br>
              <a:rPr lang="en-GB" sz="1200" kern="0" dirty="0">
                <a:solidFill>
                  <a:srgbClr val="000000"/>
                </a:solidFill>
                <a:latin typeface="Avenir Book"/>
                <a:sym typeface="Avenir Book"/>
              </a:rPr>
            </a:br>
            <a:r>
              <a:rPr lang="en-GB" sz="1200" kern="0" dirty="0">
                <a:solidFill>
                  <a:srgbClr val="000000"/>
                </a:solidFill>
                <a:latin typeface="Avenir Book"/>
                <a:sym typeface="Avenir Book"/>
                <a:hlinkClick r:id="rId12"/>
              </a:rPr>
              <a:t>https://cds.cern.ch/record/2766510</a:t>
            </a:r>
            <a:endParaRPr lang="en-GB" sz="1200" kern="0" dirty="0">
              <a:solidFill>
                <a:srgbClr val="000000"/>
              </a:solidFill>
              <a:latin typeface="Avenir Book"/>
              <a:sym typeface="Avenir Book"/>
            </a:endParaRPr>
          </a:p>
        </p:txBody>
      </p:sp>
      <p:sp>
        <p:nvSpPr>
          <p:cNvPr id="23" name="TextBox 22">
            <a:extLst>
              <a:ext uri="{FF2B5EF4-FFF2-40B4-BE49-F238E27FC236}">
                <a16:creationId xmlns:a16="http://schemas.microsoft.com/office/drawing/2014/main" id="{554D7447-96E7-D641-B702-B99589BB1B61}"/>
              </a:ext>
            </a:extLst>
          </p:cNvPr>
          <p:cNvSpPr txBox="1"/>
          <p:nvPr/>
        </p:nvSpPr>
        <p:spPr>
          <a:xfrm>
            <a:off x="4180762" y="3567372"/>
            <a:ext cx="3020941" cy="2666114"/>
          </a:xfrm>
          <a:prstGeom prst="rect">
            <a:avLst/>
          </a:prstGeom>
          <a:noFill/>
        </p:spPr>
        <p:txBody>
          <a:bodyPr wrap="square" rtlCol="0">
            <a:spAutoFit/>
          </a:bodyPr>
          <a:lstStyle/>
          <a:p>
            <a:pPr defTabSz="410766" eaLnBrk="1" fontAlgn="auto">
              <a:spcBef>
                <a:spcPts val="0"/>
              </a:spcBef>
              <a:spcAft>
                <a:spcPts val="0"/>
              </a:spcAft>
            </a:pPr>
            <a:r>
              <a:rPr lang="en-US" sz="1000" kern="0" dirty="0">
                <a:solidFill>
                  <a:srgbClr val="FF0000"/>
                </a:solidFill>
                <a:latin typeface="Wingdings"/>
                <a:ea typeface="Wingdings"/>
                <a:cs typeface="Wingdings"/>
                <a:sym typeface="Wingdings"/>
              </a:rPr>
              <a:t> </a:t>
            </a:r>
            <a:r>
              <a:rPr lang="en-GB" sz="1400" kern="0" dirty="0">
                <a:solidFill>
                  <a:srgbClr val="000000"/>
                </a:solidFill>
                <a:latin typeface="Avenir Book"/>
                <a:sym typeface="Avenir Book"/>
              </a:rPr>
              <a:t>Exploring sub-nanosecond pixel timing with </a:t>
            </a:r>
            <a:r>
              <a:rPr lang="en-GB" sz="1400" b="1" kern="0" dirty="0">
                <a:solidFill>
                  <a:srgbClr val="0365C0"/>
                </a:solidFill>
                <a:latin typeface="Avenir Book"/>
                <a:sym typeface="Avenir Book"/>
              </a:rPr>
              <a:t>ATTRACT FASTPIX </a:t>
            </a:r>
            <a:r>
              <a:rPr lang="en-GB" sz="1400" kern="0" dirty="0">
                <a:solidFill>
                  <a:srgbClr val="000000"/>
                </a:solidFill>
                <a:latin typeface="Avenir Book"/>
                <a:sym typeface="Avenir Book"/>
              </a:rPr>
              <a:t>demonstrator in 180 nm monolithic CMOS</a:t>
            </a:r>
            <a:br>
              <a:rPr lang="en-GB" sz="1200" kern="0" dirty="0">
                <a:solidFill>
                  <a:srgbClr val="000000"/>
                </a:solidFill>
                <a:latin typeface="Avenir Book"/>
                <a:sym typeface="Avenir Book"/>
              </a:rPr>
            </a:br>
            <a:r>
              <a:rPr lang="en-GB" sz="1200" kern="0" dirty="0">
                <a:solidFill>
                  <a:srgbClr val="000000"/>
                </a:solidFill>
                <a:latin typeface="Avenir Book"/>
                <a:sym typeface="Avenir Book"/>
                <a:hlinkClick r:id="rId13"/>
              </a:rPr>
              <a:t>https://agenda.linearcollider.org/event/9211/contributions/49445/</a:t>
            </a:r>
            <a:br>
              <a:rPr lang="en-GB" sz="1200" kern="0" dirty="0">
                <a:solidFill>
                  <a:srgbClr val="000000"/>
                </a:solidFill>
                <a:latin typeface="Avenir Book"/>
                <a:sym typeface="Avenir Book"/>
              </a:rPr>
            </a:br>
            <a:endParaRPr lang="en-GB" sz="525" kern="0" dirty="0">
              <a:solidFill>
                <a:srgbClr val="000000"/>
              </a:solidFill>
              <a:latin typeface="Avenir Book"/>
              <a:sym typeface="Avenir Book"/>
            </a:endParaRPr>
          </a:p>
          <a:p>
            <a:pPr defTabSz="410766" eaLnBrk="1" fontAlgn="auto">
              <a:spcBef>
                <a:spcPts val="0"/>
              </a:spcBef>
              <a:spcAft>
                <a:spcPts val="0"/>
              </a:spcAft>
            </a:pPr>
            <a:endParaRPr lang="en-GB" sz="1200" kern="0" dirty="0">
              <a:solidFill>
                <a:srgbClr val="000000"/>
              </a:solidFill>
              <a:latin typeface="Avenir Book"/>
              <a:sym typeface="Avenir Book"/>
            </a:endParaRPr>
          </a:p>
          <a:p>
            <a:pPr defTabSz="410766" eaLnBrk="1" fontAlgn="auto">
              <a:spcBef>
                <a:spcPts val="0"/>
              </a:spcBef>
              <a:spcAft>
                <a:spcPts val="0"/>
              </a:spcAft>
            </a:pPr>
            <a:br>
              <a:rPr lang="en-GB" sz="1400" kern="0" dirty="0">
                <a:solidFill>
                  <a:srgbClr val="000000"/>
                </a:solidFill>
                <a:latin typeface="Avenir Book"/>
                <a:sym typeface="Avenir Book"/>
              </a:rPr>
            </a:br>
            <a:r>
              <a:rPr lang="en-US" sz="1000" kern="0" dirty="0">
                <a:solidFill>
                  <a:srgbClr val="FF0000"/>
                </a:solidFill>
                <a:latin typeface="Wingdings"/>
                <a:ea typeface="Wingdings"/>
                <a:cs typeface="Wingdings"/>
                <a:sym typeface="Wingdings"/>
              </a:rPr>
              <a:t> </a:t>
            </a:r>
            <a:r>
              <a:rPr lang="en-GB" sz="1400" kern="0" dirty="0">
                <a:solidFill>
                  <a:srgbClr val="000000"/>
                </a:solidFill>
                <a:latin typeface="Avenir Book"/>
                <a:sym typeface="Avenir Book"/>
              </a:rPr>
              <a:t>Now performing qualification of modified </a:t>
            </a:r>
            <a:r>
              <a:rPr lang="en-GB" sz="1400" b="1" kern="0" dirty="0">
                <a:solidFill>
                  <a:srgbClr val="0365C0"/>
                </a:solidFill>
                <a:latin typeface="Avenir Book"/>
                <a:sym typeface="Avenir Book"/>
              </a:rPr>
              <a:t>65 nm CMOS </a:t>
            </a:r>
            <a:r>
              <a:rPr lang="en-GB" sz="1400" kern="0" dirty="0">
                <a:solidFill>
                  <a:srgbClr val="000000"/>
                </a:solidFill>
                <a:latin typeface="Avenir Book"/>
                <a:sym typeface="Avenir Book"/>
              </a:rPr>
              <a:t>imaging process for further improved performance </a:t>
            </a:r>
          </a:p>
        </p:txBody>
      </p:sp>
      <p:sp>
        <p:nvSpPr>
          <p:cNvPr id="29" name="TextBox 28">
            <a:extLst>
              <a:ext uri="{FF2B5EF4-FFF2-40B4-BE49-F238E27FC236}">
                <a16:creationId xmlns:a16="http://schemas.microsoft.com/office/drawing/2014/main" id="{90748FE3-23A8-2441-B96A-DEE5E3346A93}"/>
              </a:ext>
            </a:extLst>
          </p:cNvPr>
          <p:cNvSpPr txBox="1"/>
          <p:nvPr/>
        </p:nvSpPr>
        <p:spPr>
          <a:xfrm>
            <a:off x="211423" y="2792916"/>
            <a:ext cx="2999179" cy="307777"/>
          </a:xfrm>
          <a:prstGeom prst="rect">
            <a:avLst/>
          </a:prstGeom>
          <a:noFill/>
        </p:spPr>
        <p:txBody>
          <a:bodyPr wrap="square" rtlCol="0">
            <a:spAutoFit/>
          </a:bodyPr>
          <a:lstStyle/>
          <a:p>
            <a:pPr defTabSz="410766" eaLnBrk="1" fontAlgn="auto">
              <a:spcBef>
                <a:spcPts val="0"/>
              </a:spcBef>
              <a:spcAft>
                <a:spcPts val="0"/>
              </a:spcAft>
            </a:pPr>
            <a:r>
              <a:rPr lang="en-GB" sz="1400" b="1" kern="0" dirty="0">
                <a:solidFill>
                  <a:srgbClr val="0365C0">
                    <a:lumMod val="75000"/>
                  </a:srgbClr>
                </a:solidFill>
                <a:latin typeface="Avenir Book"/>
                <a:sym typeface="Avenir Book"/>
              </a:rPr>
              <a:t>Hybrid assemblies: </a:t>
            </a:r>
          </a:p>
        </p:txBody>
      </p:sp>
      <p:sp>
        <p:nvSpPr>
          <p:cNvPr id="30" name="TextBox 29">
            <a:extLst>
              <a:ext uri="{FF2B5EF4-FFF2-40B4-BE49-F238E27FC236}">
                <a16:creationId xmlns:a16="http://schemas.microsoft.com/office/drawing/2014/main" id="{3180ADC6-742C-8446-9797-34C93FC6B126}"/>
              </a:ext>
            </a:extLst>
          </p:cNvPr>
          <p:cNvSpPr txBox="1"/>
          <p:nvPr/>
        </p:nvSpPr>
        <p:spPr>
          <a:xfrm>
            <a:off x="4202523" y="2786765"/>
            <a:ext cx="2507888" cy="307777"/>
          </a:xfrm>
          <a:prstGeom prst="rect">
            <a:avLst/>
          </a:prstGeom>
          <a:noFill/>
        </p:spPr>
        <p:txBody>
          <a:bodyPr wrap="square" rtlCol="0">
            <a:spAutoFit/>
          </a:bodyPr>
          <a:lstStyle/>
          <a:p>
            <a:pPr defTabSz="410766" eaLnBrk="1" fontAlgn="auto">
              <a:spcBef>
                <a:spcPts val="0"/>
              </a:spcBef>
              <a:spcAft>
                <a:spcPts val="0"/>
              </a:spcAft>
            </a:pPr>
            <a:r>
              <a:rPr lang="en-GB" sz="1400" b="1" kern="0" dirty="0">
                <a:solidFill>
                  <a:srgbClr val="0365C0">
                    <a:lumMod val="75000"/>
                  </a:srgbClr>
                </a:solidFill>
                <a:latin typeface="Avenir Book"/>
                <a:sym typeface="Avenir Book"/>
              </a:rPr>
              <a:t>Monolithic sensors:</a:t>
            </a:r>
          </a:p>
        </p:txBody>
      </p:sp>
      <p:sp>
        <p:nvSpPr>
          <p:cNvPr id="6" name="Slide Number Placeholder 5">
            <a:extLst>
              <a:ext uri="{FF2B5EF4-FFF2-40B4-BE49-F238E27FC236}">
                <a16:creationId xmlns:a16="http://schemas.microsoft.com/office/drawing/2014/main" id="{7FC7ED68-87F2-7AFB-8C76-E8C782BF1FDB}"/>
              </a:ext>
            </a:extLst>
          </p:cNvPr>
          <p:cNvSpPr>
            <a:spLocks noGrp="1"/>
          </p:cNvSpPr>
          <p:nvPr>
            <p:ph type="sldNum" sz="quarter" idx="2"/>
          </p:nvPr>
        </p:nvSpPr>
        <p:spPr/>
        <p:txBody>
          <a:bodyPr/>
          <a:lstStyle/>
          <a:p>
            <a:fld id="{86CB4B4D-7CA3-9044-876B-883B54F8677D}" type="slidenum">
              <a:rPr lang="en-US" smtClean="0"/>
              <a:t>31</a:t>
            </a:fld>
            <a:endParaRPr lang="en-US"/>
          </a:p>
        </p:txBody>
      </p:sp>
    </p:spTree>
    <p:extLst>
      <p:ext uri="{BB962C8B-B14F-4D97-AF65-F5344CB8AC3E}">
        <p14:creationId xmlns:p14="http://schemas.microsoft.com/office/powerpoint/2010/main" val="3800051570"/>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Title 1"/>
          <p:cNvSpPr>
            <a:spLocks noGrp="1"/>
          </p:cNvSpPr>
          <p:nvPr>
            <p:ph type="title"/>
          </p:nvPr>
        </p:nvSpPr>
        <p:spPr bwMode="auto">
          <a:xfrm>
            <a:off x="1193965" y="184945"/>
            <a:ext cx="9813636" cy="950000"/>
          </a:xfrm>
        </p:spPr>
        <p:txBody>
          <a:bodyPr/>
          <a:lstStyle/>
          <a:p>
            <a:pPr algn="ctr">
              <a:defRPr/>
            </a:pPr>
            <a:r>
              <a:rPr lang="en-US" sz="3600" dirty="0"/>
              <a:t>Physics Potential recent highlights </a:t>
            </a:r>
            <a:r>
              <a:rPr lang="en-US" sz="3000" dirty="0"/>
              <a:t>1:  </a:t>
            </a:r>
            <a:br>
              <a:rPr lang="en-US" sz="3000" dirty="0"/>
            </a:br>
            <a:r>
              <a:rPr lang="en-US" sz="3000" dirty="0"/>
              <a:t>Initial energy stage</a:t>
            </a:r>
            <a:endParaRPr sz="4400" dirty="0"/>
          </a:p>
        </p:txBody>
      </p:sp>
      <p:pic>
        <p:nvPicPr>
          <p:cNvPr id="18" name="Picture 21" descr="longerFirstStage_comparison.png"/>
          <p:cNvPicPr>
            <a:picLocks noChangeAspect="1"/>
          </p:cNvPicPr>
          <p:nvPr/>
        </p:nvPicPr>
        <p:blipFill>
          <a:blip r:embed="rId3"/>
          <a:srcRect l="19968" t="24265" r="27364" b="24986"/>
          <a:stretch/>
        </p:blipFill>
        <p:spPr bwMode="auto">
          <a:xfrm>
            <a:off x="7508" y="3309803"/>
            <a:ext cx="4782600" cy="2880212"/>
          </a:xfrm>
          <a:prstGeom prst="rect">
            <a:avLst/>
          </a:prstGeom>
        </p:spPr>
      </p:pic>
      <p:sp>
        <p:nvSpPr>
          <p:cNvPr id="19" name="TextBox 22"/>
          <p:cNvSpPr>
            <a:spLocks/>
          </p:cNvSpPr>
          <p:nvPr/>
        </p:nvSpPr>
        <p:spPr bwMode="auto">
          <a:xfrm>
            <a:off x="234374" y="1775376"/>
            <a:ext cx="4555733" cy="1041311"/>
          </a:xfrm>
          <a:prstGeom prst="rect">
            <a:avLst/>
          </a:prstGeom>
          <a:noFill/>
        </p:spPr>
        <p:txBody>
          <a:bodyPr wrap="square" rtlCol="0">
            <a:spAutoFit/>
          </a:bodyPr>
          <a:lstStyle/>
          <a:p>
            <a:pPr defTabSz="410766" eaLnBrk="1" fontAlgn="auto">
              <a:spcBef>
                <a:spcPts val="0"/>
              </a:spcBef>
              <a:spcAft>
                <a:spcPts val="100"/>
              </a:spcAft>
              <a:defRPr/>
            </a:pPr>
            <a:r>
              <a:rPr lang="en-US" sz="1400" b="1" kern="0" dirty="0">
                <a:solidFill>
                  <a:srgbClr val="000000"/>
                </a:solidFill>
                <a:latin typeface="Avenir Book"/>
                <a:sym typeface="Avenir Book"/>
              </a:rPr>
              <a:t>Higgs coupling sensitivity</a:t>
            </a:r>
            <a:r>
              <a:rPr lang="en-US" sz="1400" kern="0" dirty="0">
                <a:solidFill>
                  <a:srgbClr val="000000"/>
                </a:solidFill>
                <a:latin typeface="Avenir Book"/>
                <a:sym typeface="Avenir Book"/>
              </a:rPr>
              <a:t>:</a:t>
            </a:r>
            <a:endParaRPr sz="2000" kern="0" dirty="0">
              <a:solidFill>
                <a:srgbClr val="000000"/>
              </a:solidFill>
              <a:latin typeface="Avenir Book"/>
              <a:sym typeface="Avenir Book"/>
            </a:endParaRPr>
          </a:p>
          <a:p>
            <a:pPr defTabSz="410766" eaLnBrk="1" fontAlgn="auto">
              <a:spcBef>
                <a:spcPts val="100"/>
              </a:spcBef>
              <a:spcAft>
                <a:spcPts val="0"/>
              </a:spcAft>
              <a:defRPr/>
            </a:pPr>
            <a:r>
              <a:rPr lang="en-US" sz="900" kern="0" dirty="0">
                <a:solidFill>
                  <a:srgbClr val="FF0000"/>
                </a:solidFill>
                <a:latin typeface="Wingdings"/>
                <a:ea typeface="Wingdings"/>
                <a:cs typeface="Wingdings"/>
                <a:sym typeface="Wingdings"/>
              </a:rPr>
              <a:t></a:t>
            </a:r>
            <a:r>
              <a:rPr lang="en-US" kern="0" dirty="0">
                <a:solidFill>
                  <a:srgbClr val="000000"/>
                </a:solidFill>
                <a:latin typeface="Avenir Book"/>
                <a:sym typeface="Avenir Book"/>
              </a:rPr>
              <a:t> </a:t>
            </a:r>
            <a:r>
              <a:rPr lang="en-US" sz="1400" kern="0" dirty="0">
                <a:solidFill>
                  <a:srgbClr val="000000"/>
                </a:solidFill>
                <a:latin typeface="Avenir Book"/>
                <a:sym typeface="Avenir Book"/>
              </a:rPr>
              <a:t>Sensitivities under different integrated luminosity scenarios to complement accelerator luminosity studies</a:t>
            </a:r>
            <a:endParaRPr sz="2000" kern="0" dirty="0">
              <a:solidFill>
                <a:srgbClr val="000000"/>
              </a:solidFill>
              <a:latin typeface="Avenir Book"/>
              <a:sym typeface="Avenir Book"/>
            </a:endParaRPr>
          </a:p>
        </p:txBody>
      </p:sp>
      <p:sp>
        <p:nvSpPr>
          <p:cNvPr id="20" name="TextBox 23"/>
          <p:cNvSpPr>
            <a:spLocks/>
          </p:cNvSpPr>
          <p:nvPr/>
        </p:nvSpPr>
        <p:spPr bwMode="auto">
          <a:xfrm>
            <a:off x="384876" y="6164688"/>
            <a:ext cx="4195578" cy="400110"/>
          </a:xfrm>
          <a:prstGeom prst="rect">
            <a:avLst/>
          </a:prstGeom>
          <a:noFill/>
        </p:spPr>
        <p:txBody>
          <a:bodyPr wrap="square" rtlCol="0">
            <a:spAutoFit/>
          </a:bodyPr>
          <a:lstStyle/>
          <a:p>
            <a:pPr defTabSz="410766" eaLnBrk="1" fontAlgn="auto">
              <a:spcBef>
                <a:spcPts val="100"/>
              </a:spcBef>
              <a:spcAft>
                <a:spcPts val="0"/>
              </a:spcAft>
              <a:defRPr/>
            </a:pPr>
            <a:r>
              <a:rPr lang="en-US" sz="1000" kern="0" dirty="0">
                <a:solidFill>
                  <a:srgbClr val="FFFFFF">
                    <a:lumMod val="65000"/>
                  </a:srgbClr>
                </a:solidFill>
                <a:latin typeface="Avenir Book"/>
                <a:sym typeface="Avenir Book"/>
              </a:rPr>
              <a:t>https://</a:t>
            </a:r>
            <a:r>
              <a:rPr lang="en-US" sz="1000" kern="0" dirty="0" err="1">
                <a:solidFill>
                  <a:srgbClr val="FFFFFF">
                    <a:lumMod val="65000"/>
                  </a:srgbClr>
                </a:solidFill>
                <a:latin typeface="Avenir Book"/>
                <a:sym typeface="Avenir Book"/>
              </a:rPr>
              <a:t>arxiv.org</a:t>
            </a:r>
            <a:r>
              <a:rPr lang="en-US" sz="1000" kern="0" dirty="0">
                <a:solidFill>
                  <a:srgbClr val="FFFFFF">
                    <a:lumMod val="65000"/>
                  </a:srgbClr>
                </a:solidFill>
                <a:latin typeface="Avenir Book"/>
                <a:sym typeface="Avenir Book"/>
              </a:rPr>
              <a:t>/abs/2001.05278 </a:t>
            </a:r>
            <a:br>
              <a:rPr lang="en-US" sz="1000" kern="0" dirty="0">
                <a:solidFill>
                  <a:srgbClr val="FFFFFF">
                    <a:lumMod val="65000"/>
                  </a:srgbClr>
                </a:solidFill>
                <a:latin typeface="Avenir Book"/>
                <a:sym typeface="Avenir Book"/>
              </a:rPr>
            </a:br>
            <a:r>
              <a:rPr lang="en-US" sz="1000" kern="0" dirty="0">
                <a:solidFill>
                  <a:srgbClr val="FFFFFF">
                    <a:lumMod val="65000"/>
                  </a:srgbClr>
                </a:solidFill>
                <a:latin typeface="Avenir Book"/>
                <a:sym typeface="Avenir Book"/>
              </a:rPr>
              <a:t>other sensitivities from Briefing Book https://</a:t>
            </a:r>
            <a:r>
              <a:rPr lang="en-US" sz="1000" kern="0" dirty="0" err="1">
                <a:solidFill>
                  <a:srgbClr val="FFFFFF">
                    <a:lumMod val="65000"/>
                  </a:srgbClr>
                </a:solidFill>
                <a:latin typeface="Avenir Book"/>
                <a:sym typeface="Avenir Book"/>
              </a:rPr>
              <a:t>arxiv.org</a:t>
            </a:r>
            <a:r>
              <a:rPr lang="en-US" sz="1000" kern="0" dirty="0">
                <a:solidFill>
                  <a:srgbClr val="FFFFFF">
                    <a:lumMod val="65000"/>
                  </a:srgbClr>
                </a:solidFill>
                <a:latin typeface="Avenir Book"/>
                <a:sym typeface="Avenir Book"/>
              </a:rPr>
              <a:t>/abs/1910.11775</a:t>
            </a:r>
          </a:p>
        </p:txBody>
      </p:sp>
      <p:sp>
        <p:nvSpPr>
          <p:cNvPr id="21" name="TextBox 24"/>
          <p:cNvSpPr>
            <a:spLocks/>
          </p:cNvSpPr>
          <p:nvPr/>
        </p:nvSpPr>
        <p:spPr bwMode="auto">
          <a:xfrm>
            <a:off x="1307446" y="2737152"/>
            <a:ext cx="1620202" cy="600164"/>
          </a:xfrm>
          <a:prstGeom prst="rect">
            <a:avLst/>
          </a:prstGeom>
          <a:noFill/>
        </p:spPr>
        <p:txBody>
          <a:bodyPr wrap="square" rtlCol="0">
            <a:spAutoFit/>
          </a:bodyPr>
          <a:lstStyle/>
          <a:p>
            <a:pPr defTabSz="410766" eaLnBrk="1" fontAlgn="auto">
              <a:spcBef>
                <a:spcPts val="100"/>
              </a:spcBef>
              <a:spcAft>
                <a:spcPts val="0"/>
              </a:spcAft>
              <a:defRPr/>
            </a:pPr>
            <a:r>
              <a:rPr lang="en-US" sz="1100" b="1" kern="0" dirty="0">
                <a:solidFill>
                  <a:srgbClr val="C82506"/>
                </a:solidFill>
                <a:latin typeface="Avenir Book"/>
                <a:sym typeface="Avenir Book"/>
              </a:rPr>
              <a:t>Increased integrated luminosity at 380 GeV</a:t>
            </a:r>
            <a:br>
              <a:rPr lang="en-US" sz="1100" b="1" kern="0" dirty="0">
                <a:solidFill>
                  <a:srgbClr val="C82506"/>
                </a:solidFill>
                <a:latin typeface="Avenir Book"/>
                <a:sym typeface="Avenir Book"/>
              </a:rPr>
            </a:br>
            <a:r>
              <a:rPr lang="en-US" sz="1100" b="1" kern="0" dirty="0">
                <a:solidFill>
                  <a:srgbClr val="C82506"/>
                </a:solidFill>
                <a:latin typeface="Avenir Book"/>
                <a:sym typeface="Avenir Book"/>
              </a:rPr>
              <a:t>(4ab</a:t>
            </a:r>
            <a:r>
              <a:rPr lang="en-US" sz="1100" b="1" kern="0" baseline="30000" dirty="0">
                <a:solidFill>
                  <a:srgbClr val="C82506"/>
                </a:solidFill>
                <a:latin typeface="Avenir Book"/>
                <a:sym typeface="Avenir Book"/>
              </a:rPr>
              <a:t>–1</a:t>
            </a:r>
            <a:r>
              <a:rPr lang="en-US" sz="1100" b="1" kern="0" dirty="0">
                <a:solidFill>
                  <a:srgbClr val="C82506"/>
                </a:solidFill>
                <a:latin typeface="Avenir Book"/>
                <a:sym typeface="Avenir Book"/>
              </a:rPr>
              <a:t>)</a:t>
            </a:r>
          </a:p>
        </p:txBody>
      </p:sp>
      <p:sp>
        <p:nvSpPr>
          <p:cNvPr id="22" name="TextBox 25"/>
          <p:cNvSpPr>
            <a:spLocks/>
          </p:cNvSpPr>
          <p:nvPr/>
        </p:nvSpPr>
        <p:spPr bwMode="auto">
          <a:xfrm>
            <a:off x="3057178" y="2737152"/>
            <a:ext cx="1956148" cy="430887"/>
          </a:xfrm>
          <a:prstGeom prst="rect">
            <a:avLst/>
          </a:prstGeom>
          <a:noFill/>
        </p:spPr>
        <p:txBody>
          <a:bodyPr wrap="square" rtlCol="0">
            <a:spAutoFit/>
          </a:bodyPr>
          <a:lstStyle/>
          <a:p>
            <a:pPr defTabSz="410766" eaLnBrk="1" fontAlgn="auto">
              <a:spcBef>
                <a:spcPts val="100"/>
              </a:spcBef>
              <a:spcAft>
                <a:spcPts val="0"/>
              </a:spcAft>
              <a:defRPr/>
            </a:pPr>
            <a:r>
              <a:rPr lang="en-US" sz="1100" b="1" kern="0" dirty="0">
                <a:solidFill>
                  <a:srgbClr val="C82506"/>
                </a:solidFill>
                <a:latin typeface="Avenir Book"/>
                <a:sym typeface="Avenir Book"/>
              </a:rPr>
              <a:t>Baseline: 380 GeV (1ab</a:t>
            </a:r>
            <a:r>
              <a:rPr lang="en-US" sz="1100" b="1" kern="0" baseline="30000" dirty="0">
                <a:solidFill>
                  <a:srgbClr val="C82506"/>
                </a:solidFill>
                <a:latin typeface="Avenir Book"/>
                <a:sym typeface="Avenir Book"/>
              </a:rPr>
              <a:t>–1</a:t>
            </a:r>
            <a:r>
              <a:rPr lang="en-US" sz="1100" b="1" kern="0" dirty="0">
                <a:solidFill>
                  <a:srgbClr val="C82506"/>
                </a:solidFill>
                <a:latin typeface="Avenir Book"/>
                <a:sym typeface="Avenir Book"/>
              </a:rPr>
              <a:t>) + 1.5 </a:t>
            </a:r>
            <a:r>
              <a:rPr lang="en-US" sz="1100" b="1" kern="0" dirty="0" err="1">
                <a:solidFill>
                  <a:srgbClr val="C82506"/>
                </a:solidFill>
                <a:latin typeface="Avenir Book"/>
                <a:sym typeface="Avenir Book"/>
              </a:rPr>
              <a:t>TeV</a:t>
            </a:r>
            <a:endParaRPr lang="en-US" sz="1100" b="1" kern="0" dirty="0">
              <a:solidFill>
                <a:srgbClr val="C82506"/>
              </a:solidFill>
              <a:latin typeface="Avenir Book"/>
              <a:sym typeface="Avenir Book"/>
            </a:endParaRPr>
          </a:p>
        </p:txBody>
      </p:sp>
      <p:sp>
        <p:nvSpPr>
          <p:cNvPr id="24" name="Content Placeholder 5">
            <a:extLst>
              <a:ext uri="{FF2B5EF4-FFF2-40B4-BE49-F238E27FC236}">
                <a16:creationId xmlns:a16="http://schemas.microsoft.com/office/drawing/2014/main" id="{22474BB8-13A9-5147-AB3A-C748E209DBA1}"/>
              </a:ext>
            </a:extLst>
          </p:cNvPr>
          <p:cNvSpPr txBox="1">
            <a:spLocks/>
          </p:cNvSpPr>
          <p:nvPr/>
        </p:nvSpPr>
        <p:spPr>
          <a:xfrm>
            <a:off x="5887878" y="4375440"/>
            <a:ext cx="3423373" cy="2185589"/>
          </a:xfrm>
          <a:prstGeom prst="rect">
            <a:avLst/>
          </a:prstGeom>
        </p:spPr>
        <p:txBody>
          <a:bodyPr lIns="50282" tIns="25141" rIns="50282" bIns="25141">
            <a:noAutofit/>
          </a:bodyPr>
          <a:lstStyle>
            <a:lvl1pPr marL="0" indent="0" algn="ctr" defTabSz="754228" rtl="0" eaLnBrk="1" latinLnBrk="0" hangingPunct="1">
              <a:lnSpc>
                <a:spcPct val="90000"/>
              </a:lnSpc>
              <a:spcBef>
                <a:spcPts val="825"/>
              </a:spcBef>
              <a:buFont typeface="Arial"/>
              <a:buNone/>
              <a:defRPr sz="2100" b="0" i="0" kern="1200" baseline="0">
                <a:solidFill>
                  <a:schemeClr val="tx1"/>
                </a:solidFill>
                <a:latin typeface="Avenir Book" charset="0"/>
                <a:ea typeface="Avenir Book" charset="0"/>
                <a:cs typeface="Avenir Book" charset="0"/>
              </a:defRPr>
            </a:lvl1pPr>
            <a:lvl2pPr marL="377115" indent="0" algn="ctr" defTabSz="754228" rtl="0" eaLnBrk="1" latinLnBrk="0" hangingPunct="1">
              <a:lnSpc>
                <a:spcPct val="90000"/>
              </a:lnSpc>
              <a:spcBef>
                <a:spcPts val="413"/>
              </a:spcBef>
              <a:buFont typeface="Arial"/>
              <a:buNone/>
              <a:defRPr sz="2000" b="0" i="0" kern="1200">
                <a:solidFill>
                  <a:schemeClr val="tx1"/>
                </a:solidFill>
                <a:latin typeface="Avenir Book" charset="0"/>
                <a:ea typeface="Avenir Book" charset="0"/>
                <a:cs typeface="Avenir Book" charset="0"/>
              </a:defRPr>
            </a:lvl2pPr>
            <a:lvl3pPr marL="754228" indent="0" algn="ctr" defTabSz="754228" rtl="0" eaLnBrk="1" latinLnBrk="0" hangingPunct="1">
              <a:lnSpc>
                <a:spcPct val="90000"/>
              </a:lnSpc>
              <a:spcBef>
                <a:spcPts val="413"/>
              </a:spcBef>
              <a:buFont typeface="Arial"/>
              <a:buNone/>
              <a:defRPr sz="1700" b="0" i="0" kern="1200">
                <a:solidFill>
                  <a:schemeClr val="tx1"/>
                </a:solidFill>
                <a:latin typeface="Avenir Book" charset="0"/>
                <a:ea typeface="Avenir Book" charset="0"/>
                <a:cs typeface="Avenir Book" charset="0"/>
              </a:defRPr>
            </a:lvl3pPr>
            <a:lvl4pPr marL="1131343" indent="0" algn="ctr" defTabSz="754228" rtl="0" eaLnBrk="1" latinLnBrk="0" hangingPunct="1">
              <a:lnSpc>
                <a:spcPct val="90000"/>
              </a:lnSpc>
              <a:spcBef>
                <a:spcPts val="413"/>
              </a:spcBef>
              <a:buFont typeface="Arial"/>
              <a:buNone/>
              <a:defRPr sz="1500" b="0" i="0" kern="1200">
                <a:solidFill>
                  <a:schemeClr val="tx1"/>
                </a:solidFill>
                <a:latin typeface="Avenir Book" charset="0"/>
                <a:ea typeface="Avenir Book" charset="0"/>
                <a:cs typeface="Avenir Book" charset="0"/>
              </a:defRPr>
            </a:lvl4pPr>
            <a:lvl5pPr marL="1508459" indent="0" algn="ctr" defTabSz="754228" rtl="0" eaLnBrk="1" latinLnBrk="0" hangingPunct="1">
              <a:lnSpc>
                <a:spcPct val="90000"/>
              </a:lnSpc>
              <a:spcBef>
                <a:spcPts val="413"/>
              </a:spcBef>
              <a:buFont typeface="Arial"/>
              <a:buNone/>
              <a:defRPr sz="1500" b="0" i="0" kern="1200">
                <a:solidFill>
                  <a:schemeClr val="tx1"/>
                </a:solidFill>
                <a:latin typeface="Avenir Book" charset="0"/>
                <a:ea typeface="Avenir Book" charset="0"/>
                <a:cs typeface="Avenir Book" charset="0"/>
              </a:defRPr>
            </a:lvl5pPr>
            <a:lvl6pPr marL="2074129"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6pPr>
            <a:lvl7pPr marL="2451244"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7pPr>
            <a:lvl8pPr marL="2828360"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8pPr>
            <a:lvl9pPr marL="3205475"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9pPr>
          </a:lstStyle>
          <a:p>
            <a:pPr algn="l" defTabSz="377114" fontAlgn="auto">
              <a:spcBef>
                <a:spcPts val="413"/>
              </a:spcBef>
              <a:spcAft>
                <a:spcPts val="500"/>
              </a:spcAft>
            </a:pPr>
            <a:br>
              <a:rPr lang="en-US" sz="600" dirty="0">
                <a:solidFill>
                  <a:srgbClr val="000000"/>
                </a:solidFill>
                <a:sym typeface="Avenir Book"/>
              </a:rPr>
            </a:br>
            <a:r>
              <a:rPr lang="en-US" sz="1400" b="1" dirty="0">
                <a:solidFill>
                  <a:srgbClr val="000000"/>
                </a:solidFill>
                <a:latin typeface="Avenir Book" panose="02000503020000020003" pitchFamily="2" charset="0"/>
                <a:sym typeface="Avenir Book"/>
              </a:rPr>
              <a:t>Top-quark threshold scan</a:t>
            </a:r>
            <a:br>
              <a:rPr lang="en-US" sz="1200" dirty="0">
                <a:solidFill>
                  <a:srgbClr val="000000"/>
                </a:solidFill>
                <a:sym typeface="Avenir Book"/>
              </a:rPr>
            </a:br>
            <a:r>
              <a:rPr lang="en-US" sz="900" dirty="0">
                <a:solidFill>
                  <a:srgbClr val="FF0000"/>
                </a:solidFill>
                <a:latin typeface="Wingdings"/>
                <a:ea typeface="Wingdings"/>
                <a:cs typeface="Wingdings"/>
                <a:sym typeface="Wingdings"/>
              </a:rPr>
              <a:t></a:t>
            </a:r>
            <a:r>
              <a:rPr lang="en-US" sz="1800" dirty="0">
                <a:solidFill>
                  <a:srgbClr val="000000"/>
                </a:solidFill>
                <a:sym typeface="Avenir Book"/>
              </a:rPr>
              <a:t> </a:t>
            </a:r>
            <a:r>
              <a:rPr lang="en-US" sz="1400" dirty="0" err="1">
                <a:solidFill>
                  <a:srgbClr val="000000"/>
                </a:solidFill>
                <a:latin typeface="Avenir Book" panose="02000503020000020003" pitchFamily="2" charset="0"/>
                <a:sym typeface="Avenir Book"/>
              </a:rPr>
              <a:t>Optimisation</a:t>
            </a:r>
            <a:r>
              <a:rPr lang="en-US" sz="1400" dirty="0">
                <a:solidFill>
                  <a:srgbClr val="000000"/>
                </a:solidFill>
                <a:latin typeface="Avenir Book" panose="02000503020000020003" pitchFamily="2" charset="0"/>
                <a:sym typeface="Avenir Book"/>
              </a:rPr>
              <a:t> of scan points including beam spectrum; here </a:t>
            </a:r>
            <a:r>
              <a:rPr lang="en-US" sz="1400" dirty="0" err="1">
                <a:solidFill>
                  <a:srgbClr val="000000"/>
                </a:solidFill>
                <a:latin typeface="Avenir Book" panose="02000503020000020003" pitchFamily="2" charset="0"/>
                <a:sym typeface="Avenir Book"/>
              </a:rPr>
              <a:t>optimising</a:t>
            </a:r>
            <a:r>
              <a:rPr lang="en-US" sz="1400" dirty="0">
                <a:solidFill>
                  <a:srgbClr val="000000"/>
                </a:solidFill>
                <a:latin typeface="Avenir Book" panose="02000503020000020003" pitchFamily="2" charset="0"/>
                <a:sym typeface="Avenir Book"/>
              </a:rPr>
              <a:t> on mass and Yukawa coupling.</a:t>
            </a:r>
            <a:br>
              <a:rPr lang="en-US" sz="1200" dirty="0">
                <a:solidFill>
                  <a:srgbClr val="000000"/>
                </a:solidFill>
                <a:latin typeface="Gill Sans"/>
                <a:sym typeface="Avenir Book"/>
              </a:rPr>
            </a:br>
            <a:r>
              <a:rPr lang="en-US" sz="900" dirty="0">
                <a:solidFill>
                  <a:srgbClr val="FF0000"/>
                </a:solidFill>
                <a:latin typeface="Wingdings"/>
                <a:ea typeface="Wingdings"/>
                <a:cs typeface="Wingdings"/>
                <a:sym typeface="Wingdings"/>
              </a:rPr>
              <a:t></a:t>
            </a:r>
            <a:r>
              <a:rPr lang="en-US" sz="1800" dirty="0">
                <a:solidFill>
                  <a:srgbClr val="000000"/>
                </a:solidFill>
                <a:sym typeface="Avenir Book"/>
              </a:rPr>
              <a:t> </a:t>
            </a:r>
            <a:r>
              <a:rPr lang="en-US" sz="1400" dirty="0">
                <a:solidFill>
                  <a:srgbClr val="000000"/>
                </a:solidFill>
                <a:latin typeface="Avenir Book" panose="02000503020000020003" pitchFamily="2" charset="0"/>
                <a:sym typeface="Avenir Book"/>
              </a:rPr>
              <a:t>Expected top-quark mass precision of 25MeV can be improved by 25% without losing precision on width or Yukawa.</a:t>
            </a:r>
            <a:br>
              <a:rPr lang="en-US" sz="1400" dirty="0">
                <a:solidFill>
                  <a:srgbClr val="000000"/>
                </a:solidFill>
                <a:latin typeface="Avenir Book" panose="02000503020000020003" pitchFamily="2" charset="0"/>
                <a:sym typeface="Avenir Book"/>
              </a:rPr>
            </a:br>
            <a:r>
              <a:rPr lang="en-US" sz="1200" dirty="0">
                <a:solidFill>
                  <a:srgbClr val="000000"/>
                </a:solidFill>
                <a:latin typeface="Avenir Book" panose="02000503020000020003" pitchFamily="2" charset="0"/>
                <a:sym typeface="Avenir Book"/>
                <a:hlinkClick r:id="rId4"/>
              </a:rPr>
              <a:t>https://</a:t>
            </a:r>
            <a:r>
              <a:rPr lang="en-US" sz="1200" dirty="0" err="1">
                <a:solidFill>
                  <a:srgbClr val="000000"/>
                </a:solidFill>
                <a:latin typeface="Avenir Book" panose="02000503020000020003" pitchFamily="2" charset="0"/>
                <a:sym typeface="Avenir Book"/>
                <a:hlinkClick r:id="rId4"/>
              </a:rPr>
              <a:t>arxiv.org</a:t>
            </a:r>
            <a:r>
              <a:rPr lang="en-US" sz="1200" dirty="0">
                <a:solidFill>
                  <a:srgbClr val="000000"/>
                </a:solidFill>
                <a:latin typeface="Avenir Book" panose="02000503020000020003" pitchFamily="2" charset="0"/>
                <a:sym typeface="Avenir Book"/>
                <a:hlinkClick r:id="rId4"/>
              </a:rPr>
              <a:t>/abs/2103.00522</a:t>
            </a:r>
            <a:endParaRPr lang="en-US" sz="1400" dirty="0">
              <a:solidFill>
                <a:srgbClr val="000000"/>
              </a:solidFill>
              <a:latin typeface="Avenir Book" panose="02000503020000020003" pitchFamily="2" charset="0"/>
              <a:sym typeface="Avenir Book"/>
            </a:endParaRPr>
          </a:p>
        </p:txBody>
      </p:sp>
      <p:pic>
        <p:nvPicPr>
          <p:cNvPr id="26" name="Picture 25" descr="Graphical user interface&#10;&#10;Description automatically generated">
            <a:extLst>
              <a:ext uri="{FF2B5EF4-FFF2-40B4-BE49-F238E27FC236}">
                <a16:creationId xmlns:a16="http://schemas.microsoft.com/office/drawing/2014/main" id="{E72612BD-23D2-7944-B796-5A7DEB98BD22}"/>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5565461" y="1821763"/>
            <a:ext cx="3745800" cy="2519742"/>
          </a:xfrm>
          <a:prstGeom prst="rect">
            <a:avLst/>
          </a:prstGeom>
        </p:spPr>
      </p:pic>
      <p:grpSp>
        <p:nvGrpSpPr>
          <p:cNvPr id="33" name="Group 32">
            <a:extLst>
              <a:ext uri="{FF2B5EF4-FFF2-40B4-BE49-F238E27FC236}">
                <a16:creationId xmlns:a16="http://schemas.microsoft.com/office/drawing/2014/main" id="{D85E9079-6D11-C447-B6B7-AF6B0C55D055}"/>
              </a:ext>
            </a:extLst>
          </p:cNvPr>
          <p:cNvGrpSpPr/>
          <p:nvPr/>
        </p:nvGrpSpPr>
        <p:grpSpPr>
          <a:xfrm>
            <a:off x="9847651" y="1839792"/>
            <a:ext cx="2349792" cy="3639619"/>
            <a:chOff x="19695302" y="3679583"/>
            <a:chExt cx="4699583" cy="7279237"/>
          </a:xfrm>
        </p:grpSpPr>
        <p:pic>
          <p:nvPicPr>
            <p:cNvPr id="23" name="Picture 22" descr="CLIC-Theory-Final-HQ-nologo.jpg">
              <a:extLst>
                <a:ext uri="{FF2B5EF4-FFF2-40B4-BE49-F238E27FC236}">
                  <a16:creationId xmlns:a16="http://schemas.microsoft.com/office/drawing/2014/main" id="{3C211F6D-E0BE-C548-9411-1F590660325A}"/>
                </a:ext>
              </a:extLst>
            </p:cNvPr>
            <p:cNvPicPr>
              <a:picLocks noChangeAspect="1"/>
            </p:cNvPicPr>
            <p:nvPr/>
          </p:nvPicPr>
          <p:blipFill rotWithShape="1">
            <a:blip r:embed="rId6">
              <a:extLst>
                <a:ext uri="{28A0092B-C50C-407E-A947-70E740481C1C}">
                  <a14:useLocalDpi xmlns:a14="http://schemas.microsoft.com/office/drawing/2010/main" val="0"/>
                </a:ext>
              </a:extLst>
            </a:blip>
            <a:srcRect l="14100" r="20654"/>
            <a:stretch/>
          </p:blipFill>
          <p:spPr>
            <a:xfrm>
              <a:off x="19699554" y="3758795"/>
              <a:ext cx="4695331" cy="7196400"/>
            </a:xfrm>
            <a:prstGeom prst="rect">
              <a:avLst/>
            </a:prstGeom>
          </p:spPr>
        </p:pic>
        <p:sp>
          <p:nvSpPr>
            <p:cNvPr id="28" name="Rectangle">
              <a:extLst>
                <a:ext uri="{FF2B5EF4-FFF2-40B4-BE49-F238E27FC236}">
                  <a16:creationId xmlns:a16="http://schemas.microsoft.com/office/drawing/2014/main" id="{4A737AF2-9C50-644E-A9FA-A5E5A1601A66}"/>
                </a:ext>
              </a:extLst>
            </p:cNvPr>
            <p:cNvSpPr/>
            <p:nvPr/>
          </p:nvSpPr>
          <p:spPr>
            <a:xfrm>
              <a:off x="19695302" y="3679583"/>
              <a:ext cx="4111753" cy="7279237"/>
            </a:xfrm>
            <a:prstGeom prst="rect">
              <a:avLst/>
            </a:prstGeom>
            <a:gradFill>
              <a:gsLst>
                <a:gs pos="0">
                  <a:srgbClr val="FFFFFF">
                    <a:alpha val="0"/>
                  </a:srgbClr>
                </a:gs>
                <a:gs pos="100000">
                  <a:srgbClr val="FFFFFF"/>
                </a:gs>
              </a:gsLst>
              <a:lin ang="10800000"/>
            </a:gradFill>
            <a:ln w="12700">
              <a:miter lim="400000"/>
            </a:ln>
          </p:spPr>
          <p:txBody>
            <a:bodyPr lIns="35719" tIns="35719" rIns="35719" bIns="35719" anchor="ctr"/>
            <a:lstStyle/>
            <a:p>
              <a:pPr algn="ctr" defTabSz="410766" eaLnBrk="1" fontAlgn="auto">
                <a:spcBef>
                  <a:spcPts val="0"/>
                </a:spcBef>
                <a:spcAft>
                  <a:spcPts val="0"/>
                </a:spcAft>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kern="0">
                <a:solidFill>
                  <a:srgbClr val="FFFFFF"/>
                </a:solidFill>
                <a:effectLst>
                  <a:outerShdw blurRad="38100" dist="12700" dir="5400000" rotWithShape="0">
                    <a:srgbClr val="000000">
                      <a:alpha val="50000"/>
                    </a:srgbClr>
                  </a:outerShdw>
                </a:effectLst>
                <a:latin typeface="Gill Sans"/>
                <a:cs typeface="Gill Sans"/>
                <a:sym typeface="Gill Sans"/>
              </a:endParaRPr>
            </a:p>
          </p:txBody>
        </p:sp>
      </p:grpSp>
      <p:sp>
        <p:nvSpPr>
          <p:cNvPr id="29" name="Content Placeholder 5">
            <a:extLst>
              <a:ext uri="{FF2B5EF4-FFF2-40B4-BE49-F238E27FC236}">
                <a16:creationId xmlns:a16="http://schemas.microsoft.com/office/drawing/2014/main" id="{EF590F9E-FD56-DB4D-8B6D-1975CDB4CF8A}"/>
              </a:ext>
            </a:extLst>
          </p:cNvPr>
          <p:cNvSpPr txBox="1">
            <a:spLocks/>
          </p:cNvSpPr>
          <p:nvPr/>
        </p:nvSpPr>
        <p:spPr>
          <a:xfrm>
            <a:off x="210208" y="1147761"/>
            <a:ext cx="10456703" cy="523910"/>
          </a:xfrm>
          <a:prstGeom prst="rect">
            <a:avLst/>
          </a:prstGeom>
        </p:spPr>
        <p:txBody>
          <a:bodyPr lIns="50282" tIns="25141" rIns="50282" bIns="25141">
            <a:noAutofit/>
          </a:bodyPr>
          <a:lstStyle>
            <a:lvl1pPr marL="0" indent="0" algn="ctr" defTabSz="754228" rtl="0" eaLnBrk="1" latinLnBrk="0" hangingPunct="1">
              <a:lnSpc>
                <a:spcPct val="90000"/>
              </a:lnSpc>
              <a:spcBef>
                <a:spcPts val="825"/>
              </a:spcBef>
              <a:buFont typeface="Arial"/>
              <a:buNone/>
              <a:defRPr sz="2100" b="0" i="0" kern="1200" baseline="0">
                <a:solidFill>
                  <a:schemeClr val="tx1"/>
                </a:solidFill>
                <a:latin typeface="Avenir Book" charset="0"/>
                <a:ea typeface="Avenir Book" charset="0"/>
                <a:cs typeface="Avenir Book" charset="0"/>
              </a:defRPr>
            </a:lvl1pPr>
            <a:lvl2pPr marL="377115" indent="0" algn="ctr" defTabSz="754228" rtl="0" eaLnBrk="1" latinLnBrk="0" hangingPunct="1">
              <a:lnSpc>
                <a:spcPct val="90000"/>
              </a:lnSpc>
              <a:spcBef>
                <a:spcPts val="413"/>
              </a:spcBef>
              <a:buFont typeface="Arial"/>
              <a:buNone/>
              <a:defRPr sz="2000" b="0" i="0" kern="1200">
                <a:solidFill>
                  <a:schemeClr val="tx1"/>
                </a:solidFill>
                <a:latin typeface="Avenir Book" charset="0"/>
                <a:ea typeface="Avenir Book" charset="0"/>
                <a:cs typeface="Avenir Book" charset="0"/>
              </a:defRPr>
            </a:lvl2pPr>
            <a:lvl3pPr marL="754228" indent="0" algn="ctr" defTabSz="754228" rtl="0" eaLnBrk="1" latinLnBrk="0" hangingPunct="1">
              <a:lnSpc>
                <a:spcPct val="90000"/>
              </a:lnSpc>
              <a:spcBef>
                <a:spcPts val="413"/>
              </a:spcBef>
              <a:buFont typeface="Arial"/>
              <a:buNone/>
              <a:defRPr sz="1700" b="0" i="0" kern="1200">
                <a:solidFill>
                  <a:schemeClr val="tx1"/>
                </a:solidFill>
                <a:latin typeface="Avenir Book" charset="0"/>
                <a:ea typeface="Avenir Book" charset="0"/>
                <a:cs typeface="Avenir Book" charset="0"/>
              </a:defRPr>
            </a:lvl3pPr>
            <a:lvl4pPr marL="1131343" indent="0" algn="ctr" defTabSz="754228" rtl="0" eaLnBrk="1" latinLnBrk="0" hangingPunct="1">
              <a:lnSpc>
                <a:spcPct val="90000"/>
              </a:lnSpc>
              <a:spcBef>
                <a:spcPts val="413"/>
              </a:spcBef>
              <a:buFont typeface="Arial"/>
              <a:buNone/>
              <a:defRPr sz="1500" b="0" i="0" kern="1200">
                <a:solidFill>
                  <a:schemeClr val="tx1"/>
                </a:solidFill>
                <a:latin typeface="Avenir Book" charset="0"/>
                <a:ea typeface="Avenir Book" charset="0"/>
                <a:cs typeface="Avenir Book" charset="0"/>
              </a:defRPr>
            </a:lvl4pPr>
            <a:lvl5pPr marL="1508459" indent="0" algn="ctr" defTabSz="754228" rtl="0" eaLnBrk="1" latinLnBrk="0" hangingPunct="1">
              <a:lnSpc>
                <a:spcPct val="90000"/>
              </a:lnSpc>
              <a:spcBef>
                <a:spcPts val="413"/>
              </a:spcBef>
              <a:buFont typeface="Arial"/>
              <a:buNone/>
              <a:defRPr sz="1500" b="0" i="0" kern="1200">
                <a:solidFill>
                  <a:schemeClr val="tx1"/>
                </a:solidFill>
                <a:latin typeface="Avenir Book" charset="0"/>
                <a:ea typeface="Avenir Book" charset="0"/>
                <a:cs typeface="Avenir Book" charset="0"/>
              </a:defRPr>
            </a:lvl5pPr>
            <a:lvl6pPr marL="2074129"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6pPr>
            <a:lvl7pPr marL="2451244"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7pPr>
            <a:lvl8pPr marL="2828360"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8pPr>
            <a:lvl9pPr marL="3205475"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9pPr>
          </a:lstStyle>
          <a:p>
            <a:pPr algn="l" defTabSz="377114" fontAlgn="auto">
              <a:spcBef>
                <a:spcPts val="413"/>
              </a:spcBef>
              <a:spcAft>
                <a:spcPts val="500"/>
              </a:spcAft>
            </a:pPr>
            <a:br>
              <a:rPr lang="en-US" sz="700" dirty="0">
                <a:solidFill>
                  <a:srgbClr val="000000"/>
                </a:solidFill>
                <a:sym typeface="Avenir Book"/>
              </a:rPr>
            </a:br>
            <a:r>
              <a:rPr lang="en-US" sz="1000" dirty="0">
                <a:solidFill>
                  <a:srgbClr val="FF0000"/>
                </a:solidFill>
                <a:latin typeface="Wingdings"/>
                <a:ea typeface="Wingdings"/>
                <a:cs typeface="Wingdings"/>
                <a:sym typeface="Wingdings"/>
              </a:rPr>
              <a:t></a:t>
            </a:r>
            <a:r>
              <a:rPr lang="en-US" sz="2000" dirty="0">
                <a:solidFill>
                  <a:srgbClr val="000000"/>
                </a:solidFill>
                <a:sym typeface="Avenir Book"/>
              </a:rPr>
              <a:t> </a:t>
            </a:r>
            <a:r>
              <a:rPr lang="en-US" sz="1800" b="1" dirty="0">
                <a:solidFill>
                  <a:srgbClr val="000000"/>
                </a:solidFill>
                <a:latin typeface="Avenir Book" panose="02000503020000020003" pitchFamily="2" charset="0"/>
                <a:sym typeface="Avenir Book"/>
              </a:rPr>
              <a:t>Ongoing studies on Higgs and top-quark precision physics potential</a:t>
            </a:r>
            <a:endParaRPr lang="en-US" sz="1600" b="1" dirty="0">
              <a:solidFill>
                <a:srgbClr val="000000"/>
              </a:solidFill>
              <a:latin typeface="Avenir Book" panose="02000503020000020003" pitchFamily="2" charset="0"/>
              <a:sym typeface="Avenir Book"/>
            </a:endParaRPr>
          </a:p>
        </p:txBody>
      </p:sp>
      <p:cxnSp>
        <p:nvCxnSpPr>
          <p:cNvPr id="30" name="Straight Arrow Connector 29">
            <a:extLst>
              <a:ext uri="{FF2B5EF4-FFF2-40B4-BE49-F238E27FC236}">
                <a16:creationId xmlns:a16="http://schemas.microsoft.com/office/drawing/2014/main" id="{5DAC3341-92BB-C041-93A9-BB91695AC3E1}"/>
              </a:ext>
            </a:extLst>
          </p:cNvPr>
          <p:cNvCxnSpPr>
            <a:cxnSpLocks/>
          </p:cNvCxnSpPr>
          <p:nvPr/>
        </p:nvCxnSpPr>
        <p:spPr>
          <a:xfrm>
            <a:off x="2330066" y="3088005"/>
            <a:ext cx="45447" cy="307128"/>
          </a:xfrm>
          <a:prstGeom prst="straightConnector1">
            <a:avLst/>
          </a:prstGeom>
          <a:ln w="38100">
            <a:solidFill>
              <a:srgbClr val="C0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B277A7C4-12DC-5442-90A4-8B05CA1BF411}"/>
              </a:ext>
            </a:extLst>
          </p:cNvPr>
          <p:cNvCxnSpPr>
            <a:cxnSpLocks/>
          </p:cNvCxnSpPr>
          <p:nvPr/>
        </p:nvCxnSpPr>
        <p:spPr bwMode="auto">
          <a:xfrm flipH="1">
            <a:off x="3347242" y="3104939"/>
            <a:ext cx="58678" cy="281397"/>
          </a:xfrm>
          <a:prstGeom prst="straightConnector1">
            <a:avLst/>
          </a:prstGeom>
          <a:ln w="38100">
            <a:solidFill>
              <a:srgbClr val="C0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DC9B6537-05BF-560A-18FD-FEC4F9615732}"/>
              </a:ext>
            </a:extLst>
          </p:cNvPr>
          <p:cNvSpPr>
            <a:spLocks noGrp="1"/>
          </p:cNvSpPr>
          <p:nvPr>
            <p:ph type="sldNum" sz="quarter" idx="2"/>
          </p:nvPr>
        </p:nvSpPr>
        <p:spPr/>
        <p:txBody>
          <a:bodyPr/>
          <a:lstStyle/>
          <a:p>
            <a:fld id="{86CB4B4D-7CA3-9044-876B-883B54F8677D}" type="slidenum">
              <a:rPr lang="en-US" smtClean="0"/>
              <a:t>32</a:t>
            </a:fld>
            <a:endParaRPr lang="en-US"/>
          </a:p>
        </p:txBody>
      </p:sp>
    </p:spTree>
    <p:extLst>
      <p:ext uri="{BB962C8B-B14F-4D97-AF65-F5344CB8AC3E}">
        <p14:creationId xmlns:p14="http://schemas.microsoft.com/office/powerpoint/2010/main" val="2544970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240ED-CEF4-F849-A818-4D331804EA67}"/>
              </a:ext>
            </a:extLst>
          </p:cNvPr>
          <p:cNvSpPr>
            <a:spLocks noGrp="1"/>
          </p:cNvSpPr>
          <p:nvPr>
            <p:ph type="title"/>
          </p:nvPr>
        </p:nvSpPr>
        <p:spPr>
          <a:xfrm>
            <a:off x="1271464" y="184944"/>
            <a:ext cx="9937103" cy="950000"/>
          </a:xfrm>
        </p:spPr>
        <p:txBody>
          <a:bodyPr/>
          <a:lstStyle/>
          <a:p>
            <a:pPr rtl="0"/>
            <a:r>
              <a:rPr lang="en-US" sz="3200" dirty="0"/>
              <a:t>Physics Potential recent highlights 2:  </a:t>
            </a:r>
            <a:br>
              <a:rPr lang="en-US" sz="3200" dirty="0"/>
            </a:br>
            <a:r>
              <a:rPr lang="en-US" sz="3200" dirty="0"/>
              <a:t>Multi-</a:t>
            </a:r>
            <a:r>
              <a:rPr lang="en-US" sz="3200" dirty="0" err="1"/>
              <a:t>TeV</a:t>
            </a:r>
            <a:r>
              <a:rPr lang="en-US" sz="3200" dirty="0"/>
              <a:t> stages</a:t>
            </a:r>
          </a:p>
        </p:txBody>
      </p:sp>
      <p:sp>
        <p:nvSpPr>
          <p:cNvPr id="6" name="Content Placeholder 5">
            <a:extLst>
              <a:ext uri="{FF2B5EF4-FFF2-40B4-BE49-F238E27FC236}">
                <a16:creationId xmlns:a16="http://schemas.microsoft.com/office/drawing/2014/main" id="{58E329BB-C28C-CC4B-A79C-6ADBD3F9CE83}"/>
              </a:ext>
            </a:extLst>
          </p:cNvPr>
          <p:cNvSpPr txBox="1">
            <a:spLocks/>
          </p:cNvSpPr>
          <p:nvPr/>
        </p:nvSpPr>
        <p:spPr>
          <a:xfrm>
            <a:off x="210775" y="1151877"/>
            <a:ext cx="5623098" cy="523910"/>
          </a:xfrm>
          <a:prstGeom prst="rect">
            <a:avLst/>
          </a:prstGeom>
        </p:spPr>
        <p:txBody>
          <a:bodyPr lIns="50282" tIns="25141" rIns="50282" bIns="25141">
            <a:noAutofit/>
          </a:bodyPr>
          <a:lstStyle>
            <a:lvl1pPr marL="0" indent="0" algn="ctr" defTabSz="754228" rtl="0" eaLnBrk="1" latinLnBrk="0" hangingPunct="1">
              <a:lnSpc>
                <a:spcPct val="90000"/>
              </a:lnSpc>
              <a:spcBef>
                <a:spcPts val="825"/>
              </a:spcBef>
              <a:buFont typeface="Arial"/>
              <a:buNone/>
              <a:defRPr sz="2100" b="0" i="0" kern="1200" baseline="0">
                <a:solidFill>
                  <a:schemeClr val="tx1"/>
                </a:solidFill>
                <a:latin typeface="Avenir Book" charset="0"/>
                <a:ea typeface="Avenir Book" charset="0"/>
                <a:cs typeface="Avenir Book" charset="0"/>
              </a:defRPr>
            </a:lvl1pPr>
            <a:lvl2pPr marL="377115" indent="0" algn="ctr" defTabSz="754228" rtl="0" eaLnBrk="1" latinLnBrk="0" hangingPunct="1">
              <a:lnSpc>
                <a:spcPct val="90000"/>
              </a:lnSpc>
              <a:spcBef>
                <a:spcPts val="413"/>
              </a:spcBef>
              <a:buFont typeface="Arial"/>
              <a:buNone/>
              <a:defRPr sz="2000" b="0" i="0" kern="1200">
                <a:solidFill>
                  <a:schemeClr val="tx1"/>
                </a:solidFill>
                <a:latin typeface="Avenir Book" charset="0"/>
                <a:ea typeface="Avenir Book" charset="0"/>
                <a:cs typeface="Avenir Book" charset="0"/>
              </a:defRPr>
            </a:lvl2pPr>
            <a:lvl3pPr marL="754228" indent="0" algn="ctr" defTabSz="754228" rtl="0" eaLnBrk="1" latinLnBrk="0" hangingPunct="1">
              <a:lnSpc>
                <a:spcPct val="90000"/>
              </a:lnSpc>
              <a:spcBef>
                <a:spcPts val="413"/>
              </a:spcBef>
              <a:buFont typeface="Arial"/>
              <a:buNone/>
              <a:defRPr sz="1700" b="0" i="0" kern="1200">
                <a:solidFill>
                  <a:schemeClr val="tx1"/>
                </a:solidFill>
                <a:latin typeface="Avenir Book" charset="0"/>
                <a:ea typeface="Avenir Book" charset="0"/>
                <a:cs typeface="Avenir Book" charset="0"/>
              </a:defRPr>
            </a:lvl3pPr>
            <a:lvl4pPr marL="1131343" indent="0" algn="ctr" defTabSz="754228" rtl="0" eaLnBrk="1" latinLnBrk="0" hangingPunct="1">
              <a:lnSpc>
                <a:spcPct val="90000"/>
              </a:lnSpc>
              <a:spcBef>
                <a:spcPts val="413"/>
              </a:spcBef>
              <a:buFont typeface="Arial"/>
              <a:buNone/>
              <a:defRPr sz="1500" b="0" i="0" kern="1200">
                <a:solidFill>
                  <a:schemeClr val="tx1"/>
                </a:solidFill>
                <a:latin typeface="Avenir Book" charset="0"/>
                <a:ea typeface="Avenir Book" charset="0"/>
                <a:cs typeface="Avenir Book" charset="0"/>
              </a:defRPr>
            </a:lvl4pPr>
            <a:lvl5pPr marL="1508459" indent="0" algn="ctr" defTabSz="754228" rtl="0" eaLnBrk="1" latinLnBrk="0" hangingPunct="1">
              <a:lnSpc>
                <a:spcPct val="90000"/>
              </a:lnSpc>
              <a:spcBef>
                <a:spcPts val="413"/>
              </a:spcBef>
              <a:buFont typeface="Arial"/>
              <a:buNone/>
              <a:defRPr sz="1500" b="0" i="0" kern="1200">
                <a:solidFill>
                  <a:schemeClr val="tx1"/>
                </a:solidFill>
                <a:latin typeface="Avenir Book" charset="0"/>
                <a:ea typeface="Avenir Book" charset="0"/>
                <a:cs typeface="Avenir Book" charset="0"/>
              </a:defRPr>
            </a:lvl5pPr>
            <a:lvl6pPr marL="2074129"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6pPr>
            <a:lvl7pPr marL="2451244"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7pPr>
            <a:lvl8pPr marL="2828360"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8pPr>
            <a:lvl9pPr marL="3205475"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9pPr>
          </a:lstStyle>
          <a:p>
            <a:pPr algn="l">
              <a:spcAft>
                <a:spcPts val="500"/>
              </a:spcAft>
            </a:pPr>
            <a:br>
              <a:rPr lang="en-US" sz="700" dirty="0"/>
            </a:br>
            <a:r>
              <a:rPr lang="en-US" sz="1000" dirty="0">
                <a:solidFill>
                  <a:srgbClr val="FF0000"/>
                </a:solidFill>
                <a:latin typeface="Wingdings"/>
                <a:ea typeface="Wingdings"/>
                <a:cs typeface="Wingdings"/>
                <a:sym typeface="Wingdings"/>
              </a:rPr>
              <a:t></a:t>
            </a:r>
            <a:r>
              <a:rPr lang="en-US" sz="2000" dirty="0"/>
              <a:t> </a:t>
            </a:r>
            <a:r>
              <a:rPr lang="en-US" sz="1800" b="1" dirty="0">
                <a:latin typeface="Avenir Book" panose="02000503020000020003" pitchFamily="2" charset="0"/>
              </a:rPr>
              <a:t>Ongoing studies on new physics searches</a:t>
            </a:r>
            <a:endParaRPr lang="en-US" sz="1600" b="1" dirty="0">
              <a:latin typeface="Avenir Book" panose="02000503020000020003" pitchFamily="2" charset="0"/>
            </a:endParaRPr>
          </a:p>
        </p:txBody>
      </p:sp>
      <p:sp>
        <p:nvSpPr>
          <p:cNvPr id="7" name="Content Placeholder 5">
            <a:extLst>
              <a:ext uri="{FF2B5EF4-FFF2-40B4-BE49-F238E27FC236}">
                <a16:creationId xmlns:a16="http://schemas.microsoft.com/office/drawing/2014/main" id="{87DB84BF-481D-1D4C-85E2-32A99E9A293F}"/>
              </a:ext>
            </a:extLst>
          </p:cNvPr>
          <p:cNvSpPr txBox="1">
            <a:spLocks/>
          </p:cNvSpPr>
          <p:nvPr/>
        </p:nvSpPr>
        <p:spPr>
          <a:xfrm>
            <a:off x="4506449" y="1667236"/>
            <a:ext cx="5298400" cy="2029541"/>
          </a:xfrm>
          <a:prstGeom prst="rect">
            <a:avLst/>
          </a:prstGeom>
        </p:spPr>
        <p:txBody>
          <a:bodyPr lIns="50282" tIns="25141" rIns="50282" bIns="25141">
            <a:noAutofit/>
          </a:bodyPr>
          <a:lstStyle>
            <a:lvl1pPr marL="0" indent="0" algn="ctr" defTabSz="754228" rtl="0" eaLnBrk="1" latinLnBrk="0" hangingPunct="1">
              <a:lnSpc>
                <a:spcPct val="90000"/>
              </a:lnSpc>
              <a:spcBef>
                <a:spcPts val="825"/>
              </a:spcBef>
              <a:buFont typeface="Arial"/>
              <a:buNone/>
              <a:defRPr sz="2100" b="0" i="0" kern="1200" baseline="0">
                <a:solidFill>
                  <a:schemeClr val="tx1"/>
                </a:solidFill>
                <a:latin typeface="Avenir Book" charset="0"/>
                <a:ea typeface="Avenir Book" charset="0"/>
                <a:cs typeface="Avenir Book" charset="0"/>
              </a:defRPr>
            </a:lvl1pPr>
            <a:lvl2pPr marL="377115" indent="0" algn="ctr" defTabSz="754228" rtl="0" eaLnBrk="1" latinLnBrk="0" hangingPunct="1">
              <a:lnSpc>
                <a:spcPct val="90000"/>
              </a:lnSpc>
              <a:spcBef>
                <a:spcPts val="413"/>
              </a:spcBef>
              <a:buFont typeface="Arial"/>
              <a:buNone/>
              <a:defRPr sz="2000" b="0" i="0" kern="1200">
                <a:solidFill>
                  <a:schemeClr val="tx1"/>
                </a:solidFill>
                <a:latin typeface="Avenir Book" charset="0"/>
                <a:ea typeface="Avenir Book" charset="0"/>
                <a:cs typeface="Avenir Book" charset="0"/>
              </a:defRPr>
            </a:lvl2pPr>
            <a:lvl3pPr marL="754228" indent="0" algn="ctr" defTabSz="754228" rtl="0" eaLnBrk="1" latinLnBrk="0" hangingPunct="1">
              <a:lnSpc>
                <a:spcPct val="90000"/>
              </a:lnSpc>
              <a:spcBef>
                <a:spcPts val="413"/>
              </a:spcBef>
              <a:buFont typeface="Arial"/>
              <a:buNone/>
              <a:defRPr sz="1700" b="0" i="0" kern="1200">
                <a:solidFill>
                  <a:schemeClr val="tx1"/>
                </a:solidFill>
                <a:latin typeface="Avenir Book" charset="0"/>
                <a:ea typeface="Avenir Book" charset="0"/>
                <a:cs typeface="Avenir Book" charset="0"/>
              </a:defRPr>
            </a:lvl3pPr>
            <a:lvl4pPr marL="1131343" indent="0" algn="ctr" defTabSz="754228" rtl="0" eaLnBrk="1" latinLnBrk="0" hangingPunct="1">
              <a:lnSpc>
                <a:spcPct val="90000"/>
              </a:lnSpc>
              <a:spcBef>
                <a:spcPts val="413"/>
              </a:spcBef>
              <a:buFont typeface="Arial"/>
              <a:buNone/>
              <a:defRPr sz="1500" b="0" i="0" kern="1200">
                <a:solidFill>
                  <a:schemeClr val="tx1"/>
                </a:solidFill>
                <a:latin typeface="Avenir Book" charset="0"/>
                <a:ea typeface="Avenir Book" charset="0"/>
                <a:cs typeface="Avenir Book" charset="0"/>
              </a:defRPr>
            </a:lvl4pPr>
            <a:lvl5pPr marL="1508459" indent="0" algn="ctr" defTabSz="754228" rtl="0" eaLnBrk="1" latinLnBrk="0" hangingPunct="1">
              <a:lnSpc>
                <a:spcPct val="90000"/>
              </a:lnSpc>
              <a:spcBef>
                <a:spcPts val="413"/>
              </a:spcBef>
              <a:buFont typeface="Arial"/>
              <a:buNone/>
              <a:defRPr sz="1500" b="0" i="0" kern="1200">
                <a:solidFill>
                  <a:schemeClr val="tx1"/>
                </a:solidFill>
                <a:latin typeface="Avenir Book" charset="0"/>
                <a:ea typeface="Avenir Book" charset="0"/>
                <a:cs typeface="Avenir Book" charset="0"/>
              </a:defRPr>
            </a:lvl5pPr>
            <a:lvl6pPr marL="2074129"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6pPr>
            <a:lvl7pPr marL="2451244"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7pPr>
            <a:lvl8pPr marL="2828360"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8pPr>
            <a:lvl9pPr marL="3205475"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9pPr>
          </a:lstStyle>
          <a:p>
            <a:pPr algn="l">
              <a:spcBef>
                <a:spcPts val="600"/>
              </a:spcBef>
              <a:spcAft>
                <a:spcPts val="500"/>
              </a:spcAft>
            </a:pPr>
            <a:br>
              <a:rPr lang="en-US" sz="600" dirty="0"/>
            </a:br>
            <a:r>
              <a:rPr lang="en-US" sz="1400" b="1" dirty="0">
                <a:latin typeface="Avenir Book" panose="02000503020000020003" pitchFamily="2" charset="0"/>
              </a:rPr>
              <a:t>Dark matter using mono-photon signature at 3TeV, </a:t>
            </a:r>
            <a:r>
              <a:rPr lang="en-US" sz="1400" dirty="0" err="1">
                <a:latin typeface="Avenir Book" panose="02000503020000020003" pitchFamily="2" charset="0"/>
              </a:rPr>
              <a:t>e+e</a:t>
            </a:r>
            <a:r>
              <a:rPr lang="en-US" sz="1400" dirty="0">
                <a:latin typeface="Avenir Book" panose="02000503020000020003" pitchFamily="2" charset="0"/>
              </a:rPr>
              <a:t>-</a:t>
            </a:r>
            <a:r>
              <a:rPr lang="en-US" sz="1400" dirty="0">
                <a:latin typeface="Avenir Book" panose="02000503020000020003" pitchFamily="2" charset="0"/>
                <a:sym typeface="Wingdings" pitchFamily="2" charset="2"/>
              </a:rPr>
              <a:t> -&gt; </a:t>
            </a:r>
            <a:r>
              <a:rPr lang="en-US" sz="1400" dirty="0" err="1">
                <a:latin typeface="Avenir Book" panose="02000503020000020003" pitchFamily="2" charset="0"/>
                <a:sym typeface="Wingdings" pitchFamily="2" charset="2"/>
              </a:rPr>
              <a:t>XX</a:t>
            </a:r>
            <a:r>
              <a:rPr lang="en-US" sz="1400" dirty="0" err="1">
                <a:latin typeface="Symbol" pitchFamily="2" charset="2"/>
                <a:sym typeface="Wingdings" pitchFamily="2" charset="2"/>
              </a:rPr>
              <a:t>g</a:t>
            </a:r>
            <a:br>
              <a:rPr lang="en-US" sz="1200" dirty="0"/>
            </a:br>
            <a:r>
              <a:rPr lang="en-US" sz="900" dirty="0">
                <a:solidFill>
                  <a:srgbClr val="FF0000"/>
                </a:solidFill>
                <a:latin typeface="Wingdings"/>
                <a:ea typeface="Wingdings"/>
                <a:cs typeface="Wingdings"/>
                <a:sym typeface="Wingdings"/>
              </a:rPr>
              <a:t></a:t>
            </a:r>
            <a:r>
              <a:rPr lang="en-US" sz="1800" dirty="0"/>
              <a:t> </a:t>
            </a:r>
            <a:r>
              <a:rPr lang="en-US" sz="1400" dirty="0">
                <a:latin typeface="Avenir Book" panose="02000503020000020003" pitchFamily="2" charset="0"/>
              </a:rPr>
              <a:t>New study using ratio of electron beam </a:t>
            </a:r>
            <a:r>
              <a:rPr lang="en-US" sz="1400" dirty="0" err="1">
                <a:latin typeface="Avenir Book" panose="02000503020000020003" pitchFamily="2" charset="0"/>
              </a:rPr>
              <a:t>polarisations</a:t>
            </a:r>
            <a:r>
              <a:rPr lang="en-US" sz="1400" dirty="0">
                <a:latin typeface="Avenir Book" panose="02000503020000020003" pitchFamily="2" charset="0"/>
              </a:rPr>
              <a:t> to reduce systematics</a:t>
            </a:r>
            <a:br>
              <a:rPr lang="en-US" sz="1400" dirty="0">
                <a:latin typeface="+mn-lt"/>
              </a:rPr>
            </a:br>
            <a:r>
              <a:rPr lang="en-US" sz="900" dirty="0">
                <a:solidFill>
                  <a:srgbClr val="FF0000"/>
                </a:solidFill>
                <a:latin typeface="Wingdings"/>
                <a:ea typeface="Wingdings"/>
                <a:cs typeface="Wingdings"/>
                <a:sym typeface="Wingdings"/>
              </a:rPr>
              <a:t></a:t>
            </a:r>
            <a:r>
              <a:rPr lang="en-US" sz="1800" dirty="0"/>
              <a:t> </a:t>
            </a:r>
            <a:r>
              <a:rPr lang="en-US" sz="1400" dirty="0">
                <a:latin typeface="Avenir Book" panose="02000503020000020003" pitchFamily="2" charset="0"/>
              </a:rPr>
              <a:t>Exclusions for simplified model with mediator Y and DM particle X</a:t>
            </a:r>
            <a:br>
              <a:rPr lang="en-US" sz="1400" dirty="0">
                <a:latin typeface="Avenir Book" panose="02000503020000020003" pitchFamily="2" charset="0"/>
              </a:rPr>
            </a:br>
            <a:r>
              <a:rPr lang="en-US" sz="900" dirty="0">
                <a:solidFill>
                  <a:srgbClr val="FF0000"/>
                </a:solidFill>
                <a:latin typeface="Wingdings"/>
                <a:ea typeface="Wingdings"/>
                <a:cs typeface="Wingdings"/>
                <a:sym typeface="Wingdings"/>
              </a:rPr>
              <a:t></a:t>
            </a:r>
            <a:r>
              <a:rPr lang="en-US" sz="1800" dirty="0"/>
              <a:t> </a:t>
            </a:r>
            <a:r>
              <a:rPr lang="en-US" sz="1400" dirty="0">
                <a:latin typeface="Avenir Book" panose="02000503020000020003" pitchFamily="2" charset="0"/>
              </a:rPr>
              <a:t>For benchmark mediator of 3.5TeV, photon energy spectrum discriminates different DM mediators &amp; allows 1TeV DM particle mass measurement to ~1%</a:t>
            </a:r>
            <a:br>
              <a:rPr lang="en-US" sz="1400" dirty="0">
                <a:latin typeface="Avenir Book" panose="02000503020000020003" pitchFamily="2" charset="0"/>
              </a:rPr>
            </a:br>
            <a:r>
              <a:rPr lang="en-US" sz="1400" dirty="0">
                <a:latin typeface="Avenir Book" panose="02000503020000020003" pitchFamily="2" charset="0"/>
                <a:hlinkClick r:id="rId2"/>
              </a:rPr>
              <a:t>https://arxiv.org/abs/2103.06006</a:t>
            </a:r>
            <a:r>
              <a:rPr lang="en-US" sz="1400" dirty="0">
                <a:latin typeface="Avenir Book" panose="02000503020000020003" pitchFamily="2" charset="0"/>
              </a:rPr>
              <a:t> </a:t>
            </a:r>
          </a:p>
        </p:txBody>
      </p:sp>
      <p:grpSp>
        <p:nvGrpSpPr>
          <p:cNvPr id="12" name="Group 11">
            <a:extLst>
              <a:ext uri="{FF2B5EF4-FFF2-40B4-BE49-F238E27FC236}">
                <a16:creationId xmlns:a16="http://schemas.microsoft.com/office/drawing/2014/main" id="{A9FDFCA5-86EF-9D48-83A6-5E84CFEE6E56}"/>
              </a:ext>
            </a:extLst>
          </p:cNvPr>
          <p:cNvGrpSpPr/>
          <p:nvPr/>
        </p:nvGrpSpPr>
        <p:grpSpPr>
          <a:xfrm>
            <a:off x="4953759" y="3806413"/>
            <a:ext cx="3767401" cy="2699425"/>
            <a:chOff x="73087" y="4295057"/>
            <a:chExt cx="4513676" cy="3127815"/>
          </a:xfrm>
        </p:grpSpPr>
        <p:pic>
          <p:nvPicPr>
            <p:cNvPr id="13" name="Picture 12" descr="Graphical user interface, application&#10;&#10;Description automatically generated">
              <a:extLst>
                <a:ext uri="{FF2B5EF4-FFF2-40B4-BE49-F238E27FC236}">
                  <a16:creationId xmlns:a16="http://schemas.microsoft.com/office/drawing/2014/main" id="{CA533DA9-139E-6C44-9F0F-9F158C178ED0}"/>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73087" y="4295057"/>
              <a:ext cx="4513676" cy="3127815"/>
            </a:xfrm>
            <a:prstGeom prst="rect">
              <a:avLst/>
            </a:prstGeom>
          </p:spPr>
        </p:pic>
        <p:sp>
          <p:nvSpPr>
            <p:cNvPr id="14" name="TextBox 13">
              <a:extLst>
                <a:ext uri="{FF2B5EF4-FFF2-40B4-BE49-F238E27FC236}">
                  <a16:creationId xmlns:a16="http://schemas.microsoft.com/office/drawing/2014/main" id="{BC5A81C1-6F6F-7F4A-A1AC-3FE0D3AAF638}"/>
                </a:ext>
              </a:extLst>
            </p:cNvPr>
            <p:cNvSpPr txBox="1"/>
            <p:nvPr/>
          </p:nvSpPr>
          <p:spPr>
            <a:xfrm>
              <a:off x="2523036" y="4417481"/>
              <a:ext cx="1508006" cy="285295"/>
            </a:xfrm>
            <a:prstGeom prst="rect">
              <a:avLst/>
            </a:prstGeom>
            <a:noFill/>
          </p:spPr>
          <p:txBody>
            <a:bodyPr wrap="none" rtlCol="0">
              <a:spAutoFit/>
            </a:bodyPr>
            <a:lstStyle/>
            <a:p>
              <a:r>
                <a:rPr lang="en-US" sz="1000" dirty="0">
                  <a:solidFill>
                    <a:schemeClr val="bg1">
                      <a:lumMod val="50000"/>
                    </a:schemeClr>
                  </a:solidFill>
                </a:rPr>
                <a:t>CLIC 3TeV, </a:t>
              </a:r>
              <a:r>
                <a:rPr lang="en-US" sz="1000" dirty="0" err="1">
                  <a:solidFill>
                    <a:schemeClr val="bg1">
                      <a:lumMod val="50000"/>
                    </a:schemeClr>
                  </a:solidFill>
                </a:rPr>
                <a:t>geY</a:t>
              </a:r>
              <a:r>
                <a:rPr lang="en-US" sz="1000" dirty="0">
                  <a:solidFill>
                    <a:schemeClr val="bg1">
                      <a:lumMod val="50000"/>
                    </a:schemeClr>
                  </a:solidFill>
                </a:rPr>
                <a:t>=1</a:t>
              </a:r>
            </a:p>
          </p:txBody>
        </p:sp>
      </p:grpSp>
      <p:grpSp>
        <p:nvGrpSpPr>
          <p:cNvPr id="28" name="Group 27">
            <a:extLst>
              <a:ext uri="{FF2B5EF4-FFF2-40B4-BE49-F238E27FC236}">
                <a16:creationId xmlns:a16="http://schemas.microsoft.com/office/drawing/2014/main" id="{5D83428E-7067-F74E-A357-D19429AEB5C4}"/>
              </a:ext>
            </a:extLst>
          </p:cNvPr>
          <p:cNvGrpSpPr/>
          <p:nvPr/>
        </p:nvGrpSpPr>
        <p:grpSpPr>
          <a:xfrm>
            <a:off x="2856855" y="1628971"/>
            <a:ext cx="1355377" cy="2058450"/>
            <a:chOff x="16764000" y="7280108"/>
            <a:chExt cx="2319828" cy="4284862"/>
          </a:xfrm>
        </p:grpSpPr>
        <p:pic>
          <p:nvPicPr>
            <p:cNvPr id="27" name="Picture 26" descr="Diagram&#10;&#10;Description automatically generated">
              <a:extLst>
                <a:ext uri="{FF2B5EF4-FFF2-40B4-BE49-F238E27FC236}">
                  <a16:creationId xmlns:a16="http://schemas.microsoft.com/office/drawing/2014/main" id="{FF50DC77-21AC-EF4C-B8E0-B25B94312720}"/>
                </a:ext>
              </a:extLst>
            </p:cNvPr>
            <p:cNvPicPr>
              <a:picLocks noChangeAspect="1"/>
            </p:cNvPicPr>
            <p:nvPr/>
          </p:nvPicPr>
          <p:blipFill rotWithShape="1">
            <a:blip r:embed="rId4">
              <a:extLst>
                <a:ext uri="{28A0092B-C50C-407E-A947-70E740481C1C}">
                  <a14:useLocalDpi xmlns:a14="http://schemas.microsoft.com/office/drawing/2010/main" val="0"/>
                </a:ext>
              </a:extLst>
            </a:blip>
            <a:srcRect l="51757"/>
            <a:stretch/>
          </p:blipFill>
          <p:spPr>
            <a:xfrm>
              <a:off x="16764000" y="9469417"/>
              <a:ext cx="2279864" cy="2095553"/>
            </a:xfrm>
            <a:prstGeom prst="rect">
              <a:avLst/>
            </a:prstGeom>
          </p:spPr>
        </p:pic>
        <p:pic>
          <p:nvPicPr>
            <p:cNvPr id="19" name="Picture 18" descr="Diagram&#10;&#10;Description automatically generated">
              <a:extLst>
                <a:ext uri="{FF2B5EF4-FFF2-40B4-BE49-F238E27FC236}">
                  <a16:creationId xmlns:a16="http://schemas.microsoft.com/office/drawing/2014/main" id="{33B50C4A-4C7A-C54A-AD12-2988C4D867D5}"/>
                </a:ext>
              </a:extLst>
            </p:cNvPr>
            <p:cNvPicPr>
              <a:picLocks noChangeAspect="1"/>
            </p:cNvPicPr>
            <p:nvPr/>
          </p:nvPicPr>
          <p:blipFill rotWithShape="1">
            <a:blip r:embed="rId4">
              <a:extLst>
                <a:ext uri="{28A0092B-C50C-407E-A947-70E740481C1C}">
                  <a14:useLocalDpi xmlns:a14="http://schemas.microsoft.com/office/drawing/2010/main" val="0"/>
                </a:ext>
              </a:extLst>
            </a:blip>
            <a:srcRect r="51991"/>
            <a:stretch/>
          </p:blipFill>
          <p:spPr>
            <a:xfrm>
              <a:off x="16815050" y="7280108"/>
              <a:ext cx="2268778" cy="2095553"/>
            </a:xfrm>
            <a:prstGeom prst="rect">
              <a:avLst/>
            </a:prstGeom>
          </p:spPr>
        </p:pic>
        <p:sp>
          <p:nvSpPr>
            <p:cNvPr id="20" name="Oval 19">
              <a:extLst>
                <a:ext uri="{FF2B5EF4-FFF2-40B4-BE49-F238E27FC236}">
                  <a16:creationId xmlns:a16="http://schemas.microsoft.com/office/drawing/2014/main" id="{C91BF2C7-2BD2-7148-B3BF-F4C20D672A4C}"/>
                </a:ext>
              </a:extLst>
            </p:cNvPr>
            <p:cNvSpPr/>
            <p:nvPr/>
          </p:nvSpPr>
          <p:spPr>
            <a:xfrm>
              <a:off x="17648981" y="8344124"/>
              <a:ext cx="474146" cy="55830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00"/>
            </a:p>
          </p:txBody>
        </p:sp>
        <p:sp>
          <p:nvSpPr>
            <p:cNvPr id="21" name="Oval 20">
              <a:extLst>
                <a:ext uri="{FF2B5EF4-FFF2-40B4-BE49-F238E27FC236}">
                  <a16:creationId xmlns:a16="http://schemas.microsoft.com/office/drawing/2014/main" id="{3D158144-314F-334E-AD33-5AAC888543E2}"/>
                </a:ext>
              </a:extLst>
            </p:cNvPr>
            <p:cNvSpPr/>
            <p:nvPr/>
          </p:nvSpPr>
          <p:spPr>
            <a:xfrm>
              <a:off x="17816681" y="10633958"/>
              <a:ext cx="474146" cy="55830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00"/>
            </a:p>
          </p:txBody>
        </p:sp>
      </p:grpSp>
      <p:sp>
        <p:nvSpPr>
          <p:cNvPr id="22" name="Content Placeholder 5">
            <a:extLst>
              <a:ext uri="{FF2B5EF4-FFF2-40B4-BE49-F238E27FC236}">
                <a16:creationId xmlns:a16="http://schemas.microsoft.com/office/drawing/2014/main" id="{66FCBE70-E482-9747-9109-54F728FA7E59}"/>
              </a:ext>
            </a:extLst>
          </p:cNvPr>
          <p:cNvSpPr txBox="1">
            <a:spLocks/>
          </p:cNvSpPr>
          <p:nvPr/>
        </p:nvSpPr>
        <p:spPr>
          <a:xfrm>
            <a:off x="227708" y="1647593"/>
            <a:ext cx="2658027" cy="1953715"/>
          </a:xfrm>
          <a:prstGeom prst="rect">
            <a:avLst/>
          </a:prstGeom>
        </p:spPr>
        <p:txBody>
          <a:bodyPr lIns="50282" tIns="25141" rIns="50282" bIns="25141">
            <a:noAutofit/>
          </a:bodyPr>
          <a:lstStyle>
            <a:lvl1pPr marL="0" indent="0" algn="ctr" defTabSz="754228" rtl="0" eaLnBrk="1" latinLnBrk="0" hangingPunct="1">
              <a:lnSpc>
                <a:spcPct val="90000"/>
              </a:lnSpc>
              <a:spcBef>
                <a:spcPts val="825"/>
              </a:spcBef>
              <a:buFont typeface="Arial"/>
              <a:buNone/>
              <a:defRPr sz="2100" b="0" i="0" kern="1200" baseline="0">
                <a:solidFill>
                  <a:schemeClr val="tx1"/>
                </a:solidFill>
                <a:latin typeface="Avenir Book" charset="0"/>
                <a:ea typeface="Avenir Book" charset="0"/>
                <a:cs typeface="Avenir Book" charset="0"/>
              </a:defRPr>
            </a:lvl1pPr>
            <a:lvl2pPr marL="377115" indent="0" algn="ctr" defTabSz="754228" rtl="0" eaLnBrk="1" latinLnBrk="0" hangingPunct="1">
              <a:lnSpc>
                <a:spcPct val="90000"/>
              </a:lnSpc>
              <a:spcBef>
                <a:spcPts val="413"/>
              </a:spcBef>
              <a:buFont typeface="Arial"/>
              <a:buNone/>
              <a:defRPr sz="2000" b="0" i="0" kern="1200">
                <a:solidFill>
                  <a:schemeClr val="tx1"/>
                </a:solidFill>
                <a:latin typeface="Avenir Book" charset="0"/>
                <a:ea typeface="Avenir Book" charset="0"/>
                <a:cs typeface="Avenir Book" charset="0"/>
              </a:defRPr>
            </a:lvl2pPr>
            <a:lvl3pPr marL="754228" indent="0" algn="ctr" defTabSz="754228" rtl="0" eaLnBrk="1" latinLnBrk="0" hangingPunct="1">
              <a:lnSpc>
                <a:spcPct val="90000"/>
              </a:lnSpc>
              <a:spcBef>
                <a:spcPts val="413"/>
              </a:spcBef>
              <a:buFont typeface="Arial"/>
              <a:buNone/>
              <a:defRPr sz="1700" b="0" i="0" kern="1200">
                <a:solidFill>
                  <a:schemeClr val="tx1"/>
                </a:solidFill>
                <a:latin typeface="Avenir Book" charset="0"/>
                <a:ea typeface="Avenir Book" charset="0"/>
                <a:cs typeface="Avenir Book" charset="0"/>
              </a:defRPr>
            </a:lvl3pPr>
            <a:lvl4pPr marL="1131343" indent="0" algn="ctr" defTabSz="754228" rtl="0" eaLnBrk="1" latinLnBrk="0" hangingPunct="1">
              <a:lnSpc>
                <a:spcPct val="90000"/>
              </a:lnSpc>
              <a:spcBef>
                <a:spcPts val="413"/>
              </a:spcBef>
              <a:buFont typeface="Arial"/>
              <a:buNone/>
              <a:defRPr sz="1500" b="0" i="0" kern="1200">
                <a:solidFill>
                  <a:schemeClr val="tx1"/>
                </a:solidFill>
                <a:latin typeface="Avenir Book" charset="0"/>
                <a:ea typeface="Avenir Book" charset="0"/>
                <a:cs typeface="Avenir Book" charset="0"/>
              </a:defRPr>
            </a:lvl4pPr>
            <a:lvl5pPr marL="1508459" indent="0" algn="ctr" defTabSz="754228" rtl="0" eaLnBrk="1" latinLnBrk="0" hangingPunct="1">
              <a:lnSpc>
                <a:spcPct val="90000"/>
              </a:lnSpc>
              <a:spcBef>
                <a:spcPts val="413"/>
              </a:spcBef>
              <a:buFont typeface="Arial"/>
              <a:buNone/>
              <a:defRPr sz="1500" b="0" i="0" kern="1200">
                <a:solidFill>
                  <a:schemeClr val="tx1"/>
                </a:solidFill>
                <a:latin typeface="Avenir Book" charset="0"/>
                <a:ea typeface="Avenir Book" charset="0"/>
                <a:cs typeface="Avenir Book" charset="0"/>
              </a:defRPr>
            </a:lvl5pPr>
            <a:lvl6pPr marL="2074129"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6pPr>
            <a:lvl7pPr marL="2451244"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7pPr>
            <a:lvl8pPr marL="2828360"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8pPr>
            <a:lvl9pPr marL="3205475"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9pPr>
          </a:lstStyle>
          <a:p>
            <a:pPr algn="l">
              <a:spcAft>
                <a:spcPts val="500"/>
              </a:spcAft>
            </a:pPr>
            <a:br>
              <a:rPr lang="en-US" sz="600" dirty="0"/>
            </a:br>
            <a:r>
              <a:rPr lang="en-US" sz="1400" b="1" dirty="0">
                <a:latin typeface="Avenir Book" panose="02000503020000020003" pitchFamily="2" charset="0"/>
              </a:rPr>
              <a:t>Search for heavy neutrinos</a:t>
            </a:r>
            <a:br>
              <a:rPr lang="en-US" sz="1400" dirty="0">
                <a:latin typeface="Avenir Book" panose="02000503020000020003" pitchFamily="2" charset="0"/>
              </a:rPr>
            </a:br>
            <a:r>
              <a:rPr lang="en-US" sz="900" dirty="0">
                <a:solidFill>
                  <a:srgbClr val="FF0000"/>
                </a:solidFill>
                <a:latin typeface="Wingdings"/>
                <a:ea typeface="Wingdings"/>
                <a:cs typeface="Wingdings"/>
                <a:sym typeface="Wingdings"/>
              </a:rPr>
              <a:t></a:t>
            </a:r>
            <a:r>
              <a:rPr lang="en-US" sz="1800" dirty="0"/>
              <a:t> </a:t>
            </a:r>
            <a:r>
              <a:rPr lang="en-US" sz="1400" dirty="0" err="1">
                <a:latin typeface="Avenir Book" panose="02000503020000020003" pitchFamily="2" charset="0"/>
              </a:rPr>
              <a:t>e+e</a:t>
            </a:r>
            <a:r>
              <a:rPr lang="en-US" sz="1400" dirty="0">
                <a:latin typeface="Avenir Book" panose="02000503020000020003" pitchFamily="2" charset="0"/>
              </a:rPr>
              <a:t>- -&gt; </a:t>
            </a:r>
            <a:r>
              <a:rPr lang="en-US" sz="1400" dirty="0" err="1">
                <a:latin typeface="Avenir Book" panose="02000503020000020003" pitchFamily="2" charset="0"/>
              </a:rPr>
              <a:t>N</a:t>
            </a:r>
            <a:r>
              <a:rPr lang="en-US" sz="1400" dirty="0" err="1">
                <a:latin typeface="Symbol" pitchFamily="2" charset="2"/>
              </a:rPr>
              <a:t>n</a:t>
            </a:r>
            <a:r>
              <a:rPr lang="en-US" sz="1400" dirty="0">
                <a:latin typeface="+mn-lt"/>
              </a:rPr>
              <a:t> </a:t>
            </a:r>
            <a:r>
              <a:rPr lang="en-US" sz="1400" dirty="0">
                <a:latin typeface="Avenir Book" panose="02000503020000020003" pitchFamily="2" charset="0"/>
              </a:rPr>
              <a:t>-&gt; </a:t>
            </a:r>
            <a:r>
              <a:rPr lang="en-US" sz="1400" dirty="0" err="1">
                <a:latin typeface="Avenir Book" panose="02000503020000020003" pitchFamily="2" charset="0"/>
              </a:rPr>
              <a:t>qql</a:t>
            </a:r>
            <a:r>
              <a:rPr lang="en-US" sz="1400" dirty="0" err="1">
                <a:latin typeface="Symbol" pitchFamily="2" charset="2"/>
              </a:rPr>
              <a:t>n</a:t>
            </a:r>
            <a:r>
              <a:rPr lang="en-US" sz="1400" dirty="0">
                <a:latin typeface="+mn-lt"/>
              </a:rPr>
              <a:t> </a:t>
            </a:r>
            <a:r>
              <a:rPr lang="en-US" sz="1400" dirty="0">
                <a:latin typeface="Avenir Book" panose="02000503020000020003" pitchFamily="2" charset="0"/>
              </a:rPr>
              <a:t>signature allows full reconstruction of N</a:t>
            </a:r>
            <a:br>
              <a:rPr lang="en-US" sz="1400" dirty="0">
                <a:latin typeface="+mn-lt"/>
              </a:rPr>
            </a:br>
            <a:r>
              <a:rPr lang="en-US" sz="900" dirty="0">
                <a:solidFill>
                  <a:srgbClr val="FF0000"/>
                </a:solidFill>
                <a:latin typeface="Wingdings"/>
                <a:ea typeface="Wingdings"/>
                <a:cs typeface="Wingdings"/>
                <a:sym typeface="Wingdings"/>
              </a:rPr>
              <a:t></a:t>
            </a:r>
            <a:r>
              <a:rPr lang="en-US" sz="1800" dirty="0"/>
              <a:t> </a:t>
            </a:r>
            <a:r>
              <a:rPr lang="en-US" sz="1400" dirty="0">
                <a:latin typeface="Avenir Book" panose="02000503020000020003" pitchFamily="2" charset="0"/>
              </a:rPr>
              <a:t>BDT separates signal from SM; beam backgrounds included.</a:t>
            </a:r>
            <a:br>
              <a:rPr lang="en-US" sz="1400" dirty="0">
                <a:latin typeface="Avenir Book" panose="02000503020000020003" pitchFamily="2" charset="0"/>
              </a:rPr>
            </a:br>
            <a:r>
              <a:rPr lang="en-US" sz="900" dirty="0">
                <a:solidFill>
                  <a:srgbClr val="FF0000"/>
                </a:solidFill>
                <a:latin typeface="Wingdings"/>
                <a:ea typeface="Wingdings"/>
                <a:cs typeface="Wingdings"/>
                <a:sym typeface="Wingdings"/>
              </a:rPr>
              <a:t></a:t>
            </a:r>
            <a:r>
              <a:rPr lang="en-US" sz="1800" dirty="0"/>
              <a:t> </a:t>
            </a:r>
            <a:r>
              <a:rPr lang="en-US" sz="1400" dirty="0">
                <a:latin typeface="Avenir Book" panose="02000503020000020003" pitchFamily="2" charset="0"/>
              </a:rPr>
              <a:t>cross-section limits converted to mass (</a:t>
            </a:r>
            <a:r>
              <a:rPr lang="en-US" sz="1400" i="1" dirty="0" err="1">
                <a:latin typeface="Avenir Book" panose="02000503020000020003" pitchFamily="2" charset="0"/>
              </a:rPr>
              <a:t>m</a:t>
            </a:r>
            <a:r>
              <a:rPr lang="en-US" sz="1400" baseline="-25000" dirty="0" err="1">
                <a:latin typeface="Avenir Book" panose="02000503020000020003" pitchFamily="2" charset="0"/>
              </a:rPr>
              <a:t>N</a:t>
            </a:r>
            <a:r>
              <a:rPr lang="en-US" sz="1400" dirty="0">
                <a:latin typeface="Avenir Book" panose="02000503020000020003" pitchFamily="2" charset="0"/>
              </a:rPr>
              <a:t>) coupling (</a:t>
            </a:r>
            <a:r>
              <a:rPr lang="en-US" sz="1400" i="1" dirty="0">
                <a:latin typeface="Avenir Book" panose="02000503020000020003" pitchFamily="2" charset="0"/>
              </a:rPr>
              <a:t>V</a:t>
            </a:r>
            <a:r>
              <a:rPr lang="en-US" sz="1400" baseline="-25000" dirty="0">
                <a:latin typeface="Avenir Book" panose="02000503020000020003" pitchFamily="2" charset="0"/>
              </a:rPr>
              <a:t>IN</a:t>
            </a:r>
            <a:r>
              <a:rPr lang="en-US" sz="1400" dirty="0">
                <a:latin typeface="Avenir Book" panose="02000503020000020003" pitchFamily="2" charset="0"/>
              </a:rPr>
              <a:t>) plane</a:t>
            </a:r>
          </a:p>
        </p:txBody>
      </p:sp>
      <p:grpSp>
        <p:nvGrpSpPr>
          <p:cNvPr id="29" name="Group 28">
            <a:extLst>
              <a:ext uri="{FF2B5EF4-FFF2-40B4-BE49-F238E27FC236}">
                <a16:creationId xmlns:a16="http://schemas.microsoft.com/office/drawing/2014/main" id="{395163C6-05D1-B344-B0F7-57B0921EB9E1}"/>
              </a:ext>
            </a:extLst>
          </p:cNvPr>
          <p:cNvGrpSpPr/>
          <p:nvPr/>
        </p:nvGrpSpPr>
        <p:grpSpPr>
          <a:xfrm>
            <a:off x="9847651" y="1839792"/>
            <a:ext cx="2349792" cy="3639619"/>
            <a:chOff x="19695302" y="3679583"/>
            <a:chExt cx="4699583" cy="7279237"/>
          </a:xfrm>
        </p:grpSpPr>
        <p:pic>
          <p:nvPicPr>
            <p:cNvPr id="25" name="Picture 24" descr="CLIC-Theory-Final-HQ-nologo.jpg">
              <a:extLst>
                <a:ext uri="{FF2B5EF4-FFF2-40B4-BE49-F238E27FC236}">
                  <a16:creationId xmlns:a16="http://schemas.microsoft.com/office/drawing/2014/main" id="{31842312-CED9-9B46-8742-AAEB87ADF64D}"/>
                </a:ext>
              </a:extLst>
            </p:cNvPr>
            <p:cNvPicPr>
              <a:picLocks noChangeAspect="1"/>
            </p:cNvPicPr>
            <p:nvPr/>
          </p:nvPicPr>
          <p:blipFill rotWithShape="1">
            <a:blip r:embed="rId5">
              <a:extLst>
                <a:ext uri="{28A0092B-C50C-407E-A947-70E740481C1C}">
                  <a14:useLocalDpi xmlns:a14="http://schemas.microsoft.com/office/drawing/2010/main" val="0"/>
                </a:ext>
              </a:extLst>
            </a:blip>
            <a:srcRect l="14100" r="20654"/>
            <a:stretch/>
          </p:blipFill>
          <p:spPr bwMode="auto">
            <a:xfrm>
              <a:off x="19699554" y="3758795"/>
              <a:ext cx="4695331" cy="7196400"/>
            </a:xfrm>
            <a:prstGeom prst="rect">
              <a:avLst/>
            </a:prstGeom>
          </p:spPr>
        </p:pic>
        <p:sp>
          <p:nvSpPr>
            <p:cNvPr id="26" name="Rectangle">
              <a:extLst>
                <a:ext uri="{FF2B5EF4-FFF2-40B4-BE49-F238E27FC236}">
                  <a16:creationId xmlns:a16="http://schemas.microsoft.com/office/drawing/2014/main" id="{FB829B26-2103-6449-922F-67B8138F95D6}"/>
                </a:ext>
              </a:extLst>
            </p:cNvPr>
            <p:cNvSpPr/>
            <p:nvPr/>
          </p:nvSpPr>
          <p:spPr bwMode="auto">
            <a:xfrm>
              <a:off x="19695302" y="3679583"/>
              <a:ext cx="4111753" cy="7279237"/>
            </a:xfrm>
            <a:prstGeom prst="rect">
              <a:avLst/>
            </a:prstGeom>
            <a:gradFill>
              <a:gsLst>
                <a:gs pos="0">
                  <a:srgbClr val="FFFFFF">
                    <a:alpha val="0"/>
                  </a:srgbClr>
                </a:gs>
                <a:gs pos="100000">
                  <a:srgbClr val="FFFFFF"/>
                </a:gs>
              </a:gsLst>
              <a:lin ang="10800000"/>
            </a:gradFill>
            <a:ln w="12700">
              <a:miter lim="400000"/>
            </a:ln>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grpSp>
      <p:grpSp>
        <p:nvGrpSpPr>
          <p:cNvPr id="34" name="Group 33">
            <a:extLst>
              <a:ext uri="{FF2B5EF4-FFF2-40B4-BE49-F238E27FC236}">
                <a16:creationId xmlns:a16="http://schemas.microsoft.com/office/drawing/2014/main" id="{82A59E71-17C0-D146-911B-A923C232EC07}"/>
              </a:ext>
            </a:extLst>
          </p:cNvPr>
          <p:cNvGrpSpPr/>
          <p:nvPr/>
        </p:nvGrpSpPr>
        <p:grpSpPr>
          <a:xfrm>
            <a:off x="249703" y="3789040"/>
            <a:ext cx="3817665" cy="2801283"/>
            <a:chOff x="4084882" y="3745291"/>
            <a:chExt cx="3817665" cy="2801283"/>
          </a:xfrm>
        </p:grpSpPr>
        <p:pic>
          <p:nvPicPr>
            <p:cNvPr id="35" name="Picture 34" descr="Graphical user interface, application&#10;&#10;Description automatically generated">
              <a:extLst>
                <a:ext uri="{FF2B5EF4-FFF2-40B4-BE49-F238E27FC236}">
                  <a16:creationId xmlns:a16="http://schemas.microsoft.com/office/drawing/2014/main" id="{B4AE16AD-C0A4-6E4A-BDB1-2E4C401809E0}"/>
                </a:ext>
              </a:extLst>
            </p:cNvPr>
            <p:cNvPicPr>
              <a:picLocks noChangeAspect="1"/>
            </p:cNvPicPr>
            <p:nvPr/>
          </p:nvPicPr>
          <p:blipFill rotWithShape="1">
            <a:blip r:embed="rId6">
              <a:extLst>
                <a:ext uri="{28A0092B-C50C-407E-A947-70E740481C1C}">
                  <a14:useLocalDpi xmlns:a14="http://schemas.microsoft.com/office/drawing/2010/main" val="0"/>
                </a:ext>
              </a:extLst>
            </a:blip>
            <a:srcRect l="23638" t="29000" r="27032" b="15350"/>
            <a:stretch/>
          </p:blipFill>
          <p:spPr>
            <a:xfrm>
              <a:off x="4084882" y="3745291"/>
              <a:ext cx="3817665" cy="2691647"/>
            </a:xfrm>
            <a:prstGeom prst="rect">
              <a:avLst/>
            </a:prstGeom>
          </p:spPr>
        </p:pic>
        <p:sp>
          <p:nvSpPr>
            <p:cNvPr id="36" name="TextBox 35">
              <a:extLst>
                <a:ext uri="{FF2B5EF4-FFF2-40B4-BE49-F238E27FC236}">
                  <a16:creationId xmlns:a16="http://schemas.microsoft.com/office/drawing/2014/main" id="{8C146FC1-2187-4640-B0C2-46536E1C23EE}"/>
                </a:ext>
              </a:extLst>
            </p:cNvPr>
            <p:cNvSpPr txBox="1"/>
            <p:nvPr/>
          </p:nvSpPr>
          <p:spPr>
            <a:xfrm>
              <a:off x="4486197" y="6208020"/>
              <a:ext cx="2031325"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white">
                      <a:lumMod val="65000"/>
                    </a:prstClr>
                  </a:solidFill>
                  <a:effectLst/>
                  <a:uLnTx/>
                  <a:uFillTx/>
                  <a:latin typeface="Calibri" panose="020F0502020204030204"/>
                  <a:cs typeface="+mn-cs"/>
                </a:rPr>
                <a:t>LHC analysis: [1812.08750], </a:t>
              </a:r>
              <a:br>
                <a:rPr kumimoji="0" lang="en-US" sz="800" b="0" i="0" u="none" strike="noStrike" kern="0" cap="none" spc="0" normalizeH="0" baseline="0" noProof="0" dirty="0">
                  <a:ln>
                    <a:noFill/>
                  </a:ln>
                  <a:solidFill>
                    <a:prstClr val="white">
                      <a:lumMod val="65000"/>
                    </a:prstClr>
                  </a:solidFill>
                  <a:effectLst/>
                  <a:uLnTx/>
                  <a:uFillTx/>
                  <a:latin typeface="Calibri" panose="020F0502020204030204"/>
                  <a:cs typeface="+mn-cs"/>
                </a:rPr>
              </a:br>
              <a:r>
                <a:rPr kumimoji="0" lang="en-US" sz="800" b="0" i="0" u="none" strike="noStrike" kern="0" cap="none" spc="0" normalizeH="0" baseline="0" noProof="0" dirty="0">
                  <a:ln>
                    <a:noFill/>
                  </a:ln>
                  <a:solidFill>
                    <a:prstClr val="white">
                      <a:lumMod val="65000"/>
                    </a:prstClr>
                  </a:solidFill>
                  <a:effectLst/>
                  <a:uLnTx/>
                  <a:uFillTx/>
                  <a:latin typeface="Calibri" panose="020F0502020204030204"/>
                  <a:cs typeface="+mn-cs"/>
                </a:rPr>
                <a:t>different assumption </a:t>
              </a:r>
              <a:r>
                <a:rPr kumimoji="0" lang="en-US" sz="800" b="0" i="1" u="none" strike="noStrike" kern="0" cap="none" spc="0" normalizeH="0" baseline="0" noProof="0" dirty="0" err="1">
                  <a:ln>
                    <a:noFill/>
                  </a:ln>
                  <a:solidFill>
                    <a:prstClr val="white">
                      <a:lumMod val="65000"/>
                    </a:prstClr>
                  </a:solidFill>
                  <a:effectLst/>
                  <a:uLnTx/>
                  <a:uFillTx/>
                  <a:latin typeface="Calibri" panose="020F0502020204030204"/>
                  <a:cs typeface="+mn-cs"/>
                </a:rPr>
                <a:t>V</a:t>
              </a:r>
              <a:r>
                <a:rPr kumimoji="0" lang="en-US" sz="800" b="0" i="1" u="none" strike="noStrike" kern="0" cap="none" spc="0" normalizeH="0" baseline="-25000" noProof="0" dirty="0" err="1">
                  <a:ln>
                    <a:noFill/>
                  </a:ln>
                  <a:solidFill>
                    <a:prstClr val="white">
                      <a:lumMod val="65000"/>
                    </a:prstClr>
                  </a:solidFill>
                  <a:effectLst/>
                  <a:uLnTx/>
                  <a:uFillTx/>
                  <a:latin typeface="Calibri" panose="020F0502020204030204"/>
                  <a:cs typeface="+mn-cs"/>
                </a:rPr>
                <a:t>eN</a:t>
              </a:r>
              <a:r>
                <a:rPr kumimoji="0" lang="en-US" sz="800" b="0" i="0" u="none" strike="noStrike" kern="0" cap="none" spc="0" normalizeH="0" baseline="0" noProof="0" dirty="0">
                  <a:ln>
                    <a:noFill/>
                  </a:ln>
                  <a:solidFill>
                    <a:prstClr val="white">
                      <a:lumMod val="65000"/>
                    </a:prstClr>
                  </a:solidFill>
                  <a:effectLst/>
                  <a:uLnTx/>
                  <a:uFillTx/>
                  <a:latin typeface="Calibri" panose="020F0502020204030204"/>
                  <a:cs typeface="+mn-cs"/>
                </a:rPr>
                <a:t> = </a:t>
              </a:r>
              <a:r>
                <a:rPr kumimoji="0" lang="en-US" sz="800" b="0" i="1" u="none" strike="noStrike" kern="0" cap="none" spc="0" normalizeH="0" baseline="0" noProof="0" dirty="0" err="1">
                  <a:ln>
                    <a:noFill/>
                  </a:ln>
                  <a:solidFill>
                    <a:prstClr val="white">
                      <a:lumMod val="65000"/>
                    </a:prstClr>
                  </a:solidFill>
                  <a:effectLst/>
                  <a:uLnTx/>
                  <a:uFillTx/>
                  <a:latin typeface="Calibri" panose="020F0502020204030204"/>
                  <a:cs typeface="+mn-cs"/>
                </a:rPr>
                <a:t>V</a:t>
              </a:r>
              <a:r>
                <a:rPr kumimoji="0" lang="en-US" sz="800" b="0" i="1" u="none" strike="noStrike" kern="0" cap="none" spc="0" normalizeH="0" baseline="-25000" noProof="0" dirty="0" err="1">
                  <a:ln>
                    <a:noFill/>
                  </a:ln>
                  <a:solidFill>
                    <a:prstClr val="white">
                      <a:lumMod val="65000"/>
                    </a:prstClr>
                  </a:solidFill>
                  <a:effectLst/>
                  <a:uLnTx/>
                  <a:uFillTx/>
                  <a:latin typeface="Calibri" panose="020F0502020204030204"/>
                  <a:cs typeface="+mn-cs"/>
                </a:rPr>
                <a:t>mN</a:t>
              </a:r>
              <a:r>
                <a:rPr kumimoji="0" lang="en-US" sz="800" b="0" i="0" u="none" strike="noStrike" kern="0" cap="none" spc="0" normalizeH="0" baseline="0" noProof="0" dirty="0">
                  <a:ln>
                    <a:noFill/>
                  </a:ln>
                  <a:solidFill>
                    <a:prstClr val="white">
                      <a:lumMod val="65000"/>
                    </a:prstClr>
                  </a:solidFill>
                  <a:effectLst/>
                  <a:uLnTx/>
                  <a:uFillTx/>
                  <a:latin typeface="Calibri" panose="020F0502020204030204"/>
                  <a:cs typeface="+mn-cs"/>
                </a:rPr>
                <a:t> ≠ </a:t>
              </a:r>
              <a:r>
                <a:rPr kumimoji="0" lang="en-US" sz="800" b="0" i="1" u="none" strike="noStrike" kern="0" cap="none" spc="0" normalizeH="0" baseline="0" noProof="0" dirty="0" err="1">
                  <a:ln>
                    <a:noFill/>
                  </a:ln>
                  <a:solidFill>
                    <a:prstClr val="white">
                      <a:lumMod val="65000"/>
                    </a:prstClr>
                  </a:solidFill>
                  <a:effectLst/>
                  <a:uLnTx/>
                  <a:uFillTx/>
                  <a:latin typeface="Calibri" panose="020F0502020204030204"/>
                  <a:cs typeface="+mn-cs"/>
                </a:rPr>
                <a:t>V</a:t>
              </a:r>
              <a:r>
                <a:rPr kumimoji="0" lang="en-US" sz="800" b="0" i="1" u="none" strike="noStrike" kern="0" cap="none" spc="0" normalizeH="0" baseline="-25000" noProof="0" dirty="0" err="1">
                  <a:ln>
                    <a:noFill/>
                  </a:ln>
                  <a:solidFill>
                    <a:prstClr val="white">
                      <a:lumMod val="65000"/>
                    </a:prstClr>
                  </a:solidFill>
                  <a:effectLst/>
                  <a:uLnTx/>
                  <a:uFillTx/>
                  <a:latin typeface="Symbol" pitchFamily="2" charset="2"/>
                  <a:cs typeface="+mn-cs"/>
                </a:rPr>
                <a:t>t</a:t>
              </a:r>
              <a:r>
                <a:rPr kumimoji="0" lang="en-US" sz="800" b="0" i="1" u="none" strike="noStrike" kern="0" cap="none" spc="0" normalizeH="0" baseline="-25000" noProof="0" dirty="0" err="1">
                  <a:ln>
                    <a:noFill/>
                  </a:ln>
                  <a:solidFill>
                    <a:prstClr val="white">
                      <a:lumMod val="65000"/>
                    </a:prstClr>
                  </a:solidFill>
                  <a:effectLst/>
                  <a:uLnTx/>
                  <a:uFillTx/>
                  <a:latin typeface="Calibri" panose="020F0502020204030204"/>
                  <a:cs typeface="+mn-cs"/>
                </a:rPr>
                <a:t>N</a:t>
              </a:r>
              <a:r>
                <a:rPr kumimoji="0" lang="en-US" sz="800" b="0" i="0" u="none" strike="noStrike" kern="0" cap="none" spc="0" normalizeH="0" baseline="0" noProof="0" dirty="0">
                  <a:ln>
                    <a:noFill/>
                  </a:ln>
                  <a:solidFill>
                    <a:prstClr val="white">
                      <a:lumMod val="65000"/>
                    </a:prstClr>
                  </a:solidFill>
                  <a:effectLst/>
                  <a:uLnTx/>
                  <a:uFillTx/>
                  <a:latin typeface="Calibri" panose="020F0502020204030204"/>
                  <a:cs typeface="+mn-cs"/>
                </a:rPr>
                <a:t> = 0</a:t>
              </a:r>
            </a:p>
          </p:txBody>
        </p:sp>
        <p:sp>
          <p:nvSpPr>
            <p:cNvPr id="37" name="Oval 36">
              <a:extLst>
                <a:ext uri="{FF2B5EF4-FFF2-40B4-BE49-F238E27FC236}">
                  <a16:creationId xmlns:a16="http://schemas.microsoft.com/office/drawing/2014/main" id="{38D6451C-77B9-FD49-B6BD-B2DB14EA85FF}"/>
                </a:ext>
              </a:extLst>
            </p:cNvPr>
            <p:cNvSpPr/>
            <p:nvPr/>
          </p:nvSpPr>
          <p:spPr>
            <a:xfrm>
              <a:off x="6672956" y="5013176"/>
              <a:ext cx="791196" cy="387599"/>
            </a:xfrm>
            <a:prstGeom prst="ellipse">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3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sp>
        <p:nvSpPr>
          <p:cNvPr id="4" name="Slide Number Placeholder 3">
            <a:extLst>
              <a:ext uri="{FF2B5EF4-FFF2-40B4-BE49-F238E27FC236}">
                <a16:creationId xmlns:a16="http://schemas.microsoft.com/office/drawing/2014/main" id="{E3D86790-4A43-FB4A-193F-0B0EB14CD9C9}"/>
              </a:ext>
            </a:extLst>
          </p:cNvPr>
          <p:cNvSpPr>
            <a:spLocks noGrp="1"/>
          </p:cNvSpPr>
          <p:nvPr>
            <p:ph type="sldNum" sz="quarter" idx="2"/>
          </p:nvPr>
        </p:nvSpPr>
        <p:spPr/>
        <p:txBody>
          <a:bodyPr/>
          <a:lstStyle/>
          <a:p>
            <a:fld id="{86CB4B4D-7CA3-9044-876B-883B54F8677D}" type="slidenum">
              <a:rPr lang="en-US" smtClean="0"/>
              <a:t>33</a:t>
            </a:fld>
            <a:endParaRPr lang="en-US" dirty="0"/>
          </a:p>
        </p:txBody>
      </p:sp>
    </p:spTree>
    <p:extLst>
      <p:ext uri="{BB962C8B-B14F-4D97-AF65-F5344CB8AC3E}">
        <p14:creationId xmlns:p14="http://schemas.microsoft.com/office/powerpoint/2010/main" val="4178641502"/>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C59A5-957E-254D-99E5-4379B8E1C337}"/>
              </a:ext>
            </a:extLst>
          </p:cNvPr>
          <p:cNvSpPr>
            <a:spLocks noGrp="1"/>
          </p:cNvSpPr>
          <p:nvPr>
            <p:ph type="title"/>
          </p:nvPr>
        </p:nvSpPr>
        <p:spPr/>
        <p:txBody>
          <a:bodyPr/>
          <a:lstStyle/>
          <a:p>
            <a:r>
              <a:rPr lang="en-US" dirty="0"/>
              <a:t>Summary and thanks </a:t>
            </a:r>
          </a:p>
        </p:txBody>
      </p:sp>
      <p:sp>
        <p:nvSpPr>
          <p:cNvPr id="3" name="Text Placeholder 2">
            <a:extLst>
              <a:ext uri="{FF2B5EF4-FFF2-40B4-BE49-F238E27FC236}">
                <a16:creationId xmlns:a16="http://schemas.microsoft.com/office/drawing/2014/main" id="{912D974E-A327-F840-81A1-B2A8399D7123}"/>
              </a:ext>
            </a:extLst>
          </p:cNvPr>
          <p:cNvSpPr>
            <a:spLocks noGrp="1"/>
          </p:cNvSpPr>
          <p:nvPr>
            <p:ph type="body" idx="1"/>
          </p:nvPr>
        </p:nvSpPr>
        <p:spPr>
          <a:xfrm>
            <a:off x="623392" y="1268760"/>
            <a:ext cx="10383124" cy="5040560"/>
          </a:xfrm>
        </p:spPr>
        <p:txBody>
          <a:bodyPr anchor="t"/>
          <a:lstStyle/>
          <a:p>
            <a:pPr marL="492125" indent="-333375"/>
            <a:r>
              <a:rPr lang="en-US" sz="2200" dirty="0"/>
              <a:t>CLIC studies focused on core technologies, X-band and nanobeam, for next ESU, well underway. </a:t>
            </a:r>
          </a:p>
          <a:p>
            <a:pPr marL="492125" indent="-333375"/>
            <a:r>
              <a:rPr lang="en-US" sz="2200" dirty="0"/>
              <a:t>Keep focus on both 380 GeV and multi-</a:t>
            </a:r>
            <a:r>
              <a:rPr lang="en-US" sz="2200" dirty="0" err="1"/>
              <a:t>TeV</a:t>
            </a:r>
            <a:r>
              <a:rPr lang="en-US" sz="2200" dirty="0"/>
              <a:t> performance and R&amp;D</a:t>
            </a:r>
          </a:p>
          <a:p>
            <a:pPr marL="492125" indent="-333375"/>
            <a:r>
              <a:rPr lang="en-US" sz="2200" dirty="0"/>
              <a:t>Greatly helped by studies of smaller linacs and systems using X-band technology </a:t>
            </a:r>
          </a:p>
          <a:p>
            <a:pPr marL="492125" indent="-333375"/>
            <a:r>
              <a:rPr lang="en-US" sz="2200" dirty="0"/>
              <a:t>Detector and physics studies continue at lower pace, also in many areas integrated or connected with ”Higgs-factory” studies, and wider Detector R&amp;D efforts</a:t>
            </a:r>
          </a:p>
          <a:p>
            <a:pPr marL="492125" indent="-333375"/>
            <a:endParaRPr lang="en-US" sz="2200" dirty="0"/>
          </a:p>
          <a:p>
            <a:pPr marL="492125" indent="-333375"/>
            <a:r>
              <a:rPr lang="en-US" sz="2200" dirty="0"/>
              <a:t>Thanks to Steinar </a:t>
            </a:r>
            <a:r>
              <a:rPr lang="en-US" sz="2200" dirty="0" err="1"/>
              <a:t>Stapnes</a:t>
            </a:r>
            <a:r>
              <a:rPr lang="en-US" sz="2200" dirty="0"/>
              <a:t> and to many CLIC accelerator colleagues for slides and inputs, and to Aidan Robson for the </a:t>
            </a:r>
            <a:r>
              <a:rPr lang="en-US" sz="2200" dirty="0" err="1"/>
              <a:t>CLICdp</a:t>
            </a:r>
            <a:r>
              <a:rPr lang="en-US" sz="2200" dirty="0"/>
              <a:t> slides</a:t>
            </a:r>
          </a:p>
          <a:p>
            <a:endParaRPr lang="en-US" sz="2200" dirty="0"/>
          </a:p>
        </p:txBody>
      </p:sp>
      <p:sp>
        <p:nvSpPr>
          <p:cNvPr id="5" name="Slide Number Placeholder 4">
            <a:extLst>
              <a:ext uri="{FF2B5EF4-FFF2-40B4-BE49-F238E27FC236}">
                <a16:creationId xmlns:a16="http://schemas.microsoft.com/office/drawing/2014/main" id="{691593C7-AF81-80C8-D816-329440A002E4}"/>
              </a:ext>
            </a:extLst>
          </p:cNvPr>
          <p:cNvSpPr>
            <a:spLocks noGrp="1"/>
          </p:cNvSpPr>
          <p:nvPr>
            <p:ph type="sldNum" sz="quarter" idx="2"/>
          </p:nvPr>
        </p:nvSpPr>
        <p:spPr/>
        <p:txBody>
          <a:bodyPr/>
          <a:lstStyle/>
          <a:p>
            <a:fld id="{86CB4B4D-7CA3-9044-876B-883B54F8677D}" type="slidenum">
              <a:rPr lang="en-US" smtClean="0"/>
              <a:t>34</a:t>
            </a:fld>
            <a:endParaRPr lang="en-US"/>
          </a:p>
        </p:txBody>
      </p:sp>
    </p:spTree>
    <p:extLst>
      <p:ext uri="{BB962C8B-B14F-4D97-AF65-F5344CB8AC3E}">
        <p14:creationId xmlns:p14="http://schemas.microsoft.com/office/powerpoint/2010/main" val="40506770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62400A6-D3F9-07C8-80E7-03C86653FD25}"/>
              </a:ext>
            </a:extLst>
          </p:cNvPr>
          <p:cNvSpPr>
            <a:spLocks noGrp="1"/>
          </p:cNvSpPr>
          <p:nvPr>
            <p:ph type="title"/>
          </p:nvPr>
        </p:nvSpPr>
        <p:spPr>
          <a:xfrm>
            <a:off x="-312712" y="275026"/>
            <a:ext cx="11376025" cy="1065742"/>
          </a:xfrm>
        </p:spPr>
        <p:txBody>
          <a:bodyPr anchor="t">
            <a:normAutofit/>
          </a:bodyPr>
          <a:lstStyle/>
          <a:p>
            <a:r>
              <a:rPr lang="en-GB" dirty="0"/>
              <a:t>Luminosity of future colliders</a:t>
            </a:r>
          </a:p>
        </p:txBody>
      </p:sp>
      <p:pic>
        <p:nvPicPr>
          <p:cNvPr id="6" name="Picture 5">
            <a:extLst>
              <a:ext uri="{FF2B5EF4-FFF2-40B4-BE49-F238E27FC236}">
                <a16:creationId xmlns:a16="http://schemas.microsoft.com/office/drawing/2014/main" id="{7FAB6F30-FD73-FBEA-8BF1-72BEF9EB4864}"/>
              </a:ext>
            </a:extLst>
          </p:cNvPr>
          <p:cNvPicPr>
            <a:picLocks noChangeAspect="1"/>
          </p:cNvPicPr>
          <p:nvPr/>
        </p:nvPicPr>
        <p:blipFill>
          <a:blip r:embed="rId3"/>
          <a:stretch>
            <a:fillRect/>
          </a:stretch>
        </p:blipFill>
        <p:spPr>
          <a:xfrm>
            <a:off x="1501" y="1196752"/>
            <a:ext cx="6094499" cy="3839533"/>
          </a:xfrm>
          <a:prstGeom prst="rect">
            <a:avLst/>
          </a:prstGeom>
          <a:noFill/>
        </p:spPr>
      </p:pic>
      <p:pic>
        <p:nvPicPr>
          <p:cNvPr id="9" name="Picture 8">
            <a:extLst>
              <a:ext uri="{FF2B5EF4-FFF2-40B4-BE49-F238E27FC236}">
                <a16:creationId xmlns:a16="http://schemas.microsoft.com/office/drawing/2014/main" id="{49E81A69-FCC1-A9DA-B5C2-5387A42D7E85}"/>
              </a:ext>
            </a:extLst>
          </p:cNvPr>
          <p:cNvPicPr>
            <a:picLocks noChangeAspect="1"/>
          </p:cNvPicPr>
          <p:nvPr/>
        </p:nvPicPr>
        <p:blipFill>
          <a:blip r:embed="rId4"/>
          <a:stretch>
            <a:fillRect/>
          </a:stretch>
        </p:blipFill>
        <p:spPr>
          <a:xfrm>
            <a:off x="6341356" y="1232392"/>
            <a:ext cx="5571018" cy="4199571"/>
          </a:xfrm>
          <a:prstGeom prst="rect">
            <a:avLst/>
          </a:prstGeom>
        </p:spPr>
      </p:pic>
      <p:sp>
        <p:nvSpPr>
          <p:cNvPr id="2" name="TextBox 1">
            <a:extLst>
              <a:ext uri="{FF2B5EF4-FFF2-40B4-BE49-F238E27FC236}">
                <a16:creationId xmlns:a16="http://schemas.microsoft.com/office/drawing/2014/main" id="{7EBCA2CD-1CA3-8631-43A8-3A5B71276347}"/>
              </a:ext>
            </a:extLst>
          </p:cNvPr>
          <p:cNvSpPr txBox="1"/>
          <p:nvPr/>
        </p:nvSpPr>
        <p:spPr>
          <a:xfrm>
            <a:off x="4655840" y="5522748"/>
            <a:ext cx="2535053" cy="276999"/>
          </a:xfrm>
          <a:prstGeom prst="rect">
            <a:avLst/>
          </a:prstGeom>
          <a:noFill/>
        </p:spPr>
        <p:txBody>
          <a:bodyPr wrap="none" lIns="0" tIns="0" rIns="0" bIns="0" rtlCol="0">
            <a:spAutoFit/>
          </a:bodyPr>
          <a:lstStyle/>
          <a:p>
            <a:pPr algn="l"/>
            <a:r>
              <a:rPr lang="en-GB" dirty="0"/>
              <a:t>Per IP, from Snowmass </a:t>
            </a:r>
          </a:p>
        </p:txBody>
      </p:sp>
      <p:sp>
        <p:nvSpPr>
          <p:cNvPr id="10" name="Slide Number Placeholder 9">
            <a:extLst>
              <a:ext uri="{FF2B5EF4-FFF2-40B4-BE49-F238E27FC236}">
                <a16:creationId xmlns:a16="http://schemas.microsoft.com/office/drawing/2014/main" id="{6EF829A0-6389-8826-42A8-19B06C848833}"/>
              </a:ext>
            </a:extLst>
          </p:cNvPr>
          <p:cNvSpPr>
            <a:spLocks noGrp="1"/>
          </p:cNvSpPr>
          <p:nvPr>
            <p:ph type="sldNum" sz="quarter" idx="12"/>
          </p:nvPr>
        </p:nvSpPr>
        <p:spPr/>
        <p:txBody>
          <a:bodyPr/>
          <a:lstStyle/>
          <a:p>
            <a:fld id="{36B5EA5A-BC32-A742-B11B-8E7414D5B535}" type="slidenum">
              <a:rPr lang="en-US" smtClean="0"/>
              <a:pPr/>
              <a:t>35</a:t>
            </a:fld>
            <a:endParaRPr lang="en-US" dirty="0"/>
          </a:p>
        </p:txBody>
      </p:sp>
    </p:spTree>
    <p:extLst>
      <p:ext uri="{BB962C8B-B14F-4D97-AF65-F5344CB8AC3E}">
        <p14:creationId xmlns:p14="http://schemas.microsoft.com/office/powerpoint/2010/main" val="23276739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97038-5404-DA8E-8484-63CF1151BFAF}"/>
              </a:ext>
            </a:extLst>
          </p:cNvPr>
          <p:cNvSpPr>
            <a:spLocks noGrp="1"/>
          </p:cNvSpPr>
          <p:nvPr>
            <p:ph type="title"/>
          </p:nvPr>
        </p:nvSpPr>
        <p:spPr/>
        <p:txBody>
          <a:bodyPr/>
          <a:lstStyle/>
          <a:p>
            <a:r>
              <a:rPr lang="en-GB" dirty="0"/>
              <a:t>Personnel estimate and cost – and Higgs factories </a:t>
            </a:r>
          </a:p>
        </p:txBody>
      </p:sp>
      <p:pic>
        <p:nvPicPr>
          <p:cNvPr id="6" name="Picture 5">
            <a:extLst>
              <a:ext uri="{FF2B5EF4-FFF2-40B4-BE49-F238E27FC236}">
                <a16:creationId xmlns:a16="http://schemas.microsoft.com/office/drawing/2014/main" id="{FBABB5A1-CDD0-FF30-AA64-A7962323F51D}"/>
              </a:ext>
            </a:extLst>
          </p:cNvPr>
          <p:cNvPicPr>
            <a:picLocks noChangeAspect="1"/>
          </p:cNvPicPr>
          <p:nvPr/>
        </p:nvPicPr>
        <p:blipFill>
          <a:blip r:embed="rId3"/>
          <a:stretch>
            <a:fillRect/>
          </a:stretch>
        </p:blipFill>
        <p:spPr>
          <a:xfrm>
            <a:off x="551384" y="2236222"/>
            <a:ext cx="5057030" cy="3744147"/>
          </a:xfrm>
          <a:prstGeom prst="rect">
            <a:avLst/>
          </a:prstGeom>
        </p:spPr>
      </p:pic>
      <p:sp>
        <p:nvSpPr>
          <p:cNvPr id="10" name="TextBox 9">
            <a:extLst>
              <a:ext uri="{FF2B5EF4-FFF2-40B4-BE49-F238E27FC236}">
                <a16:creationId xmlns:a16="http://schemas.microsoft.com/office/drawing/2014/main" id="{4788EFDF-FD26-BEB6-FF03-FDE63FFFE7C3}"/>
              </a:ext>
            </a:extLst>
          </p:cNvPr>
          <p:cNvSpPr txBox="1"/>
          <p:nvPr/>
        </p:nvSpPr>
        <p:spPr>
          <a:xfrm>
            <a:off x="1271464" y="5908630"/>
            <a:ext cx="2255426" cy="184666"/>
          </a:xfrm>
          <a:prstGeom prst="rect">
            <a:avLst/>
          </a:prstGeom>
          <a:noFill/>
        </p:spPr>
        <p:txBody>
          <a:bodyPr wrap="none" lIns="0" tIns="0" rIns="0" bIns="0" rtlCol="0">
            <a:spAutoFit/>
          </a:bodyPr>
          <a:lstStyle/>
          <a:p>
            <a:pPr algn="l"/>
            <a:r>
              <a:rPr lang="en-GB" sz="1200" dirty="0">
                <a:solidFill>
                  <a:schemeClr val="accent1">
                    <a:lumMod val="50000"/>
                  </a:schemeClr>
                </a:solidFill>
              </a:rPr>
              <a:t>One </a:t>
            </a:r>
            <a:r>
              <a:rPr lang="en-GB" sz="1200" dirty="0" err="1">
                <a:solidFill>
                  <a:schemeClr val="accent1">
                    <a:lumMod val="50000"/>
                  </a:schemeClr>
                </a:solidFill>
              </a:rPr>
              <a:t>FTEy</a:t>
            </a:r>
            <a:r>
              <a:rPr lang="en-GB" sz="1200" dirty="0">
                <a:solidFill>
                  <a:schemeClr val="accent1">
                    <a:lumMod val="50000"/>
                  </a:schemeClr>
                </a:solidFill>
              </a:rPr>
              <a:t> estimated to 200kUS$</a:t>
            </a:r>
          </a:p>
        </p:txBody>
      </p:sp>
      <p:pic>
        <p:nvPicPr>
          <p:cNvPr id="11" name="Picture 10">
            <a:extLst>
              <a:ext uri="{FF2B5EF4-FFF2-40B4-BE49-F238E27FC236}">
                <a16:creationId xmlns:a16="http://schemas.microsoft.com/office/drawing/2014/main" id="{4FC4CFCC-559A-54E2-8918-AEC78638C365}"/>
              </a:ext>
            </a:extLst>
          </p:cNvPr>
          <p:cNvPicPr>
            <a:picLocks noChangeAspect="1"/>
          </p:cNvPicPr>
          <p:nvPr/>
        </p:nvPicPr>
        <p:blipFill>
          <a:blip r:embed="rId4"/>
          <a:stretch>
            <a:fillRect/>
          </a:stretch>
        </p:blipFill>
        <p:spPr>
          <a:xfrm>
            <a:off x="5744318" y="1354039"/>
            <a:ext cx="6111131" cy="4667249"/>
          </a:xfrm>
          <a:prstGeom prst="rect">
            <a:avLst/>
          </a:prstGeom>
        </p:spPr>
      </p:pic>
      <p:sp>
        <p:nvSpPr>
          <p:cNvPr id="5" name="Slide Number Placeholder 4">
            <a:extLst>
              <a:ext uri="{FF2B5EF4-FFF2-40B4-BE49-F238E27FC236}">
                <a16:creationId xmlns:a16="http://schemas.microsoft.com/office/drawing/2014/main" id="{58CFA31F-B219-3DF1-0647-47391B342BF5}"/>
              </a:ext>
            </a:extLst>
          </p:cNvPr>
          <p:cNvSpPr>
            <a:spLocks noGrp="1"/>
          </p:cNvSpPr>
          <p:nvPr>
            <p:ph type="sldNum" sz="quarter" idx="2"/>
          </p:nvPr>
        </p:nvSpPr>
        <p:spPr/>
        <p:txBody>
          <a:bodyPr/>
          <a:lstStyle/>
          <a:p>
            <a:fld id="{86CB4B4D-7CA3-9044-876B-883B54F8677D}" type="slidenum">
              <a:rPr lang="en-US" smtClean="0"/>
              <a:t>36</a:t>
            </a:fld>
            <a:endParaRPr lang="en-US" dirty="0"/>
          </a:p>
        </p:txBody>
      </p:sp>
    </p:spTree>
    <p:extLst>
      <p:ext uri="{BB962C8B-B14F-4D97-AF65-F5344CB8AC3E}">
        <p14:creationId xmlns:p14="http://schemas.microsoft.com/office/powerpoint/2010/main" val="9166698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49B98-FFAB-9573-DE4B-8C3BD689EE70}"/>
              </a:ext>
            </a:extLst>
          </p:cNvPr>
          <p:cNvSpPr>
            <a:spLocks noGrp="1"/>
          </p:cNvSpPr>
          <p:nvPr>
            <p:ph type="title"/>
          </p:nvPr>
        </p:nvSpPr>
        <p:spPr>
          <a:xfrm>
            <a:off x="407988" y="373593"/>
            <a:ext cx="7488212" cy="1065742"/>
          </a:xfrm>
        </p:spPr>
        <p:txBody>
          <a:bodyPr/>
          <a:lstStyle/>
          <a:p>
            <a:r>
              <a:rPr lang="en-GB" dirty="0"/>
              <a:t>Higher energy projects – and costs</a:t>
            </a:r>
          </a:p>
        </p:txBody>
      </p:sp>
      <p:pic>
        <p:nvPicPr>
          <p:cNvPr id="16" name="Picture 15">
            <a:extLst>
              <a:ext uri="{FF2B5EF4-FFF2-40B4-BE49-F238E27FC236}">
                <a16:creationId xmlns:a16="http://schemas.microsoft.com/office/drawing/2014/main" id="{C4000DC4-44B5-C263-1E01-018B052AAFD1}"/>
              </a:ext>
            </a:extLst>
          </p:cNvPr>
          <p:cNvPicPr>
            <a:picLocks noChangeAspect="1"/>
          </p:cNvPicPr>
          <p:nvPr/>
        </p:nvPicPr>
        <p:blipFill>
          <a:blip r:embed="rId3"/>
          <a:stretch>
            <a:fillRect/>
          </a:stretch>
        </p:blipFill>
        <p:spPr>
          <a:xfrm>
            <a:off x="3863752" y="1700808"/>
            <a:ext cx="7772400" cy="4665029"/>
          </a:xfrm>
          <a:prstGeom prst="rect">
            <a:avLst/>
          </a:prstGeom>
        </p:spPr>
      </p:pic>
      <p:sp>
        <p:nvSpPr>
          <p:cNvPr id="4" name="Slide Number Placeholder 3">
            <a:extLst>
              <a:ext uri="{FF2B5EF4-FFF2-40B4-BE49-F238E27FC236}">
                <a16:creationId xmlns:a16="http://schemas.microsoft.com/office/drawing/2014/main" id="{BC695D87-5709-2524-B9B2-0AE9E99EE6DE}"/>
              </a:ext>
            </a:extLst>
          </p:cNvPr>
          <p:cNvSpPr>
            <a:spLocks noGrp="1"/>
          </p:cNvSpPr>
          <p:nvPr>
            <p:ph type="sldNum" sz="quarter" idx="2"/>
          </p:nvPr>
        </p:nvSpPr>
        <p:spPr/>
        <p:txBody>
          <a:bodyPr/>
          <a:lstStyle/>
          <a:p>
            <a:fld id="{86CB4B4D-7CA3-9044-876B-883B54F8677D}" type="slidenum">
              <a:rPr lang="en-US" smtClean="0"/>
              <a:t>37</a:t>
            </a:fld>
            <a:endParaRPr lang="en-US" dirty="0"/>
          </a:p>
        </p:txBody>
      </p:sp>
    </p:spTree>
    <p:extLst>
      <p:ext uri="{BB962C8B-B14F-4D97-AF65-F5344CB8AC3E}">
        <p14:creationId xmlns:p14="http://schemas.microsoft.com/office/powerpoint/2010/main" val="5901107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97038-5404-DA8E-8484-63CF1151BFAF}"/>
              </a:ext>
            </a:extLst>
          </p:cNvPr>
          <p:cNvSpPr>
            <a:spLocks noGrp="1"/>
          </p:cNvSpPr>
          <p:nvPr>
            <p:ph type="title"/>
          </p:nvPr>
        </p:nvSpPr>
        <p:spPr>
          <a:xfrm>
            <a:off x="-24680" y="-27384"/>
            <a:ext cx="10396611" cy="1143000"/>
          </a:xfrm>
        </p:spPr>
        <p:txBody>
          <a:bodyPr/>
          <a:lstStyle/>
          <a:p>
            <a:r>
              <a:rPr lang="en-GB" sz="3600" dirty="0"/>
              <a:t>Timelines in Snowmass Energy Frontier summary </a:t>
            </a:r>
          </a:p>
        </p:txBody>
      </p:sp>
      <p:pic>
        <p:nvPicPr>
          <p:cNvPr id="6" name="Picture 5">
            <a:extLst>
              <a:ext uri="{FF2B5EF4-FFF2-40B4-BE49-F238E27FC236}">
                <a16:creationId xmlns:a16="http://schemas.microsoft.com/office/drawing/2014/main" id="{A5A1CFBA-4726-B20B-D6A3-F53FDB1936CB}"/>
              </a:ext>
            </a:extLst>
          </p:cNvPr>
          <p:cNvPicPr>
            <a:picLocks noChangeAspect="1"/>
          </p:cNvPicPr>
          <p:nvPr/>
        </p:nvPicPr>
        <p:blipFill>
          <a:blip r:embed="rId3"/>
          <a:stretch>
            <a:fillRect/>
          </a:stretch>
        </p:blipFill>
        <p:spPr>
          <a:xfrm>
            <a:off x="479377" y="1331062"/>
            <a:ext cx="5616624" cy="3178058"/>
          </a:xfrm>
          <a:prstGeom prst="rect">
            <a:avLst/>
          </a:prstGeom>
          <a:ln>
            <a:solidFill>
              <a:srgbClr val="2F2F2F"/>
            </a:solidFill>
          </a:ln>
        </p:spPr>
      </p:pic>
      <p:pic>
        <p:nvPicPr>
          <p:cNvPr id="7" name="Picture 6">
            <a:extLst>
              <a:ext uri="{FF2B5EF4-FFF2-40B4-BE49-F238E27FC236}">
                <a16:creationId xmlns:a16="http://schemas.microsoft.com/office/drawing/2014/main" id="{E8B1C0D6-B9BD-EE53-738B-89A116D778F0}"/>
              </a:ext>
            </a:extLst>
          </p:cNvPr>
          <p:cNvPicPr>
            <a:picLocks noChangeAspect="1"/>
          </p:cNvPicPr>
          <p:nvPr/>
        </p:nvPicPr>
        <p:blipFill>
          <a:blip r:embed="rId4"/>
          <a:stretch>
            <a:fillRect/>
          </a:stretch>
        </p:blipFill>
        <p:spPr>
          <a:xfrm>
            <a:off x="6312024" y="1268760"/>
            <a:ext cx="5750626" cy="3240360"/>
          </a:xfrm>
          <a:prstGeom prst="rect">
            <a:avLst/>
          </a:prstGeom>
          <a:ln>
            <a:solidFill>
              <a:srgbClr val="2F2F2F"/>
            </a:solidFill>
          </a:ln>
        </p:spPr>
      </p:pic>
      <p:sp>
        <p:nvSpPr>
          <p:cNvPr id="8" name="TextBox 7">
            <a:extLst>
              <a:ext uri="{FF2B5EF4-FFF2-40B4-BE49-F238E27FC236}">
                <a16:creationId xmlns:a16="http://schemas.microsoft.com/office/drawing/2014/main" id="{BDE5D766-A8CA-950D-D686-1F4BC657B58F}"/>
              </a:ext>
            </a:extLst>
          </p:cNvPr>
          <p:cNvSpPr txBox="1"/>
          <p:nvPr/>
        </p:nvSpPr>
        <p:spPr>
          <a:xfrm>
            <a:off x="767408" y="4596224"/>
            <a:ext cx="10729192" cy="1785104"/>
          </a:xfrm>
          <a:prstGeom prst="rect">
            <a:avLst/>
          </a:prstGeom>
          <a:noFill/>
        </p:spPr>
        <p:txBody>
          <a:bodyPr wrap="square" lIns="0" tIns="0" rIns="0" bIns="0" rtlCol="0">
            <a:spAutoFit/>
          </a:bodyPr>
          <a:lstStyle/>
          <a:p>
            <a:pPr algn="l"/>
            <a:r>
              <a:rPr lang="en-GB" dirty="0">
                <a:solidFill>
                  <a:schemeClr val="tx1"/>
                </a:solidFill>
              </a:rPr>
              <a:t>Comments: </a:t>
            </a:r>
          </a:p>
          <a:p>
            <a:pPr marL="171450" indent="-171450" algn="l">
              <a:buFont typeface="Arial" panose="020B0604020202020204" pitchFamily="34" charset="0"/>
              <a:buChar char="•"/>
            </a:pPr>
            <a:r>
              <a:rPr lang="en-GB" sz="1400" dirty="0">
                <a:solidFill>
                  <a:schemeClr val="tx1"/>
                </a:solidFill>
                <a:cs typeface="Arial" panose="020B0604020202020204" pitchFamily="34" charset="0"/>
              </a:rPr>
              <a:t>Timelines are technologically limited – </a:t>
            </a:r>
            <a:r>
              <a:rPr lang="en-GB" sz="1400" dirty="0">
                <a:solidFill>
                  <a:schemeClr val="tx1"/>
                </a:solidFill>
                <a:highlight>
                  <a:srgbClr val="FFFF00"/>
                </a:highlight>
                <a:cs typeface="Arial" panose="020B0604020202020204" pitchFamily="34" charset="0"/>
              </a:rPr>
              <a:t>except the CERN projects that are linked to completion of the HL-LHC</a:t>
            </a:r>
          </a:p>
          <a:p>
            <a:pPr marL="171450" indent="-171450" algn="l">
              <a:buFont typeface="Arial" panose="020B0604020202020204" pitchFamily="34" charset="0"/>
              <a:buChar char="•"/>
            </a:pPr>
            <a:r>
              <a:rPr lang="en-GB" sz="1400" dirty="0">
                <a:solidFill>
                  <a:schemeClr val="tx1"/>
                </a:solidFill>
                <a:cs typeface="Arial" panose="020B0604020202020204" pitchFamily="34" charset="0"/>
              </a:rPr>
              <a:t>CEPC and ILC schedules are mature, but the projects need to pass approval processes in the near future to maintain these schedules</a:t>
            </a:r>
          </a:p>
          <a:p>
            <a:pPr marL="171450" indent="-171450" algn="l">
              <a:buFont typeface="Arial" panose="020B0604020202020204" pitchFamily="34" charset="0"/>
              <a:buChar char="•"/>
            </a:pPr>
            <a:r>
              <a:rPr lang="en-GB" sz="1400" dirty="0">
                <a:solidFill>
                  <a:schemeClr val="tx1"/>
                </a:solidFill>
                <a:cs typeface="Arial" panose="020B0604020202020204" pitchFamily="34" charset="0"/>
              </a:rPr>
              <a:t>CCC and MC are less well defined but R&amp;D and project development on the shown timescales is reasonable, CCC can also upgrade ILC</a:t>
            </a:r>
          </a:p>
          <a:p>
            <a:pPr marL="171450" indent="-171450" algn="l">
              <a:buFont typeface="Arial" panose="020B0604020202020204" pitchFamily="34" charset="0"/>
              <a:buChar char="•"/>
            </a:pPr>
            <a:r>
              <a:rPr lang="en-GB" sz="1400" dirty="0">
                <a:solidFill>
                  <a:schemeClr val="tx1"/>
                </a:solidFill>
                <a:cs typeface="Arial" panose="020B0604020202020204" pitchFamily="34" charset="0"/>
              </a:rPr>
              <a:t>A clear wish to develop options for future US-sited EF colliders    </a:t>
            </a:r>
          </a:p>
          <a:p>
            <a:pPr marL="171450" indent="-171450" algn="l">
              <a:buFont typeface="Arial" panose="020B0604020202020204" pitchFamily="34" charset="0"/>
              <a:buChar char="•"/>
            </a:pPr>
            <a:r>
              <a:rPr lang="en-GB" sz="1400" dirty="0">
                <a:solidFill>
                  <a:schemeClr val="tx1"/>
                </a:solidFill>
                <a:cs typeface="Arial" panose="020B0604020202020204" pitchFamily="34" charset="0"/>
              </a:rPr>
              <a:t>US put emphasis on “fast” access to a Higgs factory    </a:t>
            </a:r>
          </a:p>
          <a:p>
            <a:pPr marL="171450" indent="-171450" algn="l">
              <a:buFont typeface="Arial" panose="020B0604020202020204" pitchFamily="34" charset="0"/>
              <a:buChar char="•"/>
            </a:pPr>
            <a:r>
              <a:rPr lang="en-GB" sz="1400" dirty="0">
                <a:solidFill>
                  <a:schemeClr val="tx1"/>
                </a:solidFill>
                <a:cs typeface="Arial" panose="020B0604020202020204" pitchFamily="34" charset="0"/>
              </a:rPr>
              <a:t>From </a:t>
            </a:r>
            <a:r>
              <a:rPr lang="en-GB" sz="1400" b="0" dirty="0">
                <a:solidFill>
                  <a:schemeClr val="tx1"/>
                </a:solidFill>
                <a:cs typeface="Arial" panose="020B0604020202020204" pitchFamily="34" charset="0"/>
              </a:rPr>
              <a:t>Meenakshi </a:t>
            </a:r>
            <a:r>
              <a:rPr lang="en-GB" sz="1400" b="0" dirty="0" err="1">
                <a:solidFill>
                  <a:schemeClr val="tx1"/>
                </a:solidFill>
                <a:cs typeface="Arial" panose="020B0604020202020204" pitchFamily="34" charset="0"/>
              </a:rPr>
              <a:t>Narain</a:t>
            </a:r>
            <a:r>
              <a:rPr lang="en-GB" sz="1400" b="0" dirty="0">
                <a:solidFill>
                  <a:schemeClr val="tx1"/>
                </a:solidFill>
                <a:cs typeface="Arial" panose="020B0604020202020204" pitchFamily="34" charset="0"/>
              </a:rPr>
              <a:t> EF summary Snowmass</a:t>
            </a:r>
            <a:endParaRPr lang="en-GB" sz="1400" dirty="0">
              <a:solidFill>
                <a:schemeClr val="tx1"/>
              </a:solidFill>
              <a:cs typeface="Arial" panose="020B0604020202020204" pitchFamily="34" charset="0"/>
            </a:endParaRPr>
          </a:p>
        </p:txBody>
      </p:sp>
      <p:sp>
        <p:nvSpPr>
          <p:cNvPr id="9" name="Slide Number Placeholder 8">
            <a:extLst>
              <a:ext uri="{FF2B5EF4-FFF2-40B4-BE49-F238E27FC236}">
                <a16:creationId xmlns:a16="http://schemas.microsoft.com/office/drawing/2014/main" id="{5194B22C-BA33-4A68-133D-B3CDDEAF2662}"/>
              </a:ext>
            </a:extLst>
          </p:cNvPr>
          <p:cNvSpPr>
            <a:spLocks noGrp="1"/>
          </p:cNvSpPr>
          <p:nvPr>
            <p:ph type="sldNum" sz="quarter" idx="2"/>
          </p:nvPr>
        </p:nvSpPr>
        <p:spPr/>
        <p:txBody>
          <a:bodyPr/>
          <a:lstStyle/>
          <a:p>
            <a:fld id="{86CB4B4D-7CA3-9044-876B-883B54F8677D}" type="slidenum">
              <a:rPr lang="en-US" smtClean="0"/>
              <a:t>38</a:t>
            </a:fld>
            <a:endParaRPr lang="en-US" dirty="0"/>
          </a:p>
        </p:txBody>
      </p:sp>
    </p:spTree>
    <p:extLst>
      <p:ext uri="{BB962C8B-B14F-4D97-AF65-F5344CB8AC3E}">
        <p14:creationId xmlns:p14="http://schemas.microsoft.com/office/powerpoint/2010/main" val="17141554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58EB0-B465-E647-8B70-D35E7FA2208C}"/>
              </a:ext>
            </a:extLst>
          </p:cNvPr>
          <p:cNvSpPr>
            <a:spLocks noGrp="1"/>
          </p:cNvSpPr>
          <p:nvPr>
            <p:ph type="title"/>
          </p:nvPr>
        </p:nvSpPr>
        <p:spPr>
          <a:xfrm>
            <a:off x="2416969" y="184944"/>
            <a:ext cx="7711479" cy="950000"/>
          </a:xfrm>
        </p:spPr>
        <p:txBody>
          <a:bodyPr/>
          <a:lstStyle/>
          <a:p>
            <a:r>
              <a:rPr lang="en-US" sz="3200" dirty="0"/>
              <a:t>Pushing the acc. technology – R&amp;D  </a:t>
            </a:r>
          </a:p>
        </p:txBody>
      </p:sp>
      <p:pic>
        <p:nvPicPr>
          <p:cNvPr id="9" name="Picture 8">
            <a:extLst>
              <a:ext uri="{FF2B5EF4-FFF2-40B4-BE49-F238E27FC236}">
                <a16:creationId xmlns:a16="http://schemas.microsoft.com/office/drawing/2014/main" id="{85248255-27FC-3448-8D59-AAC6D524F277}"/>
              </a:ext>
            </a:extLst>
          </p:cNvPr>
          <p:cNvPicPr>
            <a:picLocks noChangeAspect="1"/>
          </p:cNvPicPr>
          <p:nvPr/>
        </p:nvPicPr>
        <p:blipFill>
          <a:blip r:embed="rId3"/>
          <a:stretch>
            <a:fillRect/>
          </a:stretch>
        </p:blipFill>
        <p:spPr>
          <a:xfrm>
            <a:off x="4059970" y="2862453"/>
            <a:ext cx="4216075" cy="3350804"/>
          </a:xfrm>
          <a:prstGeom prst="rect">
            <a:avLst/>
          </a:prstGeom>
          <a:ln>
            <a:solidFill>
              <a:schemeClr val="bg2">
                <a:lumMod val="90000"/>
              </a:schemeClr>
            </a:solidFill>
          </a:ln>
        </p:spPr>
      </p:pic>
      <p:sp>
        <p:nvSpPr>
          <p:cNvPr id="18" name="TextBox 17">
            <a:extLst>
              <a:ext uri="{FF2B5EF4-FFF2-40B4-BE49-F238E27FC236}">
                <a16:creationId xmlns:a16="http://schemas.microsoft.com/office/drawing/2014/main" id="{550186A4-87B8-5A46-B732-0754C91FEAD7}"/>
              </a:ext>
            </a:extLst>
          </p:cNvPr>
          <p:cNvSpPr txBox="1"/>
          <p:nvPr/>
        </p:nvSpPr>
        <p:spPr>
          <a:xfrm>
            <a:off x="263352" y="1134944"/>
            <a:ext cx="3456384" cy="5078313"/>
          </a:xfrm>
          <a:prstGeom prst="rect">
            <a:avLst/>
          </a:prstGeom>
          <a:noFill/>
        </p:spPr>
        <p:txBody>
          <a:bodyPr wrap="square" rtlCol="0">
            <a:spAutoFit/>
          </a:bodyPr>
          <a:lstStyle/>
          <a:p>
            <a:pPr defTabSz="914400" hangingPunct="1"/>
            <a:r>
              <a:rPr lang="en-US" sz="1400" dirty="0">
                <a:solidFill>
                  <a:prstClr val="black"/>
                </a:solidFill>
                <a:latin typeface="Avenir" panose="02000503020000020003" pitchFamily="2" charset="0"/>
                <a:cs typeface="+mn-cs"/>
              </a:rPr>
              <a:t>CLIC core studies:</a:t>
            </a:r>
          </a:p>
          <a:p>
            <a:pPr defTabSz="914400" hangingPunct="1"/>
            <a:endParaRPr lang="en-US" sz="1400" dirty="0">
              <a:solidFill>
                <a:prstClr val="black"/>
              </a:solidFill>
              <a:latin typeface="Avenir" panose="02000503020000020003" pitchFamily="2" charset="0"/>
              <a:cs typeface="+mn-cs"/>
            </a:endParaRPr>
          </a:p>
          <a:p>
            <a:pPr defTabSz="914400" hangingPunct="1"/>
            <a:r>
              <a:rPr lang="en-US" sz="1400" dirty="0">
                <a:solidFill>
                  <a:prstClr val="black"/>
                </a:solidFill>
                <a:latin typeface="Avenir" panose="02000503020000020003" pitchFamily="2" charset="0"/>
                <a:cs typeface="+mn-cs"/>
              </a:rPr>
              <a:t>Normal conducting accelerating structures are limited in gradient by three main effects (setting aside input power):</a:t>
            </a:r>
          </a:p>
          <a:p>
            <a:pPr defTabSz="914400" hangingPunct="1"/>
            <a:endParaRPr lang="en-US" sz="800" dirty="0">
              <a:solidFill>
                <a:prstClr val="black"/>
              </a:solidFill>
              <a:latin typeface="Avenir" panose="02000503020000020003" pitchFamily="2" charset="0"/>
              <a:cs typeface="+mn-cs"/>
            </a:endParaRPr>
          </a:p>
          <a:p>
            <a:pPr marL="342900" indent="-342900" defTabSz="914400" hangingPunct="1">
              <a:buFont typeface="Arial" panose="020B0604020202020204" pitchFamily="34" charset="0"/>
              <a:buChar char="•"/>
            </a:pPr>
            <a:r>
              <a:rPr lang="en-US" sz="1400" dirty="0">
                <a:solidFill>
                  <a:srgbClr val="FF0000"/>
                </a:solidFill>
                <a:latin typeface="Avenir" panose="02000503020000020003" pitchFamily="2" charset="0"/>
                <a:cs typeface="+mn-cs"/>
              </a:rPr>
              <a:t>Field emission</a:t>
            </a:r>
          </a:p>
          <a:p>
            <a:pPr marL="342900" indent="-342900" defTabSz="914400" hangingPunct="1">
              <a:buFont typeface="Arial" panose="020B0604020202020204" pitchFamily="34" charset="0"/>
              <a:buChar char="•"/>
            </a:pPr>
            <a:r>
              <a:rPr lang="en-US" sz="1400" dirty="0">
                <a:solidFill>
                  <a:srgbClr val="FF0000"/>
                </a:solidFill>
                <a:latin typeface="Avenir" panose="02000503020000020003" pitchFamily="2" charset="0"/>
                <a:cs typeface="+mn-cs"/>
              </a:rPr>
              <a:t>Vacuum arcing (breakdown)</a:t>
            </a:r>
          </a:p>
          <a:p>
            <a:pPr marL="342900" indent="-342900" defTabSz="914400" hangingPunct="1">
              <a:buFont typeface="Arial" panose="020B0604020202020204" pitchFamily="34" charset="0"/>
              <a:buChar char="•"/>
            </a:pPr>
            <a:r>
              <a:rPr lang="en-US" sz="1400" dirty="0">
                <a:solidFill>
                  <a:srgbClr val="FF0000"/>
                </a:solidFill>
                <a:latin typeface="Avenir" panose="02000503020000020003" pitchFamily="2" charset="0"/>
                <a:cs typeface="+mn-cs"/>
              </a:rPr>
              <a:t>Fatigue due to pulsed surface heating</a:t>
            </a:r>
          </a:p>
          <a:p>
            <a:pPr defTabSz="914400" hangingPunct="1"/>
            <a:endParaRPr lang="en-US" sz="800" dirty="0">
              <a:solidFill>
                <a:prstClr val="black"/>
              </a:solidFill>
              <a:latin typeface="Avenir" panose="02000503020000020003" pitchFamily="2" charset="0"/>
              <a:cs typeface="+mn-cs"/>
            </a:endParaRPr>
          </a:p>
          <a:p>
            <a:pPr defTabSz="914400" hangingPunct="1"/>
            <a:r>
              <a:rPr lang="en-US" sz="1400" dirty="0">
                <a:solidFill>
                  <a:prstClr val="black"/>
                </a:solidFill>
                <a:latin typeface="Avenir" panose="02000503020000020003" pitchFamily="2" charset="0"/>
                <a:cs typeface="+mn-cs"/>
              </a:rPr>
              <a:t>Studying these processes gives important input into:</a:t>
            </a:r>
          </a:p>
          <a:p>
            <a:pPr marL="342900" indent="-342900" defTabSz="914400" hangingPunct="1">
              <a:buFont typeface="Arial" panose="020B0604020202020204" pitchFamily="34" charset="0"/>
              <a:buChar char="•"/>
            </a:pPr>
            <a:r>
              <a:rPr lang="en-US" sz="1400" dirty="0">
                <a:solidFill>
                  <a:prstClr val="black"/>
                </a:solidFill>
                <a:latin typeface="Avenir" panose="02000503020000020003" pitchFamily="2" charset="0"/>
                <a:cs typeface="+mn-cs"/>
              </a:rPr>
              <a:t>RF design – Optimizing structures also coupled with beam dynamics </a:t>
            </a:r>
          </a:p>
          <a:p>
            <a:pPr marL="342900" indent="-342900" defTabSz="914400" hangingPunct="1">
              <a:buFont typeface="Arial" panose="020B0604020202020204" pitchFamily="34" charset="0"/>
              <a:buChar char="•"/>
            </a:pPr>
            <a:r>
              <a:rPr lang="en-US" sz="1400" dirty="0">
                <a:solidFill>
                  <a:prstClr val="black"/>
                </a:solidFill>
                <a:latin typeface="Avenir" panose="02000503020000020003" pitchFamily="2" charset="0"/>
                <a:cs typeface="+mn-cs"/>
              </a:rPr>
              <a:t>Technology – Material choice, process optimization</a:t>
            </a:r>
          </a:p>
          <a:p>
            <a:pPr marL="342900" indent="-342900" defTabSz="914400" hangingPunct="1">
              <a:buFont typeface="Arial" panose="020B0604020202020204" pitchFamily="34" charset="0"/>
              <a:buChar char="•"/>
            </a:pPr>
            <a:r>
              <a:rPr lang="en-US" sz="1400" dirty="0">
                <a:solidFill>
                  <a:prstClr val="black"/>
                </a:solidFill>
                <a:latin typeface="Avenir" panose="02000503020000020003" pitchFamily="2" charset="0"/>
                <a:cs typeface="+mn-cs"/>
              </a:rPr>
              <a:t>Operation – Conditioning and recovery from breakdown</a:t>
            </a:r>
          </a:p>
          <a:p>
            <a:pPr marL="342900" indent="-342900" defTabSz="914400" hangingPunct="1">
              <a:buFont typeface="Arial" panose="020B0604020202020204" pitchFamily="34" charset="0"/>
              <a:buChar char="•"/>
            </a:pPr>
            <a:endParaRPr lang="en-US" sz="1400" dirty="0">
              <a:solidFill>
                <a:prstClr val="black"/>
              </a:solidFill>
              <a:latin typeface="Avenir" panose="02000503020000020003" pitchFamily="2" charset="0"/>
              <a:cs typeface="+mn-cs"/>
            </a:endParaRPr>
          </a:p>
          <a:p>
            <a:pPr defTabSz="410766" eaLnBrk="1" fontAlgn="auto">
              <a:spcBef>
                <a:spcPts val="0"/>
              </a:spcBef>
              <a:spcAft>
                <a:spcPts val="0"/>
              </a:spcAft>
            </a:pPr>
            <a:r>
              <a:rPr lang="en-US" sz="1400" kern="0" dirty="0">
                <a:solidFill>
                  <a:srgbClr val="000000"/>
                </a:solidFill>
                <a:latin typeface="Avenir Book"/>
                <a:sym typeface="Avenir Book"/>
              </a:rPr>
              <a:t>Designs for CLIC steadily improving, but also RFQ, Muon collider, XFEL, ICS, </a:t>
            </a:r>
            <a:r>
              <a:rPr lang="en-US" sz="1400" kern="0" dirty="0" err="1">
                <a:solidFill>
                  <a:srgbClr val="000000"/>
                </a:solidFill>
                <a:latin typeface="Avenir Book"/>
                <a:sym typeface="Avenir Book"/>
              </a:rPr>
              <a:t>etc</a:t>
            </a:r>
            <a:endParaRPr lang="en-US" sz="800" kern="0" dirty="0">
              <a:solidFill>
                <a:srgbClr val="000000"/>
              </a:solidFill>
              <a:latin typeface="Avenir Book"/>
              <a:sym typeface="Avenir Book"/>
            </a:endParaRPr>
          </a:p>
          <a:p>
            <a:pPr defTabSz="410766" eaLnBrk="1" fontAlgn="auto">
              <a:spcBef>
                <a:spcPts val="0"/>
              </a:spcBef>
              <a:spcAft>
                <a:spcPts val="0"/>
              </a:spcAft>
            </a:pPr>
            <a:r>
              <a:rPr lang="en-US" sz="1400" kern="0" dirty="0">
                <a:solidFill>
                  <a:srgbClr val="000000"/>
                </a:solidFill>
                <a:latin typeface="Avenir Book"/>
                <a:sym typeface="Avenir Book"/>
              </a:rPr>
              <a:t>Important experimental support</a:t>
            </a:r>
          </a:p>
        </p:txBody>
      </p:sp>
      <p:sp>
        <p:nvSpPr>
          <p:cNvPr id="20" name="TextBox 19">
            <a:extLst>
              <a:ext uri="{FF2B5EF4-FFF2-40B4-BE49-F238E27FC236}">
                <a16:creationId xmlns:a16="http://schemas.microsoft.com/office/drawing/2014/main" id="{545A2E8E-1F32-F749-9212-BF9B1BC77D78}"/>
              </a:ext>
            </a:extLst>
          </p:cNvPr>
          <p:cNvSpPr txBox="1"/>
          <p:nvPr/>
        </p:nvSpPr>
        <p:spPr>
          <a:xfrm>
            <a:off x="4059970" y="1196499"/>
            <a:ext cx="4216075" cy="1252265"/>
          </a:xfrm>
          <a:prstGeom prst="rect">
            <a:avLst/>
          </a:prstGeom>
          <a:noFill/>
          <a:ln w="28575" cap="flat">
            <a:solidFill>
              <a:schemeClr val="bg2"/>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00000"/>
              </a:lnSpc>
              <a:spcBef>
                <a:spcPts val="0"/>
              </a:spcBef>
              <a:spcAft>
                <a:spcPts val="0"/>
              </a:spcAft>
              <a:buClrTx/>
              <a:buSzTx/>
              <a:buFontTx/>
              <a:buNone/>
              <a:tabLst/>
            </a:pPr>
            <a:r>
              <a:rPr kumimoji="0" lang="en-US" b="1" u="none" strike="noStrike" cap="none" spc="0" normalizeH="0" baseline="0" dirty="0">
                <a:ln>
                  <a:noFill/>
                </a:ln>
                <a:solidFill>
                  <a:srgbClr val="000000"/>
                </a:solidFill>
                <a:effectLst/>
                <a:uFillTx/>
                <a:latin typeface="Avenir Book"/>
                <a:ea typeface="Avenir Book"/>
                <a:cs typeface="Avenir Book"/>
                <a:sym typeface="Avenir Book"/>
              </a:rPr>
              <a:t>Multi-</a:t>
            </a:r>
            <a:r>
              <a:rPr kumimoji="0" lang="en-US" b="1" u="none" strike="noStrike" cap="none" spc="0" normalizeH="0" baseline="0" dirty="0" err="1">
                <a:ln>
                  <a:noFill/>
                </a:ln>
                <a:solidFill>
                  <a:srgbClr val="000000"/>
                </a:solidFill>
                <a:effectLst/>
                <a:uFillTx/>
                <a:latin typeface="Avenir Book"/>
                <a:ea typeface="Avenir Book"/>
                <a:cs typeface="Avenir Book"/>
                <a:sym typeface="Avenir Book"/>
              </a:rPr>
              <a:t>TeV</a:t>
            </a:r>
            <a:r>
              <a:rPr kumimoji="0" lang="en-US" b="1" u="none" strike="noStrike" cap="none" spc="0" normalizeH="0" baseline="0" dirty="0">
                <a:ln>
                  <a:noFill/>
                </a:ln>
                <a:solidFill>
                  <a:srgbClr val="000000"/>
                </a:solidFill>
                <a:effectLst/>
                <a:uFillTx/>
                <a:latin typeface="Avenir Book"/>
                <a:ea typeface="Avenir Book"/>
                <a:cs typeface="Avenir Book"/>
                <a:sym typeface="Avenir Book"/>
              </a:rPr>
              <a:t> energies:</a:t>
            </a:r>
          </a:p>
          <a:p>
            <a:pPr marL="0" marR="0" indent="0" algn="l" defTabSz="821531" rtl="0" fontAlgn="auto" latinLnBrk="0" hangingPunct="0">
              <a:lnSpc>
                <a:spcPct val="100000"/>
              </a:lnSpc>
              <a:spcBef>
                <a:spcPts val="0"/>
              </a:spcBef>
              <a:spcAft>
                <a:spcPts val="0"/>
              </a:spcAft>
              <a:buClrTx/>
              <a:buSzTx/>
              <a:buFontTx/>
              <a:buNone/>
              <a:tabLst/>
            </a:pPr>
            <a:r>
              <a:rPr kumimoji="0" lang="en-US" b="0" u="none" strike="noStrike" cap="none" spc="0" normalizeH="0" baseline="0" dirty="0">
                <a:ln>
                  <a:noFill/>
                </a:ln>
                <a:solidFill>
                  <a:srgbClr val="000000"/>
                </a:solidFill>
                <a:effectLst/>
                <a:uFillTx/>
                <a:latin typeface="Avenir Book"/>
                <a:ea typeface="Avenir Book"/>
                <a:cs typeface="Avenir Book"/>
                <a:sym typeface="Avenir Book"/>
              </a:rPr>
              <a:t>High gradient, high wall-plug to beam efficiency, nanobeam parameters increasingly demanding</a:t>
            </a:r>
          </a:p>
        </p:txBody>
      </p:sp>
      <p:pic>
        <p:nvPicPr>
          <p:cNvPr id="24" name="Picture 23">
            <a:extLst>
              <a:ext uri="{FF2B5EF4-FFF2-40B4-BE49-F238E27FC236}">
                <a16:creationId xmlns:a16="http://schemas.microsoft.com/office/drawing/2014/main" id="{8313DD06-317F-0340-A312-3E9D8314DA2B}"/>
              </a:ext>
            </a:extLst>
          </p:cNvPr>
          <p:cNvPicPr>
            <a:picLocks noChangeAspect="1"/>
          </p:cNvPicPr>
          <p:nvPr/>
        </p:nvPicPr>
        <p:blipFill>
          <a:blip r:embed="rId4"/>
          <a:stretch>
            <a:fillRect/>
          </a:stretch>
        </p:blipFill>
        <p:spPr>
          <a:xfrm>
            <a:off x="8652047" y="1540148"/>
            <a:ext cx="3332774" cy="4685561"/>
          </a:xfrm>
          <a:prstGeom prst="rect">
            <a:avLst/>
          </a:prstGeom>
          <a:ln>
            <a:solidFill>
              <a:schemeClr val="bg2">
                <a:lumMod val="90000"/>
              </a:schemeClr>
            </a:solidFill>
          </a:ln>
        </p:spPr>
      </p:pic>
      <p:sp>
        <p:nvSpPr>
          <p:cNvPr id="4" name="Slide Number Placeholder 3">
            <a:extLst>
              <a:ext uri="{FF2B5EF4-FFF2-40B4-BE49-F238E27FC236}">
                <a16:creationId xmlns:a16="http://schemas.microsoft.com/office/drawing/2014/main" id="{FFB4D22E-E2EE-B34A-8869-3E9E5DF5C021}"/>
              </a:ext>
            </a:extLst>
          </p:cNvPr>
          <p:cNvSpPr>
            <a:spLocks noGrp="1"/>
          </p:cNvSpPr>
          <p:nvPr>
            <p:ph type="sldNum" sz="quarter" idx="2"/>
          </p:nvPr>
        </p:nvSpPr>
        <p:spPr/>
        <p:txBody>
          <a:bodyPr/>
          <a:lstStyle/>
          <a:p>
            <a:fld id="{86CB4B4D-7CA3-9044-876B-883B54F8677D}" type="slidenum">
              <a:rPr lang="en-US" smtClean="0"/>
              <a:t>39</a:t>
            </a:fld>
            <a:endParaRPr lang="en-US" dirty="0"/>
          </a:p>
        </p:txBody>
      </p:sp>
    </p:spTree>
    <p:extLst>
      <p:ext uri="{BB962C8B-B14F-4D97-AF65-F5344CB8AC3E}">
        <p14:creationId xmlns:p14="http://schemas.microsoft.com/office/powerpoint/2010/main" val="321433704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CLIC parameters</a:t>
            </a:r>
          </a:p>
        </p:txBody>
      </p:sp>
      <p:pic>
        <p:nvPicPr>
          <p:cNvPr id="14" name="Picture 13"/>
          <p:cNvPicPr>
            <a:picLocks noChangeAspect="1"/>
          </p:cNvPicPr>
          <p:nvPr/>
        </p:nvPicPr>
        <p:blipFill>
          <a:blip r:embed="rId3"/>
          <a:stretch>
            <a:fillRect/>
          </a:stretch>
        </p:blipFill>
        <p:spPr>
          <a:xfrm>
            <a:off x="1997695" y="1140671"/>
            <a:ext cx="8218986" cy="5205973"/>
          </a:xfrm>
          <a:prstGeom prst="rect">
            <a:avLst/>
          </a:prstGeom>
        </p:spPr>
      </p:pic>
      <p:sp>
        <p:nvSpPr>
          <p:cNvPr id="4" name="Slide Number Placeholder 3">
            <a:extLst>
              <a:ext uri="{FF2B5EF4-FFF2-40B4-BE49-F238E27FC236}">
                <a16:creationId xmlns:a16="http://schemas.microsoft.com/office/drawing/2014/main" id="{02CFEB9F-1A0D-3945-8EA8-4D0062428CA8}"/>
              </a:ext>
            </a:extLst>
          </p:cNvPr>
          <p:cNvSpPr>
            <a:spLocks noGrp="1"/>
          </p:cNvSpPr>
          <p:nvPr>
            <p:ph type="sldNum" sz="quarter" idx="2"/>
          </p:nvPr>
        </p:nvSpPr>
        <p:spPr/>
        <p:txBody>
          <a:bodyPr/>
          <a:lstStyle/>
          <a:p>
            <a:fld id="{86CB4B4D-7CA3-9044-876B-883B54F8677D}" type="slidenum">
              <a:rPr lang="en-US" smtClean="0"/>
              <a:t>4</a:t>
            </a:fld>
            <a:endParaRPr lang="en-US" dirty="0"/>
          </a:p>
        </p:txBody>
      </p:sp>
    </p:spTree>
    <p:extLst>
      <p:ext uri="{BB962C8B-B14F-4D97-AF65-F5344CB8AC3E}">
        <p14:creationId xmlns:p14="http://schemas.microsoft.com/office/powerpoint/2010/main" val="83507699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EA0ECBA-C543-FBBC-05C1-12A0E9DE4094}"/>
              </a:ext>
            </a:extLst>
          </p:cNvPr>
          <p:cNvSpPr>
            <a:spLocks noGrp="1"/>
          </p:cNvSpPr>
          <p:nvPr>
            <p:ph type="sldNum" sz="quarter" idx="2"/>
          </p:nvPr>
        </p:nvSpPr>
        <p:spPr/>
        <p:txBody>
          <a:bodyPr/>
          <a:lstStyle/>
          <a:p>
            <a:fld id="{86CB4B4D-7CA3-9044-876B-883B54F8677D}" type="slidenum">
              <a:rPr lang="en-US" smtClean="0"/>
              <a:t>5</a:t>
            </a:fld>
            <a:endParaRPr lang="en-US" dirty="0"/>
          </a:p>
        </p:txBody>
      </p:sp>
      <p:sp>
        <p:nvSpPr>
          <p:cNvPr id="3" name="Title 2">
            <a:extLst>
              <a:ext uri="{FF2B5EF4-FFF2-40B4-BE49-F238E27FC236}">
                <a16:creationId xmlns:a16="http://schemas.microsoft.com/office/drawing/2014/main" id="{0F049734-8D5B-01FE-874B-5FC0E3F3F0C0}"/>
              </a:ext>
            </a:extLst>
          </p:cNvPr>
          <p:cNvSpPr>
            <a:spLocks noGrp="1"/>
          </p:cNvSpPr>
          <p:nvPr>
            <p:ph type="title"/>
          </p:nvPr>
        </p:nvSpPr>
        <p:spPr/>
        <p:txBody>
          <a:bodyPr/>
          <a:lstStyle/>
          <a:p>
            <a:r>
              <a:rPr lang="en-GB" dirty="0"/>
              <a:t>CLIC Layout 380 GeV</a:t>
            </a:r>
          </a:p>
        </p:txBody>
      </p:sp>
      <p:pic>
        <p:nvPicPr>
          <p:cNvPr id="5" name="Picture 4">
            <a:extLst>
              <a:ext uri="{FF2B5EF4-FFF2-40B4-BE49-F238E27FC236}">
                <a16:creationId xmlns:a16="http://schemas.microsoft.com/office/drawing/2014/main" id="{819D45F0-E0D3-7C35-5935-2CF0EEE5103B}"/>
              </a:ext>
            </a:extLst>
          </p:cNvPr>
          <p:cNvPicPr>
            <a:picLocks noChangeAspect="1"/>
          </p:cNvPicPr>
          <p:nvPr/>
        </p:nvPicPr>
        <p:blipFill>
          <a:blip r:embed="rId2"/>
          <a:stretch>
            <a:fillRect/>
          </a:stretch>
        </p:blipFill>
        <p:spPr>
          <a:xfrm>
            <a:off x="923468" y="1052736"/>
            <a:ext cx="10345064" cy="5333837"/>
          </a:xfrm>
          <a:prstGeom prst="rect">
            <a:avLst/>
          </a:prstGeom>
        </p:spPr>
      </p:pic>
    </p:spTree>
    <p:extLst>
      <p:ext uri="{BB962C8B-B14F-4D97-AF65-F5344CB8AC3E}">
        <p14:creationId xmlns:p14="http://schemas.microsoft.com/office/powerpoint/2010/main" val="43941742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FD3E710-82CF-DC37-D237-A0B1B4A221FD}"/>
              </a:ext>
            </a:extLst>
          </p:cNvPr>
          <p:cNvSpPr>
            <a:spLocks noGrp="1"/>
          </p:cNvSpPr>
          <p:nvPr>
            <p:ph type="sldNum" sz="quarter" idx="2"/>
          </p:nvPr>
        </p:nvSpPr>
        <p:spPr/>
        <p:txBody>
          <a:bodyPr/>
          <a:lstStyle/>
          <a:p>
            <a:fld id="{86CB4B4D-7CA3-9044-876B-883B54F8677D}" type="slidenum">
              <a:rPr lang="en-US" smtClean="0"/>
              <a:t>6</a:t>
            </a:fld>
            <a:endParaRPr lang="en-US" dirty="0"/>
          </a:p>
        </p:txBody>
      </p:sp>
      <p:sp>
        <p:nvSpPr>
          <p:cNvPr id="3" name="Title 2">
            <a:extLst>
              <a:ext uri="{FF2B5EF4-FFF2-40B4-BE49-F238E27FC236}">
                <a16:creationId xmlns:a16="http://schemas.microsoft.com/office/drawing/2014/main" id="{1D670317-0910-B179-155F-500D530196B1}"/>
              </a:ext>
            </a:extLst>
          </p:cNvPr>
          <p:cNvSpPr>
            <a:spLocks noGrp="1"/>
          </p:cNvSpPr>
          <p:nvPr>
            <p:ph type="title"/>
          </p:nvPr>
        </p:nvSpPr>
        <p:spPr/>
        <p:txBody>
          <a:bodyPr/>
          <a:lstStyle/>
          <a:p>
            <a:r>
              <a:rPr lang="en-GB" dirty="0"/>
              <a:t>CLIC Luminosity Performance</a:t>
            </a:r>
          </a:p>
        </p:txBody>
      </p:sp>
      <p:pic>
        <p:nvPicPr>
          <p:cNvPr id="5" name="Picture 4">
            <a:extLst>
              <a:ext uri="{FF2B5EF4-FFF2-40B4-BE49-F238E27FC236}">
                <a16:creationId xmlns:a16="http://schemas.microsoft.com/office/drawing/2014/main" id="{11571580-DA10-C5D4-EFC5-FD5E6B34F7AF}"/>
              </a:ext>
            </a:extLst>
          </p:cNvPr>
          <p:cNvPicPr>
            <a:picLocks noChangeAspect="1"/>
          </p:cNvPicPr>
          <p:nvPr/>
        </p:nvPicPr>
        <p:blipFill>
          <a:blip r:embed="rId2"/>
          <a:stretch>
            <a:fillRect/>
          </a:stretch>
        </p:blipFill>
        <p:spPr>
          <a:xfrm>
            <a:off x="6240016" y="1556792"/>
            <a:ext cx="5065774" cy="1769551"/>
          </a:xfrm>
          <a:prstGeom prst="rect">
            <a:avLst/>
          </a:prstGeom>
        </p:spPr>
      </p:pic>
      <p:pic>
        <p:nvPicPr>
          <p:cNvPr id="6" name="Picture 5">
            <a:extLst>
              <a:ext uri="{FF2B5EF4-FFF2-40B4-BE49-F238E27FC236}">
                <a16:creationId xmlns:a16="http://schemas.microsoft.com/office/drawing/2014/main" id="{4833A50A-C51A-54A8-2306-7EBB99E5DD1A}"/>
              </a:ext>
            </a:extLst>
          </p:cNvPr>
          <p:cNvPicPr>
            <a:picLocks noChangeAspect="1"/>
          </p:cNvPicPr>
          <p:nvPr/>
        </p:nvPicPr>
        <p:blipFill>
          <a:blip r:embed="rId3"/>
          <a:stretch>
            <a:fillRect/>
          </a:stretch>
        </p:blipFill>
        <p:spPr>
          <a:xfrm>
            <a:off x="335360" y="1499592"/>
            <a:ext cx="5499100" cy="3657600"/>
          </a:xfrm>
          <a:prstGeom prst="rect">
            <a:avLst/>
          </a:prstGeom>
        </p:spPr>
      </p:pic>
      <p:pic>
        <p:nvPicPr>
          <p:cNvPr id="8" name="Picture 7">
            <a:extLst>
              <a:ext uri="{FF2B5EF4-FFF2-40B4-BE49-F238E27FC236}">
                <a16:creationId xmlns:a16="http://schemas.microsoft.com/office/drawing/2014/main" id="{94FB3A7B-CF4E-35EA-ECB0-9D35D1F3EB4E}"/>
              </a:ext>
            </a:extLst>
          </p:cNvPr>
          <p:cNvPicPr>
            <a:picLocks noChangeAspect="1"/>
          </p:cNvPicPr>
          <p:nvPr/>
        </p:nvPicPr>
        <p:blipFill>
          <a:blip r:embed="rId4"/>
          <a:stretch>
            <a:fillRect/>
          </a:stretch>
        </p:blipFill>
        <p:spPr>
          <a:xfrm>
            <a:off x="6384032" y="4724501"/>
            <a:ext cx="4826049" cy="1080763"/>
          </a:xfrm>
          <a:prstGeom prst="rect">
            <a:avLst/>
          </a:prstGeom>
        </p:spPr>
      </p:pic>
      <p:sp>
        <p:nvSpPr>
          <p:cNvPr id="9" name="TextBox 8">
            <a:extLst>
              <a:ext uri="{FF2B5EF4-FFF2-40B4-BE49-F238E27FC236}">
                <a16:creationId xmlns:a16="http://schemas.microsoft.com/office/drawing/2014/main" id="{CCAA6C2A-A037-29A3-DC4B-56F38C2FC612}"/>
              </a:ext>
            </a:extLst>
          </p:cNvPr>
          <p:cNvSpPr txBox="1"/>
          <p:nvPr/>
        </p:nvSpPr>
        <p:spPr>
          <a:xfrm>
            <a:off x="6456040" y="3772270"/>
            <a:ext cx="4839465" cy="5751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821531" rtl="0" fontAlgn="auto" latinLnBrk="0" hangingPunct="0">
              <a:lnSpc>
                <a:spcPct val="100000"/>
              </a:lnSpc>
              <a:spcBef>
                <a:spcPts val="0"/>
              </a:spcBef>
              <a:spcAft>
                <a:spcPts val="0"/>
              </a:spcAft>
              <a:buClrTx/>
              <a:buSzTx/>
              <a:buFontTx/>
              <a:buNone/>
              <a:tabLst/>
            </a:pPr>
            <a:r>
              <a:rPr lang="en-GB" sz="2800" dirty="0">
                <a:solidFill>
                  <a:srgbClr val="000000"/>
                </a:solidFill>
                <a:latin typeface="Avenir Book"/>
                <a:ea typeface="Avenir Book"/>
                <a:cs typeface="Avenir Book"/>
                <a:sym typeface="Avenir Book"/>
              </a:rPr>
              <a:t>Result of d</a:t>
            </a:r>
            <a:r>
              <a:rPr kumimoji="0" lang="en-GB" sz="2800" b="0" i="0" u="none" strike="noStrike" cap="none" spc="0" normalizeH="0" baseline="0" dirty="0">
                <a:ln>
                  <a:noFill/>
                </a:ln>
                <a:solidFill>
                  <a:srgbClr val="000000"/>
                </a:solidFill>
                <a:effectLst/>
                <a:uFillTx/>
                <a:latin typeface="Avenir Book"/>
                <a:ea typeface="Avenir Book"/>
                <a:cs typeface="Avenir Book"/>
                <a:sym typeface="Avenir Book"/>
              </a:rPr>
              <a:t>etailed simulations</a:t>
            </a:r>
          </a:p>
        </p:txBody>
      </p:sp>
    </p:spTree>
    <p:extLst>
      <p:ext uri="{BB962C8B-B14F-4D97-AF65-F5344CB8AC3E}">
        <p14:creationId xmlns:p14="http://schemas.microsoft.com/office/powerpoint/2010/main" val="21756641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CLIC accelerator footprint"/>
          <p:cNvSpPr>
            <a:spLocks noGrp="1"/>
          </p:cNvSpPr>
          <p:nvPr>
            <p:ph type="title"/>
          </p:nvPr>
        </p:nvSpPr>
        <p:spPr>
          <a:prstGeom prst="rect">
            <a:avLst/>
          </a:prstGeom>
        </p:spPr>
        <p:txBody>
          <a:bodyPr/>
          <a:lstStyle>
            <a:lvl1pPr>
              <a:defRPr>
                <a:latin typeface="Avenir Light"/>
                <a:ea typeface="Avenir Light"/>
                <a:cs typeface="Avenir Light"/>
                <a:sym typeface="Avenir Light"/>
              </a:defRPr>
            </a:lvl1pPr>
          </a:lstStyle>
          <a:p>
            <a:r>
              <a:rPr sz="3200" dirty="0"/>
              <a:t>CLIC </a:t>
            </a:r>
            <a:r>
              <a:rPr lang="en-US" sz="3200" dirty="0"/>
              <a:t>timeline</a:t>
            </a:r>
            <a:endParaRPr sz="3200" dirty="0"/>
          </a:p>
        </p:txBody>
      </p:sp>
      <p:pic>
        <p:nvPicPr>
          <p:cNvPr id="263" name="CLIC_map_CLIC380_CLIC1500_CLIC3000_wtext.jpeg" descr="CLIC_map_CLIC380_CLIC1500_CLIC3000_wtext.jpeg"/>
          <p:cNvPicPr>
            <a:picLocks noChangeAspect="1"/>
          </p:cNvPicPr>
          <p:nvPr/>
        </p:nvPicPr>
        <p:blipFill>
          <a:blip r:embed="rId3"/>
          <a:stretch>
            <a:fillRect/>
          </a:stretch>
        </p:blipFill>
        <p:spPr>
          <a:xfrm>
            <a:off x="119336" y="1298708"/>
            <a:ext cx="4858130" cy="3642460"/>
          </a:xfrm>
          <a:prstGeom prst="rect">
            <a:avLst/>
          </a:prstGeom>
          <a:ln w="12700">
            <a:miter lim="400000"/>
          </a:ln>
        </p:spPr>
      </p:pic>
      <p:pic>
        <p:nvPicPr>
          <p:cNvPr id="264" name="project_master_schedule.jpg" descr="project_master_schedule.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231904" y="3284707"/>
            <a:ext cx="6871716" cy="1728469"/>
          </a:xfrm>
          <a:prstGeom prst="rect">
            <a:avLst/>
          </a:prstGeom>
          <a:ln w="25400">
            <a:miter lim="400000"/>
          </a:ln>
          <a:effectLst>
            <a:outerShdw blurRad="355600" dist="177800" dir="5400000" rotWithShape="0">
              <a:srgbClr val="000000">
                <a:alpha val="0"/>
              </a:srgbClr>
            </a:outerShdw>
          </a:effectLst>
        </p:spPr>
      </p:pic>
      <p:sp>
        <p:nvSpPr>
          <p:cNvPr id="266" name="Ramp-up and up-time assumptions consistent with other future projects arXiv:1810.13022, Bordry et al."/>
          <p:cNvSpPr txBox="1"/>
          <p:nvPr/>
        </p:nvSpPr>
        <p:spPr>
          <a:xfrm>
            <a:off x="9696400" y="2114169"/>
            <a:ext cx="2066112" cy="7492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p>
            <a:pPr defTabSz="914218" eaLnBrk="1" fontAlgn="auto">
              <a:spcBef>
                <a:spcPts val="0"/>
              </a:spcBef>
              <a:spcAft>
                <a:spcPts val="0"/>
              </a:spcAft>
              <a:defRPr sz="400">
                <a:solidFill>
                  <a:srgbClr val="D30000"/>
                </a:solidFill>
                <a:latin typeface="Wingdings"/>
                <a:ea typeface="Wingdings"/>
                <a:cs typeface="Wingdings"/>
                <a:sym typeface="Wingdings"/>
              </a:defRPr>
            </a:pPr>
            <a:r>
              <a:rPr lang="en-US" sz="1100" kern="0" dirty="0">
                <a:solidFill>
                  <a:srgbClr val="000000"/>
                </a:solidFill>
                <a:latin typeface="Avenir Book Oblique"/>
                <a:ea typeface="Avenir Book Oblique"/>
                <a:cs typeface="Avenir Book Oblique"/>
                <a:sym typeface="Avenir Book Oblique"/>
              </a:rPr>
              <a:t>Ramp-up and up-time assumptions: arXiv:1810.13022, </a:t>
            </a:r>
            <a:r>
              <a:rPr lang="en-US" sz="1100" kern="0" dirty="0" err="1">
                <a:solidFill>
                  <a:srgbClr val="000000"/>
                </a:solidFill>
                <a:latin typeface="Avenir Book Oblique"/>
                <a:ea typeface="Avenir Book Oblique"/>
                <a:cs typeface="Avenir Book Oblique"/>
                <a:sym typeface="Avenir Book Oblique"/>
              </a:rPr>
              <a:t>Bordry</a:t>
            </a:r>
            <a:r>
              <a:rPr lang="en-US" sz="1100" kern="0" dirty="0">
                <a:solidFill>
                  <a:srgbClr val="000000"/>
                </a:solidFill>
                <a:latin typeface="Avenir Book Oblique"/>
                <a:ea typeface="Avenir Book Oblique"/>
                <a:cs typeface="Avenir Book Oblique"/>
                <a:sym typeface="Avenir Book Oblique"/>
              </a:rPr>
              <a:t> et al.</a:t>
            </a:r>
          </a:p>
          <a:p>
            <a:pPr defTabSz="914218" eaLnBrk="1" fontAlgn="auto">
              <a:spcBef>
                <a:spcPts val="0"/>
              </a:spcBef>
              <a:spcAft>
                <a:spcPts val="0"/>
              </a:spcAft>
              <a:defRPr sz="400">
                <a:solidFill>
                  <a:srgbClr val="D30000"/>
                </a:solidFill>
                <a:latin typeface="Wingdings"/>
                <a:ea typeface="Wingdings"/>
                <a:cs typeface="Wingdings"/>
                <a:sym typeface="Wingdings"/>
              </a:defRPr>
            </a:pPr>
            <a:endParaRPr sz="1100" kern="0" dirty="0">
              <a:solidFill>
                <a:srgbClr val="000000"/>
              </a:solidFill>
              <a:latin typeface="Avenir Book Oblique"/>
              <a:ea typeface="Avenir Book Oblique"/>
              <a:cs typeface="Avenir Book Oblique"/>
              <a:sym typeface="Avenir Book Oblique"/>
            </a:endParaRPr>
          </a:p>
        </p:txBody>
      </p:sp>
      <p:pic>
        <p:nvPicPr>
          <p:cNvPr id="267" name="Picture 5" descr="Picture 5"/>
          <p:cNvPicPr>
            <a:picLocks noChangeAspect="1"/>
          </p:cNvPicPr>
          <p:nvPr/>
        </p:nvPicPr>
        <p:blipFill>
          <a:blip r:embed="rId5"/>
          <a:stretch>
            <a:fillRect/>
          </a:stretch>
        </p:blipFill>
        <p:spPr>
          <a:xfrm>
            <a:off x="6747254" y="980728"/>
            <a:ext cx="2744845" cy="2285942"/>
          </a:xfrm>
          <a:prstGeom prst="rect">
            <a:avLst/>
          </a:prstGeom>
          <a:ln w="12700">
            <a:miter lim="400000"/>
          </a:ln>
        </p:spPr>
      </p:pic>
      <p:sp>
        <p:nvSpPr>
          <p:cNvPr id="10" name="Technology-driven schedule from start of construction…">
            <a:extLst>
              <a:ext uri="{FF2B5EF4-FFF2-40B4-BE49-F238E27FC236}">
                <a16:creationId xmlns:a16="http://schemas.microsoft.com/office/drawing/2014/main" id="{3B7382A4-266D-E54E-977A-EDF36FE8677B}"/>
              </a:ext>
            </a:extLst>
          </p:cNvPr>
          <p:cNvSpPr txBox="1"/>
          <p:nvPr/>
        </p:nvSpPr>
        <p:spPr>
          <a:xfrm>
            <a:off x="5580900" y="5181642"/>
            <a:ext cx="6299200" cy="11878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p>
            <a:pPr defTabSz="410766" eaLnBrk="1" fontAlgn="auto">
              <a:spcBef>
                <a:spcPts val="0"/>
              </a:spcBef>
              <a:spcAft>
                <a:spcPts val="0"/>
              </a:spcAft>
              <a:defRPr sz="2900"/>
            </a:pPr>
            <a:r>
              <a:rPr lang="en-US" sz="1450" kern="0" dirty="0">
                <a:solidFill>
                  <a:srgbClr val="000000"/>
                </a:solidFill>
                <a:latin typeface="Avenir" panose="02000503020000020003" pitchFamily="2" charset="0"/>
                <a:sym typeface="Avenir Book"/>
              </a:rPr>
              <a:t>Technology Driven Schedule </a:t>
            </a:r>
            <a:r>
              <a:rPr sz="1450" kern="0" dirty="0">
                <a:solidFill>
                  <a:srgbClr val="000000"/>
                </a:solidFill>
                <a:latin typeface="Avenir" panose="02000503020000020003" pitchFamily="2" charset="0"/>
                <a:sym typeface="Avenir Book"/>
              </a:rPr>
              <a:t>from start of construction</a:t>
            </a:r>
            <a:r>
              <a:rPr lang="en-US" sz="1450" kern="0" dirty="0">
                <a:solidFill>
                  <a:srgbClr val="000000"/>
                </a:solidFill>
                <a:latin typeface="Avenir" panose="02000503020000020003" pitchFamily="2" charset="0"/>
                <a:sym typeface="Avenir Book"/>
              </a:rPr>
              <a:t> shown above. </a:t>
            </a:r>
          </a:p>
          <a:p>
            <a:pPr defTabSz="410766" eaLnBrk="1" fontAlgn="auto">
              <a:spcBef>
                <a:spcPts val="0"/>
              </a:spcBef>
              <a:spcAft>
                <a:spcPts val="0"/>
              </a:spcAft>
              <a:defRPr sz="2900"/>
            </a:pPr>
            <a:endParaRPr lang="en-US" sz="1450" kern="0" dirty="0">
              <a:solidFill>
                <a:srgbClr val="000000"/>
              </a:solidFill>
              <a:latin typeface="Avenir" panose="02000503020000020003" pitchFamily="2" charset="0"/>
              <a:sym typeface="Avenir Book"/>
            </a:endParaRPr>
          </a:p>
          <a:p>
            <a:pPr defTabSz="410766" eaLnBrk="1" fontAlgn="auto">
              <a:spcBef>
                <a:spcPts val="0"/>
              </a:spcBef>
              <a:spcAft>
                <a:spcPts val="0"/>
              </a:spcAft>
              <a:defRPr sz="2900"/>
            </a:pPr>
            <a:r>
              <a:rPr lang="en-US" sz="1450" kern="0" dirty="0">
                <a:solidFill>
                  <a:srgbClr val="000000"/>
                </a:solidFill>
                <a:latin typeface="Avenir" panose="02000503020000020003" pitchFamily="2" charset="0"/>
                <a:sym typeface="Avenir Book"/>
              </a:rPr>
              <a:t>A preparation phase of ~5 years is needed before (estimated resource need for this phase is  ~4% of overall project costs)</a:t>
            </a:r>
          </a:p>
          <a:p>
            <a:pPr defTabSz="410766" eaLnBrk="1" fontAlgn="auto">
              <a:spcBef>
                <a:spcPts val="0"/>
              </a:spcBef>
              <a:spcAft>
                <a:spcPts val="0"/>
              </a:spcAft>
              <a:defRPr sz="2900"/>
            </a:pPr>
            <a:endParaRPr lang="en-US" sz="1450" kern="0" dirty="0">
              <a:solidFill>
                <a:srgbClr val="FF0000"/>
              </a:solidFill>
              <a:latin typeface="Avenir" panose="02000503020000020003" pitchFamily="2" charset="0"/>
              <a:sym typeface="Avenir Book"/>
            </a:endParaRPr>
          </a:p>
        </p:txBody>
      </p:sp>
      <p:sp>
        <p:nvSpPr>
          <p:cNvPr id="2" name="Slide Number Placeholder 1">
            <a:extLst>
              <a:ext uri="{FF2B5EF4-FFF2-40B4-BE49-F238E27FC236}">
                <a16:creationId xmlns:a16="http://schemas.microsoft.com/office/drawing/2014/main" id="{512BF352-E241-C257-1860-D8309B292A61}"/>
              </a:ext>
            </a:extLst>
          </p:cNvPr>
          <p:cNvSpPr>
            <a:spLocks noGrp="1"/>
          </p:cNvSpPr>
          <p:nvPr>
            <p:ph type="sldNum" sz="quarter" idx="2"/>
          </p:nvPr>
        </p:nvSpPr>
        <p:spPr/>
        <p:txBody>
          <a:bodyPr/>
          <a:lstStyle/>
          <a:p>
            <a:fld id="{86CB4B4D-7CA3-9044-876B-883B54F8677D}" type="slidenum">
              <a:rPr lang="en-US" smtClean="0"/>
              <a:t>7</a:t>
            </a:fld>
            <a:endParaRPr lang="en-US"/>
          </a:p>
        </p:txBody>
      </p:sp>
    </p:spTree>
    <p:extLst>
      <p:ext uri="{BB962C8B-B14F-4D97-AF65-F5344CB8AC3E}">
        <p14:creationId xmlns:p14="http://schemas.microsoft.com/office/powerpoint/2010/main" val="2852941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LIC_complex_3tev_wlogo.pdf" descr="CLIC_complex_3tev_wlogo.pdf">
            <a:extLst>
              <a:ext uri="{FF2B5EF4-FFF2-40B4-BE49-F238E27FC236}">
                <a16:creationId xmlns:a16="http://schemas.microsoft.com/office/drawing/2014/main" id="{C869ADA8-5C85-8B49-9A6B-59FA5261F234}"/>
              </a:ext>
            </a:extLst>
          </p:cNvPr>
          <p:cNvPicPr>
            <a:picLocks noChangeAspect="1"/>
          </p:cNvPicPr>
          <p:nvPr/>
        </p:nvPicPr>
        <p:blipFill>
          <a:blip r:embed="rId3"/>
          <a:stretch>
            <a:fillRect/>
          </a:stretch>
        </p:blipFill>
        <p:spPr>
          <a:xfrm>
            <a:off x="5879976" y="3013780"/>
            <a:ext cx="6314281" cy="3727588"/>
          </a:xfrm>
          <a:prstGeom prst="rect">
            <a:avLst/>
          </a:prstGeom>
          <a:ln w="12700">
            <a:miter lim="400000"/>
          </a:ln>
        </p:spPr>
      </p:pic>
      <p:pic>
        <p:nvPicPr>
          <p:cNvPr id="411" name="CLIC_complex_380gev_wlogo.pdf" descr="CLIC_complex_380gev_wlogo.pdf"/>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24680" y="3212976"/>
            <a:ext cx="5790341" cy="3273900"/>
          </a:xfrm>
          <a:prstGeom prst="rect">
            <a:avLst/>
          </a:prstGeom>
          <a:ln w="12700">
            <a:miter lim="400000"/>
          </a:ln>
        </p:spPr>
      </p:pic>
      <p:sp>
        <p:nvSpPr>
          <p:cNvPr id="412" name="Rectangle 5"/>
          <p:cNvSpPr/>
          <p:nvPr/>
        </p:nvSpPr>
        <p:spPr>
          <a:xfrm>
            <a:off x="7302823" y="1583505"/>
            <a:ext cx="635038" cy="546768"/>
          </a:xfrm>
          <a:prstGeom prst="rect">
            <a:avLst/>
          </a:prstGeom>
          <a:solidFill>
            <a:srgbClr val="FFFFFF"/>
          </a:solidFill>
          <a:ln w="12700">
            <a:miter lim="400000"/>
          </a:ln>
        </p:spPr>
        <p:txBody>
          <a:bodyPr lIns="22860" rIns="22860" anchor="ctr"/>
          <a:lstStyle/>
          <a:p>
            <a:pPr algn="ctr" defTabSz="502820" eaLnBrk="1" fontAlgn="auto">
              <a:spcBef>
                <a:spcPts val="0"/>
              </a:spcBef>
              <a:spcAft>
                <a:spcPts val="0"/>
              </a:spcAft>
              <a:defRPr sz="2000">
                <a:solidFill>
                  <a:srgbClr val="FFFFFF"/>
                </a:solidFill>
                <a:latin typeface="Arial"/>
                <a:ea typeface="Arial"/>
                <a:cs typeface="Arial"/>
                <a:sym typeface="Arial"/>
              </a:defRPr>
            </a:pPr>
            <a:endParaRPr sz="1000" kern="0">
              <a:solidFill>
                <a:srgbClr val="FFFFFF"/>
              </a:solidFill>
              <a:latin typeface="Arial"/>
              <a:cs typeface="Arial"/>
              <a:sym typeface="Arial"/>
            </a:endParaRPr>
          </a:p>
        </p:txBody>
      </p:sp>
      <p:sp>
        <p:nvSpPr>
          <p:cNvPr id="413" name="Drive beam accelerated to a few GeV using conventional klystrons…"/>
          <p:cNvSpPr txBox="1"/>
          <p:nvPr/>
        </p:nvSpPr>
        <p:spPr>
          <a:xfrm>
            <a:off x="6886940" y="1700808"/>
            <a:ext cx="5159896" cy="13030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lstStyle/>
          <a:p>
            <a:pPr marL="358775" lvl="1" indent="-180975" defTabSz="410766" eaLnBrk="1" fontAlgn="auto">
              <a:spcBef>
                <a:spcPts val="550"/>
              </a:spcBef>
              <a:spcAft>
                <a:spcPts val="0"/>
              </a:spcAft>
              <a:buSzPct val="100000"/>
              <a:buFontTx/>
              <a:buAutoNum type="arabicPeriod"/>
              <a:defRPr sz="2200"/>
            </a:pPr>
            <a:r>
              <a:rPr sz="1200" kern="0" dirty="0">
                <a:solidFill>
                  <a:srgbClr val="000000"/>
                </a:solidFill>
                <a:latin typeface="Calibri Light" panose="020F0302020204030204" pitchFamily="34" charset="0"/>
                <a:cs typeface="Calibri Light" panose="020F0302020204030204" pitchFamily="34" charset="0"/>
                <a:sym typeface="Avenir Book"/>
              </a:rPr>
              <a:t> </a:t>
            </a:r>
            <a:r>
              <a:rPr sz="1200" kern="0" dirty="0">
                <a:solidFill>
                  <a:srgbClr val="000000"/>
                </a:solidFill>
                <a:latin typeface="Calibri Light" panose="020F0302020204030204" pitchFamily="34" charset="0"/>
                <a:ea typeface="Avenir Heavy"/>
                <a:cs typeface="Calibri Light" panose="020F0302020204030204" pitchFamily="34" charset="0"/>
                <a:sym typeface="Avenir Heavy"/>
              </a:rPr>
              <a:t>Drive beam</a:t>
            </a:r>
            <a:r>
              <a:rPr sz="1200" kern="0" dirty="0">
                <a:solidFill>
                  <a:srgbClr val="000000"/>
                </a:solidFill>
                <a:latin typeface="Calibri Light" panose="020F0302020204030204" pitchFamily="34" charset="0"/>
                <a:cs typeface="Calibri Light" panose="020F0302020204030204" pitchFamily="34" charset="0"/>
                <a:sym typeface="Avenir Book"/>
              </a:rPr>
              <a:t> accelerated to </a:t>
            </a:r>
            <a:r>
              <a:rPr lang="en-US" sz="1200" kern="0" dirty="0">
                <a:solidFill>
                  <a:srgbClr val="000000"/>
                </a:solidFill>
                <a:latin typeface="Calibri Light" panose="020F0302020204030204" pitchFamily="34" charset="0"/>
                <a:cs typeface="Calibri Light" panose="020F0302020204030204" pitchFamily="34" charset="0"/>
                <a:sym typeface="Avenir Book"/>
              </a:rPr>
              <a:t>~2 </a:t>
            </a:r>
            <a:r>
              <a:rPr sz="1200" kern="0" dirty="0">
                <a:solidFill>
                  <a:srgbClr val="000000"/>
                </a:solidFill>
                <a:latin typeface="Calibri Light" panose="020F0302020204030204" pitchFamily="34" charset="0"/>
                <a:cs typeface="Calibri Light" panose="020F0302020204030204" pitchFamily="34" charset="0"/>
                <a:sym typeface="Avenir Book"/>
              </a:rPr>
              <a:t>GeV using conventional klystrons</a:t>
            </a:r>
          </a:p>
          <a:p>
            <a:pPr marL="358775" lvl="1" indent="-180975" defTabSz="410766" eaLnBrk="1" fontAlgn="auto">
              <a:spcBef>
                <a:spcPts val="550"/>
              </a:spcBef>
              <a:spcAft>
                <a:spcPts val="0"/>
              </a:spcAft>
              <a:buSzPct val="100000"/>
              <a:buFontTx/>
              <a:buAutoNum type="arabicPeriod"/>
              <a:defRPr sz="2200"/>
            </a:pPr>
            <a:r>
              <a:rPr sz="1200" kern="0" dirty="0">
                <a:solidFill>
                  <a:srgbClr val="000000"/>
                </a:solidFill>
                <a:latin typeface="Calibri Light" panose="020F0302020204030204" pitchFamily="34" charset="0"/>
                <a:cs typeface="Calibri Light" panose="020F0302020204030204" pitchFamily="34" charset="0"/>
                <a:sym typeface="Avenir Book"/>
              </a:rPr>
              <a:t> </a:t>
            </a:r>
            <a:r>
              <a:rPr lang="en-US" sz="1200" kern="0" dirty="0">
                <a:solidFill>
                  <a:srgbClr val="000000"/>
                </a:solidFill>
                <a:latin typeface="Calibri Light" panose="020F0302020204030204" pitchFamily="34" charset="0"/>
                <a:cs typeface="Calibri Light" panose="020F0302020204030204" pitchFamily="34" charset="0"/>
                <a:sym typeface="Avenir Heavy"/>
              </a:rPr>
              <a:t>Intensity</a:t>
            </a:r>
            <a:r>
              <a:rPr sz="1200" kern="0" dirty="0">
                <a:solidFill>
                  <a:srgbClr val="000000"/>
                </a:solidFill>
                <a:latin typeface="Calibri Light" panose="020F0302020204030204" pitchFamily="34" charset="0"/>
                <a:ea typeface="Avenir Heavy"/>
                <a:cs typeface="Calibri Light" panose="020F0302020204030204" pitchFamily="34" charset="0"/>
                <a:sym typeface="Avenir Heavy"/>
              </a:rPr>
              <a:t> increased</a:t>
            </a:r>
            <a:r>
              <a:rPr sz="1200" kern="0" dirty="0">
                <a:solidFill>
                  <a:srgbClr val="000000"/>
                </a:solidFill>
                <a:latin typeface="Calibri Light" panose="020F0302020204030204" pitchFamily="34" charset="0"/>
                <a:cs typeface="Calibri Light" panose="020F0302020204030204" pitchFamily="34" charset="0"/>
                <a:sym typeface="Avenir Book"/>
              </a:rPr>
              <a:t> using a series of delay loops and combiner rings</a:t>
            </a:r>
          </a:p>
          <a:p>
            <a:pPr marL="358775" lvl="1" indent="-180975" defTabSz="410766" eaLnBrk="1" fontAlgn="auto">
              <a:spcBef>
                <a:spcPts val="550"/>
              </a:spcBef>
              <a:spcAft>
                <a:spcPts val="0"/>
              </a:spcAft>
              <a:buSzPct val="100000"/>
              <a:buFontTx/>
              <a:buAutoNum type="arabicPeriod"/>
              <a:defRPr sz="2200"/>
            </a:pPr>
            <a:r>
              <a:rPr sz="1200" kern="0" dirty="0">
                <a:solidFill>
                  <a:srgbClr val="000000"/>
                </a:solidFill>
                <a:latin typeface="Calibri Light" panose="020F0302020204030204" pitchFamily="34" charset="0"/>
                <a:cs typeface="Calibri Light" panose="020F0302020204030204" pitchFamily="34" charset="0"/>
                <a:sym typeface="Avenir Book"/>
              </a:rPr>
              <a:t> </a:t>
            </a:r>
            <a:r>
              <a:rPr sz="1200" kern="0" dirty="0">
                <a:solidFill>
                  <a:srgbClr val="000000"/>
                </a:solidFill>
                <a:latin typeface="Calibri Light" panose="020F0302020204030204" pitchFamily="34" charset="0"/>
                <a:ea typeface="Avenir Heavy"/>
                <a:cs typeface="Calibri Light" panose="020F0302020204030204" pitchFamily="34" charset="0"/>
                <a:sym typeface="Avenir Heavy"/>
              </a:rPr>
              <a:t>Drive beam decelerated</a:t>
            </a:r>
            <a:r>
              <a:rPr sz="1200" kern="0" dirty="0">
                <a:solidFill>
                  <a:srgbClr val="000000"/>
                </a:solidFill>
                <a:latin typeface="Calibri Light" panose="020F0302020204030204" pitchFamily="34" charset="0"/>
                <a:cs typeface="Calibri Light" panose="020F0302020204030204" pitchFamily="34" charset="0"/>
                <a:sym typeface="Avenir Book"/>
              </a:rPr>
              <a:t> and produces high-RF</a:t>
            </a:r>
          </a:p>
          <a:p>
            <a:pPr marL="358775" lvl="1" indent="-180975" defTabSz="410766" eaLnBrk="1" fontAlgn="auto">
              <a:spcBef>
                <a:spcPts val="550"/>
              </a:spcBef>
              <a:spcAft>
                <a:spcPts val="0"/>
              </a:spcAft>
              <a:buSzPct val="100000"/>
              <a:buFontTx/>
              <a:buAutoNum type="arabicPeriod"/>
              <a:defRPr sz="2200"/>
            </a:pPr>
            <a:r>
              <a:rPr sz="1200" kern="0" dirty="0">
                <a:solidFill>
                  <a:srgbClr val="000000"/>
                </a:solidFill>
                <a:latin typeface="Calibri Light" panose="020F0302020204030204" pitchFamily="34" charset="0"/>
                <a:cs typeface="Calibri Light" panose="020F0302020204030204" pitchFamily="34" charset="0"/>
                <a:sym typeface="Avenir Book"/>
              </a:rPr>
              <a:t> </a:t>
            </a:r>
            <a:r>
              <a:rPr sz="1200" kern="0" dirty="0">
                <a:solidFill>
                  <a:srgbClr val="000000"/>
                </a:solidFill>
                <a:latin typeface="Calibri Light" panose="020F0302020204030204" pitchFamily="34" charset="0"/>
                <a:ea typeface="Avenir Heavy"/>
                <a:cs typeface="Calibri Light" panose="020F0302020204030204" pitchFamily="34" charset="0"/>
                <a:sym typeface="Avenir Heavy"/>
              </a:rPr>
              <a:t>Feed</a:t>
            </a:r>
            <a:r>
              <a:rPr sz="1200" kern="0" dirty="0">
                <a:solidFill>
                  <a:srgbClr val="000000"/>
                </a:solidFill>
                <a:latin typeface="Calibri Light" panose="020F0302020204030204" pitchFamily="34" charset="0"/>
                <a:cs typeface="Calibri Light" panose="020F0302020204030204" pitchFamily="34" charset="0"/>
                <a:sym typeface="Avenir Book"/>
              </a:rPr>
              <a:t> high-RF </a:t>
            </a:r>
            <a:r>
              <a:rPr sz="1200" kern="0" dirty="0">
                <a:solidFill>
                  <a:srgbClr val="000000"/>
                </a:solidFill>
                <a:latin typeface="Calibri Light" panose="020F0302020204030204" pitchFamily="34" charset="0"/>
                <a:ea typeface="Avenir Heavy"/>
                <a:cs typeface="Calibri Light" panose="020F0302020204030204" pitchFamily="34" charset="0"/>
                <a:sym typeface="Avenir Heavy"/>
              </a:rPr>
              <a:t>to</a:t>
            </a:r>
            <a:r>
              <a:rPr sz="1200" kern="0" dirty="0">
                <a:solidFill>
                  <a:srgbClr val="000000"/>
                </a:solidFill>
                <a:latin typeface="Calibri Light" panose="020F0302020204030204" pitchFamily="34" charset="0"/>
                <a:cs typeface="Calibri Light" panose="020F0302020204030204" pitchFamily="34" charset="0"/>
                <a:sym typeface="Avenir Book"/>
              </a:rPr>
              <a:t> the less intense </a:t>
            </a:r>
            <a:r>
              <a:rPr sz="1200" kern="0" dirty="0">
                <a:solidFill>
                  <a:srgbClr val="000000"/>
                </a:solidFill>
                <a:latin typeface="Calibri Light" panose="020F0302020204030204" pitchFamily="34" charset="0"/>
                <a:ea typeface="Avenir Heavy"/>
                <a:cs typeface="Calibri Light" panose="020F0302020204030204" pitchFamily="34" charset="0"/>
                <a:sym typeface="Avenir Heavy"/>
              </a:rPr>
              <a:t>main beam </a:t>
            </a:r>
            <a:r>
              <a:rPr sz="1200" kern="0" dirty="0">
                <a:solidFill>
                  <a:srgbClr val="000000"/>
                </a:solidFill>
                <a:latin typeface="Calibri Light" panose="020F0302020204030204" pitchFamily="34" charset="0"/>
                <a:cs typeface="Calibri Light" panose="020F0302020204030204" pitchFamily="34" charset="0"/>
                <a:sym typeface="Avenir Book"/>
              </a:rPr>
              <a:t>using waveguides</a:t>
            </a:r>
            <a:endParaRPr lang="en-US" sz="1200" kern="0" dirty="0">
              <a:solidFill>
                <a:srgbClr val="000000"/>
              </a:solidFill>
              <a:latin typeface="Calibri Light" panose="020F0302020204030204" pitchFamily="34" charset="0"/>
              <a:cs typeface="Calibri Light" panose="020F0302020204030204" pitchFamily="34" charset="0"/>
              <a:sym typeface="Avenir Book"/>
            </a:endParaRPr>
          </a:p>
          <a:p>
            <a:pPr marL="177800" lvl="1" indent="0" defTabSz="410766" eaLnBrk="1" fontAlgn="auto">
              <a:spcBef>
                <a:spcPts val="550"/>
              </a:spcBef>
              <a:spcAft>
                <a:spcPts val="0"/>
              </a:spcAft>
              <a:buSzPct val="100000"/>
              <a:defRPr sz="2200"/>
            </a:pPr>
            <a:r>
              <a:rPr lang="en-US" sz="1200" kern="0" dirty="0">
                <a:solidFill>
                  <a:srgbClr val="000000"/>
                </a:solidFill>
                <a:latin typeface="Calibri Light" panose="020F0302020204030204" pitchFamily="34" charset="0"/>
                <a:cs typeface="Calibri Light" panose="020F0302020204030204" pitchFamily="34" charset="0"/>
                <a:sym typeface="Avenir Book"/>
              </a:rPr>
              <a:t>Extend by extending main linacs, increase </a:t>
            </a:r>
            <a:r>
              <a:rPr lang="en-US" sz="1100" kern="0" dirty="0" err="1">
                <a:solidFill>
                  <a:srgbClr val="000000"/>
                </a:solidFill>
                <a:latin typeface="Calibri Light" panose="020F0302020204030204" pitchFamily="34" charset="0"/>
                <a:cs typeface="Calibri Light" panose="020F0302020204030204" pitchFamily="34" charset="0"/>
                <a:sym typeface="Avenir Book"/>
              </a:rPr>
              <a:t>drivebeam</a:t>
            </a:r>
            <a:r>
              <a:rPr lang="en-US" sz="1100" kern="0" dirty="0">
                <a:solidFill>
                  <a:srgbClr val="000000"/>
                </a:solidFill>
                <a:latin typeface="Calibri Light" panose="020F0302020204030204" pitchFamily="34" charset="0"/>
                <a:cs typeface="Calibri Light" panose="020F0302020204030204" pitchFamily="34" charset="0"/>
                <a:sym typeface="Avenir Book"/>
              </a:rPr>
              <a:t> pulse-length and power, and a second </a:t>
            </a:r>
            <a:r>
              <a:rPr lang="en-US" sz="1100" kern="0" dirty="0" err="1">
                <a:solidFill>
                  <a:srgbClr val="000000"/>
                </a:solidFill>
                <a:latin typeface="Calibri Light" panose="020F0302020204030204" pitchFamily="34" charset="0"/>
                <a:cs typeface="Calibri Light" panose="020F0302020204030204" pitchFamily="34" charset="0"/>
                <a:sym typeface="Avenir Book"/>
              </a:rPr>
              <a:t>drivebeam</a:t>
            </a:r>
            <a:r>
              <a:rPr lang="en-US" sz="1100" kern="0" dirty="0">
                <a:solidFill>
                  <a:srgbClr val="000000"/>
                </a:solidFill>
                <a:latin typeface="Calibri Light" panose="020F0302020204030204" pitchFamily="34" charset="0"/>
                <a:cs typeface="Calibri Light" panose="020F0302020204030204" pitchFamily="34" charset="0"/>
                <a:sym typeface="Avenir Book"/>
              </a:rPr>
              <a:t> to get to 3 </a:t>
            </a:r>
            <a:r>
              <a:rPr lang="en-US" sz="1100" kern="0" dirty="0" err="1">
                <a:solidFill>
                  <a:srgbClr val="000000"/>
                </a:solidFill>
                <a:latin typeface="Calibri Light" panose="020F0302020204030204" pitchFamily="34" charset="0"/>
                <a:cs typeface="Calibri Light" panose="020F0302020204030204" pitchFamily="34" charset="0"/>
                <a:sym typeface="Avenir Book"/>
              </a:rPr>
              <a:t>TeV</a:t>
            </a:r>
            <a:r>
              <a:rPr lang="en-US" sz="1100" kern="0" dirty="0">
                <a:solidFill>
                  <a:srgbClr val="000000"/>
                </a:solidFill>
                <a:latin typeface="Calibri Light" panose="020F0302020204030204" pitchFamily="34" charset="0"/>
                <a:cs typeface="Calibri Light" panose="020F0302020204030204" pitchFamily="34" charset="0"/>
                <a:sym typeface="Avenir Book"/>
              </a:rPr>
              <a:t> </a:t>
            </a:r>
            <a:endParaRPr sz="1100" kern="0" dirty="0">
              <a:solidFill>
                <a:srgbClr val="000000"/>
              </a:solidFill>
              <a:latin typeface="Calibri Light" panose="020F0302020204030204" pitchFamily="34" charset="0"/>
              <a:cs typeface="Calibri Light" panose="020F0302020204030204" pitchFamily="34" charset="0"/>
              <a:sym typeface="Avenir Book"/>
            </a:endParaRPr>
          </a:p>
        </p:txBody>
      </p:sp>
      <p:pic>
        <p:nvPicPr>
          <p:cNvPr id="6" name="Picture 5">
            <a:extLst>
              <a:ext uri="{FF2B5EF4-FFF2-40B4-BE49-F238E27FC236}">
                <a16:creationId xmlns:a16="http://schemas.microsoft.com/office/drawing/2014/main" id="{647009C7-3725-254E-9412-A5C6FD5654F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200456" y="147929"/>
            <a:ext cx="1774372" cy="1435576"/>
          </a:xfrm>
          <a:prstGeom prst="rect">
            <a:avLst/>
          </a:prstGeom>
        </p:spPr>
      </p:pic>
      <p:sp>
        <p:nvSpPr>
          <p:cNvPr id="2" name="TextBox 1">
            <a:extLst>
              <a:ext uri="{FF2B5EF4-FFF2-40B4-BE49-F238E27FC236}">
                <a16:creationId xmlns:a16="http://schemas.microsoft.com/office/drawing/2014/main" id="{158F15DE-CC14-0044-AF3F-1C8B113BD4E8}"/>
              </a:ext>
            </a:extLst>
          </p:cNvPr>
          <p:cNvSpPr txBox="1"/>
          <p:nvPr/>
        </p:nvSpPr>
        <p:spPr>
          <a:xfrm>
            <a:off x="1271464" y="271101"/>
            <a:ext cx="5358838" cy="63671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821531" rtl="0" fontAlgn="auto" latinLnBrk="0" hangingPunct="0">
              <a:lnSpc>
                <a:spcPct val="100000"/>
              </a:lnSpc>
              <a:spcBef>
                <a:spcPts val="0"/>
              </a:spcBef>
              <a:spcAft>
                <a:spcPts val="0"/>
              </a:spcAft>
              <a:buClrTx/>
              <a:buSzTx/>
              <a:buFontTx/>
              <a:buNone/>
              <a:tabLst/>
            </a:pPr>
            <a:r>
              <a:rPr kumimoji="0" lang="en-US" sz="3200" b="0" i="0" u="none" strike="noStrike" cap="none" spc="0" normalizeH="0" baseline="0" dirty="0">
                <a:ln>
                  <a:noFill/>
                </a:ln>
                <a:solidFill>
                  <a:srgbClr val="000000"/>
                </a:solidFill>
                <a:effectLst/>
                <a:uFillTx/>
                <a:latin typeface="Avenir Book"/>
                <a:ea typeface="Avenir Book"/>
                <a:cs typeface="Avenir Book"/>
                <a:sym typeface="Avenir Book"/>
              </a:rPr>
              <a:t>CLIC can easily be extended</a:t>
            </a:r>
          </a:p>
        </p:txBody>
      </p:sp>
      <p:pic>
        <p:nvPicPr>
          <p:cNvPr id="9" name="CLIC_map_CLIC380_CLIC1500_CLIC3000_wtext.jpeg" descr="CLIC_map_CLIC380_CLIC1500_CLIC3000_wtext.jpeg">
            <a:extLst>
              <a:ext uri="{FF2B5EF4-FFF2-40B4-BE49-F238E27FC236}">
                <a16:creationId xmlns:a16="http://schemas.microsoft.com/office/drawing/2014/main" id="{ECFA1B98-98AF-6948-A0BC-0B24D1B61121}"/>
              </a:ext>
            </a:extLst>
          </p:cNvPr>
          <p:cNvPicPr>
            <a:picLocks noChangeAspect="1"/>
          </p:cNvPicPr>
          <p:nvPr/>
        </p:nvPicPr>
        <p:blipFill>
          <a:blip r:embed="rId6"/>
          <a:stretch>
            <a:fillRect/>
          </a:stretch>
        </p:blipFill>
        <p:spPr>
          <a:xfrm>
            <a:off x="7358742" y="147928"/>
            <a:ext cx="1928609" cy="1446005"/>
          </a:xfrm>
          <a:prstGeom prst="rect">
            <a:avLst/>
          </a:prstGeom>
          <a:ln w="12700">
            <a:miter lim="400000"/>
          </a:ln>
        </p:spPr>
      </p:pic>
      <p:sp>
        <p:nvSpPr>
          <p:cNvPr id="10" name="Drive beam accelerated to a few GeV using conventional klystrons…">
            <a:extLst>
              <a:ext uri="{FF2B5EF4-FFF2-40B4-BE49-F238E27FC236}">
                <a16:creationId xmlns:a16="http://schemas.microsoft.com/office/drawing/2014/main" id="{E68947A0-1232-7A42-A19B-4F1FB3C888C4}"/>
              </a:ext>
            </a:extLst>
          </p:cNvPr>
          <p:cNvSpPr txBox="1"/>
          <p:nvPr/>
        </p:nvSpPr>
        <p:spPr>
          <a:xfrm>
            <a:off x="467107" y="1406610"/>
            <a:ext cx="4536504" cy="13030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lstStyle/>
          <a:p>
            <a:pPr marL="177800" lvl="1" indent="0" defTabSz="410766" eaLnBrk="1" fontAlgn="auto">
              <a:spcBef>
                <a:spcPts val="0"/>
              </a:spcBef>
              <a:spcAft>
                <a:spcPts val="0"/>
              </a:spcAft>
              <a:buSzPct val="100000"/>
              <a:defRPr sz="2200"/>
            </a:pPr>
            <a:r>
              <a:rPr lang="en-US" sz="1600" kern="0" dirty="0">
                <a:solidFill>
                  <a:srgbClr val="000000"/>
                </a:solidFill>
                <a:latin typeface="Avenir Light" panose="020B0402020203020204" pitchFamily="34" charset="77"/>
                <a:sym typeface="Avenir Book"/>
              </a:rPr>
              <a:t>What are the critical elements:</a:t>
            </a:r>
          </a:p>
          <a:p>
            <a:pPr marL="401638" lvl="2" indent="-220663" defTabSz="410766" eaLnBrk="1" fontAlgn="auto">
              <a:spcBef>
                <a:spcPts val="0"/>
              </a:spcBef>
              <a:spcAft>
                <a:spcPts val="0"/>
              </a:spcAft>
              <a:buSzPct val="100000"/>
              <a:buFont typeface="Arial" panose="020B0604020202020204" pitchFamily="34" charset="0"/>
              <a:buChar char="•"/>
              <a:defRPr sz="2200"/>
            </a:pPr>
            <a:r>
              <a:rPr lang="en-US" sz="1600" kern="0" dirty="0">
                <a:solidFill>
                  <a:srgbClr val="000000"/>
                </a:solidFill>
                <a:latin typeface="Avenir Light" panose="020B0402020203020204" pitchFamily="34" charset="77"/>
                <a:sym typeface="Avenir Book"/>
              </a:rPr>
              <a:t>Physics </a:t>
            </a:r>
          </a:p>
          <a:p>
            <a:pPr marL="401638" lvl="2" indent="-220663" defTabSz="410766" eaLnBrk="1" fontAlgn="auto">
              <a:spcBef>
                <a:spcPts val="0"/>
              </a:spcBef>
              <a:spcAft>
                <a:spcPts val="0"/>
              </a:spcAft>
              <a:buSzPct val="100000"/>
              <a:buFont typeface="Arial" panose="020B0604020202020204" pitchFamily="34" charset="0"/>
              <a:buChar char="•"/>
              <a:defRPr sz="2200"/>
            </a:pPr>
            <a:r>
              <a:rPr lang="en-US" sz="1600" kern="0" dirty="0">
                <a:solidFill>
                  <a:srgbClr val="000000"/>
                </a:solidFill>
                <a:latin typeface="Avenir Light" panose="020B0402020203020204" pitchFamily="34" charset="77"/>
                <a:sym typeface="Avenir Book"/>
              </a:rPr>
              <a:t>Gradient and power efficiency </a:t>
            </a:r>
          </a:p>
          <a:p>
            <a:pPr marL="401638" lvl="2" indent="-220663" defTabSz="410766" eaLnBrk="1" fontAlgn="auto">
              <a:spcBef>
                <a:spcPts val="0"/>
              </a:spcBef>
              <a:spcAft>
                <a:spcPts val="0"/>
              </a:spcAft>
              <a:buSzPct val="100000"/>
              <a:buFont typeface="Arial" panose="020B0604020202020204" pitchFamily="34" charset="0"/>
              <a:buChar char="•"/>
              <a:defRPr sz="2200"/>
            </a:pPr>
            <a:r>
              <a:rPr lang="en-US" sz="1600" kern="0" dirty="0">
                <a:solidFill>
                  <a:srgbClr val="000000"/>
                </a:solidFill>
                <a:latin typeface="Avenir Light" panose="020B0402020203020204" pitchFamily="34" charset="77"/>
                <a:sym typeface="Avenir Book"/>
              </a:rPr>
              <a:t>Costs </a:t>
            </a:r>
            <a:endParaRPr sz="1600" kern="0" dirty="0">
              <a:solidFill>
                <a:srgbClr val="000000"/>
              </a:solidFill>
              <a:latin typeface="Avenir Light" panose="020B0402020203020204" pitchFamily="34" charset="77"/>
              <a:sym typeface="Avenir Book"/>
            </a:endParaRPr>
          </a:p>
        </p:txBody>
      </p:sp>
      <p:sp>
        <p:nvSpPr>
          <p:cNvPr id="3" name="Slide Number Placeholder 2">
            <a:extLst>
              <a:ext uri="{FF2B5EF4-FFF2-40B4-BE49-F238E27FC236}">
                <a16:creationId xmlns:a16="http://schemas.microsoft.com/office/drawing/2014/main" id="{59159EF2-CC34-11C9-93F1-637B03CAA9B9}"/>
              </a:ext>
            </a:extLst>
          </p:cNvPr>
          <p:cNvSpPr>
            <a:spLocks noGrp="1"/>
          </p:cNvSpPr>
          <p:nvPr>
            <p:ph type="sldNum" sz="quarter" idx="2"/>
          </p:nvPr>
        </p:nvSpPr>
        <p:spPr/>
        <p:txBody>
          <a:bodyPr/>
          <a:lstStyle/>
          <a:p>
            <a:fld id="{86CB4B4D-7CA3-9044-876B-883B54F8677D}" type="slidenum">
              <a:rPr lang="en-US" smtClean="0"/>
              <a:pPr/>
              <a:t>8</a:t>
            </a:fld>
            <a:endParaRPr lang="en-US"/>
          </a:p>
        </p:txBody>
      </p:sp>
    </p:spTree>
    <p:extLst>
      <p:ext uri="{BB962C8B-B14F-4D97-AF65-F5344CB8AC3E}">
        <p14:creationId xmlns:p14="http://schemas.microsoft.com/office/powerpoint/2010/main" val="292971613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 name="CLIC_SummaryYR2018_Cover_Size13.jpg" descr="CLIC_SummaryYR2018_Cover_Size13.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6807619" y="0"/>
            <a:ext cx="5385242" cy="6582228"/>
          </a:xfrm>
          <a:prstGeom prst="rect">
            <a:avLst/>
          </a:prstGeom>
          <a:ln w="12700">
            <a:miter lim="400000"/>
          </a:ln>
        </p:spPr>
      </p:pic>
      <p:sp>
        <p:nvSpPr>
          <p:cNvPr id="220" name="Rectangle"/>
          <p:cNvSpPr/>
          <p:nvPr/>
        </p:nvSpPr>
        <p:spPr>
          <a:xfrm>
            <a:off x="6744072" y="-27384"/>
            <a:ext cx="5486867" cy="6591525"/>
          </a:xfrm>
          <a:prstGeom prst="rect">
            <a:avLst/>
          </a:prstGeom>
          <a:gradFill>
            <a:gsLst>
              <a:gs pos="0">
                <a:srgbClr val="FFFFFF">
                  <a:alpha val="0"/>
                </a:srgbClr>
              </a:gs>
              <a:gs pos="23052">
                <a:srgbClr val="FFFFFF">
                  <a:alpha val="50000"/>
                </a:srgbClr>
              </a:gs>
              <a:gs pos="100000">
                <a:srgbClr val="FFFFFF"/>
              </a:gs>
            </a:gsLst>
            <a:lin ang="10800000"/>
          </a:gradFill>
          <a:ln w="12700">
            <a:noFill/>
            <a:miter lim="400000"/>
          </a:ln>
        </p:spPr>
        <p:txBody>
          <a:bodyPr lIns="35719" tIns="35719" rIns="35719" bIns="35719" anchor="ctr"/>
          <a:lstStyle/>
          <a:p>
            <a:pPr algn="ctr" defTabSz="410766" eaLnBrk="1" fontAlgn="auto">
              <a:spcBef>
                <a:spcPts val="0"/>
              </a:spcBef>
              <a:spcAft>
                <a:spcPts val="0"/>
              </a:spcAft>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kern="0">
              <a:solidFill>
                <a:srgbClr val="FFFFFF"/>
              </a:solidFill>
              <a:effectLst>
                <a:outerShdw blurRad="38100" dist="12700" dir="5400000" rotWithShape="0">
                  <a:srgbClr val="000000">
                    <a:alpha val="50000"/>
                  </a:srgbClr>
                </a:outerShdw>
              </a:effectLst>
              <a:latin typeface="Gill Sans"/>
              <a:cs typeface="Gill Sans"/>
              <a:sym typeface="Gill Sans"/>
            </a:endParaRPr>
          </a:p>
        </p:txBody>
      </p:sp>
      <p:pic>
        <p:nvPicPr>
          <p:cNvPr id="221" name="Picture 3" descr="Picture 3"/>
          <p:cNvPicPr>
            <a:picLocks noChangeAspect="1"/>
          </p:cNvPicPr>
          <p:nvPr/>
        </p:nvPicPr>
        <p:blipFill>
          <a:blip r:embed="rId4"/>
          <a:stretch>
            <a:fillRect/>
          </a:stretch>
        </p:blipFill>
        <p:spPr>
          <a:xfrm>
            <a:off x="445669" y="1460082"/>
            <a:ext cx="1333320" cy="1888870"/>
          </a:xfrm>
          <a:prstGeom prst="rect">
            <a:avLst/>
          </a:prstGeom>
          <a:ln w="12700">
            <a:miter lim="400000"/>
          </a:ln>
        </p:spPr>
      </p:pic>
      <p:pic>
        <p:nvPicPr>
          <p:cNvPr id="222" name="Picture 5" descr="Picture 5"/>
          <p:cNvPicPr>
            <a:picLocks noChangeAspect="1"/>
          </p:cNvPicPr>
          <p:nvPr/>
        </p:nvPicPr>
        <p:blipFill>
          <a:blip r:embed="rId5"/>
          <a:stretch>
            <a:fillRect/>
          </a:stretch>
        </p:blipFill>
        <p:spPr>
          <a:xfrm>
            <a:off x="3176103" y="1454034"/>
            <a:ext cx="1333320" cy="1903685"/>
          </a:xfrm>
          <a:prstGeom prst="rect">
            <a:avLst/>
          </a:prstGeom>
          <a:ln w="12700">
            <a:miter lim="400000"/>
          </a:ln>
        </p:spPr>
      </p:pic>
      <p:pic>
        <p:nvPicPr>
          <p:cNvPr id="223" name="Picture 6" descr="Picture 6"/>
          <p:cNvPicPr>
            <a:picLocks noChangeAspect="1"/>
          </p:cNvPicPr>
          <p:nvPr/>
        </p:nvPicPr>
        <p:blipFill>
          <a:blip r:embed="rId6"/>
          <a:stretch>
            <a:fillRect/>
          </a:stretch>
        </p:blipFill>
        <p:spPr>
          <a:xfrm>
            <a:off x="1812541" y="1454034"/>
            <a:ext cx="1333320" cy="1903684"/>
          </a:xfrm>
          <a:prstGeom prst="rect">
            <a:avLst/>
          </a:prstGeom>
          <a:ln w="12700">
            <a:miter lim="400000"/>
          </a:ln>
        </p:spPr>
      </p:pic>
      <p:pic>
        <p:nvPicPr>
          <p:cNvPr id="224" name="Picture 8" descr="Picture 8"/>
          <p:cNvPicPr>
            <a:picLocks noChangeAspect="1"/>
          </p:cNvPicPr>
          <p:nvPr/>
        </p:nvPicPr>
        <p:blipFill>
          <a:blip r:embed="rId7"/>
          <a:stretch>
            <a:fillRect/>
          </a:stretch>
        </p:blipFill>
        <p:spPr>
          <a:xfrm>
            <a:off x="4886143" y="1449284"/>
            <a:ext cx="1353873" cy="1910466"/>
          </a:xfrm>
          <a:prstGeom prst="rect">
            <a:avLst/>
          </a:prstGeom>
          <a:ln w="12700">
            <a:miter lim="400000"/>
          </a:ln>
        </p:spPr>
      </p:pic>
      <p:pic>
        <p:nvPicPr>
          <p:cNvPr id="225" name="Picture 12" descr="Picture 12"/>
          <p:cNvPicPr>
            <a:picLocks noChangeAspect="1"/>
          </p:cNvPicPr>
          <p:nvPr/>
        </p:nvPicPr>
        <p:blipFill>
          <a:blip r:embed="rId8"/>
          <a:stretch>
            <a:fillRect/>
          </a:stretch>
        </p:blipFill>
        <p:spPr>
          <a:xfrm>
            <a:off x="1773703" y="3871915"/>
            <a:ext cx="1338569" cy="1888870"/>
          </a:xfrm>
          <a:prstGeom prst="rect">
            <a:avLst/>
          </a:prstGeom>
          <a:ln w="12700">
            <a:miter lim="400000"/>
          </a:ln>
        </p:spPr>
      </p:pic>
      <p:pic>
        <p:nvPicPr>
          <p:cNvPr id="226" name="Picture 13" descr="Picture 13"/>
          <p:cNvPicPr>
            <a:picLocks noChangeAspect="1"/>
          </p:cNvPicPr>
          <p:nvPr/>
        </p:nvPicPr>
        <p:blipFill>
          <a:blip r:embed="rId9"/>
          <a:stretch>
            <a:fillRect/>
          </a:stretch>
        </p:blipFill>
        <p:spPr>
          <a:xfrm>
            <a:off x="407368" y="3871915"/>
            <a:ext cx="1338569" cy="1888870"/>
          </a:xfrm>
          <a:prstGeom prst="rect">
            <a:avLst/>
          </a:prstGeom>
          <a:ln w="12700">
            <a:miter lim="400000"/>
          </a:ln>
        </p:spPr>
      </p:pic>
      <p:pic>
        <p:nvPicPr>
          <p:cNvPr id="227" name="Picture 14" descr="Picture 14"/>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141818" y="3869686"/>
            <a:ext cx="1338569" cy="1891099"/>
          </a:xfrm>
          <a:prstGeom prst="rect">
            <a:avLst/>
          </a:prstGeom>
          <a:ln w="12700">
            <a:miter lim="400000"/>
          </a:ln>
        </p:spPr>
      </p:pic>
      <p:grpSp>
        <p:nvGrpSpPr>
          <p:cNvPr id="230" name="Group 15"/>
          <p:cNvGrpSpPr/>
          <p:nvPr/>
        </p:nvGrpSpPr>
        <p:grpSpPr>
          <a:xfrm>
            <a:off x="4508690" y="3871915"/>
            <a:ext cx="1353873" cy="1888870"/>
            <a:chOff x="0" y="0"/>
            <a:chExt cx="2707745" cy="3777738"/>
          </a:xfrm>
        </p:grpSpPr>
        <p:pic>
          <p:nvPicPr>
            <p:cNvPr id="228" name="Picture 16" descr="Picture 16"/>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0" y="0"/>
              <a:ext cx="2707746" cy="3777739"/>
            </a:xfrm>
            <a:prstGeom prst="rect">
              <a:avLst/>
            </a:prstGeom>
            <a:ln w="12700" cap="flat">
              <a:noFill/>
              <a:miter lim="400000"/>
            </a:ln>
            <a:effectLst/>
          </p:spPr>
        </p:pic>
        <p:pic>
          <p:nvPicPr>
            <p:cNvPr id="229" name="Picture 17" descr="Picture 17"/>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609358" y="1135461"/>
              <a:ext cx="1507221" cy="1486972"/>
            </a:xfrm>
            <a:prstGeom prst="rect">
              <a:avLst/>
            </a:prstGeom>
            <a:ln w="12700" cap="flat">
              <a:noFill/>
              <a:miter lim="400000"/>
            </a:ln>
            <a:effectLst/>
          </p:spPr>
        </p:pic>
      </p:grpSp>
      <p:sp>
        <p:nvSpPr>
          <p:cNvPr id="231" name="3-volume CDR 2012"/>
          <p:cNvSpPr txBox="1"/>
          <p:nvPr/>
        </p:nvSpPr>
        <p:spPr>
          <a:xfrm>
            <a:off x="1194435" y="1029557"/>
            <a:ext cx="2375651" cy="3799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a:latin typeface="Avenir Book Oblique"/>
                <a:ea typeface="Avenir Book Oblique"/>
                <a:cs typeface="Avenir Book Oblique"/>
                <a:sym typeface="Avenir Book Oblique"/>
              </a:defRPr>
            </a:lvl1pPr>
          </a:lstStyle>
          <a:p>
            <a:pPr defTabSz="410766" eaLnBrk="1" fontAlgn="auto">
              <a:spcBef>
                <a:spcPts val="0"/>
              </a:spcBef>
              <a:spcAft>
                <a:spcPts val="0"/>
              </a:spcAft>
            </a:pPr>
            <a:r>
              <a:rPr sz="2000" kern="0" dirty="0">
                <a:solidFill>
                  <a:srgbClr val="000000"/>
                </a:solidFill>
              </a:rPr>
              <a:t>3-volume CDR 2012</a:t>
            </a:r>
          </a:p>
        </p:txBody>
      </p:sp>
      <p:sp>
        <p:nvSpPr>
          <p:cNvPr id="232" name="4 CERN Yellow Reports 2018"/>
          <p:cNvSpPr txBox="1"/>
          <p:nvPr/>
        </p:nvSpPr>
        <p:spPr>
          <a:xfrm>
            <a:off x="1524917" y="3427030"/>
            <a:ext cx="3385543" cy="3799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a:latin typeface="Avenir Book Oblique"/>
                <a:ea typeface="Avenir Book Oblique"/>
                <a:cs typeface="Avenir Book Oblique"/>
                <a:sym typeface="Avenir Book Oblique"/>
              </a:defRPr>
            </a:lvl1pPr>
          </a:lstStyle>
          <a:p>
            <a:pPr defTabSz="410766" eaLnBrk="1" fontAlgn="auto">
              <a:spcBef>
                <a:spcPts val="0"/>
              </a:spcBef>
              <a:spcAft>
                <a:spcPts val="0"/>
              </a:spcAft>
            </a:pPr>
            <a:r>
              <a:rPr sz="2000" kern="0" dirty="0">
                <a:solidFill>
                  <a:srgbClr val="000000"/>
                </a:solidFill>
              </a:rPr>
              <a:t>4 CERN Yellow Reports 2018</a:t>
            </a:r>
          </a:p>
        </p:txBody>
      </p:sp>
      <p:sp>
        <p:nvSpPr>
          <p:cNvPr id="233" name="Updated Staging Baseline 2016"/>
          <p:cNvSpPr txBox="1"/>
          <p:nvPr/>
        </p:nvSpPr>
        <p:spPr>
          <a:xfrm>
            <a:off x="3359696" y="1017369"/>
            <a:ext cx="4867183" cy="3799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lvl1pPr algn="ctr">
              <a:defRPr>
                <a:latin typeface="Avenir Book Oblique"/>
                <a:ea typeface="Avenir Book Oblique"/>
                <a:cs typeface="Avenir Book Oblique"/>
                <a:sym typeface="Avenir Book Oblique"/>
              </a:defRPr>
            </a:lvl1pPr>
          </a:lstStyle>
          <a:p>
            <a:pPr defTabSz="410766" eaLnBrk="1" fontAlgn="auto">
              <a:spcBef>
                <a:spcPts val="0"/>
              </a:spcBef>
              <a:spcAft>
                <a:spcPts val="0"/>
              </a:spcAft>
            </a:pPr>
            <a:r>
              <a:rPr sz="2000" kern="0" dirty="0">
                <a:solidFill>
                  <a:srgbClr val="000000"/>
                </a:solidFill>
              </a:rPr>
              <a:t>Updated Staging Baseline 2016</a:t>
            </a:r>
          </a:p>
        </p:txBody>
      </p:sp>
      <p:sp>
        <p:nvSpPr>
          <p:cNvPr id="234" name="2 formal submissions to the ESPPU 2018"/>
          <p:cNvSpPr txBox="1"/>
          <p:nvPr/>
        </p:nvSpPr>
        <p:spPr>
          <a:xfrm>
            <a:off x="6816080" y="1564376"/>
            <a:ext cx="5201620" cy="3799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lvl1pPr algn="ctr">
              <a:defRPr>
                <a:latin typeface="Avenir Book Oblique"/>
                <a:ea typeface="Avenir Book Oblique"/>
                <a:cs typeface="Avenir Book Oblique"/>
                <a:sym typeface="Avenir Book Oblique"/>
              </a:defRPr>
            </a:lvl1pPr>
          </a:lstStyle>
          <a:p>
            <a:pPr defTabSz="410766" eaLnBrk="1" fontAlgn="auto">
              <a:spcBef>
                <a:spcPts val="0"/>
              </a:spcBef>
              <a:spcAft>
                <a:spcPts val="0"/>
              </a:spcAft>
            </a:pPr>
            <a:r>
              <a:rPr lang="en-US" sz="2000" i="1" kern="0" dirty="0">
                <a:solidFill>
                  <a:srgbClr val="000000"/>
                </a:solidFill>
              </a:rPr>
              <a:t>Two</a:t>
            </a:r>
            <a:r>
              <a:rPr sz="2000" i="1" kern="0" dirty="0">
                <a:solidFill>
                  <a:srgbClr val="000000"/>
                </a:solidFill>
              </a:rPr>
              <a:t> formal submissions to the ESPPU 2018</a:t>
            </a:r>
          </a:p>
        </p:txBody>
      </p:sp>
      <p:pic>
        <p:nvPicPr>
          <p:cNvPr id="235" name="Picture 12" descr="Picture 12"/>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7893005" y="2021122"/>
            <a:ext cx="1269411" cy="1904116"/>
          </a:xfrm>
          <a:prstGeom prst="rect">
            <a:avLst/>
          </a:prstGeom>
          <a:ln w="12700">
            <a:noFill/>
          </a:ln>
        </p:spPr>
      </p:pic>
      <p:pic>
        <p:nvPicPr>
          <p:cNvPr id="236" name="Picture 13" descr="Picture 13"/>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9223070" y="2028940"/>
            <a:ext cx="1307944" cy="1904116"/>
          </a:xfrm>
          <a:prstGeom prst="rect">
            <a:avLst/>
          </a:prstGeom>
          <a:ln w="12700">
            <a:noFill/>
          </a:ln>
        </p:spPr>
      </p:pic>
      <p:sp>
        <p:nvSpPr>
          <p:cNvPr id="237" name="Available at:…"/>
          <p:cNvSpPr txBox="1"/>
          <p:nvPr/>
        </p:nvSpPr>
        <p:spPr>
          <a:xfrm>
            <a:off x="8658067" y="126571"/>
            <a:ext cx="3448060" cy="7030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defTabSz="685662" eaLnBrk="1" fontAlgn="auto">
              <a:spcBef>
                <a:spcPts val="0"/>
              </a:spcBef>
              <a:spcAft>
                <a:spcPts val="0"/>
              </a:spcAft>
              <a:defRPr sz="4100">
                <a:latin typeface="Avenir Heavy"/>
                <a:ea typeface="Avenir Heavy"/>
                <a:cs typeface="Avenir Heavy"/>
                <a:sym typeface="Avenir Heavy"/>
              </a:defRPr>
            </a:pPr>
            <a:r>
              <a:rPr sz="2050" kern="0" dirty="0">
                <a:solidFill>
                  <a:srgbClr val="000000"/>
                </a:solidFill>
                <a:latin typeface="Avenir Heavy"/>
                <a:sym typeface="Avenir Heavy"/>
              </a:rPr>
              <a:t>Available at:</a:t>
            </a:r>
          </a:p>
          <a:p>
            <a:pPr defTabSz="685662" eaLnBrk="1" fontAlgn="auto">
              <a:spcBef>
                <a:spcPts val="0"/>
              </a:spcBef>
              <a:spcAft>
                <a:spcPts val="0"/>
              </a:spcAft>
              <a:defRPr sz="4100">
                <a:latin typeface="Avenir Heavy"/>
                <a:ea typeface="Avenir Heavy"/>
                <a:cs typeface="Avenir Heavy"/>
                <a:sym typeface="Avenir Heavy"/>
              </a:defRPr>
            </a:pPr>
            <a:r>
              <a:rPr sz="2050" kern="0" dirty="0">
                <a:solidFill>
                  <a:srgbClr val="000000"/>
                </a:solidFill>
                <a:latin typeface="Avenir Heavy"/>
                <a:sym typeface="Avenir Heavy"/>
                <a:hlinkClick r:id="rId15"/>
              </a:rPr>
              <a:t>clic.cern/european-strategy</a:t>
            </a:r>
            <a:endParaRPr lang="en-US" sz="2050" kern="0" dirty="0">
              <a:solidFill>
                <a:srgbClr val="000000"/>
              </a:solidFill>
              <a:latin typeface="Avenir Heavy"/>
              <a:sym typeface="Avenir Heavy"/>
              <a:hlinkClick r:id="rId15"/>
            </a:endParaRPr>
          </a:p>
        </p:txBody>
      </p:sp>
      <p:sp>
        <p:nvSpPr>
          <p:cNvPr id="238" name="Resources"/>
          <p:cNvSpPr/>
          <p:nvPr/>
        </p:nvSpPr>
        <p:spPr>
          <a:xfrm>
            <a:off x="2142013" y="63932"/>
            <a:ext cx="7358063" cy="950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lvl1pPr algn="ctr">
              <a:defRPr sz="7500">
                <a:latin typeface="Avenir Light"/>
                <a:ea typeface="Avenir Light"/>
                <a:cs typeface="Avenir Light"/>
                <a:sym typeface="Avenir Light"/>
              </a:defRPr>
            </a:lvl1pPr>
          </a:lstStyle>
          <a:p>
            <a:pPr defTabSz="410766" eaLnBrk="1" fontAlgn="auto">
              <a:spcBef>
                <a:spcPts val="0"/>
              </a:spcBef>
              <a:spcAft>
                <a:spcPts val="0"/>
              </a:spcAft>
            </a:pPr>
            <a:r>
              <a:rPr sz="3200" kern="0" dirty="0">
                <a:solidFill>
                  <a:srgbClr val="000000"/>
                </a:solidFill>
              </a:rPr>
              <a:t>Resources</a:t>
            </a:r>
          </a:p>
        </p:txBody>
      </p:sp>
      <p:sp>
        <p:nvSpPr>
          <p:cNvPr id="23" name="2 formal submissions to the ESPPU 2018">
            <a:extLst>
              <a:ext uri="{FF2B5EF4-FFF2-40B4-BE49-F238E27FC236}">
                <a16:creationId xmlns:a16="http://schemas.microsoft.com/office/drawing/2014/main" id="{CE50BA94-BD75-1C4B-AE2A-072CCD357551}"/>
              </a:ext>
            </a:extLst>
          </p:cNvPr>
          <p:cNvSpPr txBox="1"/>
          <p:nvPr/>
        </p:nvSpPr>
        <p:spPr>
          <a:xfrm>
            <a:off x="263352" y="5908708"/>
            <a:ext cx="5455197" cy="50302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lvl1pPr algn="ctr">
              <a:defRPr>
                <a:latin typeface="Avenir Book Oblique"/>
                <a:ea typeface="Avenir Book Oblique"/>
                <a:cs typeface="Avenir Book Oblique"/>
                <a:sym typeface="Avenir Book Oblique"/>
              </a:defRPr>
            </a:lvl1pPr>
          </a:lstStyle>
          <a:p>
            <a:pPr defTabSz="410766" eaLnBrk="1" fontAlgn="auto">
              <a:spcBef>
                <a:spcPts val="0"/>
              </a:spcBef>
              <a:spcAft>
                <a:spcPts val="0"/>
              </a:spcAft>
            </a:pPr>
            <a:r>
              <a:rPr lang="en-US" sz="1400" kern="0" dirty="0">
                <a:solidFill>
                  <a:srgbClr val="000000"/>
                </a:solidFill>
              </a:rPr>
              <a:t>Details about the accelerator, detector R&amp;D, physics studies for Higgs/top and BSM</a:t>
            </a:r>
            <a:endParaRPr sz="1400" kern="0" dirty="0">
              <a:solidFill>
                <a:srgbClr val="C82506">
                  <a:lumMod val="60000"/>
                  <a:lumOff val="40000"/>
                </a:srgbClr>
              </a:solidFill>
            </a:endParaRPr>
          </a:p>
        </p:txBody>
      </p:sp>
      <p:sp>
        <p:nvSpPr>
          <p:cNvPr id="24" name="Text Placeholder 2">
            <a:extLst>
              <a:ext uri="{FF2B5EF4-FFF2-40B4-BE49-F238E27FC236}">
                <a16:creationId xmlns:a16="http://schemas.microsoft.com/office/drawing/2014/main" id="{E694E448-6208-9F4E-898E-39D62323F3FD}"/>
              </a:ext>
            </a:extLst>
          </p:cNvPr>
          <p:cNvSpPr txBox="1">
            <a:spLocks/>
          </p:cNvSpPr>
          <p:nvPr/>
        </p:nvSpPr>
        <p:spPr>
          <a:xfrm>
            <a:off x="5890867" y="4094477"/>
            <a:ext cx="6338538" cy="2447614"/>
          </a:xfrm>
          <a:prstGeom prst="rect">
            <a:avLst/>
          </a:prstGeom>
          <a:solidFill>
            <a:schemeClr val="bg1"/>
          </a:solidFill>
        </p:spPr>
        <p:txBody>
          <a:bodyPr/>
          <a:lstStyle>
            <a:lvl1pPr marL="342524" indent="-342524" algn="l" defTabSz="456697" rtl="0" eaLnBrk="1" latinLnBrk="0" hangingPunct="1">
              <a:spcBef>
                <a:spcPct val="20000"/>
              </a:spcBef>
              <a:buFont typeface="Arial"/>
              <a:buChar char="•"/>
              <a:defRPr sz="3200" kern="1200">
                <a:solidFill>
                  <a:schemeClr val="tx1"/>
                </a:solidFill>
                <a:latin typeface="+mn-lt"/>
                <a:ea typeface="+mn-ea"/>
                <a:cs typeface="+mn-cs"/>
              </a:defRPr>
            </a:lvl1pPr>
            <a:lvl2pPr marL="742134" indent="-285434" algn="l" defTabSz="456697" rtl="0" eaLnBrk="1" latinLnBrk="0" hangingPunct="1">
              <a:spcBef>
                <a:spcPct val="20000"/>
              </a:spcBef>
              <a:buFont typeface="Arial"/>
              <a:buChar char="–"/>
              <a:defRPr sz="2800" kern="1200">
                <a:solidFill>
                  <a:schemeClr val="tx1"/>
                </a:solidFill>
                <a:latin typeface="+mn-lt"/>
                <a:ea typeface="+mn-ea"/>
                <a:cs typeface="+mn-cs"/>
              </a:defRPr>
            </a:lvl2pPr>
            <a:lvl3pPr marL="1141745" indent="-228348" algn="l" defTabSz="456697" rtl="0" eaLnBrk="1" latinLnBrk="0" hangingPunct="1">
              <a:spcBef>
                <a:spcPct val="20000"/>
              </a:spcBef>
              <a:buFont typeface="Arial"/>
              <a:buChar char="•"/>
              <a:defRPr sz="2400" kern="1200">
                <a:solidFill>
                  <a:schemeClr val="tx1"/>
                </a:solidFill>
                <a:latin typeface="+mn-lt"/>
                <a:ea typeface="+mn-ea"/>
                <a:cs typeface="+mn-cs"/>
              </a:defRPr>
            </a:lvl3pPr>
            <a:lvl4pPr marL="1598440" indent="-228348" algn="l" defTabSz="456697" rtl="0" eaLnBrk="1" latinLnBrk="0" hangingPunct="1">
              <a:spcBef>
                <a:spcPct val="20000"/>
              </a:spcBef>
              <a:buFont typeface="Arial"/>
              <a:buChar char="–"/>
              <a:defRPr sz="2000" kern="1200">
                <a:solidFill>
                  <a:schemeClr val="tx1"/>
                </a:solidFill>
                <a:latin typeface="+mn-lt"/>
                <a:ea typeface="+mn-ea"/>
                <a:cs typeface="+mn-cs"/>
              </a:defRPr>
            </a:lvl4pPr>
            <a:lvl5pPr marL="2055137" indent="-228348" algn="l" defTabSz="456697" rtl="0" eaLnBrk="1" latinLnBrk="0" hangingPunct="1">
              <a:spcBef>
                <a:spcPct val="20000"/>
              </a:spcBef>
              <a:buFont typeface="Arial"/>
              <a:buChar char="»"/>
              <a:defRPr sz="2000" kern="1200">
                <a:solidFill>
                  <a:schemeClr val="tx1"/>
                </a:solidFill>
                <a:latin typeface="+mn-lt"/>
                <a:ea typeface="+mn-ea"/>
                <a:cs typeface="+mn-cs"/>
              </a:defRPr>
            </a:lvl5pPr>
            <a:lvl6pPr marL="2511838" indent="-228348" algn="l" defTabSz="456697" rtl="0" eaLnBrk="1" latinLnBrk="0" hangingPunct="1">
              <a:spcBef>
                <a:spcPct val="20000"/>
              </a:spcBef>
              <a:buFont typeface="Arial"/>
              <a:buChar char="•"/>
              <a:defRPr sz="2000" kern="1200">
                <a:solidFill>
                  <a:schemeClr val="tx1"/>
                </a:solidFill>
                <a:latin typeface="+mn-lt"/>
                <a:ea typeface="+mn-ea"/>
                <a:cs typeface="+mn-cs"/>
              </a:defRPr>
            </a:lvl6pPr>
            <a:lvl7pPr marL="2968533" indent="-228348" algn="l" defTabSz="456697" rtl="0" eaLnBrk="1" latinLnBrk="0" hangingPunct="1">
              <a:spcBef>
                <a:spcPct val="20000"/>
              </a:spcBef>
              <a:buFont typeface="Arial"/>
              <a:buChar char="•"/>
              <a:defRPr sz="2000" kern="1200">
                <a:solidFill>
                  <a:schemeClr val="tx1"/>
                </a:solidFill>
                <a:latin typeface="+mn-lt"/>
                <a:ea typeface="+mn-ea"/>
                <a:cs typeface="+mn-cs"/>
              </a:defRPr>
            </a:lvl7pPr>
            <a:lvl8pPr marL="3425230" indent="-228348" algn="l" defTabSz="456697" rtl="0" eaLnBrk="1" latinLnBrk="0" hangingPunct="1">
              <a:spcBef>
                <a:spcPct val="20000"/>
              </a:spcBef>
              <a:buFont typeface="Arial"/>
              <a:buChar char="•"/>
              <a:defRPr sz="2000" kern="1200">
                <a:solidFill>
                  <a:schemeClr val="tx1"/>
                </a:solidFill>
                <a:latin typeface="+mn-lt"/>
                <a:ea typeface="+mn-ea"/>
                <a:cs typeface="+mn-cs"/>
              </a:defRPr>
            </a:lvl8pPr>
            <a:lvl9pPr marL="3881925" indent="-228348" algn="l" defTabSz="456697" rtl="0" eaLnBrk="1" latinLnBrk="0" hangingPunct="1">
              <a:spcBef>
                <a:spcPct val="20000"/>
              </a:spcBef>
              <a:buFont typeface="Arial"/>
              <a:buChar char="•"/>
              <a:defRPr sz="2000" kern="1200">
                <a:solidFill>
                  <a:schemeClr val="tx1"/>
                </a:solidFill>
                <a:latin typeface="+mn-lt"/>
                <a:ea typeface="+mn-ea"/>
                <a:cs typeface="+mn-cs"/>
              </a:defRPr>
            </a:lvl9pPr>
          </a:lstStyle>
          <a:p>
            <a:pPr marL="90488" indent="68263" algn="ctr" fontAlgn="auto">
              <a:spcAft>
                <a:spcPts val="0"/>
              </a:spcAft>
              <a:buFont typeface="Arial"/>
              <a:buNone/>
            </a:pPr>
            <a:r>
              <a:rPr lang="en-US" sz="2000" i="1" dirty="0">
                <a:latin typeface="Avenir Light" panose="020B0402020203020204" pitchFamily="34" charset="77"/>
              </a:rPr>
              <a:t>Several </a:t>
            </a:r>
            <a:r>
              <a:rPr lang="en-US" sz="2000" i="1" dirty="0" err="1">
                <a:latin typeface="Avenir Light" panose="020B0402020203020204" pitchFamily="34" charset="77"/>
              </a:rPr>
              <a:t>LoIs</a:t>
            </a:r>
            <a:r>
              <a:rPr lang="en-US" sz="2000" i="1" dirty="0">
                <a:latin typeface="Avenir Light" panose="020B0402020203020204" pitchFamily="34" charset="77"/>
              </a:rPr>
              <a:t> have been submitted on behalf of CLIC and </a:t>
            </a:r>
            <a:r>
              <a:rPr lang="en-US" sz="2000" i="1" dirty="0" err="1">
                <a:latin typeface="Avenir Light" panose="020B0402020203020204" pitchFamily="34" charset="77"/>
              </a:rPr>
              <a:t>CLICdp</a:t>
            </a:r>
            <a:r>
              <a:rPr lang="en-US" sz="2000" i="1" dirty="0">
                <a:latin typeface="Avenir Light" panose="020B0402020203020204" pitchFamily="34" charset="77"/>
              </a:rPr>
              <a:t> to the Snowmass process: </a:t>
            </a:r>
          </a:p>
          <a:p>
            <a:pPr marL="90488" indent="68263" algn="ctr" fontAlgn="auto">
              <a:spcAft>
                <a:spcPts val="0"/>
              </a:spcAft>
              <a:buFont typeface="Arial"/>
              <a:buNone/>
            </a:pPr>
            <a:br>
              <a:rPr lang="en-US" sz="2000" i="1" dirty="0">
                <a:latin typeface="Avenir Light" panose="020B0402020203020204" pitchFamily="34" charset="77"/>
              </a:rPr>
            </a:br>
            <a:r>
              <a:rPr lang="en-US" sz="2000" i="1" dirty="0">
                <a:latin typeface="Avenir Light" panose="020B0402020203020204" pitchFamily="34" charset="77"/>
              </a:rPr>
              <a:t>The CLIC accelerator study: </a:t>
            </a:r>
            <a:r>
              <a:rPr lang="en-US" sz="2000" i="1" dirty="0">
                <a:latin typeface="Avenir Light" panose="020B0402020203020204" pitchFamily="34" charset="77"/>
                <a:hlinkClick r:id="rId16"/>
              </a:rPr>
              <a:t>Link</a:t>
            </a:r>
            <a:r>
              <a:rPr lang="en-US" sz="2000" i="1" dirty="0">
                <a:latin typeface="Avenir Light" panose="020B0402020203020204" pitchFamily="34" charset="77"/>
              </a:rPr>
              <a:t> </a:t>
            </a:r>
          </a:p>
          <a:p>
            <a:pPr marL="90488" indent="68263" algn="ctr" fontAlgn="auto">
              <a:spcBef>
                <a:spcPts val="0"/>
              </a:spcBef>
              <a:spcAft>
                <a:spcPts val="0"/>
              </a:spcAft>
              <a:buFont typeface="Arial"/>
              <a:buNone/>
            </a:pPr>
            <a:r>
              <a:rPr lang="en-US" sz="2000" i="1" dirty="0">
                <a:latin typeface="Avenir Light" panose="020B0402020203020204" pitchFamily="34" charset="77"/>
              </a:rPr>
              <a:t>Beam-dynamics focused on very high energies: </a:t>
            </a:r>
            <a:r>
              <a:rPr lang="en-US" sz="2000" i="1" dirty="0">
                <a:latin typeface="Avenir Light" panose="020B0402020203020204" pitchFamily="34" charset="77"/>
                <a:hlinkClick r:id="rId17"/>
              </a:rPr>
              <a:t>Link</a:t>
            </a:r>
            <a:r>
              <a:rPr lang="en-US" sz="2000" i="1" dirty="0">
                <a:latin typeface="Avenir Light" panose="020B0402020203020204" pitchFamily="34" charset="77"/>
              </a:rPr>
              <a:t> </a:t>
            </a:r>
            <a:br>
              <a:rPr lang="en-US" sz="2000" i="1" dirty="0">
                <a:latin typeface="Avenir Light" panose="020B0402020203020204" pitchFamily="34" charset="77"/>
              </a:rPr>
            </a:br>
            <a:r>
              <a:rPr lang="en-US" sz="2000" i="1" dirty="0">
                <a:latin typeface="Avenir Light" panose="020B0402020203020204" pitchFamily="34" charset="77"/>
              </a:rPr>
              <a:t>The physics potential: </a:t>
            </a:r>
            <a:r>
              <a:rPr lang="en-US" sz="2000" i="1" dirty="0">
                <a:latin typeface="Avenir Light" panose="020B0402020203020204" pitchFamily="34" charset="77"/>
                <a:hlinkClick r:id="rId18"/>
              </a:rPr>
              <a:t>Link</a:t>
            </a:r>
            <a:br>
              <a:rPr lang="en-US" sz="2000" i="1" dirty="0">
                <a:latin typeface="Avenir Light" panose="020B0402020203020204" pitchFamily="34" charset="77"/>
              </a:rPr>
            </a:br>
            <a:r>
              <a:rPr lang="en-US" sz="2000" i="1" dirty="0">
                <a:latin typeface="Avenir Light" panose="020B0402020203020204" pitchFamily="34" charset="77"/>
              </a:rPr>
              <a:t>The detector: </a:t>
            </a:r>
            <a:r>
              <a:rPr lang="en-US" sz="2000" i="1" dirty="0">
                <a:latin typeface="Avenir Light" panose="020B0402020203020204" pitchFamily="34" charset="77"/>
                <a:hlinkClick r:id="rId19"/>
              </a:rPr>
              <a:t>Link</a:t>
            </a:r>
            <a:br>
              <a:rPr lang="en-US" sz="1600" dirty="0"/>
            </a:br>
            <a:endParaRPr lang="en-US" sz="1600" dirty="0"/>
          </a:p>
        </p:txBody>
      </p:sp>
      <p:sp>
        <p:nvSpPr>
          <p:cNvPr id="2" name="Slide Number Placeholder 1">
            <a:extLst>
              <a:ext uri="{FF2B5EF4-FFF2-40B4-BE49-F238E27FC236}">
                <a16:creationId xmlns:a16="http://schemas.microsoft.com/office/drawing/2014/main" id="{999B1846-D381-484A-1D6C-40F49B3C5A1D}"/>
              </a:ext>
            </a:extLst>
          </p:cNvPr>
          <p:cNvSpPr>
            <a:spLocks noGrp="1"/>
          </p:cNvSpPr>
          <p:nvPr>
            <p:ph type="sldNum" sz="quarter" idx="2"/>
          </p:nvPr>
        </p:nvSpPr>
        <p:spPr/>
        <p:txBody>
          <a:bodyPr/>
          <a:lstStyle/>
          <a:p>
            <a:fld id="{86CB4B4D-7CA3-9044-876B-883B54F8677D}" type="slidenum">
              <a:rPr lang="en-US" smtClean="0"/>
              <a:t>9</a:t>
            </a:fld>
            <a:endParaRPr lang="en-US" dirty="0"/>
          </a:p>
        </p:txBody>
      </p:sp>
    </p:spTree>
    <p:extLst>
      <p:ext uri="{BB962C8B-B14F-4D97-AF65-F5344CB8AC3E}">
        <p14:creationId xmlns:p14="http://schemas.microsoft.com/office/powerpoint/2010/main" val="2270612027"/>
      </p:ext>
    </p:extLst>
  </p:cSld>
  <p:clrMapOvr>
    <a:masterClrMapping/>
  </p:clrMapOvr>
  <p:transition spd="med"/>
</p:sld>
</file>

<file path=ppt/theme/_rels/theme10.xml.rels><?xml version="1.0" encoding="UTF-8" standalone="yes"?>
<Relationships xmlns="http://schemas.openxmlformats.org/package/2006/relationships"><Relationship Id="rId1" Type="http://schemas.openxmlformats.org/officeDocument/2006/relationships/image" Target="../media/image7.png"/></Relationships>
</file>

<file path=ppt/theme/_rels/theme11.xml.rels><?xml version="1.0" encoding="UTF-8" standalone="yes"?>
<Relationships xmlns="http://schemas.openxmlformats.org/package/2006/relationships"><Relationship Id="rId1" Type="http://schemas.openxmlformats.org/officeDocument/2006/relationships/image" Target="../media/image7.png"/></Relationships>
</file>

<file path=ppt/theme/_rels/theme12.xml.rels><?xml version="1.0" encoding="UTF-8" standalone="yes"?>
<Relationships xmlns="http://schemas.openxmlformats.org/package/2006/relationships"><Relationship Id="rId1" Type="http://schemas.openxmlformats.org/officeDocument/2006/relationships/image" Target="../media/image7.png"/></Relationships>
</file>

<file path=ppt/theme/_rels/theme13.xml.rels><?xml version="1.0" encoding="UTF-8" standalone="yes"?>
<Relationships xmlns="http://schemas.openxmlformats.org/package/2006/relationships"><Relationship Id="rId1" Type="http://schemas.openxmlformats.org/officeDocument/2006/relationships/image" Target="../media/image7.png"/></Relationships>
</file>

<file path=ppt/theme/_rels/theme9.xml.rels><?xml version="1.0" encoding="UTF-8" standalone="yes"?>
<Relationships xmlns="http://schemas.openxmlformats.org/package/2006/relationships"><Relationship Id="rId1" Type="http://schemas.openxmlformats.org/officeDocument/2006/relationships/image" Target="../media/image7.png"/></Relationships>
</file>

<file path=ppt/theme/theme1.xml><?xml version="1.0" encoding="utf-8"?>
<a:theme xmlns:a="http://schemas.openxmlformats.org/drawingml/2006/main" name="1_CERN-logo-badge">
  <a:themeElements>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1_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11.xml><?xml version="1.0" encoding="utf-8"?>
<a:theme xmlns:a="http://schemas.openxmlformats.org/drawingml/2006/main" name="2_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12.xml><?xml version="1.0" encoding="utf-8"?>
<a:theme xmlns:a="http://schemas.openxmlformats.org/drawingml/2006/main" name="3_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13.xml><?xml version="1.0" encoding="utf-8"?>
<a:theme xmlns:a="http://schemas.openxmlformats.org/drawingml/2006/main" name="5_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1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long legend">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long legend">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4F30340B-B408-7B4E-9168-96FD07A6A802}"/>
    </a:ext>
  </a:extLst>
</a:theme>
</file>

<file path=ppt/theme/theme5.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RR004-UUgrabard-ESS">
  <a:themeElements>
    <a:clrScheme name="Custom 3">
      <a:dk1>
        <a:srgbClr val="000000"/>
      </a:dk1>
      <a:lt1>
        <a:srgbClr val="FFFFFF"/>
      </a:lt1>
      <a:dk2>
        <a:srgbClr val="666666"/>
      </a:dk2>
      <a:lt2>
        <a:srgbClr val="B3B3B3"/>
      </a:lt2>
      <a:accent1>
        <a:srgbClr val="C7D6EA"/>
      </a:accent1>
      <a:accent2>
        <a:srgbClr val="F9E7C9"/>
      </a:accent2>
      <a:accent3>
        <a:srgbClr val="FFFFFF"/>
      </a:accent3>
      <a:accent4>
        <a:srgbClr val="000000"/>
      </a:accent4>
      <a:accent5>
        <a:srgbClr val="E0E8F3"/>
      </a:accent5>
      <a:accent6>
        <a:srgbClr val="E2D1B6"/>
      </a:accent6>
      <a:hlink>
        <a:srgbClr val="416CA8"/>
      </a:hlink>
      <a:folHlink>
        <a:srgbClr val="990000"/>
      </a:folHlink>
    </a:clrScheme>
    <a:fontScheme name="Tom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Tom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om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om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om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om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om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om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om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om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om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om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om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4F30340B-B408-7B4E-9168-96FD07A6A802}"/>
    </a:ext>
  </a:extLst>
</a:theme>
</file>

<file path=ppt/theme/theme8.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4F30340B-B408-7B4E-9168-96FD07A6A802}"/>
    </a:ext>
  </a:extLst>
</a:theme>
</file>

<file path=ppt/theme/theme9.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Override1.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ppt/theme/themeOverride2.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ppt/theme/themeOverride3.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ppt/theme/themeOverride4.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05d83ceaa0bbd2e3bc716e6e66bd857a">
  <xsd:schema xmlns:xsd="http://www.w3.org/2001/XMLSchema" xmlns:xs="http://www.w3.org/2001/XMLSchema" xmlns:p="http://schemas.microsoft.com/office/2006/metadata/properties" targetNamespace="http://schemas.microsoft.com/office/2006/metadata/properties" ma:root="true" ma:fieldsID="b3d69fe45253d5ff147bb69036b756a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EC22D58-738F-4CFB-9F2D-4D8EFC1C23D6}">
  <ds:schemaRefs>
    <ds:schemaRef ds:uri="http://schemas.microsoft.com/office/2006/documentManagement/types"/>
    <ds:schemaRef ds:uri="http://schemas.openxmlformats.org/package/2006/metadata/core-properties"/>
    <ds:schemaRef ds:uri="http://schemas.microsoft.com/office/2006/metadata/properties"/>
    <ds:schemaRef ds:uri="http://purl.org/dc/elements/1.1/"/>
    <ds:schemaRef ds:uri="http://purl.org/dc/term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61F3A491-B979-46E1-A8B2-18F499C7B7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10054</TotalTime>
  <Words>3378</Words>
  <Application>Microsoft Macintosh PowerPoint</Application>
  <PresentationFormat>Widescreen</PresentationFormat>
  <Paragraphs>396</Paragraphs>
  <Slides>39</Slides>
  <Notes>31</Notes>
  <HiddenSlides>0</HiddenSlides>
  <MMClips>0</MMClips>
  <ScaleCrop>false</ScaleCrop>
  <HeadingPairs>
    <vt:vector size="6" baseType="variant">
      <vt:variant>
        <vt:lpstr>Fonts Used</vt:lpstr>
      </vt:variant>
      <vt:variant>
        <vt:i4>12</vt:i4>
      </vt:variant>
      <vt:variant>
        <vt:lpstr>Theme</vt:lpstr>
      </vt:variant>
      <vt:variant>
        <vt:i4>13</vt:i4>
      </vt:variant>
      <vt:variant>
        <vt:lpstr>Slide Titles</vt:lpstr>
      </vt:variant>
      <vt:variant>
        <vt:i4>39</vt:i4>
      </vt:variant>
    </vt:vector>
  </HeadingPairs>
  <TitlesOfParts>
    <vt:vector size="64" baseType="lpstr">
      <vt:lpstr>Arial</vt:lpstr>
      <vt:lpstr>Avenir</vt:lpstr>
      <vt:lpstr>Avenir Book</vt:lpstr>
      <vt:lpstr>Avenir Book Oblique</vt:lpstr>
      <vt:lpstr>Avenir Heavy</vt:lpstr>
      <vt:lpstr>Avenir Light</vt:lpstr>
      <vt:lpstr>Calibri</vt:lpstr>
      <vt:lpstr>Calibri Light</vt:lpstr>
      <vt:lpstr>Gill Sans</vt:lpstr>
      <vt:lpstr>Symbol</vt:lpstr>
      <vt:lpstr>Times New Roman</vt:lpstr>
      <vt:lpstr>Wingdings</vt:lpstr>
      <vt:lpstr>1_CERN-logo-badge</vt:lpstr>
      <vt:lpstr>long legend</vt:lpstr>
      <vt:lpstr>1_long legend</vt:lpstr>
      <vt:lpstr>2_Office Theme</vt:lpstr>
      <vt:lpstr>Font and logo master</vt:lpstr>
      <vt:lpstr>1_RR004-UUgrabard-ESS</vt:lpstr>
      <vt:lpstr>3_Office Theme</vt:lpstr>
      <vt:lpstr>4_Office Theme</vt:lpstr>
      <vt:lpstr>White</vt:lpstr>
      <vt:lpstr>1_White</vt:lpstr>
      <vt:lpstr>2_White</vt:lpstr>
      <vt:lpstr>3_White</vt:lpstr>
      <vt:lpstr>5_White</vt:lpstr>
      <vt:lpstr>PowerPoint Presentation</vt:lpstr>
      <vt:lpstr>The Compact Linear Collider (CLIC)</vt:lpstr>
      <vt:lpstr>Collaborations</vt:lpstr>
      <vt:lpstr>CLIC parameters</vt:lpstr>
      <vt:lpstr>CLIC Layout 380 GeV</vt:lpstr>
      <vt:lpstr>CLIC Luminosity Performance</vt:lpstr>
      <vt:lpstr>CLIC timeline</vt:lpstr>
      <vt:lpstr>PowerPoint Presentation</vt:lpstr>
      <vt:lpstr>PowerPoint Presentation</vt:lpstr>
      <vt:lpstr>CLIC is a mature design/study</vt:lpstr>
      <vt:lpstr>Recent updates</vt:lpstr>
      <vt:lpstr>CLIC acc. studies – luminosities  </vt:lpstr>
      <vt:lpstr>CLIC acc. studies – luminosities  </vt:lpstr>
      <vt:lpstr>CLIC Project Readiness 2025-26</vt:lpstr>
      <vt:lpstr>Power and Energy</vt:lpstr>
      <vt:lpstr>PowerPoint Presentation</vt:lpstr>
      <vt:lpstr>Rings to Main Linac optimisation</vt:lpstr>
      <vt:lpstr>Main Linac</vt:lpstr>
      <vt:lpstr>Running on renewables and when electricity is cheap </vt:lpstr>
      <vt:lpstr>Sustainable Construction – some elements  </vt:lpstr>
      <vt:lpstr>Cost - I</vt:lpstr>
      <vt:lpstr>Cost - II</vt:lpstr>
      <vt:lpstr>X-band tests </vt:lpstr>
      <vt:lpstr>Use in smaller linacs (C- and X-band) </vt:lpstr>
      <vt:lpstr>PowerPoint Presentation</vt:lpstr>
      <vt:lpstr>Beam Facilities using X-band technology</vt:lpstr>
      <vt:lpstr>PowerPoint Presentation</vt:lpstr>
      <vt:lpstr>PowerPoint Presentation</vt:lpstr>
      <vt:lpstr>PowerPoint Presentation</vt:lpstr>
      <vt:lpstr>CLIC Detector</vt:lpstr>
      <vt:lpstr>Detector R&amp;D for CLICdet</vt:lpstr>
      <vt:lpstr>Physics Potential recent highlights 1:   Initial energy stage</vt:lpstr>
      <vt:lpstr>Physics Potential recent highlights 2:   Multi-TeV stages</vt:lpstr>
      <vt:lpstr>Summary and thanks </vt:lpstr>
      <vt:lpstr>Luminosity of future colliders</vt:lpstr>
      <vt:lpstr>Personnel estimate and cost – and Higgs factories </vt:lpstr>
      <vt:lpstr>Higher energy projects – and costs</vt:lpstr>
      <vt:lpstr>Timelines in Snowmass Energy Frontier summary </vt:lpstr>
      <vt:lpstr>Pushing the acc. technology – R&amp;D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Fabiola Gianotti</dc:creator>
  <cp:keywords/>
  <dc:description/>
  <cp:lastModifiedBy>Andrea Latina</cp:lastModifiedBy>
  <cp:revision>1430</cp:revision>
  <cp:lastPrinted>2020-12-14T09:27:20Z</cp:lastPrinted>
  <dcterms:created xsi:type="dcterms:W3CDTF">2018-09-09T16:37:43Z</dcterms:created>
  <dcterms:modified xsi:type="dcterms:W3CDTF">2023-02-14T23:38:03Z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HiddenSlides">
    <vt:r8>0</vt:r8>
  </property>
  <property fmtid="{D5CDD505-2E9C-101B-9397-08002B2CF9AE}" pid="4" name="HyperlinksChanged">
    <vt:bool>false</vt:bool>
  </property>
  <property fmtid="{D5CDD505-2E9C-101B-9397-08002B2CF9AE}" pid="5" name="LinksUpToDate">
    <vt:bool>false</vt:bool>
  </property>
  <property fmtid="{D5CDD505-2E9C-101B-9397-08002B2CF9AE}" pid="6" name="MMClips">
    <vt:r8>0</vt:r8>
  </property>
  <property fmtid="{D5CDD505-2E9C-101B-9397-08002B2CF9AE}" pid="7" name="Notes">
    <vt:r8>14</vt:r8>
  </property>
  <property fmtid="{D5CDD505-2E9C-101B-9397-08002B2CF9AE}" pid="8" name="PresentationFormat">
    <vt:lpwstr>On-screen Show (4:3)</vt:lpwstr>
  </property>
  <property fmtid="{D5CDD505-2E9C-101B-9397-08002B2CF9AE}" pid="9" name="ScaleCrop">
    <vt:bool>false</vt:bool>
  </property>
  <property fmtid="{D5CDD505-2E9C-101B-9397-08002B2CF9AE}" pid="10" name="ShareDoc">
    <vt:bool>false</vt:bool>
  </property>
  <property fmtid="{D5CDD505-2E9C-101B-9397-08002B2CF9AE}" pid="11" name="Slides">
    <vt:r8>37</vt:r8>
  </property>
  <property fmtid="{D5CDD505-2E9C-101B-9397-08002B2CF9AE}" pid="12" name="Version">
    <vt:r8>1</vt:r8>
  </property>
</Properties>
</file>