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sldIdLst>
    <p:sldId id="295" r:id="rId2"/>
    <p:sldId id="257" r:id="rId3"/>
    <p:sldId id="382" r:id="rId4"/>
    <p:sldId id="393" r:id="rId5"/>
    <p:sldId id="394" r:id="rId6"/>
    <p:sldId id="395" r:id="rId7"/>
    <p:sldId id="396" r:id="rId8"/>
    <p:sldId id="399" r:id="rId9"/>
    <p:sldId id="398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62" r:id="rId19"/>
    <p:sldId id="351" r:id="rId20"/>
    <p:sldId id="364" r:id="rId21"/>
    <p:sldId id="352" r:id="rId22"/>
    <p:sldId id="383" r:id="rId23"/>
    <p:sldId id="358" r:id="rId24"/>
    <p:sldId id="385" r:id="rId25"/>
    <p:sldId id="355" r:id="rId26"/>
    <p:sldId id="400" r:id="rId27"/>
    <p:sldId id="401" r:id="rId28"/>
    <p:sldId id="387" r:id="rId29"/>
    <p:sldId id="388" r:id="rId30"/>
    <p:sldId id="389" r:id="rId31"/>
    <p:sldId id="402" r:id="rId32"/>
    <p:sldId id="403" r:id="rId33"/>
    <p:sldId id="404" r:id="rId34"/>
    <p:sldId id="405" r:id="rId35"/>
    <p:sldId id="406" r:id="rId36"/>
    <p:sldId id="408" r:id="rId37"/>
    <p:sldId id="409" r:id="rId38"/>
    <p:sldId id="410" r:id="rId39"/>
    <p:sldId id="411" r:id="rId40"/>
    <p:sldId id="412" r:id="rId41"/>
    <p:sldId id="413" r:id="rId42"/>
    <p:sldId id="291" r:id="rId43"/>
    <p:sldId id="293" r:id="rId4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BE4502"/>
    <a:srgbClr val="BC3D04"/>
    <a:srgbClr val="AC4E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2" autoAdjust="0"/>
    <p:restoredTop sz="94225" autoAdjust="0"/>
  </p:normalViewPr>
  <p:slideViewPr>
    <p:cSldViewPr snapToGrid="0">
      <p:cViewPr varScale="1">
        <p:scale>
          <a:sx n="62" d="100"/>
          <a:sy n="62" d="100"/>
        </p:scale>
        <p:origin x="942" y="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Backup\&#26700;&#38754;\&#39640;&#25928;&#29575;&#26679;&#31649;&#27979;&#35797;-20220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Backup\&#26700;&#38754;\&#39640;&#25928;&#29575;&#26679;&#31649;&#27979;&#35797;-20220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___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073152601770088E-2"/>
          <c:y val="6.8597639718951761E-2"/>
          <c:w val="0.90035514725693455"/>
          <c:h val="0.85113808690580339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Sheet1!$K$6:$K$12</c:f>
              <c:numCache>
                <c:formatCode>0%</c:formatCode>
                <c:ptCount val="7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0.8</c:v>
                </c:pt>
                <c:pt idx="5">
                  <c:v>0.9</c:v>
                </c:pt>
                <c:pt idx="6">
                  <c:v>1</c:v>
                </c:pt>
              </c:numCache>
            </c:numRef>
          </c:xVal>
          <c:yVal>
            <c:numRef>
              <c:f>Sheet1!$N$6:$N$12</c:f>
              <c:numCache>
                <c:formatCode>General</c:formatCode>
                <c:ptCount val="7"/>
                <c:pt idx="0">
                  <c:v>576</c:v>
                </c:pt>
                <c:pt idx="1">
                  <c:v>460.8</c:v>
                </c:pt>
                <c:pt idx="2">
                  <c:v>384</c:v>
                </c:pt>
                <c:pt idx="3">
                  <c:v>329.14285714285717</c:v>
                </c:pt>
                <c:pt idx="4">
                  <c:v>288</c:v>
                </c:pt>
                <c:pt idx="5">
                  <c:v>256</c:v>
                </c:pt>
                <c:pt idx="6">
                  <c:v>230.4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D8D-4A9B-956A-FC676BA8B6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2052016"/>
        <c:axId val="352039504"/>
      </c:scatterChart>
      <c:valAx>
        <c:axId val="352052016"/>
        <c:scaling>
          <c:orientation val="minMax"/>
          <c:max val="1"/>
          <c:min val="0.4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352039504"/>
        <c:crosses val="autoZero"/>
        <c:crossBetween val="midCat"/>
        <c:majorUnit val="5.000000000000001E-2"/>
      </c:valAx>
      <c:valAx>
        <c:axId val="352039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52052016"/>
        <c:crosses val="autoZero"/>
        <c:crossBetween val="midCat"/>
      </c:valAx>
      <c:spPr>
        <a:ln>
          <a:solidFill>
            <a:schemeClr val="accent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Power vs. High Voltage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'直流高压&amp;微波老练'!$D$483:$D$490</c:f>
              <c:numCache>
                <c:formatCode>General</c:formatCode>
                <c:ptCount val="8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103</c:v>
                </c:pt>
              </c:numCache>
            </c:numRef>
          </c:xVal>
          <c:yVal>
            <c:numRef>
              <c:f>'直流高压&amp;微波老练'!$L$483:$L$490</c:f>
              <c:numCache>
                <c:formatCode>0.0_);[Red]\(0.0\)</c:formatCode>
                <c:ptCount val="8"/>
                <c:pt idx="0">
                  <c:v>188.10000000000002</c:v>
                </c:pt>
                <c:pt idx="1">
                  <c:v>247.75</c:v>
                </c:pt>
                <c:pt idx="2">
                  <c:v>311.8</c:v>
                </c:pt>
                <c:pt idx="3">
                  <c:v>385.1</c:v>
                </c:pt>
                <c:pt idx="4">
                  <c:v>453.70000000000005</c:v>
                </c:pt>
                <c:pt idx="5">
                  <c:v>524</c:v>
                </c:pt>
                <c:pt idx="6">
                  <c:v>594.99999999999989</c:v>
                </c:pt>
                <c:pt idx="7">
                  <c:v>632.13000000000011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2B8-4D26-B8B4-4FD191303C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43040"/>
        <c:axId val="93443584"/>
      </c:scatterChart>
      <c:valAx>
        <c:axId val="93443040"/>
        <c:scaling>
          <c:orientation val="minMax"/>
          <c:min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3584"/>
        <c:crosses val="autoZero"/>
        <c:crossBetween val="midCat"/>
      </c:valAx>
      <c:valAx>
        <c:axId val="93443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_);[Red]\(0.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3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Power vs. Efficiency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'直流高压&amp;微波老练'!$D$483:$D$490</c:f>
              <c:numCache>
                <c:formatCode>General</c:formatCode>
                <c:ptCount val="8"/>
                <c:pt idx="0">
                  <c:v>70</c:v>
                </c:pt>
                <c:pt idx="1">
                  <c:v>75</c:v>
                </c:pt>
                <c:pt idx="2">
                  <c:v>80</c:v>
                </c:pt>
                <c:pt idx="3">
                  <c:v>85</c:v>
                </c:pt>
                <c:pt idx="4">
                  <c:v>90</c:v>
                </c:pt>
                <c:pt idx="5">
                  <c:v>95</c:v>
                </c:pt>
                <c:pt idx="6">
                  <c:v>100</c:v>
                </c:pt>
                <c:pt idx="7">
                  <c:v>103</c:v>
                </c:pt>
              </c:numCache>
            </c:numRef>
          </c:xVal>
          <c:yVal>
            <c:numRef>
              <c:f>'直流高压&amp;微波老练'!$M$483:$M$490</c:f>
              <c:numCache>
                <c:formatCode>0.0%</c:formatCode>
                <c:ptCount val="8"/>
                <c:pt idx="0">
                  <c:v>0.53422323203635336</c:v>
                </c:pt>
                <c:pt idx="1">
                  <c:v>0.59305804907241177</c:v>
                </c:pt>
                <c:pt idx="2">
                  <c:v>0.63788870703764322</c:v>
                </c:pt>
                <c:pt idx="3">
                  <c:v>0.68026850379791559</c:v>
                </c:pt>
                <c:pt idx="4">
                  <c:v>0.69724911633625331</c:v>
                </c:pt>
                <c:pt idx="5">
                  <c:v>0.70715249662618085</c:v>
                </c:pt>
                <c:pt idx="6">
                  <c:v>0.71087216248506568</c:v>
                </c:pt>
                <c:pt idx="7">
                  <c:v>0.704613601150335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DDA-4B95-919E-CD3BB3329B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34336"/>
        <c:axId val="93442496"/>
      </c:scatterChart>
      <c:valAx>
        <c:axId val="93434336"/>
        <c:scaling>
          <c:orientation val="minMax"/>
          <c:min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2496"/>
        <c:crosses val="autoZero"/>
        <c:crossBetween val="midCat"/>
      </c:valAx>
      <c:valAx>
        <c:axId val="9344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34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dirty="0" smtClean="0"/>
              <a:t>MBK magnet</a:t>
            </a:r>
            <a:r>
              <a:rPr lang="en-US" altLang="zh-CN" sz="1800" b="1" baseline="0" dirty="0" smtClean="0"/>
              <a:t> test results on beam axis</a:t>
            </a:r>
            <a:endParaRPr lang="zh-CN" altLang="en-US" sz="18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5.8945231075039545E-2"/>
          <c:y val="0.16211788717271183"/>
          <c:w val="0.90536297925671694"/>
          <c:h val="0.7383052123838455"/>
        </c:manualLayout>
      </c:layout>
      <c:scatterChart>
        <c:scatterStyle val="smoothMarker"/>
        <c:varyColors val="0"/>
        <c:ser>
          <c:idx val="0"/>
          <c:order val="0"/>
          <c:tx>
            <c:v>仿真结果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Sheet1!$C$3:$C$608</c:f>
              <c:numCache>
                <c:formatCode>General</c:formatCode>
                <c:ptCount val="606"/>
                <c:pt idx="0">
                  <c:v>0</c:v>
                </c:pt>
                <c:pt idx="1">
                  <c:v>4.9995021820068004</c:v>
                </c:pt>
                <c:pt idx="2">
                  <c:v>9.9990043640137003</c:v>
                </c:pt>
                <c:pt idx="3">
                  <c:v>14.998506546021</c:v>
                </c:pt>
                <c:pt idx="4">
                  <c:v>19.998008728026999</c:v>
                </c:pt>
                <c:pt idx="5">
                  <c:v>24.997510910033998</c:v>
                </c:pt>
                <c:pt idx="6">
                  <c:v>29.997013092041001</c:v>
                </c:pt>
                <c:pt idx="7">
                  <c:v>34.996513366698998</c:v>
                </c:pt>
                <c:pt idx="8">
                  <c:v>39.996017456055</c:v>
                </c:pt>
                <c:pt idx="9">
                  <c:v>44.99552154541</c:v>
                </c:pt>
                <c:pt idx="10">
                  <c:v>49.995021820067997</c:v>
                </c:pt>
                <c:pt idx="11">
                  <c:v>54.994522094727003</c:v>
                </c:pt>
                <c:pt idx="12">
                  <c:v>59.994026184082003</c:v>
                </c:pt>
                <c:pt idx="13">
                  <c:v>64.993530273437997</c:v>
                </c:pt>
                <c:pt idx="14">
                  <c:v>69.993026733397997</c:v>
                </c:pt>
                <c:pt idx="15">
                  <c:v>74.992530822754006</c:v>
                </c:pt>
                <c:pt idx="16">
                  <c:v>79.992034912109006</c:v>
                </c:pt>
                <c:pt idx="17">
                  <c:v>84.991539001465</c:v>
                </c:pt>
                <c:pt idx="18">
                  <c:v>89.99104309082</c:v>
                </c:pt>
                <c:pt idx="19">
                  <c:v>94.990539550780994</c:v>
                </c:pt>
                <c:pt idx="20">
                  <c:v>99.990043640137003</c:v>
                </c:pt>
                <c:pt idx="21">
                  <c:v>104.98954772949</c:v>
                </c:pt>
                <c:pt idx="22">
                  <c:v>109.98904418945</c:v>
                </c:pt>
                <c:pt idx="23">
                  <c:v>114.98854827881</c:v>
                </c:pt>
                <c:pt idx="24">
                  <c:v>119.98805236816</c:v>
                </c:pt>
                <c:pt idx="25">
                  <c:v>124.98755645752</c:v>
                </c:pt>
                <c:pt idx="26">
                  <c:v>129.98706054688</c:v>
                </c:pt>
                <c:pt idx="27">
                  <c:v>134.98655700684</c:v>
                </c:pt>
                <c:pt idx="28">
                  <c:v>139.9860534668</c:v>
                </c:pt>
                <c:pt idx="29">
                  <c:v>144.98556518555</c:v>
                </c:pt>
                <c:pt idx="30">
                  <c:v>149.98506164551</c:v>
                </c:pt>
                <c:pt idx="31">
                  <c:v>154.98457336426</c:v>
                </c:pt>
                <c:pt idx="32">
                  <c:v>159.98406982422</c:v>
                </c:pt>
                <c:pt idx="33">
                  <c:v>164.98356628418</c:v>
                </c:pt>
                <c:pt idx="34">
                  <c:v>169.98307800293</c:v>
                </c:pt>
                <c:pt idx="35">
                  <c:v>174.98257446289</c:v>
                </c:pt>
                <c:pt idx="36">
                  <c:v>179.98208618164</c:v>
                </c:pt>
                <c:pt idx="37">
                  <c:v>184.9815826416</c:v>
                </c:pt>
                <c:pt idx="38">
                  <c:v>189.98107910156</c:v>
                </c:pt>
                <c:pt idx="39">
                  <c:v>194.98059082031</c:v>
                </c:pt>
                <c:pt idx="40">
                  <c:v>199.98008728027</c:v>
                </c:pt>
                <c:pt idx="41">
                  <c:v>204.97958374023</c:v>
                </c:pt>
                <c:pt idx="42">
                  <c:v>209.97909545898</c:v>
                </c:pt>
                <c:pt idx="43">
                  <c:v>214.97859191895</c:v>
                </c:pt>
                <c:pt idx="44">
                  <c:v>219.97808837891</c:v>
                </c:pt>
                <c:pt idx="45">
                  <c:v>224.97760009766</c:v>
                </c:pt>
                <c:pt idx="46">
                  <c:v>229.97709655762</c:v>
                </c:pt>
                <c:pt idx="47">
                  <c:v>234.97660827637</c:v>
                </c:pt>
                <c:pt idx="48">
                  <c:v>239.97610473633</c:v>
                </c:pt>
                <c:pt idx="49">
                  <c:v>244.97560119629</c:v>
                </c:pt>
                <c:pt idx="50">
                  <c:v>249.97511291504</c:v>
                </c:pt>
                <c:pt idx="51">
                  <c:v>254.974609375</c:v>
                </c:pt>
                <c:pt idx="52">
                  <c:v>259.97412109375</c:v>
                </c:pt>
                <c:pt idx="53">
                  <c:v>264.97360229492</c:v>
                </c:pt>
                <c:pt idx="54">
                  <c:v>269.97311401367</c:v>
                </c:pt>
                <c:pt idx="55">
                  <c:v>274.97262573242</c:v>
                </c:pt>
                <c:pt idx="56">
                  <c:v>279.97210693359</c:v>
                </c:pt>
                <c:pt idx="57">
                  <c:v>284.97161865234</c:v>
                </c:pt>
                <c:pt idx="58">
                  <c:v>289.97113037109</c:v>
                </c:pt>
                <c:pt idx="59">
                  <c:v>294.97064208984</c:v>
                </c:pt>
                <c:pt idx="60">
                  <c:v>299.97012329102</c:v>
                </c:pt>
                <c:pt idx="61">
                  <c:v>304.96963500977</c:v>
                </c:pt>
                <c:pt idx="62">
                  <c:v>309.96914672852</c:v>
                </c:pt>
                <c:pt idx="63">
                  <c:v>314.96862792969</c:v>
                </c:pt>
                <c:pt idx="64">
                  <c:v>319.96813964844</c:v>
                </c:pt>
                <c:pt idx="65">
                  <c:v>324.96765136719</c:v>
                </c:pt>
                <c:pt idx="66">
                  <c:v>329.96713256836</c:v>
                </c:pt>
                <c:pt idx="67">
                  <c:v>334.96664428711</c:v>
                </c:pt>
                <c:pt idx="68">
                  <c:v>339.96615600586</c:v>
                </c:pt>
                <c:pt idx="69">
                  <c:v>344.96563720703</c:v>
                </c:pt>
                <c:pt idx="70">
                  <c:v>349.96514892578</c:v>
                </c:pt>
                <c:pt idx="71">
                  <c:v>354.96466064453</c:v>
                </c:pt>
                <c:pt idx="72">
                  <c:v>359.96417236328</c:v>
                </c:pt>
                <c:pt idx="73">
                  <c:v>364.96365356445</c:v>
                </c:pt>
                <c:pt idx="74">
                  <c:v>369.9631652832</c:v>
                </c:pt>
                <c:pt idx="75">
                  <c:v>374.96267700195</c:v>
                </c:pt>
                <c:pt idx="76">
                  <c:v>379.96215820312</c:v>
                </c:pt>
                <c:pt idx="77">
                  <c:v>384.96166992188</c:v>
                </c:pt>
                <c:pt idx="78">
                  <c:v>389.96118164062</c:v>
                </c:pt>
                <c:pt idx="79">
                  <c:v>394.9606628418</c:v>
                </c:pt>
                <c:pt idx="80">
                  <c:v>399.96017456055</c:v>
                </c:pt>
                <c:pt idx="81">
                  <c:v>404.9596862793</c:v>
                </c:pt>
                <c:pt idx="82">
                  <c:v>409.95916748047</c:v>
                </c:pt>
                <c:pt idx="83">
                  <c:v>414.95867919922</c:v>
                </c:pt>
                <c:pt idx="84">
                  <c:v>419.95819091797</c:v>
                </c:pt>
                <c:pt idx="85">
                  <c:v>424.95767211914</c:v>
                </c:pt>
                <c:pt idx="86">
                  <c:v>429.95718383789</c:v>
                </c:pt>
                <c:pt idx="87">
                  <c:v>434.95669555664</c:v>
                </c:pt>
                <c:pt idx="88">
                  <c:v>439.95617675781</c:v>
                </c:pt>
                <c:pt idx="89">
                  <c:v>444.95568847656</c:v>
                </c:pt>
                <c:pt idx="90">
                  <c:v>449.95520019531</c:v>
                </c:pt>
                <c:pt idx="91">
                  <c:v>454.95471191406</c:v>
                </c:pt>
                <c:pt idx="92">
                  <c:v>459.95419311523</c:v>
                </c:pt>
                <c:pt idx="93">
                  <c:v>464.95370483398</c:v>
                </c:pt>
                <c:pt idx="94">
                  <c:v>469.95321655273</c:v>
                </c:pt>
                <c:pt idx="95">
                  <c:v>474.95269775391</c:v>
                </c:pt>
                <c:pt idx="96">
                  <c:v>479.95220947266</c:v>
                </c:pt>
                <c:pt idx="97">
                  <c:v>484.95172119141</c:v>
                </c:pt>
                <c:pt idx="98">
                  <c:v>489.95120239258</c:v>
                </c:pt>
                <c:pt idx="99">
                  <c:v>494.95071411133</c:v>
                </c:pt>
                <c:pt idx="100">
                  <c:v>499.95022583008</c:v>
                </c:pt>
                <c:pt idx="101">
                  <c:v>504.94970703125</c:v>
                </c:pt>
                <c:pt idx="102">
                  <c:v>509.94921875</c:v>
                </c:pt>
                <c:pt idx="103">
                  <c:v>514.94873046875</c:v>
                </c:pt>
                <c:pt idx="104">
                  <c:v>519.9482421875</c:v>
                </c:pt>
                <c:pt idx="105">
                  <c:v>524.94775390625</c:v>
                </c:pt>
                <c:pt idx="106">
                  <c:v>529.94720458984</c:v>
                </c:pt>
                <c:pt idx="107">
                  <c:v>534.94671630859</c:v>
                </c:pt>
                <c:pt idx="108">
                  <c:v>539.94622802734</c:v>
                </c:pt>
                <c:pt idx="109">
                  <c:v>544.94573974609</c:v>
                </c:pt>
                <c:pt idx="110">
                  <c:v>549.94525146484</c:v>
                </c:pt>
                <c:pt idx="111">
                  <c:v>554.94476318359</c:v>
                </c:pt>
                <c:pt idx="112">
                  <c:v>559.94421386719</c:v>
                </c:pt>
                <c:pt idx="113">
                  <c:v>564.94372558594</c:v>
                </c:pt>
                <c:pt idx="114">
                  <c:v>569.94323730469</c:v>
                </c:pt>
                <c:pt idx="115">
                  <c:v>574.94274902344</c:v>
                </c:pt>
                <c:pt idx="116">
                  <c:v>579.94226074219</c:v>
                </c:pt>
                <c:pt idx="117">
                  <c:v>584.94177246094</c:v>
                </c:pt>
                <c:pt idx="118">
                  <c:v>589.94128417969</c:v>
                </c:pt>
                <c:pt idx="119">
                  <c:v>594.94073486328</c:v>
                </c:pt>
                <c:pt idx="120">
                  <c:v>599.94024658203</c:v>
                </c:pt>
                <c:pt idx="121">
                  <c:v>604.93975830078</c:v>
                </c:pt>
                <c:pt idx="122">
                  <c:v>609.93927001953</c:v>
                </c:pt>
                <c:pt idx="123">
                  <c:v>614.93878173828</c:v>
                </c:pt>
                <c:pt idx="124">
                  <c:v>619.93829345703</c:v>
                </c:pt>
                <c:pt idx="125">
                  <c:v>624.93774414062</c:v>
                </c:pt>
                <c:pt idx="126">
                  <c:v>629.93725585938</c:v>
                </c:pt>
                <c:pt idx="127">
                  <c:v>634.93676757812</c:v>
                </c:pt>
                <c:pt idx="128">
                  <c:v>639.93627929688</c:v>
                </c:pt>
                <c:pt idx="129">
                  <c:v>644.93579101562</c:v>
                </c:pt>
                <c:pt idx="130">
                  <c:v>649.93530273438</c:v>
                </c:pt>
                <c:pt idx="131">
                  <c:v>654.93481445312</c:v>
                </c:pt>
                <c:pt idx="132">
                  <c:v>659.93426513672</c:v>
                </c:pt>
                <c:pt idx="133">
                  <c:v>664.93377685547</c:v>
                </c:pt>
                <c:pt idx="134">
                  <c:v>669.93328857422</c:v>
                </c:pt>
                <c:pt idx="135">
                  <c:v>674.93280029297</c:v>
                </c:pt>
                <c:pt idx="136">
                  <c:v>679.93231201172</c:v>
                </c:pt>
                <c:pt idx="137">
                  <c:v>684.93182373047</c:v>
                </c:pt>
                <c:pt idx="138">
                  <c:v>689.93127441406</c:v>
                </c:pt>
                <c:pt idx="139">
                  <c:v>694.93078613281</c:v>
                </c:pt>
                <c:pt idx="140">
                  <c:v>699.93029785156</c:v>
                </c:pt>
                <c:pt idx="141">
                  <c:v>704.92980957031</c:v>
                </c:pt>
                <c:pt idx="142">
                  <c:v>709.92932128906</c:v>
                </c:pt>
                <c:pt idx="143">
                  <c:v>714.92883300781</c:v>
                </c:pt>
                <c:pt idx="144">
                  <c:v>719.92834472656</c:v>
                </c:pt>
                <c:pt idx="145">
                  <c:v>724.92779541016</c:v>
                </c:pt>
                <c:pt idx="146">
                  <c:v>729.92730712891</c:v>
                </c:pt>
                <c:pt idx="147">
                  <c:v>734.92681884766</c:v>
                </c:pt>
                <c:pt idx="148">
                  <c:v>739.92633056641</c:v>
                </c:pt>
                <c:pt idx="149">
                  <c:v>744.92584228516</c:v>
                </c:pt>
                <c:pt idx="150">
                  <c:v>749.92535400391</c:v>
                </c:pt>
                <c:pt idx="151">
                  <c:v>754.9248046875</c:v>
                </c:pt>
                <c:pt idx="152">
                  <c:v>759.92431640625</c:v>
                </c:pt>
                <c:pt idx="153">
                  <c:v>764.923828125</c:v>
                </c:pt>
                <c:pt idx="154">
                  <c:v>769.92333984375</c:v>
                </c:pt>
                <c:pt idx="155">
                  <c:v>774.9228515625</c:v>
                </c:pt>
                <c:pt idx="156">
                  <c:v>779.92236328125</c:v>
                </c:pt>
                <c:pt idx="157">
                  <c:v>784.92181396484</c:v>
                </c:pt>
                <c:pt idx="158">
                  <c:v>789.92132568359</c:v>
                </c:pt>
                <c:pt idx="159">
                  <c:v>794.92083740234</c:v>
                </c:pt>
                <c:pt idx="160">
                  <c:v>799.92034912109</c:v>
                </c:pt>
                <c:pt idx="161">
                  <c:v>804.91986083984</c:v>
                </c:pt>
                <c:pt idx="162">
                  <c:v>809.91937255859</c:v>
                </c:pt>
                <c:pt idx="163">
                  <c:v>814.91888427734</c:v>
                </c:pt>
                <c:pt idx="164">
                  <c:v>819.91833496094</c:v>
                </c:pt>
                <c:pt idx="165">
                  <c:v>824.91784667969</c:v>
                </c:pt>
                <c:pt idx="166">
                  <c:v>829.91735839844</c:v>
                </c:pt>
                <c:pt idx="167">
                  <c:v>834.91687011719</c:v>
                </c:pt>
                <c:pt idx="168">
                  <c:v>839.91638183594</c:v>
                </c:pt>
                <c:pt idx="169">
                  <c:v>844.91589355469</c:v>
                </c:pt>
                <c:pt idx="170">
                  <c:v>849.91534423828</c:v>
                </c:pt>
                <c:pt idx="171">
                  <c:v>854.91485595703</c:v>
                </c:pt>
                <c:pt idx="172">
                  <c:v>859.91436767578</c:v>
                </c:pt>
                <c:pt idx="173">
                  <c:v>864.91387939453</c:v>
                </c:pt>
                <c:pt idx="174">
                  <c:v>869.91339111328</c:v>
                </c:pt>
                <c:pt idx="175">
                  <c:v>874.91290283203</c:v>
                </c:pt>
                <c:pt idx="176">
                  <c:v>879.91235351562</c:v>
                </c:pt>
                <c:pt idx="177">
                  <c:v>884.91186523438</c:v>
                </c:pt>
                <c:pt idx="178">
                  <c:v>889.91137695312</c:v>
                </c:pt>
                <c:pt idx="179">
                  <c:v>894.91088867188</c:v>
                </c:pt>
                <c:pt idx="180">
                  <c:v>899.91040039062</c:v>
                </c:pt>
                <c:pt idx="181">
                  <c:v>904.90991210938</c:v>
                </c:pt>
                <c:pt idx="182">
                  <c:v>909.90942382812</c:v>
                </c:pt>
                <c:pt idx="183">
                  <c:v>914.90887451172</c:v>
                </c:pt>
                <c:pt idx="184">
                  <c:v>919.90838623047</c:v>
                </c:pt>
                <c:pt idx="185">
                  <c:v>924.90789794922</c:v>
                </c:pt>
                <c:pt idx="186">
                  <c:v>929.90740966797</c:v>
                </c:pt>
                <c:pt idx="187">
                  <c:v>934.90692138672</c:v>
                </c:pt>
                <c:pt idx="188">
                  <c:v>939.90643310547</c:v>
                </c:pt>
                <c:pt idx="189">
                  <c:v>944.90588378906</c:v>
                </c:pt>
                <c:pt idx="190">
                  <c:v>949.90539550781</c:v>
                </c:pt>
                <c:pt idx="191">
                  <c:v>954.90490722656</c:v>
                </c:pt>
                <c:pt idx="192">
                  <c:v>959.90441894531</c:v>
                </c:pt>
                <c:pt idx="193">
                  <c:v>964.90393066406</c:v>
                </c:pt>
                <c:pt idx="194">
                  <c:v>969.90344238281</c:v>
                </c:pt>
                <c:pt idx="195">
                  <c:v>974.90295410156</c:v>
                </c:pt>
                <c:pt idx="196">
                  <c:v>979.90240478516</c:v>
                </c:pt>
                <c:pt idx="197">
                  <c:v>984.90191650391</c:v>
                </c:pt>
                <c:pt idx="198">
                  <c:v>989.90142822266</c:v>
                </c:pt>
                <c:pt idx="199">
                  <c:v>994.90093994141</c:v>
                </c:pt>
                <c:pt idx="200">
                  <c:v>999.90045166016</c:v>
                </c:pt>
                <c:pt idx="201">
                  <c:v>1004.8999633789</c:v>
                </c:pt>
                <c:pt idx="202">
                  <c:v>1009.8994140625</c:v>
                </c:pt>
                <c:pt idx="203">
                  <c:v>1014.8989257812</c:v>
                </c:pt>
                <c:pt idx="204">
                  <c:v>1019.8984375</c:v>
                </c:pt>
                <c:pt idx="205">
                  <c:v>1024.8979492188</c:v>
                </c:pt>
                <c:pt idx="206">
                  <c:v>1029.8974609375</c:v>
                </c:pt>
                <c:pt idx="207">
                  <c:v>1034.8969726562</c:v>
                </c:pt>
                <c:pt idx="208">
                  <c:v>1039.896484375</c:v>
                </c:pt>
                <c:pt idx="209">
                  <c:v>1044.8959960938</c:v>
                </c:pt>
                <c:pt idx="210">
                  <c:v>1049.8955078125</c:v>
                </c:pt>
                <c:pt idx="211">
                  <c:v>1054.8950195312</c:v>
                </c:pt>
                <c:pt idx="212">
                  <c:v>1059.8944091797</c:v>
                </c:pt>
                <c:pt idx="213">
                  <c:v>1064.8939208984</c:v>
                </c:pt>
                <c:pt idx="214">
                  <c:v>1069.8934326172</c:v>
                </c:pt>
                <c:pt idx="215">
                  <c:v>1074.8929443359</c:v>
                </c:pt>
                <c:pt idx="216">
                  <c:v>1079.8924560547</c:v>
                </c:pt>
                <c:pt idx="217">
                  <c:v>1084.8919677734</c:v>
                </c:pt>
                <c:pt idx="218">
                  <c:v>1089.8914794922</c:v>
                </c:pt>
                <c:pt idx="219">
                  <c:v>1094.8909912109</c:v>
                </c:pt>
                <c:pt idx="220">
                  <c:v>1099.8905029297</c:v>
                </c:pt>
                <c:pt idx="221">
                  <c:v>1104.8900146484</c:v>
                </c:pt>
                <c:pt idx="222">
                  <c:v>1109.8895263672</c:v>
                </c:pt>
                <c:pt idx="223">
                  <c:v>1114.8890380859</c:v>
                </c:pt>
                <c:pt idx="224">
                  <c:v>1119.8884277344</c:v>
                </c:pt>
                <c:pt idx="225">
                  <c:v>1124.8879394531</c:v>
                </c:pt>
                <c:pt idx="226">
                  <c:v>1129.8874511719</c:v>
                </c:pt>
                <c:pt idx="227">
                  <c:v>1134.8869628906</c:v>
                </c:pt>
                <c:pt idx="228">
                  <c:v>1139.8864746094</c:v>
                </c:pt>
                <c:pt idx="229">
                  <c:v>1144.8859863281</c:v>
                </c:pt>
                <c:pt idx="230">
                  <c:v>1149.8854980469</c:v>
                </c:pt>
                <c:pt idx="231">
                  <c:v>1154.8850097656</c:v>
                </c:pt>
                <c:pt idx="232">
                  <c:v>1159.8845214844</c:v>
                </c:pt>
                <c:pt idx="233">
                  <c:v>1164.8840332031</c:v>
                </c:pt>
                <c:pt idx="234">
                  <c:v>1169.8835449219</c:v>
                </c:pt>
                <c:pt idx="235">
                  <c:v>1174.8830566406</c:v>
                </c:pt>
                <c:pt idx="236">
                  <c:v>1179.8825683594</c:v>
                </c:pt>
                <c:pt idx="237">
                  <c:v>1184.8819580078</c:v>
                </c:pt>
                <c:pt idx="238">
                  <c:v>1189.8814697266</c:v>
                </c:pt>
                <c:pt idx="239">
                  <c:v>1194.8809814453</c:v>
                </c:pt>
                <c:pt idx="240">
                  <c:v>1199.8804931641</c:v>
                </c:pt>
                <c:pt idx="241">
                  <c:v>1204.8800048828</c:v>
                </c:pt>
                <c:pt idx="242">
                  <c:v>1209.8795166016</c:v>
                </c:pt>
                <c:pt idx="243">
                  <c:v>1214.8790283203</c:v>
                </c:pt>
                <c:pt idx="244">
                  <c:v>1219.8785400391</c:v>
                </c:pt>
                <c:pt idx="245">
                  <c:v>1224.8780517578</c:v>
                </c:pt>
                <c:pt idx="246">
                  <c:v>1229.8775634766</c:v>
                </c:pt>
                <c:pt idx="247">
                  <c:v>1234.8770751953</c:v>
                </c:pt>
                <c:pt idx="248">
                  <c:v>1239.8765869141</c:v>
                </c:pt>
                <c:pt idx="249">
                  <c:v>1244.8760986328</c:v>
                </c:pt>
                <c:pt idx="250">
                  <c:v>1249.8754882812</c:v>
                </c:pt>
                <c:pt idx="251">
                  <c:v>1254.875</c:v>
                </c:pt>
                <c:pt idx="252">
                  <c:v>1259.8745117188</c:v>
                </c:pt>
                <c:pt idx="253">
                  <c:v>1264.8740234375</c:v>
                </c:pt>
                <c:pt idx="254">
                  <c:v>1269.8735351562</c:v>
                </c:pt>
                <c:pt idx="255">
                  <c:v>1274.873046875</c:v>
                </c:pt>
                <c:pt idx="256">
                  <c:v>1279.8725585938</c:v>
                </c:pt>
                <c:pt idx="257">
                  <c:v>1284.8720703125</c:v>
                </c:pt>
                <c:pt idx="258">
                  <c:v>1289.8715820312</c:v>
                </c:pt>
                <c:pt idx="259">
                  <c:v>1294.87109375</c:v>
                </c:pt>
                <c:pt idx="260">
                  <c:v>1299.8706054688</c:v>
                </c:pt>
                <c:pt idx="261">
                  <c:v>1304.8701171875</c:v>
                </c:pt>
                <c:pt idx="262">
                  <c:v>1309.8696289062</c:v>
                </c:pt>
                <c:pt idx="263">
                  <c:v>1314.8690185547</c:v>
                </c:pt>
                <c:pt idx="264">
                  <c:v>1319.8685302734</c:v>
                </c:pt>
                <c:pt idx="265">
                  <c:v>1324.8680419922</c:v>
                </c:pt>
                <c:pt idx="266">
                  <c:v>1329.8675537109</c:v>
                </c:pt>
                <c:pt idx="267">
                  <c:v>1334.8670654297</c:v>
                </c:pt>
                <c:pt idx="268">
                  <c:v>1339.8665771484</c:v>
                </c:pt>
                <c:pt idx="269">
                  <c:v>1344.8660888672</c:v>
                </c:pt>
                <c:pt idx="270">
                  <c:v>1349.8656005859</c:v>
                </c:pt>
                <c:pt idx="271">
                  <c:v>1354.8651123047</c:v>
                </c:pt>
                <c:pt idx="272">
                  <c:v>1359.8646240234</c:v>
                </c:pt>
                <c:pt idx="273">
                  <c:v>1364.8641357422</c:v>
                </c:pt>
                <c:pt idx="274">
                  <c:v>1369.8636474609</c:v>
                </c:pt>
                <c:pt idx="275">
                  <c:v>1374.8631591797</c:v>
                </c:pt>
                <c:pt idx="276">
                  <c:v>1379.8625488281</c:v>
                </c:pt>
                <c:pt idx="277">
                  <c:v>1384.8620605469</c:v>
                </c:pt>
                <c:pt idx="278">
                  <c:v>1389.8615722656</c:v>
                </c:pt>
                <c:pt idx="279">
                  <c:v>1394.8610839844</c:v>
                </c:pt>
                <c:pt idx="280">
                  <c:v>1399.8605957031</c:v>
                </c:pt>
                <c:pt idx="281">
                  <c:v>1404.8601074219</c:v>
                </c:pt>
                <c:pt idx="282">
                  <c:v>1409.8596191406</c:v>
                </c:pt>
                <c:pt idx="283">
                  <c:v>1414.8591308594</c:v>
                </c:pt>
                <c:pt idx="284">
                  <c:v>1419.8586425781</c:v>
                </c:pt>
                <c:pt idx="285">
                  <c:v>1424.8581542969</c:v>
                </c:pt>
                <c:pt idx="286">
                  <c:v>1429.8576660156</c:v>
                </c:pt>
                <c:pt idx="287">
                  <c:v>1434.8571777344</c:v>
                </c:pt>
                <c:pt idx="288">
                  <c:v>1439.8566894531</c:v>
                </c:pt>
                <c:pt idx="289">
                  <c:v>1444.8560791016</c:v>
                </c:pt>
                <c:pt idx="290">
                  <c:v>1449.8555908203</c:v>
                </c:pt>
                <c:pt idx="291">
                  <c:v>1454.8551025391</c:v>
                </c:pt>
                <c:pt idx="292">
                  <c:v>1459.8546142578</c:v>
                </c:pt>
                <c:pt idx="293">
                  <c:v>1464.8541259766</c:v>
                </c:pt>
                <c:pt idx="294">
                  <c:v>1469.8536376953</c:v>
                </c:pt>
                <c:pt idx="295">
                  <c:v>1474.8531494141</c:v>
                </c:pt>
                <c:pt idx="296">
                  <c:v>1479.8526611328</c:v>
                </c:pt>
                <c:pt idx="297">
                  <c:v>1484.8521728516</c:v>
                </c:pt>
                <c:pt idx="298">
                  <c:v>1489.8516845703</c:v>
                </c:pt>
                <c:pt idx="299">
                  <c:v>1494.8511962891</c:v>
                </c:pt>
                <c:pt idx="300">
                  <c:v>1499.8507080078</c:v>
                </c:pt>
                <c:pt idx="301">
                  <c:v>1504.8500976562</c:v>
                </c:pt>
                <c:pt idx="302">
                  <c:v>1509.849609375</c:v>
                </c:pt>
                <c:pt idx="303">
                  <c:v>1514.8491210938</c:v>
                </c:pt>
                <c:pt idx="304">
                  <c:v>1519.8486328125</c:v>
                </c:pt>
                <c:pt idx="305">
                  <c:v>1524.8481445312</c:v>
                </c:pt>
                <c:pt idx="306">
                  <c:v>1529.84765625</c:v>
                </c:pt>
                <c:pt idx="307">
                  <c:v>1534.8471679688</c:v>
                </c:pt>
                <c:pt idx="308">
                  <c:v>1539.8466796875</c:v>
                </c:pt>
                <c:pt idx="309">
                  <c:v>1544.8461914062</c:v>
                </c:pt>
                <c:pt idx="310">
                  <c:v>1549.845703125</c:v>
                </c:pt>
                <c:pt idx="311">
                  <c:v>1554.8452148438</c:v>
                </c:pt>
                <c:pt idx="312">
                  <c:v>1559.8447265625</c:v>
                </c:pt>
                <c:pt idx="313">
                  <c:v>1564.8442382812</c:v>
                </c:pt>
                <c:pt idx="314">
                  <c:v>1569.8436279297</c:v>
                </c:pt>
                <c:pt idx="315">
                  <c:v>1574.8431396484</c:v>
                </c:pt>
                <c:pt idx="316">
                  <c:v>1579.8426513672</c:v>
                </c:pt>
                <c:pt idx="317">
                  <c:v>1584.8421630859</c:v>
                </c:pt>
                <c:pt idx="318">
                  <c:v>1589.8416748047</c:v>
                </c:pt>
                <c:pt idx="319">
                  <c:v>1594.8411865234</c:v>
                </c:pt>
                <c:pt idx="320">
                  <c:v>1599.8406982422</c:v>
                </c:pt>
                <c:pt idx="321">
                  <c:v>1604.8402099609</c:v>
                </c:pt>
                <c:pt idx="322">
                  <c:v>1609.8397216797</c:v>
                </c:pt>
                <c:pt idx="323">
                  <c:v>1614.8392333984</c:v>
                </c:pt>
                <c:pt idx="324">
                  <c:v>1619.8387451172</c:v>
                </c:pt>
                <c:pt idx="325">
                  <c:v>1624.8382568359</c:v>
                </c:pt>
                <c:pt idx="326">
                  <c:v>1629.8377685547</c:v>
                </c:pt>
                <c:pt idx="327">
                  <c:v>1634.8371582031</c:v>
                </c:pt>
                <c:pt idx="328">
                  <c:v>1639.8366699219</c:v>
                </c:pt>
                <c:pt idx="329">
                  <c:v>1644.8361816406</c:v>
                </c:pt>
                <c:pt idx="330">
                  <c:v>1649.8356933594</c:v>
                </c:pt>
                <c:pt idx="331">
                  <c:v>1654.8352050781</c:v>
                </c:pt>
                <c:pt idx="332">
                  <c:v>1659.8347167969</c:v>
                </c:pt>
                <c:pt idx="333">
                  <c:v>1664.8342285156</c:v>
                </c:pt>
                <c:pt idx="334">
                  <c:v>1669.8337402344</c:v>
                </c:pt>
                <c:pt idx="335">
                  <c:v>1674.8332519531</c:v>
                </c:pt>
                <c:pt idx="336">
                  <c:v>1679.8327636719</c:v>
                </c:pt>
                <c:pt idx="337">
                  <c:v>1684.8322753906</c:v>
                </c:pt>
                <c:pt idx="338">
                  <c:v>1689.8317871094</c:v>
                </c:pt>
                <c:pt idx="339">
                  <c:v>1694.8312988281</c:v>
                </c:pt>
                <c:pt idx="340">
                  <c:v>1699.8306884766</c:v>
                </c:pt>
                <c:pt idx="341">
                  <c:v>1704.8302001953</c:v>
                </c:pt>
                <c:pt idx="342">
                  <c:v>1709.8297119141</c:v>
                </c:pt>
                <c:pt idx="343">
                  <c:v>1714.8292236328</c:v>
                </c:pt>
                <c:pt idx="344">
                  <c:v>1719.8287353516</c:v>
                </c:pt>
                <c:pt idx="345">
                  <c:v>1724.8282470703</c:v>
                </c:pt>
                <c:pt idx="346">
                  <c:v>1729.8277587891</c:v>
                </c:pt>
                <c:pt idx="347">
                  <c:v>1734.8272705078</c:v>
                </c:pt>
                <c:pt idx="348">
                  <c:v>1739.8267822266</c:v>
                </c:pt>
                <c:pt idx="349">
                  <c:v>1744.8262939453</c:v>
                </c:pt>
                <c:pt idx="350">
                  <c:v>1749.8258056641</c:v>
                </c:pt>
                <c:pt idx="351">
                  <c:v>1754.8253173828</c:v>
                </c:pt>
                <c:pt idx="352">
                  <c:v>1759.8247070312</c:v>
                </c:pt>
                <c:pt idx="353">
                  <c:v>1764.82421875</c:v>
                </c:pt>
                <c:pt idx="354">
                  <c:v>1769.8237304688</c:v>
                </c:pt>
                <c:pt idx="355">
                  <c:v>1774.8232421875</c:v>
                </c:pt>
                <c:pt idx="356">
                  <c:v>1779.8227539062</c:v>
                </c:pt>
                <c:pt idx="357">
                  <c:v>1784.822265625</c:v>
                </c:pt>
                <c:pt idx="358">
                  <c:v>1789.8217773438</c:v>
                </c:pt>
                <c:pt idx="359">
                  <c:v>1794.8212890625</c:v>
                </c:pt>
                <c:pt idx="360">
                  <c:v>1799.8208007812</c:v>
                </c:pt>
                <c:pt idx="361">
                  <c:v>1804.8203125</c:v>
                </c:pt>
                <c:pt idx="362">
                  <c:v>1809.8198242188</c:v>
                </c:pt>
                <c:pt idx="363">
                  <c:v>1814.8193359375</c:v>
                </c:pt>
                <c:pt idx="364">
                  <c:v>1819.8188476562</c:v>
                </c:pt>
                <c:pt idx="365">
                  <c:v>1824.8182373047</c:v>
                </c:pt>
                <c:pt idx="366">
                  <c:v>1829.8177490234</c:v>
                </c:pt>
                <c:pt idx="367">
                  <c:v>1834.8172607422</c:v>
                </c:pt>
                <c:pt idx="368">
                  <c:v>1839.8167724609</c:v>
                </c:pt>
                <c:pt idx="369">
                  <c:v>1844.8162841797</c:v>
                </c:pt>
                <c:pt idx="370">
                  <c:v>1849.8157958984</c:v>
                </c:pt>
                <c:pt idx="371">
                  <c:v>1854.8153076172</c:v>
                </c:pt>
                <c:pt idx="372">
                  <c:v>1859.8148193359</c:v>
                </c:pt>
                <c:pt idx="373">
                  <c:v>1864.8143310547</c:v>
                </c:pt>
                <c:pt idx="374">
                  <c:v>1869.8138427734</c:v>
                </c:pt>
                <c:pt idx="375">
                  <c:v>1874.8133544922</c:v>
                </c:pt>
                <c:pt idx="376">
                  <c:v>1879.8128662109</c:v>
                </c:pt>
                <c:pt idx="377">
                  <c:v>1884.8123779297</c:v>
                </c:pt>
                <c:pt idx="378">
                  <c:v>1889.8117675781</c:v>
                </c:pt>
                <c:pt idx="379">
                  <c:v>1894.8112792969</c:v>
                </c:pt>
                <c:pt idx="380">
                  <c:v>1899.8107910156</c:v>
                </c:pt>
                <c:pt idx="381">
                  <c:v>1904.8103027344</c:v>
                </c:pt>
                <c:pt idx="382">
                  <c:v>1909.8098144531</c:v>
                </c:pt>
                <c:pt idx="383">
                  <c:v>1914.8093261719</c:v>
                </c:pt>
                <c:pt idx="384">
                  <c:v>1919.8088378906</c:v>
                </c:pt>
                <c:pt idx="385">
                  <c:v>1924.8083496094</c:v>
                </c:pt>
                <c:pt idx="386">
                  <c:v>1929.8078613281</c:v>
                </c:pt>
                <c:pt idx="387">
                  <c:v>1934.8073730469</c:v>
                </c:pt>
                <c:pt idx="388">
                  <c:v>1939.8068847656</c:v>
                </c:pt>
                <c:pt idx="389">
                  <c:v>1944.8063964844</c:v>
                </c:pt>
                <c:pt idx="390">
                  <c:v>1949.8059082031</c:v>
                </c:pt>
                <c:pt idx="391">
                  <c:v>1954.8052978516</c:v>
                </c:pt>
                <c:pt idx="392">
                  <c:v>1959.8048095703</c:v>
                </c:pt>
                <c:pt idx="393">
                  <c:v>1964.8043212891</c:v>
                </c:pt>
                <c:pt idx="394">
                  <c:v>1969.8038330078</c:v>
                </c:pt>
                <c:pt idx="395">
                  <c:v>1974.8033447266</c:v>
                </c:pt>
                <c:pt idx="396">
                  <c:v>1979.8028564453</c:v>
                </c:pt>
                <c:pt idx="397">
                  <c:v>1984.8023681641</c:v>
                </c:pt>
                <c:pt idx="398">
                  <c:v>1989.8018798828</c:v>
                </c:pt>
                <c:pt idx="399">
                  <c:v>1994.8013916016</c:v>
                </c:pt>
                <c:pt idx="400">
                  <c:v>1999.8009033203</c:v>
                </c:pt>
                <c:pt idx="401">
                  <c:v>2004.8004150391</c:v>
                </c:pt>
                <c:pt idx="402">
                  <c:v>2009.7999267578</c:v>
                </c:pt>
                <c:pt idx="403">
                  <c:v>2014.7994384766</c:v>
                </c:pt>
                <c:pt idx="404">
                  <c:v>2019.798828125</c:v>
                </c:pt>
                <c:pt idx="405">
                  <c:v>2024.7983398438</c:v>
                </c:pt>
                <c:pt idx="406">
                  <c:v>2029.7978515625</c:v>
                </c:pt>
                <c:pt idx="407">
                  <c:v>2034.7973632812</c:v>
                </c:pt>
                <c:pt idx="408">
                  <c:v>2039.796875</c:v>
                </c:pt>
                <c:pt idx="409">
                  <c:v>2044.7963867188</c:v>
                </c:pt>
                <c:pt idx="410">
                  <c:v>2049.7958984375</c:v>
                </c:pt>
                <c:pt idx="411">
                  <c:v>2054.7954101562</c:v>
                </c:pt>
                <c:pt idx="412">
                  <c:v>2059.794921875</c:v>
                </c:pt>
                <c:pt idx="413">
                  <c:v>2064.7944335938</c:v>
                </c:pt>
                <c:pt idx="414">
                  <c:v>2069.7939453125</c:v>
                </c:pt>
                <c:pt idx="415">
                  <c:v>2074.7934570312</c:v>
                </c:pt>
                <c:pt idx="416">
                  <c:v>2079.79296875</c:v>
                </c:pt>
                <c:pt idx="417">
                  <c:v>2084.7924804688</c:v>
                </c:pt>
                <c:pt idx="418">
                  <c:v>2089.7919921875</c:v>
                </c:pt>
                <c:pt idx="419">
                  <c:v>2094.7915039062</c:v>
                </c:pt>
                <c:pt idx="420">
                  <c:v>2099.791015625</c:v>
                </c:pt>
                <c:pt idx="421">
                  <c:v>2104.7905273438</c:v>
                </c:pt>
                <c:pt idx="422">
                  <c:v>2109.7900390625</c:v>
                </c:pt>
                <c:pt idx="423">
                  <c:v>2114.7893066406</c:v>
                </c:pt>
                <c:pt idx="424">
                  <c:v>2119.7888183594</c:v>
                </c:pt>
                <c:pt idx="425">
                  <c:v>2124.7883300781</c:v>
                </c:pt>
                <c:pt idx="426">
                  <c:v>2129.7878417969</c:v>
                </c:pt>
                <c:pt idx="427">
                  <c:v>2134.7873535156</c:v>
                </c:pt>
                <c:pt idx="428">
                  <c:v>2139.7868652344</c:v>
                </c:pt>
                <c:pt idx="429">
                  <c:v>2144.7863769531</c:v>
                </c:pt>
                <c:pt idx="430">
                  <c:v>2149.7858886719</c:v>
                </c:pt>
                <c:pt idx="431">
                  <c:v>2154.7854003906</c:v>
                </c:pt>
                <c:pt idx="432">
                  <c:v>2159.7849121094</c:v>
                </c:pt>
                <c:pt idx="433">
                  <c:v>2164.7844238281</c:v>
                </c:pt>
                <c:pt idx="434">
                  <c:v>2169.7839355469</c:v>
                </c:pt>
                <c:pt idx="435">
                  <c:v>2174.7834472656</c:v>
                </c:pt>
                <c:pt idx="436">
                  <c:v>2179.7829589844</c:v>
                </c:pt>
                <c:pt idx="437">
                  <c:v>2184.7824707031</c:v>
                </c:pt>
                <c:pt idx="438">
                  <c:v>2189.7819824219</c:v>
                </c:pt>
                <c:pt idx="439">
                  <c:v>2194.7814941406</c:v>
                </c:pt>
                <c:pt idx="440">
                  <c:v>2199.7810058594</c:v>
                </c:pt>
                <c:pt idx="441">
                  <c:v>2204.7805175781</c:v>
                </c:pt>
                <c:pt idx="442">
                  <c:v>2209.7800292969</c:v>
                </c:pt>
                <c:pt idx="443">
                  <c:v>2214.7795410156</c:v>
                </c:pt>
                <c:pt idx="444">
                  <c:v>2219.7790527344</c:v>
                </c:pt>
                <c:pt idx="445">
                  <c:v>2224.7785644531</c:v>
                </c:pt>
                <c:pt idx="446">
                  <c:v>2229.7780761719</c:v>
                </c:pt>
                <c:pt idx="447">
                  <c:v>2234.7775878906</c:v>
                </c:pt>
                <c:pt idx="448">
                  <c:v>2239.7768554688</c:v>
                </c:pt>
                <c:pt idx="449">
                  <c:v>2244.7763671875</c:v>
                </c:pt>
                <c:pt idx="450">
                  <c:v>2249.7758789062</c:v>
                </c:pt>
                <c:pt idx="451">
                  <c:v>2254.775390625</c:v>
                </c:pt>
                <c:pt idx="452">
                  <c:v>2259.7749023438</c:v>
                </c:pt>
                <c:pt idx="453">
                  <c:v>2264.7744140625</c:v>
                </c:pt>
                <c:pt idx="454">
                  <c:v>2269.7739257812</c:v>
                </c:pt>
                <c:pt idx="455">
                  <c:v>2274.7734375</c:v>
                </c:pt>
                <c:pt idx="456">
                  <c:v>2279.7729492188</c:v>
                </c:pt>
                <c:pt idx="457">
                  <c:v>2284.7724609375</c:v>
                </c:pt>
                <c:pt idx="458">
                  <c:v>2289.7719726562</c:v>
                </c:pt>
                <c:pt idx="459">
                  <c:v>2294.771484375</c:v>
                </c:pt>
                <c:pt idx="460">
                  <c:v>2299.7709960938</c:v>
                </c:pt>
                <c:pt idx="461">
                  <c:v>2304.7705078125</c:v>
                </c:pt>
                <c:pt idx="462">
                  <c:v>2309.7700195312</c:v>
                </c:pt>
                <c:pt idx="463">
                  <c:v>2314.76953125</c:v>
                </c:pt>
                <c:pt idx="464">
                  <c:v>2319.7690429688</c:v>
                </c:pt>
                <c:pt idx="465">
                  <c:v>2324.7685546875</c:v>
                </c:pt>
                <c:pt idx="466">
                  <c:v>2329.7680664062</c:v>
                </c:pt>
                <c:pt idx="467">
                  <c:v>2334.767578125</c:v>
                </c:pt>
                <c:pt idx="468">
                  <c:v>2339.7670898438</c:v>
                </c:pt>
                <c:pt idx="469">
                  <c:v>2344.7666015625</c:v>
                </c:pt>
                <c:pt idx="470">
                  <c:v>2349.7661132812</c:v>
                </c:pt>
                <c:pt idx="471">
                  <c:v>2354.765625</c:v>
                </c:pt>
                <c:pt idx="472">
                  <c:v>2359.7651367188</c:v>
                </c:pt>
                <c:pt idx="473">
                  <c:v>2364.7646484375</c:v>
                </c:pt>
                <c:pt idx="474">
                  <c:v>2369.7639160156</c:v>
                </c:pt>
                <c:pt idx="475">
                  <c:v>2374.7634277344</c:v>
                </c:pt>
                <c:pt idx="476">
                  <c:v>2379.7629394531</c:v>
                </c:pt>
                <c:pt idx="477">
                  <c:v>2384.7624511719</c:v>
                </c:pt>
                <c:pt idx="478">
                  <c:v>2389.7619628906</c:v>
                </c:pt>
                <c:pt idx="479">
                  <c:v>2394.7614746094</c:v>
                </c:pt>
                <c:pt idx="480">
                  <c:v>2399.7609863281</c:v>
                </c:pt>
                <c:pt idx="481">
                  <c:v>2404.7604980469</c:v>
                </c:pt>
                <c:pt idx="482">
                  <c:v>2409.7600097656</c:v>
                </c:pt>
                <c:pt idx="483">
                  <c:v>2414.7595214844</c:v>
                </c:pt>
                <c:pt idx="484">
                  <c:v>2419.7590332031</c:v>
                </c:pt>
                <c:pt idx="485">
                  <c:v>2424.7585449219</c:v>
                </c:pt>
                <c:pt idx="486">
                  <c:v>2429.7580566406</c:v>
                </c:pt>
                <c:pt idx="487">
                  <c:v>2434.7575683594</c:v>
                </c:pt>
                <c:pt idx="488">
                  <c:v>2439.7570800781</c:v>
                </c:pt>
                <c:pt idx="489">
                  <c:v>2444.7565917969</c:v>
                </c:pt>
                <c:pt idx="490">
                  <c:v>2449.7561035156</c:v>
                </c:pt>
                <c:pt idx="491">
                  <c:v>2454.7556152344</c:v>
                </c:pt>
                <c:pt idx="492">
                  <c:v>2459.7551269531</c:v>
                </c:pt>
                <c:pt idx="493">
                  <c:v>2464.7546386719</c:v>
                </c:pt>
                <c:pt idx="494">
                  <c:v>2469.7541503906</c:v>
                </c:pt>
                <c:pt idx="495">
                  <c:v>2474.7536621094</c:v>
                </c:pt>
                <c:pt idx="496">
                  <c:v>2479.7531738281</c:v>
                </c:pt>
                <c:pt idx="497">
                  <c:v>2484.7526855469</c:v>
                </c:pt>
                <c:pt idx="498">
                  <c:v>2489.7521972656</c:v>
                </c:pt>
                <c:pt idx="499">
                  <c:v>2494.7517089844</c:v>
                </c:pt>
                <c:pt idx="500">
                  <c:v>2499.7509765625</c:v>
                </c:pt>
                <c:pt idx="501">
                  <c:v>2504.7504882812</c:v>
                </c:pt>
                <c:pt idx="502">
                  <c:v>2509.75</c:v>
                </c:pt>
              </c:numCache>
            </c:numRef>
          </c:xVal>
          <c:yVal>
            <c:numRef>
              <c:f>Sheet1!$F$3:$F$608</c:f>
              <c:numCache>
                <c:formatCode>General</c:formatCode>
                <c:ptCount val="606"/>
                <c:pt idx="0">
                  <c:v>283.92247855663004</c:v>
                </c:pt>
                <c:pt idx="1">
                  <c:v>290.37989675999</c:v>
                </c:pt>
                <c:pt idx="2">
                  <c:v>296.74997553228997</c:v>
                </c:pt>
                <c:pt idx="3">
                  <c:v>303.03277075290998</c:v>
                </c:pt>
                <c:pt idx="4">
                  <c:v>309.22822654247</c:v>
                </c:pt>
                <c:pt idx="5">
                  <c:v>315.33639878035001</c:v>
                </c:pt>
                <c:pt idx="6">
                  <c:v>321.35725021361998</c:v>
                </c:pt>
                <c:pt idx="7">
                  <c:v>327.29074358939999</c:v>
                </c:pt>
                <c:pt idx="8">
                  <c:v>333.06896686553995</c:v>
                </c:pt>
                <c:pt idx="9">
                  <c:v>338.72209489346</c:v>
                </c:pt>
                <c:pt idx="10">
                  <c:v>344.26704049110003</c:v>
                </c:pt>
                <c:pt idx="11">
                  <c:v>349.70369189977998</c:v>
                </c:pt>
                <c:pt idx="12">
                  <c:v>355.03216087817998</c:v>
                </c:pt>
                <c:pt idx="13">
                  <c:v>360.25237292051003</c:v>
                </c:pt>
                <c:pt idx="14">
                  <c:v>365.36443978547999</c:v>
                </c:pt>
                <c:pt idx="15">
                  <c:v>370.36824971437005</c:v>
                </c:pt>
                <c:pt idx="16">
                  <c:v>375.69884210825001</c:v>
                </c:pt>
                <c:pt idx="17">
                  <c:v>381.71622902154996</c:v>
                </c:pt>
                <c:pt idx="18">
                  <c:v>387.74449378252001</c:v>
                </c:pt>
                <c:pt idx="19">
                  <c:v>393.60124617814995</c:v>
                </c:pt>
                <c:pt idx="20">
                  <c:v>399.25150573254001</c:v>
                </c:pt>
                <c:pt idx="21">
                  <c:v>404.77905422448998</c:v>
                </c:pt>
                <c:pt idx="22">
                  <c:v>410.13993322849001</c:v>
                </c:pt>
                <c:pt idx="23">
                  <c:v>415.3099656105</c:v>
                </c:pt>
                <c:pt idx="24">
                  <c:v>420.41253298521002</c:v>
                </c:pt>
                <c:pt idx="25">
                  <c:v>425.44737458229002</c:v>
                </c:pt>
                <c:pt idx="26">
                  <c:v>430.41467666625999</c:v>
                </c:pt>
                <c:pt idx="27">
                  <c:v>435.14143675565998</c:v>
                </c:pt>
                <c:pt idx="28">
                  <c:v>439.12515044212</c:v>
                </c:pt>
                <c:pt idx="29">
                  <c:v>443.02720576524996</c:v>
                </c:pt>
                <c:pt idx="30">
                  <c:v>446.84745371341995</c:v>
                </c:pt>
                <c:pt idx="31">
                  <c:v>450.56656002998</c:v>
                </c:pt>
                <c:pt idx="32">
                  <c:v>453.82536947727004</c:v>
                </c:pt>
                <c:pt idx="33">
                  <c:v>457.0185393095</c:v>
                </c:pt>
                <c:pt idx="34">
                  <c:v>460.14610677958001</c:v>
                </c:pt>
                <c:pt idx="35">
                  <c:v>463.20803463459004</c:v>
                </c:pt>
                <c:pt idx="36">
                  <c:v>466.20428562164</c:v>
                </c:pt>
                <c:pt idx="37">
                  <c:v>469.13489699363998</c:v>
                </c:pt>
                <c:pt idx="38">
                  <c:v>472.14258462191003</c:v>
                </c:pt>
                <c:pt idx="39">
                  <c:v>475.35855323075998</c:v>
                </c:pt>
                <c:pt idx="40">
                  <c:v>478.50001603365001</c:v>
                </c:pt>
                <c:pt idx="41">
                  <c:v>481.56682401896001</c:v>
                </c:pt>
                <c:pt idx="42">
                  <c:v>484.55912619828996</c:v>
                </c:pt>
                <c:pt idx="43">
                  <c:v>487.47684806584999</c:v>
                </c:pt>
                <c:pt idx="44">
                  <c:v>490.32002687454002</c:v>
                </c:pt>
                <c:pt idx="45">
                  <c:v>493.08858811854998</c:v>
                </c:pt>
                <c:pt idx="46">
                  <c:v>495.78260630368999</c:v>
                </c:pt>
                <c:pt idx="47">
                  <c:v>498.40208142995999</c:v>
                </c:pt>
                <c:pt idx="48">
                  <c:v>500.94693899155004</c:v>
                </c:pt>
                <c:pt idx="49">
                  <c:v>503.41732800006997</c:v>
                </c:pt>
                <c:pt idx="50">
                  <c:v>505.81306219101003</c:v>
                </c:pt>
                <c:pt idx="51">
                  <c:v>507.19134509563003</c:v>
                </c:pt>
                <c:pt idx="52">
                  <c:v>508.25942307711</c:v>
                </c:pt>
                <c:pt idx="53">
                  <c:v>509.30123776197001</c:v>
                </c:pt>
                <c:pt idx="54">
                  <c:v>510.31686365603997</c:v>
                </c:pt>
                <c:pt idx="55">
                  <c:v>511.30630075931998</c:v>
                </c:pt>
                <c:pt idx="56">
                  <c:v>512.26936280727</c:v>
                </c:pt>
                <c:pt idx="57">
                  <c:v>513.20627331733999</c:v>
                </c:pt>
                <c:pt idx="58">
                  <c:v>514.11692053080003</c:v>
                </c:pt>
                <c:pt idx="59">
                  <c:v>515.00137895345995</c:v>
                </c:pt>
                <c:pt idx="60">
                  <c:v>515.85957407951003</c:v>
                </c:pt>
                <c:pt idx="61">
                  <c:v>516.69154316187007</c:v>
                </c:pt>
                <c:pt idx="62">
                  <c:v>517.49724894761994</c:v>
                </c:pt>
                <c:pt idx="63">
                  <c:v>518.27676594257002</c:v>
                </c:pt>
                <c:pt idx="64">
                  <c:v>519.03001964091993</c:v>
                </c:pt>
                <c:pt idx="65">
                  <c:v>519.75708454847006</c:v>
                </c:pt>
                <c:pt idx="66">
                  <c:v>520.51458507775999</c:v>
                </c:pt>
                <c:pt idx="67">
                  <c:v>521.33917808532999</c:v>
                </c:pt>
                <c:pt idx="68">
                  <c:v>522.13296294212</c:v>
                </c:pt>
                <c:pt idx="69">
                  <c:v>522.89597690105006</c:v>
                </c:pt>
                <c:pt idx="70">
                  <c:v>523.62814545630999</c:v>
                </c:pt>
                <c:pt idx="71">
                  <c:v>524.32958036661</c:v>
                </c:pt>
                <c:pt idx="72">
                  <c:v>525.00016987324</c:v>
                </c:pt>
                <c:pt idx="73">
                  <c:v>525.64002573489995</c:v>
                </c:pt>
                <c:pt idx="74">
                  <c:v>526.25499665737004</c:v>
                </c:pt>
                <c:pt idx="75">
                  <c:v>526.85633301735004</c:v>
                </c:pt>
                <c:pt idx="76">
                  <c:v>527.42667496204001</c:v>
                </c:pt>
                <c:pt idx="77">
                  <c:v>527.96587347984007</c:v>
                </c:pt>
                <c:pt idx="78">
                  <c:v>528.47404032945997</c:v>
                </c:pt>
                <c:pt idx="79">
                  <c:v>528.95113825798001</c:v>
                </c:pt>
                <c:pt idx="80">
                  <c:v>529.35417741536992</c:v>
                </c:pt>
                <c:pt idx="81">
                  <c:v>529.67432886361996</c:v>
                </c:pt>
                <c:pt idx="82">
                  <c:v>529.88104522228002</c:v>
                </c:pt>
                <c:pt idx="83">
                  <c:v>530.04220128059001</c:v>
                </c:pt>
                <c:pt idx="84">
                  <c:v>530.19959479570002</c:v>
                </c:pt>
                <c:pt idx="85">
                  <c:v>530.35337477922008</c:v>
                </c:pt>
                <c:pt idx="86">
                  <c:v>530.50566464663007</c:v>
                </c:pt>
                <c:pt idx="87">
                  <c:v>530.66618740558999</c:v>
                </c:pt>
                <c:pt idx="88">
                  <c:v>530.82387894392002</c:v>
                </c:pt>
                <c:pt idx="89">
                  <c:v>530.97888827323993</c:v>
                </c:pt>
                <c:pt idx="90">
                  <c:v>531.13102912903003</c:v>
                </c:pt>
                <c:pt idx="91">
                  <c:v>531.28030151128996</c:v>
                </c:pt>
                <c:pt idx="92">
                  <c:v>531.42692893744004</c:v>
                </c:pt>
                <c:pt idx="93">
                  <c:v>531.57068789005007</c:v>
                </c:pt>
                <c:pt idx="94">
                  <c:v>531.71169012785003</c:v>
                </c:pt>
                <c:pt idx="95">
                  <c:v>531.84989839792001</c:v>
                </c:pt>
                <c:pt idx="96">
                  <c:v>531.98534995317004</c:v>
                </c:pt>
                <c:pt idx="97">
                  <c:v>532.11793303489992</c:v>
                </c:pt>
                <c:pt idx="98">
                  <c:v>532.24779665469998</c:v>
                </c:pt>
                <c:pt idx="99">
                  <c:v>532.37479180098001</c:v>
                </c:pt>
                <c:pt idx="100">
                  <c:v>532.49910473824002</c:v>
                </c:pt>
                <c:pt idx="101">
                  <c:v>532.62058645487002</c:v>
                </c:pt>
                <c:pt idx="102">
                  <c:v>532.73931145668007</c:v>
                </c:pt>
                <c:pt idx="103">
                  <c:v>532.85516798495996</c:v>
                </c:pt>
                <c:pt idx="104">
                  <c:v>532.96834230422996</c:v>
                </c:pt>
                <c:pt idx="105">
                  <c:v>533.07868540286995</c:v>
                </c:pt>
                <c:pt idx="106">
                  <c:v>533.17729383707001</c:v>
                </c:pt>
                <c:pt idx="107">
                  <c:v>533.21707993745997</c:v>
                </c:pt>
                <c:pt idx="108">
                  <c:v>533.23522210121007</c:v>
                </c:pt>
                <c:pt idx="109">
                  <c:v>533.25582295656</c:v>
                </c:pt>
                <c:pt idx="110">
                  <c:v>533.27880799770003</c:v>
                </c:pt>
                <c:pt idx="111">
                  <c:v>533.30428898335003</c:v>
                </c:pt>
                <c:pt idx="112">
                  <c:v>533.34347903727996</c:v>
                </c:pt>
                <c:pt idx="113">
                  <c:v>533.43404084444001</c:v>
                </c:pt>
                <c:pt idx="114">
                  <c:v>533.50225090981007</c:v>
                </c:pt>
                <c:pt idx="115">
                  <c:v>533.56688469647997</c:v>
                </c:pt>
                <c:pt idx="116">
                  <c:v>533.62786769867</c:v>
                </c:pt>
                <c:pt idx="117">
                  <c:v>533.68538618087996</c:v>
                </c:pt>
                <c:pt idx="118">
                  <c:v>533.73914211987994</c:v>
                </c:pt>
                <c:pt idx="119">
                  <c:v>533.78939628600995</c:v>
                </c:pt>
                <c:pt idx="120">
                  <c:v>533.83603692054999</c:v>
                </c:pt>
                <c:pt idx="121">
                  <c:v>533.87913852930001</c:v>
                </c:pt>
                <c:pt idx="122">
                  <c:v>533.91866385936999</c:v>
                </c:pt>
                <c:pt idx="123">
                  <c:v>533.95461291075003</c:v>
                </c:pt>
                <c:pt idx="124">
                  <c:v>533.98694843054</c:v>
                </c:pt>
                <c:pt idx="125">
                  <c:v>534.01563316583997</c:v>
                </c:pt>
                <c:pt idx="126">
                  <c:v>534.04077887534993</c:v>
                </c:pt>
                <c:pt idx="127">
                  <c:v>534.06231105328004</c:v>
                </c:pt>
                <c:pt idx="128">
                  <c:v>534.08034145832005</c:v>
                </c:pt>
                <c:pt idx="129">
                  <c:v>534.09472107886995</c:v>
                </c:pt>
                <c:pt idx="130">
                  <c:v>534.10548716784001</c:v>
                </c:pt>
                <c:pt idx="131">
                  <c:v>534.11271423101005</c:v>
                </c:pt>
                <c:pt idx="132">
                  <c:v>534.12526845931995</c:v>
                </c:pt>
                <c:pt idx="133">
                  <c:v>534.15901958941993</c:v>
                </c:pt>
                <c:pt idx="134">
                  <c:v>534.19508039950995</c:v>
                </c:pt>
                <c:pt idx="135">
                  <c:v>534.23352539538996</c:v>
                </c:pt>
                <c:pt idx="136">
                  <c:v>534.27428007126002</c:v>
                </c:pt>
                <c:pt idx="137">
                  <c:v>534.31745618581999</c:v>
                </c:pt>
                <c:pt idx="138">
                  <c:v>534.36301648616995</c:v>
                </c:pt>
                <c:pt idx="139">
                  <c:v>534.41092371940999</c:v>
                </c:pt>
                <c:pt idx="140">
                  <c:v>534.46121513844002</c:v>
                </c:pt>
                <c:pt idx="141">
                  <c:v>534.51392799615996</c:v>
                </c:pt>
                <c:pt idx="142">
                  <c:v>534.57327187061003</c:v>
                </c:pt>
                <c:pt idx="143">
                  <c:v>534.65928882360004</c:v>
                </c:pt>
                <c:pt idx="144">
                  <c:v>534.74195301533007</c:v>
                </c:pt>
                <c:pt idx="145">
                  <c:v>534.82111543417</c:v>
                </c:pt>
                <c:pt idx="146">
                  <c:v>534.89830344915003</c:v>
                </c:pt>
                <c:pt idx="147">
                  <c:v>534.97508168220998</c:v>
                </c:pt>
                <c:pt idx="148">
                  <c:v>535.05137562751997</c:v>
                </c:pt>
                <c:pt idx="149">
                  <c:v>535.12722253799006</c:v>
                </c:pt>
                <c:pt idx="150">
                  <c:v>535.20262241364003</c:v>
                </c:pt>
                <c:pt idx="151">
                  <c:v>535.27753800154005</c:v>
                </c:pt>
                <c:pt idx="152">
                  <c:v>535.35208106041</c:v>
                </c:pt>
                <c:pt idx="153">
                  <c:v>535.42610257863998</c:v>
                </c:pt>
                <c:pt idx="154">
                  <c:v>535.49967706203006</c:v>
                </c:pt>
                <c:pt idx="155">
                  <c:v>535.57187318801994</c:v>
                </c:pt>
                <c:pt idx="156">
                  <c:v>535.62432527542001</c:v>
                </c:pt>
                <c:pt idx="157">
                  <c:v>535.65457463263999</c:v>
                </c:pt>
                <c:pt idx="158">
                  <c:v>535.66269576550008</c:v>
                </c:pt>
                <c:pt idx="159">
                  <c:v>535.64861416817007</c:v>
                </c:pt>
                <c:pt idx="160">
                  <c:v>535.61232984065998</c:v>
                </c:pt>
                <c:pt idx="161">
                  <c:v>535.55395454168001</c:v>
                </c:pt>
                <c:pt idx="162">
                  <c:v>535.56106984614996</c:v>
                </c:pt>
                <c:pt idx="163">
                  <c:v>535.55961698293993</c:v>
                </c:pt>
                <c:pt idx="164">
                  <c:v>535.55060178041003</c:v>
                </c:pt>
                <c:pt idx="165">
                  <c:v>535.53901612759</c:v>
                </c:pt>
                <c:pt idx="166">
                  <c:v>535.52493453026</c:v>
                </c:pt>
                <c:pt idx="167">
                  <c:v>535.50824522972005</c:v>
                </c:pt>
                <c:pt idx="168">
                  <c:v>535.48894822598004</c:v>
                </c:pt>
                <c:pt idx="169">
                  <c:v>535.46715527773006</c:v>
                </c:pt>
                <c:pt idx="170">
                  <c:v>535.45597940683001</c:v>
                </c:pt>
                <c:pt idx="171">
                  <c:v>535.44487804174003</c:v>
                </c:pt>
                <c:pt idx="172">
                  <c:v>535.43116897344999</c:v>
                </c:pt>
                <c:pt idx="173">
                  <c:v>535.41492670774005</c:v>
                </c:pt>
                <c:pt idx="174">
                  <c:v>535.39603948593003</c:v>
                </c:pt>
                <c:pt idx="175">
                  <c:v>535.37450730801004</c:v>
                </c:pt>
                <c:pt idx="176">
                  <c:v>535.35036742686998</c:v>
                </c:pt>
                <c:pt idx="177">
                  <c:v>535.32365709543001</c:v>
                </c:pt>
                <c:pt idx="178">
                  <c:v>535.29433906077998</c:v>
                </c:pt>
                <c:pt idx="179">
                  <c:v>535.26241332293</c:v>
                </c:pt>
                <c:pt idx="180">
                  <c:v>535.23737937212002</c:v>
                </c:pt>
                <c:pt idx="181">
                  <c:v>535.22385656834001</c:v>
                </c:pt>
                <c:pt idx="182">
                  <c:v>535.21085530518997</c:v>
                </c:pt>
                <c:pt idx="183">
                  <c:v>535.19837558270001</c:v>
                </c:pt>
                <c:pt idx="184">
                  <c:v>535.18634289502995</c:v>
                </c:pt>
                <c:pt idx="185">
                  <c:v>535.17486900091001</c:v>
                </c:pt>
                <c:pt idx="186">
                  <c:v>535.16380488873006</c:v>
                </c:pt>
                <c:pt idx="187">
                  <c:v>535.15329957007998</c:v>
                </c:pt>
                <c:pt idx="188">
                  <c:v>535.14327853917996</c:v>
                </c:pt>
                <c:pt idx="189">
                  <c:v>535.13377904892002</c:v>
                </c:pt>
                <c:pt idx="190">
                  <c:v>535.12949496507997</c:v>
                </c:pt>
                <c:pt idx="191">
                  <c:v>535.14033555983997</c:v>
                </c:pt>
                <c:pt idx="192">
                  <c:v>535.15098989010005</c:v>
                </c:pt>
                <c:pt idx="193">
                  <c:v>535.16156971455007</c:v>
                </c:pt>
                <c:pt idx="194">
                  <c:v>535.17192602158002</c:v>
                </c:pt>
                <c:pt idx="195">
                  <c:v>535.18217056989999</c:v>
                </c:pt>
                <c:pt idx="196">
                  <c:v>535.19226610660996</c:v>
                </c:pt>
                <c:pt idx="197">
                  <c:v>535.20217537880001</c:v>
                </c:pt>
                <c:pt idx="198">
                  <c:v>535.21193563938004</c:v>
                </c:pt>
                <c:pt idx="199">
                  <c:v>535.2159589529</c:v>
                </c:pt>
                <c:pt idx="200">
                  <c:v>535.21458059549002</c:v>
                </c:pt>
                <c:pt idx="201">
                  <c:v>535.21174937487001</c:v>
                </c:pt>
                <c:pt idx="202">
                  <c:v>535.20739078522001</c:v>
                </c:pt>
                <c:pt idx="203">
                  <c:v>535.20154207945006</c:v>
                </c:pt>
                <c:pt idx="204">
                  <c:v>535.19424051045996</c:v>
                </c:pt>
                <c:pt idx="205">
                  <c:v>535.18548607825994</c:v>
                </c:pt>
                <c:pt idx="206">
                  <c:v>535.18276661634002</c:v>
                </c:pt>
                <c:pt idx="207">
                  <c:v>535.18034517765</c:v>
                </c:pt>
                <c:pt idx="208">
                  <c:v>535.16086190938995</c:v>
                </c:pt>
                <c:pt idx="209">
                  <c:v>535.12945771216994</c:v>
                </c:pt>
                <c:pt idx="210">
                  <c:v>535.09917110205004</c:v>
                </c:pt>
                <c:pt idx="211">
                  <c:v>535.06683558225996</c:v>
                </c:pt>
                <c:pt idx="212">
                  <c:v>535.03245115280004</c:v>
                </c:pt>
                <c:pt idx="213">
                  <c:v>534.99601781367994</c:v>
                </c:pt>
                <c:pt idx="214">
                  <c:v>534.95749831199998</c:v>
                </c:pt>
                <c:pt idx="215">
                  <c:v>534.91689264774004</c:v>
                </c:pt>
                <c:pt idx="216">
                  <c:v>534.87423807383004</c:v>
                </c:pt>
                <c:pt idx="217">
                  <c:v>534.82957184315001</c:v>
                </c:pt>
                <c:pt idx="218">
                  <c:v>534.78278219699996</c:v>
                </c:pt>
                <c:pt idx="219">
                  <c:v>534.73386913538002</c:v>
                </c:pt>
                <c:pt idx="220">
                  <c:v>534.68298166990007</c:v>
                </c:pt>
                <c:pt idx="221">
                  <c:v>534.63000804186004</c:v>
                </c:pt>
                <c:pt idx="222">
                  <c:v>534.57494825125002</c:v>
                </c:pt>
                <c:pt idx="223">
                  <c:v>534.51791405678</c:v>
                </c:pt>
                <c:pt idx="224">
                  <c:v>534.45871919393994</c:v>
                </c:pt>
                <c:pt idx="225">
                  <c:v>534.39747542143004</c:v>
                </c:pt>
                <c:pt idx="226">
                  <c:v>534.33414548634994</c:v>
                </c:pt>
                <c:pt idx="227">
                  <c:v>534.26600992679994</c:v>
                </c:pt>
                <c:pt idx="228">
                  <c:v>534.19299423694997</c:v>
                </c:pt>
                <c:pt idx="229">
                  <c:v>534.12519395351001</c:v>
                </c:pt>
                <c:pt idx="230">
                  <c:v>534.06268358231</c:v>
                </c:pt>
                <c:pt idx="231">
                  <c:v>534.00535136460996</c:v>
                </c:pt>
                <c:pt idx="232">
                  <c:v>533.98340940474998</c:v>
                </c:pt>
                <c:pt idx="233">
                  <c:v>533.96146744489999</c:v>
                </c:pt>
                <c:pt idx="234">
                  <c:v>533.93624722957998</c:v>
                </c:pt>
                <c:pt idx="235">
                  <c:v>533.90774875879004</c:v>
                </c:pt>
                <c:pt idx="236">
                  <c:v>533.87593477964003</c:v>
                </c:pt>
                <c:pt idx="237">
                  <c:v>533.84095430373998</c:v>
                </c:pt>
                <c:pt idx="238">
                  <c:v>533.81402045487994</c:v>
                </c:pt>
                <c:pt idx="239">
                  <c:v>533.87258201837994</c:v>
                </c:pt>
                <c:pt idx="240">
                  <c:v>533.92466157674994</c:v>
                </c:pt>
                <c:pt idx="241">
                  <c:v>533.97223353386005</c:v>
                </c:pt>
                <c:pt idx="242">
                  <c:v>534.01518613100006</c:v>
                </c:pt>
                <c:pt idx="243">
                  <c:v>534.05355662107002</c:v>
                </c:pt>
                <c:pt idx="244">
                  <c:v>534.08734500408002</c:v>
                </c:pt>
                <c:pt idx="245">
                  <c:v>534.11662578583002</c:v>
                </c:pt>
                <c:pt idx="246">
                  <c:v>534.14121270179999</c:v>
                </c:pt>
                <c:pt idx="247">
                  <c:v>534.16132926940998</c:v>
                </c:pt>
                <c:pt idx="248">
                  <c:v>534.17690098286005</c:v>
                </c:pt>
                <c:pt idx="249">
                  <c:v>534.18789058923994</c:v>
                </c:pt>
                <c:pt idx="250">
                  <c:v>534.19414907693999</c:v>
                </c:pt>
                <c:pt idx="251">
                  <c:v>534.19593721628007</c:v>
                </c:pt>
                <c:pt idx="252">
                  <c:v>534.19318050146001</c:v>
                </c:pt>
                <c:pt idx="253">
                  <c:v>534.18584167956999</c:v>
                </c:pt>
                <c:pt idx="254">
                  <c:v>534.17388349770999</c:v>
                </c:pt>
                <c:pt idx="255">
                  <c:v>534.15738046169008</c:v>
                </c:pt>
                <c:pt idx="256">
                  <c:v>534.13700312376</c:v>
                </c:pt>
                <c:pt idx="257">
                  <c:v>534.13219749927998</c:v>
                </c:pt>
                <c:pt idx="258">
                  <c:v>534.11189466714995</c:v>
                </c:pt>
                <c:pt idx="259">
                  <c:v>534.08838808537007</c:v>
                </c:pt>
                <c:pt idx="260">
                  <c:v>534.06573832035008</c:v>
                </c:pt>
                <c:pt idx="261">
                  <c:v>534.04416888951994</c:v>
                </c:pt>
                <c:pt idx="262">
                  <c:v>534.01008248329003</c:v>
                </c:pt>
                <c:pt idx="263">
                  <c:v>533.96582603454999</c:v>
                </c:pt>
                <c:pt idx="264">
                  <c:v>533.92555564641998</c:v>
                </c:pt>
                <c:pt idx="265">
                  <c:v>533.90376269817</c:v>
                </c:pt>
                <c:pt idx="266">
                  <c:v>533.88383239508005</c:v>
                </c:pt>
                <c:pt idx="267">
                  <c:v>533.86513143777995</c:v>
                </c:pt>
                <c:pt idx="268">
                  <c:v>533.84743630885998</c:v>
                </c:pt>
                <c:pt idx="269">
                  <c:v>533.80385041237002</c:v>
                </c:pt>
                <c:pt idx="270">
                  <c:v>533.75825285911992</c:v>
                </c:pt>
                <c:pt idx="271">
                  <c:v>533.71571004391001</c:v>
                </c:pt>
                <c:pt idx="272">
                  <c:v>533.68303924799</c:v>
                </c:pt>
                <c:pt idx="273">
                  <c:v>533.67070853710004</c:v>
                </c:pt>
                <c:pt idx="274">
                  <c:v>533.66027772427003</c:v>
                </c:pt>
                <c:pt idx="275">
                  <c:v>533.65182131529002</c:v>
                </c:pt>
                <c:pt idx="276">
                  <c:v>533.64537656306993</c:v>
                </c:pt>
                <c:pt idx="277">
                  <c:v>533.64083170891001</c:v>
                </c:pt>
                <c:pt idx="278">
                  <c:v>533.63833576440993</c:v>
                </c:pt>
                <c:pt idx="279">
                  <c:v>533.63781422376996</c:v>
                </c:pt>
                <c:pt idx="280">
                  <c:v>533.63926708698</c:v>
                </c:pt>
                <c:pt idx="281">
                  <c:v>533.64019840955996</c:v>
                </c:pt>
                <c:pt idx="282">
                  <c:v>533.64187479018995</c:v>
                </c:pt>
                <c:pt idx="283">
                  <c:v>533.64682942628997</c:v>
                </c:pt>
                <c:pt idx="284">
                  <c:v>533.65498781203996</c:v>
                </c:pt>
                <c:pt idx="285">
                  <c:v>533.66638720035996</c:v>
                </c:pt>
                <c:pt idx="286">
                  <c:v>533.68106484412999</c:v>
                </c:pt>
                <c:pt idx="287">
                  <c:v>533.69905799626997</c:v>
                </c:pt>
                <c:pt idx="288">
                  <c:v>533.72021764517001</c:v>
                </c:pt>
                <c:pt idx="289">
                  <c:v>533.74461829661993</c:v>
                </c:pt>
                <c:pt idx="290">
                  <c:v>533.77237170935007</c:v>
                </c:pt>
                <c:pt idx="291">
                  <c:v>533.80336612462997</c:v>
                </c:pt>
                <c:pt idx="292">
                  <c:v>533.83752703666994</c:v>
                </c:pt>
                <c:pt idx="293">
                  <c:v>533.87500345706997</c:v>
                </c:pt>
                <c:pt idx="294">
                  <c:v>533.91572088002999</c:v>
                </c:pt>
                <c:pt idx="295">
                  <c:v>533.95975381135997</c:v>
                </c:pt>
                <c:pt idx="296">
                  <c:v>534.00691598653998</c:v>
                </c:pt>
                <c:pt idx="297">
                  <c:v>534.05739367008005</c:v>
                </c:pt>
                <c:pt idx="298">
                  <c:v>534.11111235619001</c:v>
                </c:pt>
                <c:pt idx="299">
                  <c:v>534.16680544614997</c:v>
                </c:pt>
                <c:pt idx="300">
                  <c:v>534.21292454004004</c:v>
                </c:pt>
                <c:pt idx="301">
                  <c:v>534.24742072821005</c:v>
                </c:pt>
                <c:pt idx="302">
                  <c:v>534.27033126354002</c:v>
                </c:pt>
                <c:pt idx="303">
                  <c:v>534.28154438733998</c:v>
                </c:pt>
                <c:pt idx="304">
                  <c:v>534.28124636411997</c:v>
                </c:pt>
                <c:pt idx="305">
                  <c:v>534.27349776030007</c:v>
                </c:pt>
                <c:pt idx="306">
                  <c:v>534.27081555127995</c:v>
                </c:pt>
                <c:pt idx="307">
                  <c:v>534.2573672533</c:v>
                </c:pt>
                <c:pt idx="308">
                  <c:v>534.23319011927003</c:v>
                </c:pt>
                <c:pt idx="309">
                  <c:v>534.19843316078004</c:v>
                </c:pt>
                <c:pt idx="310">
                  <c:v>534.11047905684006</c:v>
                </c:pt>
                <c:pt idx="311">
                  <c:v>533.94753485918</c:v>
                </c:pt>
                <c:pt idx="312">
                  <c:v>533.87820720673005</c:v>
                </c:pt>
                <c:pt idx="313">
                  <c:v>533.91300141811007</c:v>
                </c:pt>
                <c:pt idx="314">
                  <c:v>533.95662456751006</c:v>
                </c:pt>
                <c:pt idx="315">
                  <c:v>533.94868969917002</c:v>
                </c:pt>
                <c:pt idx="316">
                  <c:v>533.91918540000995</c:v>
                </c:pt>
                <c:pt idx="317">
                  <c:v>533.89020264148996</c:v>
                </c:pt>
                <c:pt idx="318">
                  <c:v>533.86174142360994</c:v>
                </c:pt>
                <c:pt idx="319">
                  <c:v>533.83380174637</c:v>
                </c:pt>
                <c:pt idx="320">
                  <c:v>533.80630910396997</c:v>
                </c:pt>
                <c:pt idx="321">
                  <c:v>533.77933800220001</c:v>
                </c:pt>
                <c:pt idx="322">
                  <c:v>533.75281393527996</c:v>
                </c:pt>
                <c:pt idx="323">
                  <c:v>533.72688591479994</c:v>
                </c:pt>
                <c:pt idx="324">
                  <c:v>533.70147943497</c:v>
                </c:pt>
                <c:pt idx="325">
                  <c:v>533.67651998996996</c:v>
                </c:pt>
                <c:pt idx="326">
                  <c:v>533.65200757979994</c:v>
                </c:pt>
                <c:pt idx="327">
                  <c:v>533.62809121608996</c:v>
                </c:pt>
                <c:pt idx="328">
                  <c:v>533.60462188720999</c:v>
                </c:pt>
                <c:pt idx="329">
                  <c:v>533.58174860477004</c:v>
                </c:pt>
                <c:pt idx="330">
                  <c:v>533.55928510426997</c:v>
                </c:pt>
                <c:pt idx="331">
                  <c:v>533.53734314441999</c:v>
                </c:pt>
                <c:pt idx="332">
                  <c:v>533.5159599781</c:v>
                </c:pt>
                <c:pt idx="333">
                  <c:v>533.49129855632998</c:v>
                </c:pt>
                <c:pt idx="334">
                  <c:v>533.48284214735008</c:v>
                </c:pt>
                <c:pt idx="335">
                  <c:v>533.49230438471</c:v>
                </c:pt>
                <c:pt idx="336">
                  <c:v>533.51972252130997</c:v>
                </c:pt>
                <c:pt idx="337">
                  <c:v>533.56505930423998</c:v>
                </c:pt>
                <c:pt idx="338">
                  <c:v>533.62835198640994</c:v>
                </c:pt>
                <c:pt idx="339">
                  <c:v>533.70952606201001</c:v>
                </c:pt>
                <c:pt idx="340">
                  <c:v>533.80861878395001</c:v>
                </c:pt>
                <c:pt idx="341">
                  <c:v>533.89035165310008</c:v>
                </c:pt>
                <c:pt idx="342">
                  <c:v>533.93915295601005</c:v>
                </c:pt>
                <c:pt idx="343">
                  <c:v>533.98542106152001</c:v>
                </c:pt>
                <c:pt idx="344">
                  <c:v>534.02904421091</c:v>
                </c:pt>
                <c:pt idx="345">
                  <c:v>534.07009690999996</c:v>
                </c:pt>
                <c:pt idx="346">
                  <c:v>534.10850465297995</c:v>
                </c:pt>
                <c:pt idx="347">
                  <c:v>534.14437919855004</c:v>
                </c:pt>
                <c:pt idx="348">
                  <c:v>534.17760878800993</c:v>
                </c:pt>
                <c:pt idx="349">
                  <c:v>534.20826792717003</c:v>
                </c:pt>
                <c:pt idx="350">
                  <c:v>534.23631936311995</c:v>
                </c:pt>
                <c:pt idx="351">
                  <c:v>534.26180034876006</c:v>
                </c:pt>
                <c:pt idx="352">
                  <c:v>534.28467363119</c:v>
                </c:pt>
                <c:pt idx="353">
                  <c:v>534.30702537297998</c:v>
                </c:pt>
                <c:pt idx="354">
                  <c:v>534.34319794177998</c:v>
                </c:pt>
                <c:pt idx="355">
                  <c:v>534.37121212481998</c:v>
                </c:pt>
                <c:pt idx="356">
                  <c:v>534.39095616341001</c:v>
                </c:pt>
                <c:pt idx="357">
                  <c:v>534.40254181623004</c:v>
                </c:pt>
                <c:pt idx="358">
                  <c:v>534.40585732459999</c:v>
                </c:pt>
                <c:pt idx="359">
                  <c:v>534.40105170011998</c:v>
                </c:pt>
                <c:pt idx="360">
                  <c:v>534.39766168593997</c:v>
                </c:pt>
                <c:pt idx="361">
                  <c:v>534.41967815161001</c:v>
                </c:pt>
                <c:pt idx="362">
                  <c:v>534.43707525729997</c:v>
                </c:pt>
                <c:pt idx="363">
                  <c:v>534.44989025592997</c:v>
                </c:pt>
                <c:pt idx="364">
                  <c:v>534.45816040039006</c:v>
                </c:pt>
                <c:pt idx="365">
                  <c:v>534.42534059286004</c:v>
                </c:pt>
                <c:pt idx="366">
                  <c:v>534.38704460859003</c:v>
                </c:pt>
                <c:pt idx="367">
                  <c:v>534.37639027833995</c:v>
                </c:pt>
                <c:pt idx="368">
                  <c:v>534.37102586031006</c:v>
                </c:pt>
                <c:pt idx="369">
                  <c:v>534.36774760485002</c:v>
                </c:pt>
                <c:pt idx="370">
                  <c:v>534.36663001776003</c:v>
                </c:pt>
                <c:pt idx="371">
                  <c:v>534.36756134032998</c:v>
                </c:pt>
                <c:pt idx="372">
                  <c:v>534.37061607838007</c:v>
                </c:pt>
                <c:pt idx="373">
                  <c:v>534.37575697899001</c:v>
                </c:pt>
                <c:pt idx="374">
                  <c:v>534.38302129507008</c:v>
                </c:pt>
                <c:pt idx="375">
                  <c:v>534.39244627952996</c:v>
                </c:pt>
                <c:pt idx="376">
                  <c:v>534.40812975168001</c:v>
                </c:pt>
                <c:pt idx="377">
                  <c:v>534.42869335413002</c:v>
                </c:pt>
                <c:pt idx="378">
                  <c:v>534.45540368556999</c:v>
                </c:pt>
                <c:pt idx="379">
                  <c:v>534.48803722857997</c:v>
                </c:pt>
                <c:pt idx="380">
                  <c:v>534.52659398316996</c:v>
                </c:pt>
                <c:pt idx="381">
                  <c:v>534.57107394933996</c:v>
                </c:pt>
                <c:pt idx="382">
                  <c:v>534.62140262127002</c:v>
                </c:pt>
                <c:pt idx="383">
                  <c:v>534.67769175768001</c:v>
                </c:pt>
                <c:pt idx="384">
                  <c:v>534.73990410566</c:v>
                </c:pt>
                <c:pt idx="385">
                  <c:v>534.80792790651003</c:v>
                </c:pt>
                <c:pt idx="386">
                  <c:v>534.88194942474001</c:v>
                </c:pt>
                <c:pt idx="387">
                  <c:v>534.96185690164998</c:v>
                </c:pt>
                <c:pt idx="388">
                  <c:v>535.04768759011995</c:v>
                </c:pt>
                <c:pt idx="389">
                  <c:v>535.13944149017004</c:v>
                </c:pt>
                <c:pt idx="390">
                  <c:v>535.28025746345998</c:v>
                </c:pt>
                <c:pt idx="391">
                  <c:v>535.46521812676997</c:v>
                </c:pt>
                <c:pt idx="392">
                  <c:v>535.52053868770997</c:v>
                </c:pt>
                <c:pt idx="393">
                  <c:v>535.56412458420004</c:v>
                </c:pt>
                <c:pt idx="394">
                  <c:v>535.60391068459001</c:v>
                </c:pt>
                <c:pt idx="395">
                  <c:v>535.63993424176999</c:v>
                </c:pt>
                <c:pt idx="396">
                  <c:v>535.67212074994995</c:v>
                </c:pt>
                <c:pt idx="397">
                  <c:v>535.70047020912</c:v>
                </c:pt>
                <c:pt idx="398">
                  <c:v>535.72513163090002</c:v>
                </c:pt>
                <c:pt idx="399">
                  <c:v>535.74595600367002</c:v>
                </c:pt>
                <c:pt idx="400">
                  <c:v>535.76301783322992</c:v>
                </c:pt>
                <c:pt idx="401">
                  <c:v>535.77624261379003</c:v>
                </c:pt>
                <c:pt idx="402">
                  <c:v>535.78566759825003</c:v>
                </c:pt>
                <c:pt idx="403">
                  <c:v>535.79136729239997</c:v>
                </c:pt>
                <c:pt idx="404">
                  <c:v>535.79319268464997</c:v>
                </c:pt>
                <c:pt idx="405">
                  <c:v>535.7912555337</c:v>
                </c:pt>
                <c:pt idx="406">
                  <c:v>535.78551858664002</c:v>
                </c:pt>
                <c:pt idx="407">
                  <c:v>535.77601909636996</c:v>
                </c:pt>
                <c:pt idx="408">
                  <c:v>535.75877100229002</c:v>
                </c:pt>
                <c:pt idx="409">
                  <c:v>535.72736680508001</c:v>
                </c:pt>
                <c:pt idx="410">
                  <c:v>535.69555282593001</c:v>
                </c:pt>
                <c:pt idx="411">
                  <c:v>535.66336631775005</c:v>
                </c:pt>
                <c:pt idx="412">
                  <c:v>535.63080728054001</c:v>
                </c:pt>
                <c:pt idx="413">
                  <c:v>535.59791296720994</c:v>
                </c:pt>
                <c:pt idx="414">
                  <c:v>535.56464612484001</c:v>
                </c:pt>
                <c:pt idx="415">
                  <c:v>535.53096950053998</c:v>
                </c:pt>
                <c:pt idx="416">
                  <c:v>535.49706935883</c:v>
                </c:pt>
                <c:pt idx="417">
                  <c:v>535.46261042356002</c:v>
                </c:pt>
                <c:pt idx="418">
                  <c:v>535.42785346508003</c:v>
                </c:pt>
                <c:pt idx="419">
                  <c:v>535.39283573626994</c:v>
                </c:pt>
                <c:pt idx="420">
                  <c:v>535.35733371973004</c:v>
                </c:pt>
                <c:pt idx="421">
                  <c:v>535.32686084508998</c:v>
                </c:pt>
                <c:pt idx="422">
                  <c:v>535.30741482972996</c:v>
                </c:pt>
                <c:pt idx="423">
                  <c:v>535.28442978859005</c:v>
                </c:pt>
                <c:pt idx="424">
                  <c:v>535.25988012552</c:v>
                </c:pt>
                <c:pt idx="425">
                  <c:v>535.23611277342002</c:v>
                </c:pt>
                <c:pt idx="426">
                  <c:v>535.20094603299992</c:v>
                </c:pt>
                <c:pt idx="427">
                  <c:v>535.15423089265994</c:v>
                </c:pt>
                <c:pt idx="428">
                  <c:v>535.09611636399995</c:v>
                </c:pt>
                <c:pt idx="429">
                  <c:v>535.02652794123003</c:v>
                </c:pt>
                <c:pt idx="430">
                  <c:v>534.95518863201005</c:v>
                </c:pt>
                <c:pt idx="431">
                  <c:v>534.89375859499</c:v>
                </c:pt>
                <c:pt idx="432">
                  <c:v>534.82890129089003</c:v>
                </c:pt>
                <c:pt idx="433">
                  <c:v>534.76080298424006</c:v>
                </c:pt>
                <c:pt idx="434">
                  <c:v>534.68946367501997</c:v>
                </c:pt>
                <c:pt idx="435">
                  <c:v>534.61477160454001</c:v>
                </c:pt>
                <c:pt idx="436">
                  <c:v>534.53676402568999</c:v>
                </c:pt>
                <c:pt idx="437">
                  <c:v>534.45547819138005</c:v>
                </c:pt>
                <c:pt idx="438">
                  <c:v>534.37087684870005</c:v>
                </c:pt>
                <c:pt idx="439">
                  <c:v>534.28299725056002</c:v>
                </c:pt>
                <c:pt idx="440">
                  <c:v>534.19180214405003</c:v>
                </c:pt>
                <c:pt idx="441">
                  <c:v>534.09729152917998</c:v>
                </c:pt>
                <c:pt idx="442">
                  <c:v>534.00047123432</c:v>
                </c:pt>
                <c:pt idx="443">
                  <c:v>533.86341780424004</c:v>
                </c:pt>
                <c:pt idx="444">
                  <c:v>533.72338414191995</c:v>
                </c:pt>
                <c:pt idx="445">
                  <c:v>533.57899188994998</c:v>
                </c:pt>
                <c:pt idx="446">
                  <c:v>533.43005478381997</c:v>
                </c:pt>
                <c:pt idx="447">
                  <c:v>533.27672183514005</c:v>
                </c:pt>
                <c:pt idx="448">
                  <c:v>533.11891853809004</c:v>
                </c:pt>
                <c:pt idx="449">
                  <c:v>532.95664489268995</c:v>
                </c:pt>
                <c:pt idx="450">
                  <c:v>532.78993815184003</c:v>
                </c:pt>
                <c:pt idx="451">
                  <c:v>532.61876106262002</c:v>
                </c:pt>
                <c:pt idx="452">
                  <c:v>532.44315087794996</c:v>
                </c:pt>
                <c:pt idx="453">
                  <c:v>532.26303309202001</c:v>
                </c:pt>
                <c:pt idx="454">
                  <c:v>532.07855671644006</c:v>
                </c:pt>
                <c:pt idx="455">
                  <c:v>531.8895727396</c:v>
                </c:pt>
                <c:pt idx="456">
                  <c:v>531.68397396803005</c:v>
                </c:pt>
                <c:pt idx="457">
                  <c:v>531.44887089729002</c:v>
                </c:pt>
                <c:pt idx="458">
                  <c:v>531.20527416467996</c:v>
                </c:pt>
                <c:pt idx="459">
                  <c:v>530.95318377017998</c:v>
                </c:pt>
                <c:pt idx="460">
                  <c:v>530.69259971379995</c:v>
                </c:pt>
                <c:pt idx="461">
                  <c:v>530.42352199554</c:v>
                </c:pt>
                <c:pt idx="462">
                  <c:v>530.19564598799002</c:v>
                </c:pt>
                <c:pt idx="463">
                  <c:v>529.98129278421004</c:v>
                </c:pt>
                <c:pt idx="464">
                  <c:v>529.76943552494004</c:v>
                </c:pt>
                <c:pt idx="465">
                  <c:v>529.56007421017</c:v>
                </c:pt>
                <c:pt idx="466">
                  <c:v>529.35328334569999</c:v>
                </c:pt>
                <c:pt idx="467">
                  <c:v>529.14898842572995</c:v>
                </c:pt>
                <c:pt idx="468">
                  <c:v>528.94726395607006</c:v>
                </c:pt>
                <c:pt idx="469">
                  <c:v>528.74803543091002</c:v>
                </c:pt>
                <c:pt idx="470">
                  <c:v>528.55137735605001</c:v>
                </c:pt>
                <c:pt idx="471">
                  <c:v>528.35047245025999</c:v>
                </c:pt>
                <c:pt idx="472">
                  <c:v>528.14364433288995</c:v>
                </c:pt>
                <c:pt idx="473">
                  <c:v>527.93730050324996</c:v>
                </c:pt>
                <c:pt idx="474">
                  <c:v>527.76012569666</c:v>
                </c:pt>
                <c:pt idx="475">
                  <c:v>527.58254110813004</c:v>
                </c:pt>
                <c:pt idx="476">
                  <c:v>527.40439772605998</c:v>
                </c:pt>
                <c:pt idx="477">
                  <c:v>527.22588181495996</c:v>
                </c:pt>
                <c:pt idx="478">
                  <c:v>527.04684436320997</c:v>
                </c:pt>
                <c:pt idx="479">
                  <c:v>526.86728537083002</c:v>
                </c:pt>
                <c:pt idx="480">
                  <c:v>526.61146968602998</c:v>
                </c:pt>
                <c:pt idx="481">
                  <c:v>526.18455141782999</c:v>
                </c:pt>
                <c:pt idx="482">
                  <c:v>525.78821778297004</c:v>
                </c:pt>
                <c:pt idx="483">
                  <c:v>525.42872726917005</c:v>
                </c:pt>
                <c:pt idx="484">
                  <c:v>525.10600537061998</c:v>
                </c:pt>
                <c:pt idx="485">
                  <c:v>524.79669451713994</c:v>
                </c:pt>
                <c:pt idx="486">
                  <c:v>524.50638264418001</c:v>
                </c:pt>
                <c:pt idx="487">
                  <c:v>523.56757223605996</c:v>
                </c:pt>
                <c:pt idx="488">
                  <c:v>522.65927195549</c:v>
                </c:pt>
                <c:pt idx="489">
                  <c:v>521.80457860231002</c:v>
                </c:pt>
                <c:pt idx="490">
                  <c:v>521.00352942944005</c:v>
                </c:pt>
                <c:pt idx="491">
                  <c:v>519.31802183389993</c:v>
                </c:pt>
                <c:pt idx="492">
                  <c:v>516.89993590117001</c:v>
                </c:pt>
                <c:pt idx="493">
                  <c:v>511.46008074284003</c:v>
                </c:pt>
                <c:pt idx="494">
                  <c:v>503.21083515881998</c:v>
                </c:pt>
                <c:pt idx="495">
                  <c:v>493.26390028000003</c:v>
                </c:pt>
                <c:pt idx="496">
                  <c:v>479.80651259421995</c:v>
                </c:pt>
                <c:pt idx="497">
                  <c:v>453.12184840441</c:v>
                </c:pt>
                <c:pt idx="498">
                  <c:v>401.96076035500005</c:v>
                </c:pt>
                <c:pt idx="499">
                  <c:v>343.90591084956998</c:v>
                </c:pt>
                <c:pt idx="500">
                  <c:v>282.21108019351999</c:v>
                </c:pt>
                <c:pt idx="501">
                  <c:v>207.79022946953998</c:v>
                </c:pt>
                <c:pt idx="502">
                  <c:v>142.66850426792999</c:v>
                </c:pt>
              </c:numCache>
            </c:numRef>
          </c:yVal>
          <c:smooth val="1"/>
        </c:ser>
        <c:ser>
          <c:idx val="1"/>
          <c:order val="1"/>
          <c:tx>
            <c:v>实测结果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Sheet1!$I$3:$I$608</c:f>
              <c:numCache>
                <c:formatCode>General</c:formatCode>
                <c:ptCount val="60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467</c:v>
                </c:pt>
                <c:pt idx="95">
                  <c:v>469</c:v>
                </c:pt>
                <c:pt idx="96">
                  <c:v>471</c:v>
                </c:pt>
                <c:pt idx="97">
                  <c:v>473</c:v>
                </c:pt>
                <c:pt idx="98">
                  <c:v>475</c:v>
                </c:pt>
                <c:pt idx="99">
                  <c:v>477</c:v>
                </c:pt>
                <c:pt idx="100">
                  <c:v>479</c:v>
                </c:pt>
                <c:pt idx="101">
                  <c:v>481</c:v>
                </c:pt>
                <c:pt idx="102">
                  <c:v>483</c:v>
                </c:pt>
                <c:pt idx="103">
                  <c:v>485</c:v>
                </c:pt>
                <c:pt idx="104">
                  <c:v>487</c:v>
                </c:pt>
                <c:pt idx="105">
                  <c:v>489</c:v>
                </c:pt>
                <c:pt idx="106">
                  <c:v>491</c:v>
                </c:pt>
                <c:pt idx="107">
                  <c:v>493</c:v>
                </c:pt>
                <c:pt idx="108">
                  <c:v>495</c:v>
                </c:pt>
                <c:pt idx="109">
                  <c:v>497</c:v>
                </c:pt>
                <c:pt idx="110">
                  <c:v>499</c:v>
                </c:pt>
                <c:pt idx="111">
                  <c:v>501</c:v>
                </c:pt>
                <c:pt idx="112">
                  <c:v>503</c:v>
                </c:pt>
                <c:pt idx="113">
                  <c:v>505</c:v>
                </c:pt>
                <c:pt idx="114">
                  <c:v>507</c:v>
                </c:pt>
                <c:pt idx="115">
                  <c:v>509</c:v>
                </c:pt>
                <c:pt idx="116">
                  <c:v>511</c:v>
                </c:pt>
                <c:pt idx="117">
                  <c:v>513</c:v>
                </c:pt>
                <c:pt idx="118">
                  <c:v>515</c:v>
                </c:pt>
                <c:pt idx="119">
                  <c:v>517</c:v>
                </c:pt>
                <c:pt idx="120">
                  <c:v>519</c:v>
                </c:pt>
                <c:pt idx="121">
                  <c:v>521</c:v>
                </c:pt>
                <c:pt idx="122">
                  <c:v>523</c:v>
                </c:pt>
                <c:pt idx="123">
                  <c:v>525</c:v>
                </c:pt>
                <c:pt idx="124">
                  <c:v>527</c:v>
                </c:pt>
                <c:pt idx="125">
                  <c:v>529</c:v>
                </c:pt>
                <c:pt idx="126">
                  <c:v>531</c:v>
                </c:pt>
                <c:pt idx="127">
                  <c:v>533</c:v>
                </c:pt>
                <c:pt idx="128">
                  <c:v>535</c:v>
                </c:pt>
                <c:pt idx="129">
                  <c:v>537</c:v>
                </c:pt>
                <c:pt idx="130">
                  <c:v>539</c:v>
                </c:pt>
                <c:pt idx="131">
                  <c:v>541</c:v>
                </c:pt>
                <c:pt idx="132">
                  <c:v>543</c:v>
                </c:pt>
                <c:pt idx="133">
                  <c:v>545</c:v>
                </c:pt>
                <c:pt idx="134">
                  <c:v>547</c:v>
                </c:pt>
                <c:pt idx="135">
                  <c:v>549</c:v>
                </c:pt>
                <c:pt idx="136">
                  <c:v>551</c:v>
                </c:pt>
                <c:pt idx="137">
                  <c:v>553</c:v>
                </c:pt>
                <c:pt idx="138">
                  <c:v>555</c:v>
                </c:pt>
                <c:pt idx="139">
                  <c:v>557</c:v>
                </c:pt>
                <c:pt idx="140">
                  <c:v>559</c:v>
                </c:pt>
                <c:pt idx="141">
                  <c:v>561</c:v>
                </c:pt>
                <c:pt idx="142">
                  <c:v>563</c:v>
                </c:pt>
                <c:pt idx="143">
                  <c:v>565</c:v>
                </c:pt>
                <c:pt idx="144">
                  <c:v>567</c:v>
                </c:pt>
                <c:pt idx="145">
                  <c:v>569</c:v>
                </c:pt>
                <c:pt idx="146">
                  <c:v>571</c:v>
                </c:pt>
                <c:pt idx="147">
                  <c:v>573</c:v>
                </c:pt>
                <c:pt idx="148">
                  <c:v>575</c:v>
                </c:pt>
                <c:pt idx="149">
                  <c:v>577</c:v>
                </c:pt>
                <c:pt idx="150">
                  <c:v>579</c:v>
                </c:pt>
                <c:pt idx="151">
                  <c:v>581</c:v>
                </c:pt>
                <c:pt idx="152">
                  <c:v>583</c:v>
                </c:pt>
                <c:pt idx="153">
                  <c:v>585</c:v>
                </c:pt>
                <c:pt idx="154">
                  <c:v>587</c:v>
                </c:pt>
                <c:pt idx="155">
                  <c:v>589</c:v>
                </c:pt>
                <c:pt idx="156">
                  <c:v>591</c:v>
                </c:pt>
                <c:pt idx="157">
                  <c:v>593</c:v>
                </c:pt>
                <c:pt idx="158">
                  <c:v>595</c:v>
                </c:pt>
                <c:pt idx="159">
                  <c:v>597</c:v>
                </c:pt>
                <c:pt idx="160">
                  <c:v>599</c:v>
                </c:pt>
                <c:pt idx="161">
                  <c:v>601</c:v>
                </c:pt>
                <c:pt idx="162">
                  <c:v>603</c:v>
                </c:pt>
                <c:pt idx="163">
                  <c:v>605</c:v>
                </c:pt>
                <c:pt idx="164">
                  <c:v>607</c:v>
                </c:pt>
                <c:pt idx="165">
                  <c:v>609</c:v>
                </c:pt>
                <c:pt idx="166">
                  <c:v>611</c:v>
                </c:pt>
                <c:pt idx="167">
                  <c:v>613</c:v>
                </c:pt>
                <c:pt idx="168">
                  <c:v>615</c:v>
                </c:pt>
                <c:pt idx="169">
                  <c:v>617</c:v>
                </c:pt>
                <c:pt idx="170">
                  <c:v>619</c:v>
                </c:pt>
                <c:pt idx="171">
                  <c:v>621</c:v>
                </c:pt>
                <c:pt idx="172">
                  <c:v>623</c:v>
                </c:pt>
                <c:pt idx="173">
                  <c:v>625</c:v>
                </c:pt>
                <c:pt idx="174">
                  <c:v>627</c:v>
                </c:pt>
                <c:pt idx="175">
                  <c:v>629</c:v>
                </c:pt>
                <c:pt idx="176">
                  <c:v>631</c:v>
                </c:pt>
                <c:pt idx="177">
                  <c:v>633</c:v>
                </c:pt>
                <c:pt idx="178">
                  <c:v>635</c:v>
                </c:pt>
                <c:pt idx="179">
                  <c:v>637</c:v>
                </c:pt>
                <c:pt idx="180">
                  <c:v>639</c:v>
                </c:pt>
                <c:pt idx="181">
                  <c:v>641</c:v>
                </c:pt>
                <c:pt idx="182">
                  <c:v>643</c:v>
                </c:pt>
                <c:pt idx="183">
                  <c:v>645</c:v>
                </c:pt>
                <c:pt idx="184">
                  <c:v>647</c:v>
                </c:pt>
                <c:pt idx="185">
                  <c:v>649</c:v>
                </c:pt>
                <c:pt idx="186">
                  <c:v>651</c:v>
                </c:pt>
                <c:pt idx="187">
                  <c:v>653</c:v>
                </c:pt>
                <c:pt idx="188">
                  <c:v>655</c:v>
                </c:pt>
                <c:pt idx="189">
                  <c:v>657</c:v>
                </c:pt>
                <c:pt idx="190">
                  <c:v>659</c:v>
                </c:pt>
                <c:pt idx="191">
                  <c:v>661</c:v>
                </c:pt>
                <c:pt idx="192">
                  <c:v>663</c:v>
                </c:pt>
                <c:pt idx="193">
                  <c:v>665</c:v>
                </c:pt>
                <c:pt idx="194">
                  <c:v>667</c:v>
                </c:pt>
                <c:pt idx="195">
                  <c:v>669</c:v>
                </c:pt>
                <c:pt idx="196">
                  <c:v>671</c:v>
                </c:pt>
                <c:pt idx="197">
                  <c:v>673</c:v>
                </c:pt>
                <c:pt idx="198">
                  <c:v>675</c:v>
                </c:pt>
                <c:pt idx="199">
                  <c:v>677</c:v>
                </c:pt>
                <c:pt idx="200">
                  <c:v>679</c:v>
                </c:pt>
                <c:pt idx="201">
                  <c:v>681</c:v>
                </c:pt>
                <c:pt idx="202">
                  <c:v>683</c:v>
                </c:pt>
                <c:pt idx="203">
                  <c:v>685</c:v>
                </c:pt>
                <c:pt idx="204">
                  <c:v>687</c:v>
                </c:pt>
                <c:pt idx="205">
                  <c:v>689</c:v>
                </c:pt>
                <c:pt idx="206">
                  <c:v>691</c:v>
                </c:pt>
                <c:pt idx="207">
                  <c:v>693</c:v>
                </c:pt>
                <c:pt idx="208">
                  <c:v>695</c:v>
                </c:pt>
                <c:pt idx="209">
                  <c:v>697</c:v>
                </c:pt>
                <c:pt idx="210">
                  <c:v>699</c:v>
                </c:pt>
                <c:pt idx="211">
                  <c:v>701</c:v>
                </c:pt>
                <c:pt idx="212">
                  <c:v>703</c:v>
                </c:pt>
                <c:pt idx="213">
                  <c:v>705</c:v>
                </c:pt>
                <c:pt idx="214">
                  <c:v>707</c:v>
                </c:pt>
                <c:pt idx="215">
                  <c:v>709</c:v>
                </c:pt>
                <c:pt idx="216">
                  <c:v>711</c:v>
                </c:pt>
                <c:pt idx="217">
                  <c:v>713</c:v>
                </c:pt>
                <c:pt idx="218">
                  <c:v>715</c:v>
                </c:pt>
                <c:pt idx="219">
                  <c:v>717</c:v>
                </c:pt>
                <c:pt idx="220">
                  <c:v>719</c:v>
                </c:pt>
                <c:pt idx="221">
                  <c:v>721</c:v>
                </c:pt>
                <c:pt idx="222">
                  <c:v>723</c:v>
                </c:pt>
                <c:pt idx="223">
                  <c:v>725</c:v>
                </c:pt>
                <c:pt idx="224">
                  <c:v>727</c:v>
                </c:pt>
                <c:pt idx="225">
                  <c:v>729</c:v>
                </c:pt>
                <c:pt idx="226">
                  <c:v>731</c:v>
                </c:pt>
                <c:pt idx="227">
                  <c:v>733</c:v>
                </c:pt>
                <c:pt idx="228">
                  <c:v>735</c:v>
                </c:pt>
                <c:pt idx="229">
                  <c:v>737</c:v>
                </c:pt>
                <c:pt idx="230">
                  <c:v>739</c:v>
                </c:pt>
                <c:pt idx="231">
                  <c:v>741</c:v>
                </c:pt>
                <c:pt idx="232">
                  <c:v>743</c:v>
                </c:pt>
                <c:pt idx="233">
                  <c:v>745</c:v>
                </c:pt>
                <c:pt idx="234">
                  <c:v>747</c:v>
                </c:pt>
                <c:pt idx="235">
                  <c:v>749</c:v>
                </c:pt>
                <c:pt idx="236">
                  <c:v>751</c:v>
                </c:pt>
                <c:pt idx="237">
                  <c:v>753</c:v>
                </c:pt>
                <c:pt idx="238">
                  <c:v>755</c:v>
                </c:pt>
                <c:pt idx="239">
                  <c:v>757</c:v>
                </c:pt>
                <c:pt idx="240">
                  <c:v>759</c:v>
                </c:pt>
                <c:pt idx="241">
                  <c:v>761</c:v>
                </c:pt>
                <c:pt idx="242">
                  <c:v>763</c:v>
                </c:pt>
                <c:pt idx="243">
                  <c:v>765</c:v>
                </c:pt>
                <c:pt idx="244">
                  <c:v>767</c:v>
                </c:pt>
                <c:pt idx="245">
                  <c:v>769</c:v>
                </c:pt>
                <c:pt idx="246">
                  <c:v>771</c:v>
                </c:pt>
                <c:pt idx="247">
                  <c:v>773</c:v>
                </c:pt>
                <c:pt idx="248">
                  <c:v>775</c:v>
                </c:pt>
                <c:pt idx="249">
                  <c:v>777</c:v>
                </c:pt>
                <c:pt idx="250">
                  <c:v>779</c:v>
                </c:pt>
                <c:pt idx="251">
                  <c:v>781</c:v>
                </c:pt>
                <c:pt idx="252">
                  <c:v>783</c:v>
                </c:pt>
                <c:pt idx="253">
                  <c:v>785</c:v>
                </c:pt>
                <c:pt idx="254">
                  <c:v>787</c:v>
                </c:pt>
                <c:pt idx="255">
                  <c:v>789</c:v>
                </c:pt>
                <c:pt idx="256">
                  <c:v>791</c:v>
                </c:pt>
                <c:pt idx="257">
                  <c:v>793</c:v>
                </c:pt>
                <c:pt idx="258">
                  <c:v>795</c:v>
                </c:pt>
                <c:pt idx="259">
                  <c:v>797</c:v>
                </c:pt>
                <c:pt idx="260">
                  <c:v>799</c:v>
                </c:pt>
                <c:pt idx="261">
                  <c:v>801</c:v>
                </c:pt>
                <c:pt idx="262">
                  <c:v>803</c:v>
                </c:pt>
                <c:pt idx="263">
                  <c:v>805</c:v>
                </c:pt>
                <c:pt idx="264">
                  <c:v>807</c:v>
                </c:pt>
                <c:pt idx="265">
                  <c:v>809</c:v>
                </c:pt>
                <c:pt idx="266">
                  <c:v>811</c:v>
                </c:pt>
                <c:pt idx="267">
                  <c:v>813</c:v>
                </c:pt>
                <c:pt idx="268">
                  <c:v>815</c:v>
                </c:pt>
                <c:pt idx="269">
                  <c:v>820</c:v>
                </c:pt>
                <c:pt idx="270">
                  <c:v>825</c:v>
                </c:pt>
                <c:pt idx="271">
                  <c:v>830</c:v>
                </c:pt>
                <c:pt idx="272">
                  <c:v>835</c:v>
                </c:pt>
                <c:pt idx="273">
                  <c:v>840</c:v>
                </c:pt>
                <c:pt idx="274">
                  <c:v>845</c:v>
                </c:pt>
                <c:pt idx="275">
                  <c:v>850</c:v>
                </c:pt>
                <c:pt idx="276">
                  <c:v>855</c:v>
                </c:pt>
                <c:pt idx="277">
                  <c:v>860</c:v>
                </c:pt>
                <c:pt idx="278">
                  <c:v>865</c:v>
                </c:pt>
                <c:pt idx="279">
                  <c:v>870</c:v>
                </c:pt>
                <c:pt idx="280">
                  <c:v>875</c:v>
                </c:pt>
                <c:pt idx="281">
                  <c:v>880</c:v>
                </c:pt>
                <c:pt idx="282">
                  <c:v>885</c:v>
                </c:pt>
                <c:pt idx="283">
                  <c:v>890</c:v>
                </c:pt>
                <c:pt idx="284">
                  <c:v>895</c:v>
                </c:pt>
                <c:pt idx="285">
                  <c:v>900</c:v>
                </c:pt>
                <c:pt idx="286">
                  <c:v>905</c:v>
                </c:pt>
                <c:pt idx="287">
                  <c:v>910</c:v>
                </c:pt>
                <c:pt idx="288">
                  <c:v>915</c:v>
                </c:pt>
                <c:pt idx="289">
                  <c:v>920</c:v>
                </c:pt>
                <c:pt idx="290">
                  <c:v>925</c:v>
                </c:pt>
                <c:pt idx="291">
                  <c:v>930</c:v>
                </c:pt>
                <c:pt idx="292">
                  <c:v>935</c:v>
                </c:pt>
                <c:pt idx="293">
                  <c:v>940</c:v>
                </c:pt>
                <c:pt idx="294">
                  <c:v>945</c:v>
                </c:pt>
                <c:pt idx="295">
                  <c:v>950</c:v>
                </c:pt>
                <c:pt idx="296">
                  <c:v>955</c:v>
                </c:pt>
                <c:pt idx="297">
                  <c:v>960</c:v>
                </c:pt>
                <c:pt idx="298">
                  <c:v>965</c:v>
                </c:pt>
                <c:pt idx="299">
                  <c:v>970</c:v>
                </c:pt>
                <c:pt idx="300">
                  <c:v>975</c:v>
                </c:pt>
                <c:pt idx="301">
                  <c:v>980</c:v>
                </c:pt>
                <c:pt idx="302">
                  <c:v>985</c:v>
                </c:pt>
                <c:pt idx="303">
                  <c:v>990</c:v>
                </c:pt>
                <c:pt idx="304">
                  <c:v>995</c:v>
                </c:pt>
                <c:pt idx="305">
                  <c:v>1000</c:v>
                </c:pt>
                <c:pt idx="306">
                  <c:v>1005</c:v>
                </c:pt>
                <c:pt idx="307">
                  <c:v>1010</c:v>
                </c:pt>
                <c:pt idx="308">
                  <c:v>1015</c:v>
                </c:pt>
                <c:pt idx="309">
                  <c:v>1020</c:v>
                </c:pt>
                <c:pt idx="310">
                  <c:v>1025</c:v>
                </c:pt>
                <c:pt idx="311">
                  <c:v>1030</c:v>
                </c:pt>
                <c:pt idx="312">
                  <c:v>1035</c:v>
                </c:pt>
                <c:pt idx="313">
                  <c:v>1040</c:v>
                </c:pt>
                <c:pt idx="314">
                  <c:v>1045</c:v>
                </c:pt>
                <c:pt idx="315">
                  <c:v>1050</c:v>
                </c:pt>
                <c:pt idx="316">
                  <c:v>1055</c:v>
                </c:pt>
                <c:pt idx="317">
                  <c:v>1060</c:v>
                </c:pt>
                <c:pt idx="318">
                  <c:v>1065</c:v>
                </c:pt>
                <c:pt idx="319">
                  <c:v>1070</c:v>
                </c:pt>
                <c:pt idx="320">
                  <c:v>1075</c:v>
                </c:pt>
                <c:pt idx="321">
                  <c:v>1080</c:v>
                </c:pt>
                <c:pt idx="322">
                  <c:v>1085</c:v>
                </c:pt>
                <c:pt idx="323">
                  <c:v>1090</c:v>
                </c:pt>
                <c:pt idx="324">
                  <c:v>1095</c:v>
                </c:pt>
                <c:pt idx="325">
                  <c:v>1100</c:v>
                </c:pt>
                <c:pt idx="326">
                  <c:v>1105</c:v>
                </c:pt>
                <c:pt idx="327">
                  <c:v>1110</c:v>
                </c:pt>
                <c:pt idx="328">
                  <c:v>1115</c:v>
                </c:pt>
                <c:pt idx="329">
                  <c:v>1120</c:v>
                </c:pt>
                <c:pt idx="330">
                  <c:v>1125</c:v>
                </c:pt>
                <c:pt idx="331">
                  <c:v>1130</c:v>
                </c:pt>
                <c:pt idx="332">
                  <c:v>1135</c:v>
                </c:pt>
                <c:pt idx="333">
                  <c:v>1140</c:v>
                </c:pt>
                <c:pt idx="334">
                  <c:v>1145</c:v>
                </c:pt>
                <c:pt idx="335">
                  <c:v>1150</c:v>
                </c:pt>
                <c:pt idx="336">
                  <c:v>1155</c:v>
                </c:pt>
                <c:pt idx="337">
                  <c:v>1160</c:v>
                </c:pt>
                <c:pt idx="338">
                  <c:v>1165</c:v>
                </c:pt>
                <c:pt idx="339">
                  <c:v>1170</c:v>
                </c:pt>
                <c:pt idx="340">
                  <c:v>1175</c:v>
                </c:pt>
                <c:pt idx="341">
                  <c:v>1180</c:v>
                </c:pt>
                <c:pt idx="342">
                  <c:v>1185</c:v>
                </c:pt>
                <c:pt idx="343">
                  <c:v>1190</c:v>
                </c:pt>
                <c:pt idx="344">
                  <c:v>1195</c:v>
                </c:pt>
                <c:pt idx="345">
                  <c:v>1200</c:v>
                </c:pt>
                <c:pt idx="346">
                  <c:v>1205</c:v>
                </c:pt>
                <c:pt idx="347">
                  <c:v>1210</c:v>
                </c:pt>
                <c:pt idx="348">
                  <c:v>1215</c:v>
                </c:pt>
                <c:pt idx="349">
                  <c:v>1220</c:v>
                </c:pt>
                <c:pt idx="350">
                  <c:v>1225</c:v>
                </c:pt>
                <c:pt idx="351">
                  <c:v>1230</c:v>
                </c:pt>
                <c:pt idx="352">
                  <c:v>1235</c:v>
                </c:pt>
                <c:pt idx="353">
                  <c:v>1240</c:v>
                </c:pt>
                <c:pt idx="354">
                  <c:v>1245</c:v>
                </c:pt>
                <c:pt idx="355">
                  <c:v>1250</c:v>
                </c:pt>
                <c:pt idx="356">
                  <c:v>1255</c:v>
                </c:pt>
                <c:pt idx="357">
                  <c:v>1260</c:v>
                </c:pt>
                <c:pt idx="358">
                  <c:v>1265</c:v>
                </c:pt>
                <c:pt idx="359">
                  <c:v>1270</c:v>
                </c:pt>
                <c:pt idx="360">
                  <c:v>1275</c:v>
                </c:pt>
                <c:pt idx="361">
                  <c:v>1280</c:v>
                </c:pt>
                <c:pt idx="362">
                  <c:v>1285</c:v>
                </c:pt>
                <c:pt idx="363">
                  <c:v>1290</c:v>
                </c:pt>
                <c:pt idx="364">
                  <c:v>1295</c:v>
                </c:pt>
                <c:pt idx="365">
                  <c:v>1300</c:v>
                </c:pt>
                <c:pt idx="366">
                  <c:v>1305</c:v>
                </c:pt>
                <c:pt idx="367">
                  <c:v>1310</c:v>
                </c:pt>
                <c:pt idx="368">
                  <c:v>1315</c:v>
                </c:pt>
                <c:pt idx="369">
                  <c:v>1320</c:v>
                </c:pt>
                <c:pt idx="370">
                  <c:v>1325</c:v>
                </c:pt>
                <c:pt idx="371">
                  <c:v>1330</c:v>
                </c:pt>
                <c:pt idx="372">
                  <c:v>1335</c:v>
                </c:pt>
                <c:pt idx="373">
                  <c:v>1340</c:v>
                </c:pt>
                <c:pt idx="374">
                  <c:v>1345</c:v>
                </c:pt>
                <c:pt idx="375">
                  <c:v>1350</c:v>
                </c:pt>
                <c:pt idx="376">
                  <c:v>1355</c:v>
                </c:pt>
                <c:pt idx="377">
                  <c:v>1360</c:v>
                </c:pt>
                <c:pt idx="378">
                  <c:v>1365</c:v>
                </c:pt>
                <c:pt idx="379">
                  <c:v>1370</c:v>
                </c:pt>
                <c:pt idx="380">
                  <c:v>1375</c:v>
                </c:pt>
                <c:pt idx="381">
                  <c:v>1380</c:v>
                </c:pt>
                <c:pt idx="382">
                  <c:v>1385</c:v>
                </c:pt>
                <c:pt idx="383">
                  <c:v>1390</c:v>
                </c:pt>
                <c:pt idx="384">
                  <c:v>1395</c:v>
                </c:pt>
                <c:pt idx="385">
                  <c:v>1400</c:v>
                </c:pt>
                <c:pt idx="386">
                  <c:v>1405</c:v>
                </c:pt>
                <c:pt idx="387">
                  <c:v>1410</c:v>
                </c:pt>
                <c:pt idx="388">
                  <c:v>1415</c:v>
                </c:pt>
                <c:pt idx="389">
                  <c:v>1420</c:v>
                </c:pt>
                <c:pt idx="390">
                  <c:v>1425</c:v>
                </c:pt>
                <c:pt idx="391">
                  <c:v>1430</c:v>
                </c:pt>
                <c:pt idx="392">
                  <c:v>1435</c:v>
                </c:pt>
                <c:pt idx="393">
                  <c:v>1440</c:v>
                </c:pt>
                <c:pt idx="394">
                  <c:v>1445</c:v>
                </c:pt>
                <c:pt idx="395">
                  <c:v>1450</c:v>
                </c:pt>
                <c:pt idx="396">
                  <c:v>1455</c:v>
                </c:pt>
                <c:pt idx="397">
                  <c:v>1460</c:v>
                </c:pt>
                <c:pt idx="398">
                  <c:v>1465</c:v>
                </c:pt>
                <c:pt idx="399">
                  <c:v>1470</c:v>
                </c:pt>
                <c:pt idx="400">
                  <c:v>1475</c:v>
                </c:pt>
                <c:pt idx="401">
                  <c:v>1480</c:v>
                </c:pt>
                <c:pt idx="402">
                  <c:v>1485</c:v>
                </c:pt>
                <c:pt idx="403">
                  <c:v>1490</c:v>
                </c:pt>
                <c:pt idx="404">
                  <c:v>1495</c:v>
                </c:pt>
                <c:pt idx="405">
                  <c:v>1500</c:v>
                </c:pt>
                <c:pt idx="406">
                  <c:v>1505</c:v>
                </c:pt>
                <c:pt idx="407">
                  <c:v>1510</c:v>
                </c:pt>
                <c:pt idx="408">
                  <c:v>1515</c:v>
                </c:pt>
                <c:pt idx="409">
                  <c:v>1520</c:v>
                </c:pt>
                <c:pt idx="410">
                  <c:v>1525</c:v>
                </c:pt>
                <c:pt idx="411">
                  <c:v>1530</c:v>
                </c:pt>
                <c:pt idx="412">
                  <c:v>1535</c:v>
                </c:pt>
                <c:pt idx="413">
                  <c:v>1540</c:v>
                </c:pt>
                <c:pt idx="414">
                  <c:v>1545</c:v>
                </c:pt>
                <c:pt idx="415">
                  <c:v>1550</c:v>
                </c:pt>
                <c:pt idx="416">
                  <c:v>1555</c:v>
                </c:pt>
                <c:pt idx="417">
                  <c:v>1560</c:v>
                </c:pt>
                <c:pt idx="418">
                  <c:v>1565</c:v>
                </c:pt>
                <c:pt idx="419">
                  <c:v>1570</c:v>
                </c:pt>
                <c:pt idx="420">
                  <c:v>1575</c:v>
                </c:pt>
                <c:pt idx="421">
                  <c:v>1580</c:v>
                </c:pt>
                <c:pt idx="422">
                  <c:v>1585</c:v>
                </c:pt>
                <c:pt idx="423">
                  <c:v>1590</c:v>
                </c:pt>
                <c:pt idx="424">
                  <c:v>1595</c:v>
                </c:pt>
                <c:pt idx="425">
                  <c:v>1600</c:v>
                </c:pt>
                <c:pt idx="426">
                  <c:v>1605</c:v>
                </c:pt>
                <c:pt idx="427">
                  <c:v>1610</c:v>
                </c:pt>
                <c:pt idx="428">
                  <c:v>1615</c:v>
                </c:pt>
                <c:pt idx="429">
                  <c:v>1620</c:v>
                </c:pt>
                <c:pt idx="430">
                  <c:v>1625</c:v>
                </c:pt>
                <c:pt idx="431">
                  <c:v>1630</c:v>
                </c:pt>
                <c:pt idx="432">
                  <c:v>1635</c:v>
                </c:pt>
                <c:pt idx="433">
                  <c:v>1640</c:v>
                </c:pt>
                <c:pt idx="434">
                  <c:v>1645</c:v>
                </c:pt>
                <c:pt idx="435">
                  <c:v>1650</c:v>
                </c:pt>
                <c:pt idx="436">
                  <c:v>1655</c:v>
                </c:pt>
                <c:pt idx="437">
                  <c:v>1660</c:v>
                </c:pt>
                <c:pt idx="438">
                  <c:v>1665</c:v>
                </c:pt>
                <c:pt idx="439">
                  <c:v>1670</c:v>
                </c:pt>
                <c:pt idx="440">
                  <c:v>1675</c:v>
                </c:pt>
                <c:pt idx="441">
                  <c:v>1680</c:v>
                </c:pt>
                <c:pt idx="442">
                  <c:v>1685</c:v>
                </c:pt>
                <c:pt idx="443">
                  <c:v>1690</c:v>
                </c:pt>
                <c:pt idx="444">
                  <c:v>1695</c:v>
                </c:pt>
                <c:pt idx="445">
                  <c:v>1700</c:v>
                </c:pt>
                <c:pt idx="446">
                  <c:v>1705</c:v>
                </c:pt>
                <c:pt idx="447">
                  <c:v>1710</c:v>
                </c:pt>
                <c:pt idx="448">
                  <c:v>1715</c:v>
                </c:pt>
                <c:pt idx="449">
                  <c:v>1720</c:v>
                </c:pt>
                <c:pt idx="450">
                  <c:v>1725</c:v>
                </c:pt>
                <c:pt idx="451">
                  <c:v>1730</c:v>
                </c:pt>
                <c:pt idx="452">
                  <c:v>1735</c:v>
                </c:pt>
                <c:pt idx="453">
                  <c:v>1740</c:v>
                </c:pt>
                <c:pt idx="454">
                  <c:v>1745</c:v>
                </c:pt>
                <c:pt idx="455">
                  <c:v>1750</c:v>
                </c:pt>
                <c:pt idx="456">
                  <c:v>1755</c:v>
                </c:pt>
                <c:pt idx="457">
                  <c:v>1760</c:v>
                </c:pt>
                <c:pt idx="458">
                  <c:v>1765</c:v>
                </c:pt>
                <c:pt idx="459">
                  <c:v>1770</c:v>
                </c:pt>
                <c:pt idx="460">
                  <c:v>1775</c:v>
                </c:pt>
                <c:pt idx="461">
                  <c:v>1780</c:v>
                </c:pt>
                <c:pt idx="462">
                  <c:v>1785</c:v>
                </c:pt>
                <c:pt idx="463">
                  <c:v>1790</c:v>
                </c:pt>
                <c:pt idx="464">
                  <c:v>1795</c:v>
                </c:pt>
                <c:pt idx="465">
                  <c:v>1800</c:v>
                </c:pt>
                <c:pt idx="466">
                  <c:v>1805</c:v>
                </c:pt>
                <c:pt idx="467">
                  <c:v>1810</c:v>
                </c:pt>
                <c:pt idx="468">
                  <c:v>1815</c:v>
                </c:pt>
                <c:pt idx="469">
                  <c:v>1820</c:v>
                </c:pt>
                <c:pt idx="470">
                  <c:v>1825</c:v>
                </c:pt>
                <c:pt idx="471">
                  <c:v>1830</c:v>
                </c:pt>
                <c:pt idx="472">
                  <c:v>1835</c:v>
                </c:pt>
                <c:pt idx="473">
                  <c:v>1840</c:v>
                </c:pt>
                <c:pt idx="474">
                  <c:v>1845</c:v>
                </c:pt>
                <c:pt idx="475">
                  <c:v>1850</c:v>
                </c:pt>
                <c:pt idx="476">
                  <c:v>1855</c:v>
                </c:pt>
                <c:pt idx="477">
                  <c:v>1860</c:v>
                </c:pt>
                <c:pt idx="478">
                  <c:v>1865</c:v>
                </c:pt>
                <c:pt idx="479">
                  <c:v>1870</c:v>
                </c:pt>
                <c:pt idx="480">
                  <c:v>1875</c:v>
                </c:pt>
                <c:pt idx="481">
                  <c:v>1880</c:v>
                </c:pt>
                <c:pt idx="482">
                  <c:v>1885</c:v>
                </c:pt>
                <c:pt idx="483">
                  <c:v>1890</c:v>
                </c:pt>
                <c:pt idx="484">
                  <c:v>1895</c:v>
                </c:pt>
                <c:pt idx="485">
                  <c:v>1900</c:v>
                </c:pt>
                <c:pt idx="486">
                  <c:v>1905</c:v>
                </c:pt>
                <c:pt idx="487">
                  <c:v>1910</c:v>
                </c:pt>
                <c:pt idx="488">
                  <c:v>1915</c:v>
                </c:pt>
                <c:pt idx="489">
                  <c:v>1920</c:v>
                </c:pt>
                <c:pt idx="490">
                  <c:v>1925</c:v>
                </c:pt>
                <c:pt idx="491">
                  <c:v>1930</c:v>
                </c:pt>
                <c:pt idx="492">
                  <c:v>1935</c:v>
                </c:pt>
                <c:pt idx="493">
                  <c:v>1940</c:v>
                </c:pt>
                <c:pt idx="494">
                  <c:v>1945</c:v>
                </c:pt>
                <c:pt idx="495">
                  <c:v>1950</c:v>
                </c:pt>
                <c:pt idx="496">
                  <c:v>1955</c:v>
                </c:pt>
                <c:pt idx="497">
                  <c:v>1960</c:v>
                </c:pt>
                <c:pt idx="498">
                  <c:v>1965</c:v>
                </c:pt>
                <c:pt idx="499">
                  <c:v>1970</c:v>
                </c:pt>
                <c:pt idx="500">
                  <c:v>1975</c:v>
                </c:pt>
                <c:pt idx="501">
                  <c:v>1980</c:v>
                </c:pt>
                <c:pt idx="502">
                  <c:v>1985</c:v>
                </c:pt>
                <c:pt idx="503">
                  <c:v>1990</c:v>
                </c:pt>
                <c:pt idx="504">
                  <c:v>1995</c:v>
                </c:pt>
                <c:pt idx="505">
                  <c:v>2000</c:v>
                </c:pt>
                <c:pt idx="506">
                  <c:v>2005</c:v>
                </c:pt>
                <c:pt idx="507">
                  <c:v>2010</c:v>
                </c:pt>
                <c:pt idx="508">
                  <c:v>2015</c:v>
                </c:pt>
                <c:pt idx="509">
                  <c:v>2020</c:v>
                </c:pt>
                <c:pt idx="510">
                  <c:v>2025</c:v>
                </c:pt>
                <c:pt idx="511">
                  <c:v>2030</c:v>
                </c:pt>
                <c:pt idx="512">
                  <c:v>2035</c:v>
                </c:pt>
                <c:pt idx="513">
                  <c:v>2040</c:v>
                </c:pt>
                <c:pt idx="514">
                  <c:v>2045</c:v>
                </c:pt>
                <c:pt idx="515">
                  <c:v>2050</c:v>
                </c:pt>
                <c:pt idx="516">
                  <c:v>2055</c:v>
                </c:pt>
                <c:pt idx="517">
                  <c:v>2060</c:v>
                </c:pt>
                <c:pt idx="518">
                  <c:v>2065</c:v>
                </c:pt>
                <c:pt idx="519">
                  <c:v>2070</c:v>
                </c:pt>
                <c:pt idx="520">
                  <c:v>2075</c:v>
                </c:pt>
                <c:pt idx="521">
                  <c:v>2080</c:v>
                </c:pt>
                <c:pt idx="522">
                  <c:v>2085</c:v>
                </c:pt>
                <c:pt idx="523">
                  <c:v>2090</c:v>
                </c:pt>
                <c:pt idx="524">
                  <c:v>2095</c:v>
                </c:pt>
                <c:pt idx="525">
                  <c:v>2100</c:v>
                </c:pt>
                <c:pt idx="526">
                  <c:v>2105</c:v>
                </c:pt>
                <c:pt idx="527">
                  <c:v>2110</c:v>
                </c:pt>
                <c:pt idx="528">
                  <c:v>2115</c:v>
                </c:pt>
                <c:pt idx="529">
                  <c:v>2120</c:v>
                </c:pt>
                <c:pt idx="530">
                  <c:v>2125</c:v>
                </c:pt>
                <c:pt idx="531">
                  <c:v>2130</c:v>
                </c:pt>
                <c:pt idx="532">
                  <c:v>2135</c:v>
                </c:pt>
                <c:pt idx="533">
                  <c:v>2140</c:v>
                </c:pt>
                <c:pt idx="534">
                  <c:v>2145</c:v>
                </c:pt>
                <c:pt idx="535">
                  <c:v>2150</c:v>
                </c:pt>
                <c:pt idx="536">
                  <c:v>2155</c:v>
                </c:pt>
                <c:pt idx="537">
                  <c:v>2160</c:v>
                </c:pt>
                <c:pt idx="538">
                  <c:v>2165</c:v>
                </c:pt>
                <c:pt idx="539">
                  <c:v>2170</c:v>
                </c:pt>
                <c:pt idx="540">
                  <c:v>2175</c:v>
                </c:pt>
                <c:pt idx="541">
                  <c:v>2180</c:v>
                </c:pt>
                <c:pt idx="542">
                  <c:v>2185</c:v>
                </c:pt>
                <c:pt idx="543">
                  <c:v>2190</c:v>
                </c:pt>
                <c:pt idx="544">
                  <c:v>2195</c:v>
                </c:pt>
                <c:pt idx="545">
                  <c:v>2200</c:v>
                </c:pt>
                <c:pt idx="546">
                  <c:v>2205</c:v>
                </c:pt>
                <c:pt idx="547">
                  <c:v>2210</c:v>
                </c:pt>
                <c:pt idx="548">
                  <c:v>2215</c:v>
                </c:pt>
                <c:pt idx="549">
                  <c:v>2220</c:v>
                </c:pt>
                <c:pt idx="550">
                  <c:v>2225</c:v>
                </c:pt>
                <c:pt idx="551">
                  <c:v>2230</c:v>
                </c:pt>
                <c:pt idx="552">
                  <c:v>2235</c:v>
                </c:pt>
                <c:pt idx="553">
                  <c:v>2240</c:v>
                </c:pt>
                <c:pt idx="554">
                  <c:v>2245</c:v>
                </c:pt>
                <c:pt idx="555">
                  <c:v>2250</c:v>
                </c:pt>
                <c:pt idx="556">
                  <c:v>2255</c:v>
                </c:pt>
                <c:pt idx="557">
                  <c:v>2260</c:v>
                </c:pt>
                <c:pt idx="558">
                  <c:v>2265</c:v>
                </c:pt>
                <c:pt idx="559">
                  <c:v>2270</c:v>
                </c:pt>
                <c:pt idx="560">
                  <c:v>2275</c:v>
                </c:pt>
                <c:pt idx="561">
                  <c:v>2280</c:v>
                </c:pt>
                <c:pt idx="562">
                  <c:v>2285</c:v>
                </c:pt>
                <c:pt idx="563">
                  <c:v>2290</c:v>
                </c:pt>
                <c:pt idx="564">
                  <c:v>2295</c:v>
                </c:pt>
                <c:pt idx="565">
                  <c:v>2300</c:v>
                </c:pt>
                <c:pt idx="566">
                  <c:v>2305</c:v>
                </c:pt>
                <c:pt idx="567">
                  <c:v>2310</c:v>
                </c:pt>
                <c:pt idx="568">
                  <c:v>2315</c:v>
                </c:pt>
                <c:pt idx="569">
                  <c:v>2320</c:v>
                </c:pt>
                <c:pt idx="570">
                  <c:v>2325</c:v>
                </c:pt>
                <c:pt idx="571">
                  <c:v>2330</c:v>
                </c:pt>
                <c:pt idx="572">
                  <c:v>2335</c:v>
                </c:pt>
                <c:pt idx="573">
                  <c:v>2340</c:v>
                </c:pt>
                <c:pt idx="574">
                  <c:v>2345</c:v>
                </c:pt>
                <c:pt idx="575">
                  <c:v>2350</c:v>
                </c:pt>
                <c:pt idx="576">
                  <c:v>2355</c:v>
                </c:pt>
                <c:pt idx="577">
                  <c:v>2360</c:v>
                </c:pt>
                <c:pt idx="578">
                  <c:v>2365</c:v>
                </c:pt>
                <c:pt idx="579">
                  <c:v>2370</c:v>
                </c:pt>
                <c:pt idx="580">
                  <c:v>2375</c:v>
                </c:pt>
                <c:pt idx="581">
                  <c:v>2380</c:v>
                </c:pt>
                <c:pt idx="582">
                  <c:v>2385</c:v>
                </c:pt>
                <c:pt idx="583">
                  <c:v>2390</c:v>
                </c:pt>
                <c:pt idx="584">
                  <c:v>2395</c:v>
                </c:pt>
                <c:pt idx="585">
                  <c:v>2400</c:v>
                </c:pt>
                <c:pt idx="586">
                  <c:v>2405</c:v>
                </c:pt>
                <c:pt idx="587">
                  <c:v>2410</c:v>
                </c:pt>
                <c:pt idx="588">
                  <c:v>2415</c:v>
                </c:pt>
                <c:pt idx="589">
                  <c:v>2420</c:v>
                </c:pt>
                <c:pt idx="590">
                  <c:v>2425</c:v>
                </c:pt>
                <c:pt idx="591">
                  <c:v>2430</c:v>
                </c:pt>
                <c:pt idx="592">
                  <c:v>2435</c:v>
                </c:pt>
                <c:pt idx="593">
                  <c:v>2440</c:v>
                </c:pt>
                <c:pt idx="594">
                  <c:v>2445</c:v>
                </c:pt>
                <c:pt idx="595">
                  <c:v>2450</c:v>
                </c:pt>
                <c:pt idx="596">
                  <c:v>2455</c:v>
                </c:pt>
                <c:pt idx="597">
                  <c:v>2460</c:v>
                </c:pt>
                <c:pt idx="598">
                  <c:v>2465</c:v>
                </c:pt>
                <c:pt idx="599">
                  <c:v>2470</c:v>
                </c:pt>
                <c:pt idx="600">
                  <c:v>2475</c:v>
                </c:pt>
                <c:pt idx="601">
                  <c:v>2480</c:v>
                </c:pt>
                <c:pt idx="602">
                  <c:v>2485</c:v>
                </c:pt>
                <c:pt idx="603">
                  <c:v>2490</c:v>
                </c:pt>
                <c:pt idx="604">
                  <c:v>2495</c:v>
                </c:pt>
                <c:pt idx="605">
                  <c:v>2500</c:v>
                </c:pt>
              </c:numCache>
            </c:numRef>
          </c:xVal>
          <c:yVal>
            <c:numRef>
              <c:f>Sheet1!$K$3:$K$608</c:f>
              <c:numCache>
                <c:formatCode>General</c:formatCode>
                <c:ptCount val="606"/>
                <c:pt idx="0">
                  <c:v>288.89999999999998</c:v>
                </c:pt>
                <c:pt idx="1">
                  <c:v>295</c:v>
                </c:pt>
                <c:pt idx="2">
                  <c:v>301.2</c:v>
                </c:pt>
                <c:pt idx="3">
                  <c:v>307.5</c:v>
                </c:pt>
                <c:pt idx="4">
                  <c:v>313.7</c:v>
                </c:pt>
                <c:pt idx="5">
                  <c:v>320.09999999999997</c:v>
                </c:pt>
                <c:pt idx="6">
                  <c:v>326.39999999999998</c:v>
                </c:pt>
                <c:pt idx="7">
                  <c:v>332.70000000000005</c:v>
                </c:pt>
                <c:pt idx="8">
                  <c:v>339</c:v>
                </c:pt>
                <c:pt idx="9">
                  <c:v>345.20000000000005</c:v>
                </c:pt>
                <c:pt idx="10">
                  <c:v>351.4</c:v>
                </c:pt>
                <c:pt idx="11">
                  <c:v>357.2</c:v>
                </c:pt>
                <c:pt idx="12">
                  <c:v>363.2</c:v>
                </c:pt>
                <c:pt idx="13">
                  <c:v>369.3</c:v>
                </c:pt>
                <c:pt idx="14">
                  <c:v>375.20000000000005</c:v>
                </c:pt>
                <c:pt idx="15">
                  <c:v>381</c:v>
                </c:pt>
                <c:pt idx="16">
                  <c:v>386.8</c:v>
                </c:pt>
                <c:pt idx="17">
                  <c:v>392.40000000000003</c:v>
                </c:pt>
                <c:pt idx="18">
                  <c:v>398</c:v>
                </c:pt>
                <c:pt idx="19">
                  <c:v>403.40000000000003</c:v>
                </c:pt>
                <c:pt idx="20">
                  <c:v>408.8</c:v>
                </c:pt>
                <c:pt idx="21">
                  <c:v>414</c:v>
                </c:pt>
                <c:pt idx="22">
                  <c:v>419</c:v>
                </c:pt>
                <c:pt idx="23">
                  <c:v>424</c:v>
                </c:pt>
                <c:pt idx="24">
                  <c:v>428.9</c:v>
                </c:pt>
                <c:pt idx="25">
                  <c:v>433.6</c:v>
                </c:pt>
                <c:pt idx="26">
                  <c:v>438.2</c:v>
                </c:pt>
                <c:pt idx="27">
                  <c:v>442.70000000000005</c:v>
                </c:pt>
                <c:pt idx="28">
                  <c:v>447.1</c:v>
                </c:pt>
                <c:pt idx="29">
                  <c:v>451.3</c:v>
                </c:pt>
                <c:pt idx="30">
                  <c:v>455.4</c:v>
                </c:pt>
                <c:pt idx="31">
                  <c:v>459.09999999999997</c:v>
                </c:pt>
                <c:pt idx="32">
                  <c:v>463</c:v>
                </c:pt>
                <c:pt idx="33">
                  <c:v>466.70000000000005</c:v>
                </c:pt>
                <c:pt idx="34">
                  <c:v>470.09999999999997</c:v>
                </c:pt>
                <c:pt idx="35">
                  <c:v>473.5</c:v>
                </c:pt>
                <c:pt idx="36">
                  <c:v>476.8</c:v>
                </c:pt>
                <c:pt idx="37">
                  <c:v>470</c:v>
                </c:pt>
                <c:pt idx="38">
                  <c:v>483.1</c:v>
                </c:pt>
                <c:pt idx="39">
                  <c:v>486</c:v>
                </c:pt>
                <c:pt idx="40">
                  <c:v>488.8</c:v>
                </c:pt>
                <c:pt idx="41">
                  <c:v>491.5</c:v>
                </c:pt>
                <c:pt idx="42">
                  <c:v>494.20000000000005</c:v>
                </c:pt>
                <c:pt idx="43">
                  <c:v>496.59999999999997</c:v>
                </c:pt>
                <c:pt idx="44">
                  <c:v>499</c:v>
                </c:pt>
                <c:pt idx="45">
                  <c:v>501.3</c:v>
                </c:pt>
                <c:pt idx="46">
                  <c:v>503.40000000000003</c:v>
                </c:pt>
                <c:pt idx="47">
                  <c:v>505.5</c:v>
                </c:pt>
                <c:pt idx="48">
                  <c:v>507.5</c:v>
                </c:pt>
                <c:pt idx="49">
                  <c:v>509.5</c:v>
                </c:pt>
                <c:pt idx="50">
                  <c:v>511.3</c:v>
                </c:pt>
                <c:pt idx="51">
                  <c:v>513</c:v>
                </c:pt>
                <c:pt idx="52">
                  <c:v>514.70000000000005</c:v>
                </c:pt>
                <c:pt idx="53">
                  <c:v>516.19999999999993</c:v>
                </c:pt>
                <c:pt idx="54">
                  <c:v>517.70000000000005</c:v>
                </c:pt>
                <c:pt idx="55">
                  <c:v>519.09999999999991</c:v>
                </c:pt>
                <c:pt idx="56">
                  <c:v>520.5</c:v>
                </c:pt>
                <c:pt idx="57">
                  <c:v>521.70000000000005</c:v>
                </c:pt>
                <c:pt idx="58">
                  <c:v>522.79999999999995</c:v>
                </c:pt>
                <c:pt idx="59">
                  <c:v>524</c:v>
                </c:pt>
                <c:pt idx="60">
                  <c:v>525.1</c:v>
                </c:pt>
                <c:pt idx="61">
                  <c:v>526</c:v>
                </c:pt>
                <c:pt idx="62">
                  <c:v>526.9</c:v>
                </c:pt>
                <c:pt idx="63">
                  <c:v>527.1</c:v>
                </c:pt>
                <c:pt idx="64">
                  <c:v>528.6</c:v>
                </c:pt>
                <c:pt idx="65">
                  <c:v>529.4</c:v>
                </c:pt>
                <c:pt idx="66">
                  <c:v>530.20000000000005</c:v>
                </c:pt>
                <c:pt idx="67">
                  <c:v>530.79999999999995</c:v>
                </c:pt>
                <c:pt idx="68">
                  <c:v>531.4</c:v>
                </c:pt>
                <c:pt idx="69">
                  <c:v>532.1</c:v>
                </c:pt>
                <c:pt idx="70">
                  <c:v>531.79999999999995</c:v>
                </c:pt>
                <c:pt idx="71">
                  <c:v>531.79999999999995</c:v>
                </c:pt>
                <c:pt idx="72">
                  <c:v>531.79999999999995</c:v>
                </c:pt>
                <c:pt idx="73">
                  <c:v>531.79999999999995</c:v>
                </c:pt>
                <c:pt idx="74">
                  <c:v>533.6</c:v>
                </c:pt>
                <c:pt idx="75">
                  <c:v>534</c:v>
                </c:pt>
                <c:pt idx="76">
                  <c:v>534.29999999999995</c:v>
                </c:pt>
                <c:pt idx="77">
                  <c:v>534.6</c:v>
                </c:pt>
                <c:pt idx="78">
                  <c:v>535</c:v>
                </c:pt>
                <c:pt idx="79">
                  <c:v>535.29999999999995</c:v>
                </c:pt>
                <c:pt idx="80">
                  <c:v>535.6</c:v>
                </c:pt>
                <c:pt idx="81">
                  <c:v>535.79999999999995</c:v>
                </c:pt>
                <c:pt idx="82">
                  <c:v>536</c:v>
                </c:pt>
                <c:pt idx="83">
                  <c:v>536.30000000000007</c:v>
                </c:pt>
                <c:pt idx="84">
                  <c:v>536.59999999999991</c:v>
                </c:pt>
                <c:pt idx="85">
                  <c:v>536.79999999999995</c:v>
                </c:pt>
                <c:pt idx="86">
                  <c:v>536.9</c:v>
                </c:pt>
                <c:pt idx="87">
                  <c:v>537.1</c:v>
                </c:pt>
                <c:pt idx="88">
                  <c:v>537.29999999999995</c:v>
                </c:pt>
                <c:pt idx="89">
                  <c:v>537.5</c:v>
                </c:pt>
                <c:pt idx="90">
                  <c:v>537.6</c:v>
                </c:pt>
                <c:pt idx="91">
                  <c:v>537.79999999999995</c:v>
                </c:pt>
                <c:pt idx="92">
                  <c:v>538</c:v>
                </c:pt>
                <c:pt idx="93">
                  <c:v>538.1</c:v>
                </c:pt>
                <c:pt idx="94">
                  <c:v>538</c:v>
                </c:pt>
                <c:pt idx="95">
                  <c:v>538</c:v>
                </c:pt>
                <c:pt idx="96">
                  <c:v>537.79999999999995</c:v>
                </c:pt>
                <c:pt idx="97">
                  <c:v>537.79999999999995</c:v>
                </c:pt>
                <c:pt idx="98">
                  <c:v>537.79999999999995</c:v>
                </c:pt>
                <c:pt idx="99">
                  <c:v>537.79999999999995</c:v>
                </c:pt>
                <c:pt idx="100">
                  <c:v>537.79999999999995</c:v>
                </c:pt>
                <c:pt idx="101">
                  <c:v>537.79999999999995</c:v>
                </c:pt>
                <c:pt idx="102">
                  <c:v>538</c:v>
                </c:pt>
                <c:pt idx="103">
                  <c:v>538</c:v>
                </c:pt>
                <c:pt idx="104">
                  <c:v>538</c:v>
                </c:pt>
                <c:pt idx="105">
                  <c:v>538.1</c:v>
                </c:pt>
                <c:pt idx="106">
                  <c:v>538.1</c:v>
                </c:pt>
                <c:pt idx="107">
                  <c:v>538.20000000000005</c:v>
                </c:pt>
                <c:pt idx="108">
                  <c:v>538.20000000000005</c:v>
                </c:pt>
                <c:pt idx="109">
                  <c:v>538.29999999999995</c:v>
                </c:pt>
                <c:pt idx="110">
                  <c:v>538.29999999999995</c:v>
                </c:pt>
                <c:pt idx="111">
                  <c:v>538.5</c:v>
                </c:pt>
                <c:pt idx="112">
                  <c:v>538.5</c:v>
                </c:pt>
                <c:pt idx="113">
                  <c:v>538.5</c:v>
                </c:pt>
                <c:pt idx="114">
                  <c:v>538.5</c:v>
                </c:pt>
                <c:pt idx="115">
                  <c:v>538.5</c:v>
                </c:pt>
                <c:pt idx="116">
                  <c:v>538.5</c:v>
                </c:pt>
                <c:pt idx="117">
                  <c:v>538.6</c:v>
                </c:pt>
                <c:pt idx="118">
                  <c:v>538.6</c:v>
                </c:pt>
                <c:pt idx="119">
                  <c:v>538.69999999999993</c:v>
                </c:pt>
                <c:pt idx="120">
                  <c:v>538.69999999999993</c:v>
                </c:pt>
                <c:pt idx="121">
                  <c:v>538.69999999999993</c:v>
                </c:pt>
                <c:pt idx="122">
                  <c:v>538.80000000000007</c:v>
                </c:pt>
                <c:pt idx="123">
                  <c:v>538.9</c:v>
                </c:pt>
                <c:pt idx="124">
                  <c:v>538.9</c:v>
                </c:pt>
                <c:pt idx="125">
                  <c:v>538.9</c:v>
                </c:pt>
                <c:pt idx="126">
                  <c:v>538.9</c:v>
                </c:pt>
                <c:pt idx="127">
                  <c:v>538.9</c:v>
                </c:pt>
                <c:pt idx="128">
                  <c:v>539</c:v>
                </c:pt>
                <c:pt idx="129">
                  <c:v>539</c:v>
                </c:pt>
                <c:pt idx="130">
                  <c:v>539.09999999999991</c:v>
                </c:pt>
                <c:pt idx="131">
                  <c:v>539.09999999999991</c:v>
                </c:pt>
                <c:pt idx="132">
                  <c:v>539.20000000000005</c:v>
                </c:pt>
                <c:pt idx="133">
                  <c:v>539.20000000000005</c:v>
                </c:pt>
                <c:pt idx="134">
                  <c:v>539.20000000000005</c:v>
                </c:pt>
                <c:pt idx="135">
                  <c:v>539.20000000000005</c:v>
                </c:pt>
                <c:pt idx="136">
                  <c:v>539.20000000000005</c:v>
                </c:pt>
                <c:pt idx="137">
                  <c:v>539.20000000000005</c:v>
                </c:pt>
                <c:pt idx="138">
                  <c:v>539.20000000000005</c:v>
                </c:pt>
                <c:pt idx="139">
                  <c:v>539.4</c:v>
                </c:pt>
                <c:pt idx="140">
                  <c:v>539.5</c:v>
                </c:pt>
                <c:pt idx="141">
                  <c:v>539.5</c:v>
                </c:pt>
                <c:pt idx="142">
                  <c:v>539.5</c:v>
                </c:pt>
                <c:pt idx="143">
                  <c:v>539.5</c:v>
                </c:pt>
                <c:pt idx="144">
                  <c:v>539.5</c:v>
                </c:pt>
                <c:pt idx="145">
                  <c:v>539.5</c:v>
                </c:pt>
                <c:pt idx="146">
                  <c:v>539.6</c:v>
                </c:pt>
                <c:pt idx="147">
                  <c:v>539.6</c:v>
                </c:pt>
                <c:pt idx="148">
                  <c:v>539.6</c:v>
                </c:pt>
                <c:pt idx="149">
                  <c:v>539.6</c:v>
                </c:pt>
                <c:pt idx="150">
                  <c:v>539.6</c:v>
                </c:pt>
                <c:pt idx="151">
                  <c:v>539.6</c:v>
                </c:pt>
                <c:pt idx="152">
                  <c:v>539.6</c:v>
                </c:pt>
                <c:pt idx="153">
                  <c:v>539.6</c:v>
                </c:pt>
                <c:pt idx="154">
                  <c:v>539.6</c:v>
                </c:pt>
                <c:pt idx="155">
                  <c:v>539.6</c:v>
                </c:pt>
                <c:pt idx="156">
                  <c:v>539.6</c:v>
                </c:pt>
                <c:pt idx="157">
                  <c:v>539.6</c:v>
                </c:pt>
                <c:pt idx="158">
                  <c:v>539.6</c:v>
                </c:pt>
                <c:pt idx="159">
                  <c:v>539.6</c:v>
                </c:pt>
                <c:pt idx="160">
                  <c:v>539.6</c:v>
                </c:pt>
                <c:pt idx="161">
                  <c:v>539.5</c:v>
                </c:pt>
                <c:pt idx="162">
                  <c:v>539.5</c:v>
                </c:pt>
                <c:pt idx="163">
                  <c:v>539.5</c:v>
                </c:pt>
                <c:pt idx="164">
                  <c:v>539.5</c:v>
                </c:pt>
                <c:pt idx="165">
                  <c:v>539.5</c:v>
                </c:pt>
                <c:pt idx="166">
                  <c:v>539.5</c:v>
                </c:pt>
                <c:pt idx="167">
                  <c:v>539.5</c:v>
                </c:pt>
                <c:pt idx="168">
                  <c:v>539.5</c:v>
                </c:pt>
                <c:pt idx="169">
                  <c:v>539.5</c:v>
                </c:pt>
                <c:pt idx="170">
                  <c:v>539.5</c:v>
                </c:pt>
                <c:pt idx="171">
                  <c:v>539.5</c:v>
                </c:pt>
                <c:pt idx="172">
                  <c:v>539.5</c:v>
                </c:pt>
                <c:pt idx="173">
                  <c:v>539.4</c:v>
                </c:pt>
                <c:pt idx="174">
                  <c:v>539.4</c:v>
                </c:pt>
                <c:pt idx="175">
                  <c:v>539.4</c:v>
                </c:pt>
                <c:pt idx="176">
                  <c:v>539.4</c:v>
                </c:pt>
                <c:pt idx="177">
                  <c:v>539.4</c:v>
                </c:pt>
                <c:pt idx="178">
                  <c:v>539.4</c:v>
                </c:pt>
                <c:pt idx="179">
                  <c:v>539.4</c:v>
                </c:pt>
                <c:pt idx="180">
                  <c:v>539.4</c:v>
                </c:pt>
                <c:pt idx="181">
                  <c:v>539.4</c:v>
                </c:pt>
                <c:pt idx="182">
                  <c:v>539.4</c:v>
                </c:pt>
                <c:pt idx="183">
                  <c:v>539.4</c:v>
                </c:pt>
                <c:pt idx="184">
                  <c:v>539.4</c:v>
                </c:pt>
                <c:pt idx="185">
                  <c:v>539.4</c:v>
                </c:pt>
                <c:pt idx="186">
                  <c:v>539.4</c:v>
                </c:pt>
                <c:pt idx="187">
                  <c:v>539.4</c:v>
                </c:pt>
                <c:pt idx="188">
                  <c:v>539.4</c:v>
                </c:pt>
                <c:pt idx="189">
                  <c:v>539.4</c:v>
                </c:pt>
                <c:pt idx="190">
                  <c:v>539.4</c:v>
                </c:pt>
                <c:pt idx="191">
                  <c:v>539.4</c:v>
                </c:pt>
                <c:pt idx="192">
                  <c:v>539.4</c:v>
                </c:pt>
                <c:pt idx="193">
                  <c:v>539.4</c:v>
                </c:pt>
                <c:pt idx="194">
                  <c:v>539.4</c:v>
                </c:pt>
                <c:pt idx="195">
                  <c:v>539.4</c:v>
                </c:pt>
                <c:pt idx="196">
                  <c:v>539.4</c:v>
                </c:pt>
                <c:pt idx="197">
                  <c:v>539.4</c:v>
                </c:pt>
                <c:pt idx="198">
                  <c:v>539.4</c:v>
                </c:pt>
                <c:pt idx="199">
                  <c:v>539.4</c:v>
                </c:pt>
                <c:pt idx="200">
                  <c:v>539.4</c:v>
                </c:pt>
                <c:pt idx="201">
                  <c:v>539.4</c:v>
                </c:pt>
                <c:pt idx="202">
                  <c:v>539.5</c:v>
                </c:pt>
                <c:pt idx="203">
                  <c:v>539.5</c:v>
                </c:pt>
                <c:pt idx="204">
                  <c:v>539.5</c:v>
                </c:pt>
                <c:pt idx="205">
                  <c:v>539.5</c:v>
                </c:pt>
                <c:pt idx="206">
                  <c:v>539.5</c:v>
                </c:pt>
                <c:pt idx="207">
                  <c:v>539.5</c:v>
                </c:pt>
                <c:pt idx="208">
                  <c:v>539.5</c:v>
                </c:pt>
                <c:pt idx="209">
                  <c:v>539.5</c:v>
                </c:pt>
                <c:pt idx="210">
                  <c:v>539.5</c:v>
                </c:pt>
                <c:pt idx="211">
                  <c:v>540.70000000000005</c:v>
                </c:pt>
                <c:pt idx="212">
                  <c:v>540.70000000000005</c:v>
                </c:pt>
                <c:pt idx="213">
                  <c:v>540.70000000000005</c:v>
                </c:pt>
                <c:pt idx="214">
                  <c:v>540.70000000000005</c:v>
                </c:pt>
                <c:pt idx="215">
                  <c:v>540.70000000000005</c:v>
                </c:pt>
                <c:pt idx="216">
                  <c:v>540.70000000000005</c:v>
                </c:pt>
                <c:pt idx="217">
                  <c:v>540.70000000000005</c:v>
                </c:pt>
                <c:pt idx="218">
                  <c:v>540.70000000000005</c:v>
                </c:pt>
                <c:pt idx="219">
                  <c:v>540.70000000000005</c:v>
                </c:pt>
                <c:pt idx="220">
                  <c:v>540.70000000000005</c:v>
                </c:pt>
                <c:pt idx="221">
                  <c:v>540.70000000000005</c:v>
                </c:pt>
                <c:pt idx="222">
                  <c:v>540.70000000000005</c:v>
                </c:pt>
                <c:pt idx="223">
                  <c:v>540.70000000000005</c:v>
                </c:pt>
                <c:pt idx="224">
                  <c:v>540.70000000000005</c:v>
                </c:pt>
                <c:pt idx="225">
                  <c:v>540.70000000000005</c:v>
                </c:pt>
                <c:pt idx="226">
                  <c:v>540.70000000000005</c:v>
                </c:pt>
                <c:pt idx="227">
                  <c:v>540.70000000000005</c:v>
                </c:pt>
                <c:pt idx="228">
                  <c:v>540.70000000000005</c:v>
                </c:pt>
                <c:pt idx="229">
                  <c:v>540.70000000000005</c:v>
                </c:pt>
                <c:pt idx="230">
                  <c:v>540.79999999999995</c:v>
                </c:pt>
                <c:pt idx="231">
                  <c:v>540.79999999999995</c:v>
                </c:pt>
                <c:pt idx="232">
                  <c:v>540.79999999999995</c:v>
                </c:pt>
                <c:pt idx="233">
                  <c:v>540.79999999999995</c:v>
                </c:pt>
                <c:pt idx="234">
                  <c:v>540.79999999999995</c:v>
                </c:pt>
                <c:pt idx="235">
                  <c:v>540.79999999999995</c:v>
                </c:pt>
                <c:pt idx="236">
                  <c:v>540.79999999999995</c:v>
                </c:pt>
                <c:pt idx="237">
                  <c:v>540.90000000000009</c:v>
                </c:pt>
                <c:pt idx="238">
                  <c:v>540.90000000000009</c:v>
                </c:pt>
                <c:pt idx="239">
                  <c:v>540.90000000000009</c:v>
                </c:pt>
                <c:pt idx="240">
                  <c:v>541</c:v>
                </c:pt>
                <c:pt idx="241">
                  <c:v>541</c:v>
                </c:pt>
                <c:pt idx="242">
                  <c:v>541</c:v>
                </c:pt>
                <c:pt idx="243">
                  <c:v>541</c:v>
                </c:pt>
                <c:pt idx="244">
                  <c:v>540.90000000000009</c:v>
                </c:pt>
                <c:pt idx="245">
                  <c:v>540.90000000000009</c:v>
                </c:pt>
                <c:pt idx="246">
                  <c:v>540.90000000000009</c:v>
                </c:pt>
                <c:pt idx="247">
                  <c:v>540.90000000000009</c:v>
                </c:pt>
                <c:pt idx="248">
                  <c:v>540.90000000000009</c:v>
                </c:pt>
                <c:pt idx="249">
                  <c:v>540.90000000000009</c:v>
                </c:pt>
                <c:pt idx="250">
                  <c:v>540.90000000000009</c:v>
                </c:pt>
                <c:pt idx="251">
                  <c:v>540.90000000000009</c:v>
                </c:pt>
                <c:pt idx="252">
                  <c:v>541.30000000000007</c:v>
                </c:pt>
                <c:pt idx="253">
                  <c:v>541.30000000000007</c:v>
                </c:pt>
                <c:pt idx="254">
                  <c:v>541.30000000000007</c:v>
                </c:pt>
                <c:pt idx="255">
                  <c:v>541.30000000000007</c:v>
                </c:pt>
                <c:pt idx="256">
                  <c:v>541.30000000000007</c:v>
                </c:pt>
                <c:pt idx="257">
                  <c:v>541.30000000000007</c:v>
                </c:pt>
                <c:pt idx="258">
                  <c:v>541.30000000000007</c:v>
                </c:pt>
                <c:pt idx="259">
                  <c:v>541.30000000000007</c:v>
                </c:pt>
                <c:pt idx="260">
                  <c:v>541.1</c:v>
                </c:pt>
                <c:pt idx="261">
                  <c:v>541.1</c:v>
                </c:pt>
                <c:pt idx="262">
                  <c:v>541.19999999999993</c:v>
                </c:pt>
                <c:pt idx="263">
                  <c:v>541.19999999999993</c:v>
                </c:pt>
                <c:pt idx="264">
                  <c:v>541.19999999999993</c:v>
                </c:pt>
                <c:pt idx="265">
                  <c:v>541.19999999999993</c:v>
                </c:pt>
                <c:pt idx="266">
                  <c:v>541.19999999999993</c:v>
                </c:pt>
                <c:pt idx="267">
                  <c:v>541.19999999999993</c:v>
                </c:pt>
                <c:pt idx="268">
                  <c:v>541.19999999999993</c:v>
                </c:pt>
                <c:pt idx="269">
                  <c:v>541.19999999999993</c:v>
                </c:pt>
                <c:pt idx="270">
                  <c:v>541.19999999999993</c:v>
                </c:pt>
                <c:pt idx="271">
                  <c:v>541.19999999999993</c:v>
                </c:pt>
                <c:pt idx="272">
                  <c:v>541.19999999999993</c:v>
                </c:pt>
                <c:pt idx="273">
                  <c:v>541.30000000000007</c:v>
                </c:pt>
                <c:pt idx="274">
                  <c:v>541.30000000000007</c:v>
                </c:pt>
                <c:pt idx="275">
                  <c:v>541.30000000000007</c:v>
                </c:pt>
                <c:pt idx="276">
                  <c:v>541.30000000000007</c:v>
                </c:pt>
                <c:pt idx="277">
                  <c:v>541.4</c:v>
                </c:pt>
                <c:pt idx="278">
                  <c:v>541.4</c:v>
                </c:pt>
                <c:pt idx="279">
                  <c:v>541.4</c:v>
                </c:pt>
                <c:pt idx="280">
                  <c:v>541.4</c:v>
                </c:pt>
                <c:pt idx="281">
                  <c:v>541.5</c:v>
                </c:pt>
                <c:pt idx="282">
                  <c:v>541.5</c:v>
                </c:pt>
                <c:pt idx="283">
                  <c:v>541.5</c:v>
                </c:pt>
                <c:pt idx="284">
                  <c:v>541.5</c:v>
                </c:pt>
                <c:pt idx="285">
                  <c:v>541.59999999999991</c:v>
                </c:pt>
                <c:pt idx="286">
                  <c:v>541.70000000000005</c:v>
                </c:pt>
                <c:pt idx="287">
                  <c:v>541.70000000000005</c:v>
                </c:pt>
                <c:pt idx="288">
                  <c:v>541.70000000000005</c:v>
                </c:pt>
                <c:pt idx="289">
                  <c:v>541.79999999999995</c:v>
                </c:pt>
                <c:pt idx="290">
                  <c:v>541.79999999999995</c:v>
                </c:pt>
                <c:pt idx="291">
                  <c:v>541.9</c:v>
                </c:pt>
                <c:pt idx="292">
                  <c:v>542</c:v>
                </c:pt>
                <c:pt idx="293">
                  <c:v>542</c:v>
                </c:pt>
                <c:pt idx="294">
                  <c:v>545.1</c:v>
                </c:pt>
                <c:pt idx="295">
                  <c:v>545.1</c:v>
                </c:pt>
                <c:pt idx="296">
                  <c:v>542.29999999999995</c:v>
                </c:pt>
                <c:pt idx="297">
                  <c:v>542.4</c:v>
                </c:pt>
                <c:pt idx="298">
                  <c:v>542.5</c:v>
                </c:pt>
                <c:pt idx="299">
                  <c:v>542.6</c:v>
                </c:pt>
                <c:pt idx="300">
                  <c:v>542.6</c:v>
                </c:pt>
                <c:pt idx="301">
                  <c:v>542.79999999999995</c:v>
                </c:pt>
                <c:pt idx="302">
                  <c:v>542.79999999999995</c:v>
                </c:pt>
                <c:pt idx="303">
                  <c:v>542.9</c:v>
                </c:pt>
                <c:pt idx="304">
                  <c:v>543</c:v>
                </c:pt>
                <c:pt idx="305">
                  <c:v>543.1</c:v>
                </c:pt>
                <c:pt idx="306">
                  <c:v>543.20000000000005</c:v>
                </c:pt>
                <c:pt idx="307">
                  <c:v>543.20000000000005</c:v>
                </c:pt>
                <c:pt idx="308">
                  <c:v>543.20000000000005</c:v>
                </c:pt>
                <c:pt idx="309">
                  <c:v>543.20000000000005</c:v>
                </c:pt>
                <c:pt idx="310">
                  <c:v>543.29999999999995</c:v>
                </c:pt>
                <c:pt idx="311">
                  <c:v>543.29999999999995</c:v>
                </c:pt>
                <c:pt idx="312">
                  <c:v>543.40000000000009</c:v>
                </c:pt>
                <c:pt idx="313">
                  <c:v>543.40000000000009</c:v>
                </c:pt>
                <c:pt idx="314">
                  <c:v>543.40000000000009</c:v>
                </c:pt>
                <c:pt idx="315">
                  <c:v>543.40000000000009</c:v>
                </c:pt>
                <c:pt idx="316">
                  <c:v>543.6</c:v>
                </c:pt>
                <c:pt idx="317">
                  <c:v>543.6</c:v>
                </c:pt>
                <c:pt idx="318">
                  <c:v>543.6</c:v>
                </c:pt>
                <c:pt idx="319">
                  <c:v>543.6</c:v>
                </c:pt>
                <c:pt idx="320">
                  <c:v>543.6</c:v>
                </c:pt>
                <c:pt idx="321">
                  <c:v>543.69999999999993</c:v>
                </c:pt>
                <c:pt idx="322">
                  <c:v>543.69999999999993</c:v>
                </c:pt>
                <c:pt idx="323">
                  <c:v>543.69999999999993</c:v>
                </c:pt>
                <c:pt idx="324">
                  <c:v>543.69999999999993</c:v>
                </c:pt>
                <c:pt idx="325">
                  <c:v>543.80000000000007</c:v>
                </c:pt>
                <c:pt idx="326">
                  <c:v>543.69999999999993</c:v>
                </c:pt>
                <c:pt idx="327">
                  <c:v>543.69999999999993</c:v>
                </c:pt>
                <c:pt idx="328">
                  <c:v>543.69999999999993</c:v>
                </c:pt>
                <c:pt idx="329">
                  <c:v>543.69999999999993</c:v>
                </c:pt>
                <c:pt idx="330">
                  <c:v>543.69999999999993</c:v>
                </c:pt>
                <c:pt idx="331">
                  <c:v>543.69999999999993</c:v>
                </c:pt>
                <c:pt idx="332">
                  <c:v>543.69999999999993</c:v>
                </c:pt>
                <c:pt idx="333">
                  <c:v>543.69999999999993</c:v>
                </c:pt>
                <c:pt idx="334">
                  <c:v>543.80000000000007</c:v>
                </c:pt>
                <c:pt idx="335">
                  <c:v>543.80000000000007</c:v>
                </c:pt>
                <c:pt idx="336">
                  <c:v>543.80000000000007</c:v>
                </c:pt>
                <c:pt idx="337">
                  <c:v>543.9</c:v>
                </c:pt>
                <c:pt idx="338">
                  <c:v>543.9</c:v>
                </c:pt>
                <c:pt idx="339">
                  <c:v>543.9</c:v>
                </c:pt>
                <c:pt idx="340">
                  <c:v>543.9</c:v>
                </c:pt>
                <c:pt idx="341">
                  <c:v>543.9</c:v>
                </c:pt>
                <c:pt idx="342">
                  <c:v>543.9</c:v>
                </c:pt>
                <c:pt idx="343">
                  <c:v>544</c:v>
                </c:pt>
                <c:pt idx="344">
                  <c:v>544</c:v>
                </c:pt>
                <c:pt idx="345">
                  <c:v>544</c:v>
                </c:pt>
                <c:pt idx="346">
                  <c:v>544</c:v>
                </c:pt>
                <c:pt idx="347">
                  <c:v>544</c:v>
                </c:pt>
                <c:pt idx="348">
                  <c:v>544</c:v>
                </c:pt>
                <c:pt idx="349">
                  <c:v>544</c:v>
                </c:pt>
                <c:pt idx="350">
                  <c:v>544</c:v>
                </c:pt>
                <c:pt idx="351">
                  <c:v>544</c:v>
                </c:pt>
                <c:pt idx="352">
                  <c:v>544</c:v>
                </c:pt>
                <c:pt idx="353">
                  <c:v>544</c:v>
                </c:pt>
                <c:pt idx="354">
                  <c:v>544</c:v>
                </c:pt>
                <c:pt idx="355">
                  <c:v>544</c:v>
                </c:pt>
                <c:pt idx="356">
                  <c:v>544</c:v>
                </c:pt>
                <c:pt idx="357">
                  <c:v>544</c:v>
                </c:pt>
                <c:pt idx="358">
                  <c:v>544</c:v>
                </c:pt>
                <c:pt idx="359">
                  <c:v>543.9</c:v>
                </c:pt>
                <c:pt idx="360">
                  <c:v>543.9</c:v>
                </c:pt>
                <c:pt idx="361">
                  <c:v>543.80000000000007</c:v>
                </c:pt>
                <c:pt idx="362">
                  <c:v>543.80000000000007</c:v>
                </c:pt>
                <c:pt idx="363">
                  <c:v>543.69999999999993</c:v>
                </c:pt>
                <c:pt idx="364">
                  <c:v>543.6</c:v>
                </c:pt>
                <c:pt idx="365">
                  <c:v>543.5</c:v>
                </c:pt>
                <c:pt idx="366">
                  <c:v>543.40000000000009</c:v>
                </c:pt>
                <c:pt idx="367">
                  <c:v>543.40000000000009</c:v>
                </c:pt>
                <c:pt idx="368">
                  <c:v>543.29999999999995</c:v>
                </c:pt>
                <c:pt idx="369">
                  <c:v>543.20000000000005</c:v>
                </c:pt>
                <c:pt idx="370">
                  <c:v>543.1</c:v>
                </c:pt>
                <c:pt idx="371">
                  <c:v>543.1</c:v>
                </c:pt>
                <c:pt idx="372">
                  <c:v>543</c:v>
                </c:pt>
                <c:pt idx="373">
                  <c:v>543</c:v>
                </c:pt>
                <c:pt idx="374">
                  <c:v>542.79999999999995</c:v>
                </c:pt>
                <c:pt idx="375">
                  <c:v>542.79999999999995</c:v>
                </c:pt>
                <c:pt idx="376">
                  <c:v>542.70000000000005</c:v>
                </c:pt>
                <c:pt idx="377">
                  <c:v>542.6</c:v>
                </c:pt>
                <c:pt idx="378">
                  <c:v>542.5</c:v>
                </c:pt>
                <c:pt idx="379">
                  <c:v>542.4</c:v>
                </c:pt>
                <c:pt idx="380">
                  <c:v>542.4</c:v>
                </c:pt>
                <c:pt idx="381">
                  <c:v>542.29999999999995</c:v>
                </c:pt>
                <c:pt idx="382">
                  <c:v>542.29999999999995</c:v>
                </c:pt>
                <c:pt idx="383">
                  <c:v>542.20000000000005</c:v>
                </c:pt>
                <c:pt idx="384">
                  <c:v>542.20000000000005</c:v>
                </c:pt>
                <c:pt idx="385">
                  <c:v>542.20000000000005</c:v>
                </c:pt>
                <c:pt idx="386">
                  <c:v>542.1</c:v>
                </c:pt>
                <c:pt idx="387">
                  <c:v>542.1</c:v>
                </c:pt>
                <c:pt idx="388">
                  <c:v>542.1</c:v>
                </c:pt>
                <c:pt idx="389">
                  <c:v>542</c:v>
                </c:pt>
                <c:pt idx="390">
                  <c:v>542</c:v>
                </c:pt>
                <c:pt idx="391">
                  <c:v>542</c:v>
                </c:pt>
                <c:pt idx="392">
                  <c:v>541.9</c:v>
                </c:pt>
                <c:pt idx="393">
                  <c:v>541.9</c:v>
                </c:pt>
                <c:pt idx="394">
                  <c:v>541.9</c:v>
                </c:pt>
                <c:pt idx="395">
                  <c:v>541.9</c:v>
                </c:pt>
                <c:pt idx="396">
                  <c:v>541.9</c:v>
                </c:pt>
                <c:pt idx="397">
                  <c:v>541.9</c:v>
                </c:pt>
                <c:pt idx="398">
                  <c:v>541.9</c:v>
                </c:pt>
                <c:pt idx="399">
                  <c:v>541.9</c:v>
                </c:pt>
                <c:pt idx="400">
                  <c:v>541.9</c:v>
                </c:pt>
                <c:pt idx="401">
                  <c:v>541.79999999999995</c:v>
                </c:pt>
                <c:pt idx="402">
                  <c:v>541.79999999999995</c:v>
                </c:pt>
                <c:pt idx="403">
                  <c:v>541.79999999999995</c:v>
                </c:pt>
                <c:pt idx="404">
                  <c:v>541.70000000000005</c:v>
                </c:pt>
                <c:pt idx="405">
                  <c:v>541.70000000000005</c:v>
                </c:pt>
                <c:pt idx="406">
                  <c:v>541.59999999999991</c:v>
                </c:pt>
                <c:pt idx="407">
                  <c:v>541.59999999999991</c:v>
                </c:pt>
                <c:pt idx="408">
                  <c:v>541.59999999999991</c:v>
                </c:pt>
                <c:pt idx="409">
                  <c:v>541.5</c:v>
                </c:pt>
                <c:pt idx="410">
                  <c:v>541.5</c:v>
                </c:pt>
                <c:pt idx="411">
                  <c:v>541.4</c:v>
                </c:pt>
                <c:pt idx="412">
                  <c:v>541.4</c:v>
                </c:pt>
                <c:pt idx="413">
                  <c:v>541.30000000000007</c:v>
                </c:pt>
                <c:pt idx="414">
                  <c:v>541.19999999999993</c:v>
                </c:pt>
                <c:pt idx="415">
                  <c:v>541.1</c:v>
                </c:pt>
                <c:pt idx="416">
                  <c:v>541.1</c:v>
                </c:pt>
                <c:pt idx="417">
                  <c:v>541</c:v>
                </c:pt>
                <c:pt idx="418">
                  <c:v>541</c:v>
                </c:pt>
                <c:pt idx="419">
                  <c:v>540.90000000000009</c:v>
                </c:pt>
                <c:pt idx="420">
                  <c:v>540.79999999999995</c:v>
                </c:pt>
                <c:pt idx="421">
                  <c:v>540.79999999999995</c:v>
                </c:pt>
                <c:pt idx="422">
                  <c:v>540.70000000000005</c:v>
                </c:pt>
                <c:pt idx="423">
                  <c:v>540.6</c:v>
                </c:pt>
                <c:pt idx="424">
                  <c:v>540.5</c:v>
                </c:pt>
                <c:pt idx="425">
                  <c:v>540.4</c:v>
                </c:pt>
                <c:pt idx="426">
                  <c:v>540.29999999999995</c:v>
                </c:pt>
                <c:pt idx="427">
                  <c:v>540.29999999999995</c:v>
                </c:pt>
                <c:pt idx="428">
                  <c:v>540.29999999999995</c:v>
                </c:pt>
                <c:pt idx="429">
                  <c:v>540.20000000000005</c:v>
                </c:pt>
                <c:pt idx="430">
                  <c:v>540.20000000000005</c:v>
                </c:pt>
                <c:pt idx="431">
                  <c:v>540.1</c:v>
                </c:pt>
                <c:pt idx="432">
                  <c:v>540.1</c:v>
                </c:pt>
                <c:pt idx="433">
                  <c:v>540.1</c:v>
                </c:pt>
                <c:pt idx="434">
                  <c:v>540.1</c:v>
                </c:pt>
                <c:pt idx="435">
                  <c:v>540.1</c:v>
                </c:pt>
                <c:pt idx="436">
                  <c:v>540</c:v>
                </c:pt>
                <c:pt idx="437">
                  <c:v>540</c:v>
                </c:pt>
                <c:pt idx="438">
                  <c:v>540</c:v>
                </c:pt>
                <c:pt idx="439">
                  <c:v>540</c:v>
                </c:pt>
                <c:pt idx="440">
                  <c:v>540</c:v>
                </c:pt>
                <c:pt idx="441">
                  <c:v>540</c:v>
                </c:pt>
                <c:pt idx="442">
                  <c:v>540</c:v>
                </c:pt>
                <c:pt idx="443">
                  <c:v>540</c:v>
                </c:pt>
                <c:pt idx="444">
                  <c:v>539.9</c:v>
                </c:pt>
                <c:pt idx="445">
                  <c:v>539.9</c:v>
                </c:pt>
                <c:pt idx="446">
                  <c:v>539.79999999999995</c:v>
                </c:pt>
                <c:pt idx="447">
                  <c:v>539.79999999999995</c:v>
                </c:pt>
                <c:pt idx="448">
                  <c:v>539.79999999999995</c:v>
                </c:pt>
                <c:pt idx="449">
                  <c:v>539.79999999999995</c:v>
                </c:pt>
                <c:pt idx="450">
                  <c:v>539.79999999999995</c:v>
                </c:pt>
                <c:pt idx="451">
                  <c:v>539.70000000000005</c:v>
                </c:pt>
                <c:pt idx="452">
                  <c:v>539.70000000000005</c:v>
                </c:pt>
                <c:pt idx="453">
                  <c:v>539.70000000000005</c:v>
                </c:pt>
                <c:pt idx="454">
                  <c:v>539.70000000000005</c:v>
                </c:pt>
                <c:pt idx="455">
                  <c:v>539.6</c:v>
                </c:pt>
                <c:pt idx="456">
                  <c:v>539.6</c:v>
                </c:pt>
                <c:pt idx="457">
                  <c:v>539.6</c:v>
                </c:pt>
                <c:pt idx="458">
                  <c:v>539.5</c:v>
                </c:pt>
                <c:pt idx="459">
                  <c:v>539.5</c:v>
                </c:pt>
                <c:pt idx="460">
                  <c:v>539.4</c:v>
                </c:pt>
                <c:pt idx="461">
                  <c:v>539.4</c:v>
                </c:pt>
                <c:pt idx="462">
                  <c:v>539.29999999999995</c:v>
                </c:pt>
                <c:pt idx="463">
                  <c:v>539.29999999999995</c:v>
                </c:pt>
                <c:pt idx="464">
                  <c:v>539.20000000000005</c:v>
                </c:pt>
                <c:pt idx="465">
                  <c:v>539.20000000000005</c:v>
                </c:pt>
                <c:pt idx="466">
                  <c:v>539.09999999999991</c:v>
                </c:pt>
                <c:pt idx="467">
                  <c:v>539</c:v>
                </c:pt>
                <c:pt idx="468">
                  <c:v>539</c:v>
                </c:pt>
                <c:pt idx="469">
                  <c:v>538.9</c:v>
                </c:pt>
                <c:pt idx="470">
                  <c:v>538.9</c:v>
                </c:pt>
                <c:pt idx="471">
                  <c:v>538.80000000000007</c:v>
                </c:pt>
                <c:pt idx="472">
                  <c:v>538.80000000000007</c:v>
                </c:pt>
                <c:pt idx="473">
                  <c:v>538.69999999999993</c:v>
                </c:pt>
                <c:pt idx="474">
                  <c:v>538.69999999999993</c:v>
                </c:pt>
                <c:pt idx="475">
                  <c:v>538.69999999999993</c:v>
                </c:pt>
                <c:pt idx="476">
                  <c:v>538.6</c:v>
                </c:pt>
                <c:pt idx="477">
                  <c:v>538.6</c:v>
                </c:pt>
                <c:pt idx="478">
                  <c:v>538.6</c:v>
                </c:pt>
                <c:pt idx="479">
                  <c:v>538.6</c:v>
                </c:pt>
                <c:pt idx="480">
                  <c:v>538.6</c:v>
                </c:pt>
                <c:pt idx="481">
                  <c:v>538.5</c:v>
                </c:pt>
                <c:pt idx="482">
                  <c:v>538.5</c:v>
                </c:pt>
                <c:pt idx="483">
                  <c:v>538.5</c:v>
                </c:pt>
                <c:pt idx="484">
                  <c:v>538.40000000000009</c:v>
                </c:pt>
                <c:pt idx="485">
                  <c:v>538.40000000000009</c:v>
                </c:pt>
                <c:pt idx="486">
                  <c:v>538.40000000000009</c:v>
                </c:pt>
                <c:pt idx="487">
                  <c:v>538.40000000000009</c:v>
                </c:pt>
                <c:pt idx="488">
                  <c:v>538.40000000000009</c:v>
                </c:pt>
                <c:pt idx="489">
                  <c:v>538.40000000000009</c:v>
                </c:pt>
                <c:pt idx="490">
                  <c:v>538.40000000000009</c:v>
                </c:pt>
                <c:pt idx="491">
                  <c:v>538.40000000000009</c:v>
                </c:pt>
                <c:pt idx="492">
                  <c:v>538.40000000000009</c:v>
                </c:pt>
                <c:pt idx="493">
                  <c:v>538.40000000000009</c:v>
                </c:pt>
                <c:pt idx="494">
                  <c:v>538.40000000000009</c:v>
                </c:pt>
                <c:pt idx="495">
                  <c:v>538.40000000000009</c:v>
                </c:pt>
                <c:pt idx="496">
                  <c:v>538.40000000000009</c:v>
                </c:pt>
                <c:pt idx="497">
                  <c:v>538.40000000000009</c:v>
                </c:pt>
                <c:pt idx="498">
                  <c:v>538.40000000000009</c:v>
                </c:pt>
                <c:pt idx="499">
                  <c:v>538.29999999999995</c:v>
                </c:pt>
                <c:pt idx="500">
                  <c:v>538.29999999999995</c:v>
                </c:pt>
                <c:pt idx="501">
                  <c:v>538.29999999999995</c:v>
                </c:pt>
                <c:pt idx="502">
                  <c:v>538.20000000000005</c:v>
                </c:pt>
                <c:pt idx="503">
                  <c:v>538.20000000000005</c:v>
                </c:pt>
                <c:pt idx="504">
                  <c:v>538.1</c:v>
                </c:pt>
                <c:pt idx="505">
                  <c:v>538.1</c:v>
                </c:pt>
                <c:pt idx="506">
                  <c:v>538</c:v>
                </c:pt>
                <c:pt idx="507">
                  <c:v>538</c:v>
                </c:pt>
                <c:pt idx="508">
                  <c:v>537.9</c:v>
                </c:pt>
                <c:pt idx="509">
                  <c:v>537.70000000000005</c:v>
                </c:pt>
                <c:pt idx="510">
                  <c:v>537.70000000000005</c:v>
                </c:pt>
                <c:pt idx="511">
                  <c:v>537.6</c:v>
                </c:pt>
                <c:pt idx="512">
                  <c:v>537.5</c:v>
                </c:pt>
                <c:pt idx="513">
                  <c:v>537.4</c:v>
                </c:pt>
                <c:pt idx="514">
                  <c:v>537.4</c:v>
                </c:pt>
                <c:pt idx="515">
                  <c:v>537.29999999999995</c:v>
                </c:pt>
                <c:pt idx="516">
                  <c:v>537.20000000000005</c:v>
                </c:pt>
                <c:pt idx="517">
                  <c:v>537</c:v>
                </c:pt>
                <c:pt idx="518">
                  <c:v>537</c:v>
                </c:pt>
                <c:pt idx="519">
                  <c:v>536.9</c:v>
                </c:pt>
                <c:pt idx="520">
                  <c:v>536.79999999999995</c:v>
                </c:pt>
                <c:pt idx="521">
                  <c:v>536.70000000000005</c:v>
                </c:pt>
                <c:pt idx="522">
                  <c:v>536.5</c:v>
                </c:pt>
                <c:pt idx="523">
                  <c:v>536.4</c:v>
                </c:pt>
                <c:pt idx="524">
                  <c:v>536.30000000000007</c:v>
                </c:pt>
                <c:pt idx="525">
                  <c:v>536.30000000000007</c:v>
                </c:pt>
                <c:pt idx="526">
                  <c:v>536.19999999999993</c:v>
                </c:pt>
                <c:pt idx="527">
                  <c:v>536.1</c:v>
                </c:pt>
                <c:pt idx="528">
                  <c:v>536</c:v>
                </c:pt>
                <c:pt idx="529">
                  <c:v>535.90000000000009</c:v>
                </c:pt>
                <c:pt idx="530">
                  <c:v>535.79999999999995</c:v>
                </c:pt>
                <c:pt idx="531">
                  <c:v>535.70000000000005</c:v>
                </c:pt>
                <c:pt idx="532">
                  <c:v>535.6</c:v>
                </c:pt>
                <c:pt idx="533">
                  <c:v>535.6</c:v>
                </c:pt>
                <c:pt idx="534">
                  <c:v>536.5</c:v>
                </c:pt>
                <c:pt idx="535">
                  <c:v>536.5</c:v>
                </c:pt>
                <c:pt idx="536">
                  <c:v>536.5</c:v>
                </c:pt>
                <c:pt idx="537">
                  <c:v>536.5</c:v>
                </c:pt>
                <c:pt idx="538">
                  <c:v>536.4</c:v>
                </c:pt>
                <c:pt idx="539">
                  <c:v>536.30000000000007</c:v>
                </c:pt>
                <c:pt idx="540">
                  <c:v>536.19999999999993</c:v>
                </c:pt>
                <c:pt idx="541">
                  <c:v>536.1</c:v>
                </c:pt>
                <c:pt idx="542">
                  <c:v>535.90000000000009</c:v>
                </c:pt>
                <c:pt idx="543">
                  <c:v>535.79999999999995</c:v>
                </c:pt>
                <c:pt idx="544">
                  <c:v>535.70000000000005</c:v>
                </c:pt>
                <c:pt idx="545">
                  <c:v>535.6</c:v>
                </c:pt>
                <c:pt idx="546">
                  <c:v>534.9</c:v>
                </c:pt>
                <c:pt idx="547">
                  <c:v>534.79999999999995</c:v>
                </c:pt>
                <c:pt idx="548">
                  <c:v>534.79999999999995</c:v>
                </c:pt>
                <c:pt idx="549">
                  <c:v>534.70000000000005</c:v>
                </c:pt>
                <c:pt idx="550">
                  <c:v>534.5</c:v>
                </c:pt>
                <c:pt idx="551">
                  <c:v>534.4</c:v>
                </c:pt>
                <c:pt idx="552">
                  <c:v>534.20000000000005</c:v>
                </c:pt>
                <c:pt idx="553">
                  <c:v>534.09999999999991</c:v>
                </c:pt>
                <c:pt idx="554">
                  <c:v>534</c:v>
                </c:pt>
                <c:pt idx="555">
                  <c:v>533.80000000000007</c:v>
                </c:pt>
                <c:pt idx="556">
                  <c:v>533.69999999999993</c:v>
                </c:pt>
                <c:pt idx="557">
                  <c:v>533.5</c:v>
                </c:pt>
                <c:pt idx="558">
                  <c:v>533.40000000000009</c:v>
                </c:pt>
                <c:pt idx="559">
                  <c:v>533.20000000000005</c:v>
                </c:pt>
                <c:pt idx="560">
                  <c:v>533</c:v>
                </c:pt>
                <c:pt idx="561">
                  <c:v>532.9</c:v>
                </c:pt>
                <c:pt idx="562">
                  <c:v>532.70000000000005</c:v>
                </c:pt>
                <c:pt idx="563">
                  <c:v>532.70000000000005</c:v>
                </c:pt>
                <c:pt idx="564">
                  <c:v>532.4</c:v>
                </c:pt>
                <c:pt idx="565">
                  <c:v>532.29999999999995</c:v>
                </c:pt>
                <c:pt idx="566">
                  <c:v>532</c:v>
                </c:pt>
                <c:pt idx="567">
                  <c:v>532</c:v>
                </c:pt>
                <c:pt idx="568">
                  <c:v>531.70000000000005</c:v>
                </c:pt>
                <c:pt idx="569">
                  <c:v>531.70000000000005</c:v>
                </c:pt>
                <c:pt idx="570">
                  <c:v>531.59999999999991</c:v>
                </c:pt>
                <c:pt idx="571">
                  <c:v>531.4</c:v>
                </c:pt>
                <c:pt idx="572">
                  <c:v>531.19999999999993</c:v>
                </c:pt>
                <c:pt idx="573">
                  <c:v>531.1</c:v>
                </c:pt>
                <c:pt idx="574">
                  <c:v>531.1</c:v>
                </c:pt>
                <c:pt idx="575">
                  <c:v>530.90000000000009</c:v>
                </c:pt>
                <c:pt idx="576">
                  <c:v>530.70000000000005</c:v>
                </c:pt>
                <c:pt idx="577">
                  <c:v>530.6</c:v>
                </c:pt>
                <c:pt idx="578">
                  <c:v>530.5</c:v>
                </c:pt>
                <c:pt idx="579">
                  <c:v>530.4</c:v>
                </c:pt>
                <c:pt idx="580">
                  <c:v>530.29999999999995</c:v>
                </c:pt>
                <c:pt idx="581">
                  <c:v>530.1</c:v>
                </c:pt>
                <c:pt idx="582">
                  <c:v>530.1</c:v>
                </c:pt>
                <c:pt idx="583">
                  <c:v>529.79999999999995</c:v>
                </c:pt>
                <c:pt idx="584">
                  <c:v>529.79999999999995</c:v>
                </c:pt>
                <c:pt idx="585">
                  <c:v>529.6</c:v>
                </c:pt>
                <c:pt idx="586">
                  <c:v>529.29999999999995</c:v>
                </c:pt>
                <c:pt idx="587">
                  <c:v>529.09999999999991</c:v>
                </c:pt>
                <c:pt idx="588">
                  <c:v>528.9</c:v>
                </c:pt>
                <c:pt idx="589">
                  <c:v>528.6</c:v>
                </c:pt>
                <c:pt idx="590">
                  <c:v>528.29999999999995</c:v>
                </c:pt>
                <c:pt idx="591">
                  <c:v>527.9</c:v>
                </c:pt>
                <c:pt idx="592">
                  <c:v>527.1</c:v>
                </c:pt>
                <c:pt idx="593">
                  <c:v>526.4</c:v>
                </c:pt>
                <c:pt idx="594">
                  <c:v>525.29999999999995</c:v>
                </c:pt>
                <c:pt idx="595">
                  <c:v>524.09999999999991</c:v>
                </c:pt>
                <c:pt idx="596">
                  <c:v>522.20000000000005</c:v>
                </c:pt>
                <c:pt idx="597">
                  <c:v>519.6</c:v>
                </c:pt>
                <c:pt idx="598">
                  <c:v>516</c:v>
                </c:pt>
                <c:pt idx="599">
                  <c:v>510</c:v>
                </c:pt>
                <c:pt idx="600">
                  <c:v>501</c:v>
                </c:pt>
                <c:pt idx="601">
                  <c:v>486.70000000000005</c:v>
                </c:pt>
                <c:pt idx="602">
                  <c:v>464.09999999999997</c:v>
                </c:pt>
                <c:pt idx="603">
                  <c:v>429.4</c:v>
                </c:pt>
                <c:pt idx="604">
                  <c:v>378.6</c:v>
                </c:pt>
                <c:pt idx="605">
                  <c:v>311.60000000000002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015728"/>
        <c:axId val="455016816"/>
      </c:scatterChart>
      <c:valAx>
        <c:axId val="455015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200" baseline="0" dirty="0" smtClean="0"/>
                  <a:t>mm</a:t>
                </a:r>
                <a:endParaRPr lang="zh-CN" altLang="en-US" sz="1200" baseline="0" dirty="0"/>
              </a:p>
            </c:rich>
          </c:tx>
          <c:layout>
            <c:manualLayout>
              <c:xMode val="edge"/>
              <c:yMode val="edge"/>
              <c:x val="0.86182968172331864"/>
              <c:y val="0.860157476186887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5016816"/>
        <c:crosses val="autoZero"/>
        <c:crossBetween val="midCat"/>
      </c:valAx>
      <c:valAx>
        <c:axId val="45501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200" baseline="0" dirty="0" err="1" smtClean="0"/>
                  <a:t>Gs</a:t>
                </a:r>
                <a:r>
                  <a:rPr lang="en-US" altLang="zh-CN" sz="1200" baseline="0" dirty="0" smtClean="0"/>
                  <a:t>      </a:t>
                </a:r>
                <a:endParaRPr lang="zh-CN" altLang="en-US" sz="1200" baseline="0" dirty="0"/>
              </a:p>
            </c:rich>
          </c:tx>
          <c:layout>
            <c:manualLayout>
              <c:xMode val="edge"/>
              <c:yMode val="edge"/>
              <c:x val="1.7719951153674873E-2"/>
              <c:y val="4.954100411337544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5015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Sheet1!$B$1:$B$748</c:f>
              <c:numCache>
                <c:formatCode>0.00E+00</c:formatCode>
                <c:ptCount val="74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  <c:pt idx="15">
                  <c:v>18</c:v>
                </c:pt>
                <c:pt idx="16">
                  <c:v>19</c:v>
                </c:pt>
                <c:pt idx="17">
                  <c:v>20</c:v>
                </c:pt>
                <c:pt idx="18">
                  <c:v>21</c:v>
                </c:pt>
                <c:pt idx="19">
                  <c:v>22</c:v>
                </c:pt>
                <c:pt idx="20">
                  <c:v>23</c:v>
                </c:pt>
                <c:pt idx="21">
                  <c:v>24</c:v>
                </c:pt>
                <c:pt idx="22">
                  <c:v>25</c:v>
                </c:pt>
                <c:pt idx="23">
                  <c:v>26</c:v>
                </c:pt>
                <c:pt idx="24">
                  <c:v>27</c:v>
                </c:pt>
                <c:pt idx="25">
                  <c:v>28</c:v>
                </c:pt>
                <c:pt idx="26">
                  <c:v>29</c:v>
                </c:pt>
                <c:pt idx="27">
                  <c:v>30</c:v>
                </c:pt>
                <c:pt idx="28">
                  <c:v>31</c:v>
                </c:pt>
                <c:pt idx="29">
                  <c:v>32</c:v>
                </c:pt>
                <c:pt idx="30">
                  <c:v>33</c:v>
                </c:pt>
                <c:pt idx="31">
                  <c:v>34</c:v>
                </c:pt>
                <c:pt idx="32">
                  <c:v>35</c:v>
                </c:pt>
                <c:pt idx="33">
                  <c:v>36</c:v>
                </c:pt>
                <c:pt idx="34">
                  <c:v>37</c:v>
                </c:pt>
                <c:pt idx="35">
                  <c:v>38</c:v>
                </c:pt>
                <c:pt idx="36">
                  <c:v>39</c:v>
                </c:pt>
                <c:pt idx="37">
                  <c:v>40</c:v>
                </c:pt>
                <c:pt idx="38">
                  <c:v>41</c:v>
                </c:pt>
                <c:pt idx="39">
                  <c:v>42</c:v>
                </c:pt>
                <c:pt idx="40">
                  <c:v>43</c:v>
                </c:pt>
                <c:pt idx="41">
                  <c:v>44</c:v>
                </c:pt>
                <c:pt idx="42">
                  <c:v>45</c:v>
                </c:pt>
                <c:pt idx="43">
                  <c:v>46</c:v>
                </c:pt>
                <c:pt idx="44">
                  <c:v>47</c:v>
                </c:pt>
                <c:pt idx="45">
                  <c:v>48</c:v>
                </c:pt>
                <c:pt idx="46">
                  <c:v>49</c:v>
                </c:pt>
                <c:pt idx="47">
                  <c:v>50</c:v>
                </c:pt>
                <c:pt idx="48">
                  <c:v>51</c:v>
                </c:pt>
                <c:pt idx="49">
                  <c:v>52</c:v>
                </c:pt>
                <c:pt idx="50">
                  <c:v>53</c:v>
                </c:pt>
                <c:pt idx="51">
                  <c:v>54</c:v>
                </c:pt>
                <c:pt idx="52">
                  <c:v>55</c:v>
                </c:pt>
                <c:pt idx="53">
                  <c:v>56</c:v>
                </c:pt>
                <c:pt idx="54">
                  <c:v>57</c:v>
                </c:pt>
                <c:pt idx="55">
                  <c:v>58</c:v>
                </c:pt>
                <c:pt idx="56">
                  <c:v>59</c:v>
                </c:pt>
                <c:pt idx="57">
                  <c:v>60</c:v>
                </c:pt>
                <c:pt idx="58">
                  <c:v>61</c:v>
                </c:pt>
                <c:pt idx="59">
                  <c:v>62</c:v>
                </c:pt>
                <c:pt idx="60">
                  <c:v>63</c:v>
                </c:pt>
                <c:pt idx="61">
                  <c:v>64</c:v>
                </c:pt>
                <c:pt idx="62">
                  <c:v>65</c:v>
                </c:pt>
                <c:pt idx="63">
                  <c:v>66</c:v>
                </c:pt>
                <c:pt idx="64">
                  <c:v>67</c:v>
                </c:pt>
                <c:pt idx="65">
                  <c:v>68</c:v>
                </c:pt>
                <c:pt idx="66">
                  <c:v>69</c:v>
                </c:pt>
                <c:pt idx="67">
                  <c:v>70</c:v>
                </c:pt>
                <c:pt idx="68">
                  <c:v>71</c:v>
                </c:pt>
                <c:pt idx="69">
                  <c:v>72</c:v>
                </c:pt>
                <c:pt idx="70">
                  <c:v>73</c:v>
                </c:pt>
                <c:pt idx="71">
                  <c:v>74</c:v>
                </c:pt>
                <c:pt idx="72">
                  <c:v>75</c:v>
                </c:pt>
                <c:pt idx="73">
                  <c:v>76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80</c:v>
                </c:pt>
                <c:pt idx="78">
                  <c:v>81</c:v>
                </c:pt>
                <c:pt idx="79">
                  <c:v>82</c:v>
                </c:pt>
                <c:pt idx="80">
                  <c:v>83</c:v>
                </c:pt>
                <c:pt idx="81">
                  <c:v>84</c:v>
                </c:pt>
                <c:pt idx="82">
                  <c:v>85</c:v>
                </c:pt>
                <c:pt idx="83">
                  <c:v>86</c:v>
                </c:pt>
                <c:pt idx="84">
                  <c:v>87</c:v>
                </c:pt>
                <c:pt idx="85">
                  <c:v>88</c:v>
                </c:pt>
                <c:pt idx="86">
                  <c:v>89</c:v>
                </c:pt>
                <c:pt idx="87">
                  <c:v>90</c:v>
                </c:pt>
                <c:pt idx="88">
                  <c:v>91</c:v>
                </c:pt>
                <c:pt idx="89">
                  <c:v>92</c:v>
                </c:pt>
                <c:pt idx="90">
                  <c:v>93</c:v>
                </c:pt>
                <c:pt idx="91">
                  <c:v>94</c:v>
                </c:pt>
                <c:pt idx="92">
                  <c:v>95</c:v>
                </c:pt>
                <c:pt idx="93">
                  <c:v>96</c:v>
                </c:pt>
                <c:pt idx="94">
                  <c:v>97</c:v>
                </c:pt>
                <c:pt idx="95">
                  <c:v>98</c:v>
                </c:pt>
                <c:pt idx="96">
                  <c:v>99</c:v>
                </c:pt>
                <c:pt idx="97">
                  <c:v>100</c:v>
                </c:pt>
                <c:pt idx="98">
                  <c:v>101</c:v>
                </c:pt>
                <c:pt idx="99">
                  <c:v>102</c:v>
                </c:pt>
                <c:pt idx="100">
                  <c:v>103</c:v>
                </c:pt>
                <c:pt idx="101">
                  <c:v>104</c:v>
                </c:pt>
                <c:pt idx="102">
                  <c:v>105</c:v>
                </c:pt>
                <c:pt idx="103">
                  <c:v>106</c:v>
                </c:pt>
                <c:pt idx="104">
                  <c:v>107</c:v>
                </c:pt>
                <c:pt idx="105">
                  <c:v>108</c:v>
                </c:pt>
                <c:pt idx="106">
                  <c:v>109</c:v>
                </c:pt>
                <c:pt idx="107">
                  <c:v>110</c:v>
                </c:pt>
                <c:pt idx="108">
                  <c:v>111</c:v>
                </c:pt>
                <c:pt idx="109">
                  <c:v>112</c:v>
                </c:pt>
                <c:pt idx="110">
                  <c:v>113</c:v>
                </c:pt>
                <c:pt idx="111">
                  <c:v>114</c:v>
                </c:pt>
                <c:pt idx="112">
                  <c:v>115</c:v>
                </c:pt>
                <c:pt idx="113">
                  <c:v>116</c:v>
                </c:pt>
                <c:pt idx="114">
                  <c:v>117</c:v>
                </c:pt>
                <c:pt idx="115">
                  <c:v>118</c:v>
                </c:pt>
                <c:pt idx="116">
                  <c:v>119</c:v>
                </c:pt>
                <c:pt idx="117">
                  <c:v>120</c:v>
                </c:pt>
                <c:pt idx="118">
                  <c:v>121</c:v>
                </c:pt>
                <c:pt idx="119">
                  <c:v>122</c:v>
                </c:pt>
                <c:pt idx="120">
                  <c:v>123</c:v>
                </c:pt>
                <c:pt idx="121">
                  <c:v>124</c:v>
                </c:pt>
                <c:pt idx="122">
                  <c:v>125</c:v>
                </c:pt>
                <c:pt idx="123">
                  <c:v>126</c:v>
                </c:pt>
                <c:pt idx="124">
                  <c:v>127</c:v>
                </c:pt>
                <c:pt idx="125">
                  <c:v>128</c:v>
                </c:pt>
                <c:pt idx="126">
                  <c:v>129</c:v>
                </c:pt>
                <c:pt idx="127">
                  <c:v>130</c:v>
                </c:pt>
                <c:pt idx="128">
                  <c:v>131</c:v>
                </c:pt>
                <c:pt idx="129">
                  <c:v>132</c:v>
                </c:pt>
                <c:pt idx="130">
                  <c:v>133</c:v>
                </c:pt>
                <c:pt idx="131">
                  <c:v>134</c:v>
                </c:pt>
                <c:pt idx="132">
                  <c:v>135</c:v>
                </c:pt>
                <c:pt idx="133">
                  <c:v>136</c:v>
                </c:pt>
                <c:pt idx="134">
                  <c:v>137</c:v>
                </c:pt>
                <c:pt idx="135">
                  <c:v>138</c:v>
                </c:pt>
                <c:pt idx="136">
                  <c:v>139</c:v>
                </c:pt>
                <c:pt idx="137">
                  <c:v>140</c:v>
                </c:pt>
                <c:pt idx="138">
                  <c:v>141</c:v>
                </c:pt>
                <c:pt idx="139">
                  <c:v>142</c:v>
                </c:pt>
                <c:pt idx="140">
                  <c:v>143</c:v>
                </c:pt>
                <c:pt idx="141">
                  <c:v>144</c:v>
                </c:pt>
                <c:pt idx="142">
                  <c:v>145</c:v>
                </c:pt>
                <c:pt idx="143">
                  <c:v>146</c:v>
                </c:pt>
                <c:pt idx="144">
                  <c:v>147</c:v>
                </c:pt>
                <c:pt idx="145">
                  <c:v>148</c:v>
                </c:pt>
                <c:pt idx="146">
                  <c:v>149</c:v>
                </c:pt>
                <c:pt idx="147">
                  <c:v>150</c:v>
                </c:pt>
                <c:pt idx="148">
                  <c:v>151</c:v>
                </c:pt>
                <c:pt idx="149">
                  <c:v>152</c:v>
                </c:pt>
                <c:pt idx="150">
                  <c:v>153</c:v>
                </c:pt>
                <c:pt idx="151">
                  <c:v>154</c:v>
                </c:pt>
                <c:pt idx="152">
                  <c:v>155</c:v>
                </c:pt>
                <c:pt idx="153">
                  <c:v>156</c:v>
                </c:pt>
                <c:pt idx="154">
                  <c:v>157</c:v>
                </c:pt>
                <c:pt idx="155">
                  <c:v>158</c:v>
                </c:pt>
                <c:pt idx="156">
                  <c:v>159</c:v>
                </c:pt>
                <c:pt idx="157">
                  <c:v>160</c:v>
                </c:pt>
                <c:pt idx="158">
                  <c:v>161</c:v>
                </c:pt>
                <c:pt idx="159">
                  <c:v>162</c:v>
                </c:pt>
                <c:pt idx="160">
                  <c:v>163</c:v>
                </c:pt>
                <c:pt idx="161">
                  <c:v>164</c:v>
                </c:pt>
                <c:pt idx="162">
                  <c:v>165</c:v>
                </c:pt>
                <c:pt idx="163">
                  <c:v>166</c:v>
                </c:pt>
                <c:pt idx="164">
                  <c:v>167</c:v>
                </c:pt>
                <c:pt idx="165">
                  <c:v>168</c:v>
                </c:pt>
                <c:pt idx="166">
                  <c:v>169</c:v>
                </c:pt>
                <c:pt idx="167">
                  <c:v>170</c:v>
                </c:pt>
                <c:pt idx="168">
                  <c:v>171</c:v>
                </c:pt>
                <c:pt idx="169">
                  <c:v>172</c:v>
                </c:pt>
                <c:pt idx="170">
                  <c:v>173</c:v>
                </c:pt>
                <c:pt idx="171">
                  <c:v>174</c:v>
                </c:pt>
                <c:pt idx="172">
                  <c:v>175</c:v>
                </c:pt>
                <c:pt idx="173">
                  <c:v>176</c:v>
                </c:pt>
                <c:pt idx="174">
                  <c:v>177</c:v>
                </c:pt>
                <c:pt idx="175">
                  <c:v>178</c:v>
                </c:pt>
                <c:pt idx="176">
                  <c:v>179</c:v>
                </c:pt>
                <c:pt idx="177">
                  <c:v>180</c:v>
                </c:pt>
                <c:pt idx="178">
                  <c:v>181</c:v>
                </c:pt>
                <c:pt idx="179">
                  <c:v>182</c:v>
                </c:pt>
                <c:pt idx="180">
                  <c:v>183</c:v>
                </c:pt>
                <c:pt idx="181">
                  <c:v>184</c:v>
                </c:pt>
                <c:pt idx="182">
                  <c:v>185</c:v>
                </c:pt>
                <c:pt idx="183">
                  <c:v>186</c:v>
                </c:pt>
                <c:pt idx="184">
                  <c:v>187</c:v>
                </c:pt>
                <c:pt idx="185">
                  <c:v>188</c:v>
                </c:pt>
                <c:pt idx="186">
                  <c:v>189</c:v>
                </c:pt>
                <c:pt idx="187">
                  <c:v>190</c:v>
                </c:pt>
                <c:pt idx="188">
                  <c:v>191</c:v>
                </c:pt>
                <c:pt idx="189">
                  <c:v>192</c:v>
                </c:pt>
                <c:pt idx="190">
                  <c:v>193</c:v>
                </c:pt>
                <c:pt idx="191">
                  <c:v>194</c:v>
                </c:pt>
                <c:pt idx="192">
                  <c:v>195</c:v>
                </c:pt>
                <c:pt idx="193">
                  <c:v>196</c:v>
                </c:pt>
                <c:pt idx="194">
                  <c:v>197</c:v>
                </c:pt>
                <c:pt idx="195">
                  <c:v>198</c:v>
                </c:pt>
                <c:pt idx="196">
                  <c:v>199</c:v>
                </c:pt>
                <c:pt idx="197">
                  <c:v>200</c:v>
                </c:pt>
                <c:pt idx="198">
                  <c:v>201</c:v>
                </c:pt>
                <c:pt idx="199">
                  <c:v>202</c:v>
                </c:pt>
                <c:pt idx="200">
                  <c:v>203</c:v>
                </c:pt>
                <c:pt idx="201">
                  <c:v>204</c:v>
                </c:pt>
                <c:pt idx="202">
                  <c:v>205</c:v>
                </c:pt>
                <c:pt idx="203">
                  <c:v>206</c:v>
                </c:pt>
                <c:pt idx="204">
                  <c:v>207</c:v>
                </c:pt>
                <c:pt idx="205">
                  <c:v>208</c:v>
                </c:pt>
                <c:pt idx="206">
                  <c:v>209</c:v>
                </c:pt>
                <c:pt idx="207">
                  <c:v>210</c:v>
                </c:pt>
                <c:pt idx="208">
                  <c:v>211</c:v>
                </c:pt>
                <c:pt idx="209">
                  <c:v>212</c:v>
                </c:pt>
                <c:pt idx="210">
                  <c:v>213</c:v>
                </c:pt>
                <c:pt idx="211">
                  <c:v>214</c:v>
                </c:pt>
                <c:pt idx="212">
                  <c:v>215</c:v>
                </c:pt>
                <c:pt idx="213">
                  <c:v>216</c:v>
                </c:pt>
                <c:pt idx="214">
                  <c:v>217</c:v>
                </c:pt>
                <c:pt idx="215">
                  <c:v>218</c:v>
                </c:pt>
                <c:pt idx="216">
                  <c:v>219</c:v>
                </c:pt>
                <c:pt idx="217">
                  <c:v>220</c:v>
                </c:pt>
                <c:pt idx="218">
                  <c:v>221</c:v>
                </c:pt>
                <c:pt idx="219">
                  <c:v>222</c:v>
                </c:pt>
                <c:pt idx="220">
                  <c:v>223</c:v>
                </c:pt>
                <c:pt idx="221">
                  <c:v>224</c:v>
                </c:pt>
                <c:pt idx="222">
                  <c:v>225</c:v>
                </c:pt>
                <c:pt idx="223">
                  <c:v>226</c:v>
                </c:pt>
                <c:pt idx="224">
                  <c:v>227</c:v>
                </c:pt>
                <c:pt idx="225">
                  <c:v>228</c:v>
                </c:pt>
                <c:pt idx="226">
                  <c:v>229</c:v>
                </c:pt>
                <c:pt idx="227">
                  <c:v>230</c:v>
                </c:pt>
                <c:pt idx="228">
                  <c:v>231</c:v>
                </c:pt>
                <c:pt idx="229">
                  <c:v>232</c:v>
                </c:pt>
                <c:pt idx="230">
                  <c:v>233</c:v>
                </c:pt>
                <c:pt idx="231">
                  <c:v>234</c:v>
                </c:pt>
                <c:pt idx="232">
                  <c:v>235</c:v>
                </c:pt>
                <c:pt idx="233">
                  <c:v>236</c:v>
                </c:pt>
                <c:pt idx="234">
                  <c:v>237</c:v>
                </c:pt>
                <c:pt idx="235">
                  <c:v>238</c:v>
                </c:pt>
                <c:pt idx="236">
                  <c:v>239</c:v>
                </c:pt>
                <c:pt idx="237">
                  <c:v>240</c:v>
                </c:pt>
                <c:pt idx="238">
                  <c:v>241</c:v>
                </c:pt>
                <c:pt idx="239">
                  <c:v>242</c:v>
                </c:pt>
                <c:pt idx="240">
                  <c:v>243</c:v>
                </c:pt>
                <c:pt idx="241">
                  <c:v>244</c:v>
                </c:pt>
                <c:pt idx="242">
                  <c:v>245</c:v>
                </c:pt>
                <c:pt idx="243">
                  <c:v>246</c:v>
                </c:pt>
                <c:pt idx="244">
                  <c:v>247</c:v>
                </c:pt>
                <c:pt idx="245">
                  <c:v>248</c:v>
                </c:pt>
                <c:pt idx="246">
                  <c:v>249</c:v>
                </c:pt>
                <c:pt idx="247">
                  <c:v>250</c:v>
                </c:pt>
                <c:pt idx="248">
                  <c:v>251</c:v>
                </c:pt>
                <c:pt idx="249">
                  <c:v>252</c:v>
                </c:pt>
                <c:pt idx="250">
                  <c:v>253</c:v>
                </c:pt>
                <c:pt idx="251">
                  <c:v>254</c:v>
                </c:pt>
                <c:pt idx="252">
                  <c:v>255</c:v>
                </c:pt>
                <c:pt idx="253">
                  <c:v>256</c:v>
                </c:pt>
                <c:pt idx="254">
                  <c:v>257</c:v>
                </c:pt>
                <c:pt idx="255">
                  <c:v>258</c:v>
                </c:pt>
                <c:pt idx="256">
                  <c:v>259</c:v>
                </c:pt>
                <c:pt idx="257">
                  <c:v>260</c:v>
                </c:pt>
                <c:pt idx="258">
                  <c:v>261</c:v>
                </c:pt>
                <c:pt idx="259">
                  <c:v>262</c:v>
                </c:pt>
                <c:pt idx="260">
                  <c:v>263</c:v>
                </c:pt>
                <c:pt idx="261">
                  <c:v>264</c:v>
                </c:pt>
                <c:pt idx="262">
                  <c:v>265</c:v>
                </c:pt>
                <c:pt idx="263">
                  <c:v>266</c:v>
                </c:pt>
                <c:pt idx="264">
                  <c:v>267</c:v>
                </c:pt>
                <c:pt idx="265">
                  <c:v>268</c:v>
                </c:pt>
                <c:pt idx="266">
                  <c:v>269</c:v>
                </c:pt>
                <c:pt idx="267">
                  <c:v>270</c:v>
                </c:pt>
                <c:pt idx="268">
                  <c:v>271</c:v>
                </c:pt>
                <c:pt idx="269">
                  <c:v>272</c:v>
                </c:pt>
                <c:pt idx="270">
                  <c:v>273</c:v>
                </c:pt>
                <c:pt idx="271">
                  <c:v>274</c:v>
                </c:pt>
                <c:pt idx="272">
                  <c:v>275</c:v>
                </c:pt>
                <c:pt idx="273">
                  <c:v>276</c:v>
                </c:pt>
                <c:pt idx="274">
                  <c:v>277</c:v>
                </c:pt>
                <c:pt idx="275">
                  <c:v>278</c:v>
                </c:pt>
                <c:pt idx="276">
                  <c:v>279</c:v>
                </c:pt>
                <c:pt idx="277">
                  <c:v>280</c:v>
                </c:pt>
                <c:pt idx="278">
                  <c:v>281</c:v>
                </c:pt>
                <c:pt idx="279">
                  <c:v>282</c:v>
                </c:pt>
                <c:pt idx="280">
                  <c:v>283</c:v>
                </c:pt>
                <c:pt idx="281">
                  <c:v>284</c:v>
                </c:pt>
                <c:pt idx="282">
                  <c:v>285</c:v>
                </c:pt>
                <c:pt idx="283">
                  <c:v>286</c:v>
                </c:pt>
                <c:pt idx="284">
                  <c:v>287</c:v>
                </c:pt>
                <c:pt idx="285">
                  <c:v>288</c:v>
                </c:pt>
                <c:pt idx="286">
                  <c:v>289</c:v>
                </c:pt>
                <c:pt idx="287">
                  <c:v>290</c:v>
                </c:pt>
                <c:pt idx="288">
                  <c:v>291</c:v>
                </c:pt>
                <c:pt idx="289">
                  <c:v>292</c:v>
                </c:pt>
                <c:pt idx="290">
                  <c:v>293</c:v>
                </c:pt>
                <c:pt idx="291">
                  <c:v>294</c:v>
                </c:pt>
                <c:pt idx="292">
                  <c:v>295</c:v>
                </c:pt>
                <c:pt idx="293">
                  <c:v>296</c:v>
                </c:pt>
                <c:pt idx="294">
                  <c:v>297</c:v>
                </c:pt>
                <c:pt idx="295">
                  <c:v>298</c:v>
                </c:pt>
                <c:pt idx="296">
                  <c:v>299</c:v>
                </c:pt>
                <c:pt idx="297">
                  <c:v>300</c:v>
                </c:pt>
                <c:pt idx="298">
                  <c:v>301</c:v>
                </c:pt>
                <c:pt idx="299">
                  <c:v>302</c:v>
                </c:pt>
                <c:pt idx="300">
                  <c:v>303</c:v>
                </c:pt>
                <c:pt idx="301">
                  <c:v>304</c:v>
                </c:pt>
                <c:pt idx="302">
                  <c:v>305</c:v>
                </c:pt>
                <c:pt idx="303">
                  <c:v>306</c:v>
                </c:pt>
                <c:pt idx="304">
                  <c:v>307</c:v>
                </c:pt>
                <c:pt idx="305">
                  <c:v>308</c:v>
                </c:pt>
                <c:pt idx="306">
                  <c:v>309</c:v>
                </c:pt>
                <c:pt idx="307">
                  <c:v>310</c:v>
                </c:pt>
                <c:pt idx="308">
                  <c:v>311</c:v>
                </c:pt>
                <c:pt idx="309">
                  <c:v>312</c:v>
                </c:pt>
                <c:pt idx="310">
                  <c:v>313</c:v>
                </c:pt>
                <c:pt idx="311">
                  <c:v>314</c:v>
                </c:pt>
                <c:pt idx="312">
                  <c:v>315</c:v>
                </c:pt>
                <c:pt idx="313">
                  <c:v>316</c:v>
                </c:pt>
                <c:pt idx="314">
                  <c:v>317</c:v>
                </c:pt>
                <c:pt idx="315">
                  <c:v>318</c:v>
                </c:pt>
                <c:pt idx="316">
                  <c:v>319</c:v>
                </c:pt>
                <c:pt idx="317">
                  <c:v>320</c:v>
                </c:pt>
                <c:pt idx="318">
                  <c:v>321</c:v>
                </c:pt>
                <c:pt idx="319">
                  <c:v>322</c:v>
                </c:pt>
                <c:pt idx="320">
                  <c:v>323</c:v>
                </c:pt>
                <c:pt idx="321">
                  <c:v>324</c:v>
                </c:pt>
                <c:pt idx="322">
                  <c:v>325</c:v>
                </c:pt>
                <c:pt idx="323">
                  <c:v>326</c:v>
                </c:pt>
                <c:pt idx="324">
                  <c:v>327</c:v>
                </c:pt>
                <c:pt idx="325">
                  <c:v>328</c:v>
                </c:pt>
                <c:pt idx="326">
                  <c:v>329</c:v>
                </c:pt>
                <c:pt idx="327">
                  <c:v>330</c:v>
                </c:pt>
                <c:pt idx="328">
                  <c:v>331</c:v>
                </c:pt>
                <c:pt idx="329">
                  <c:v>332</c:v>
                </c:pt>
                <c:pt idx="330">
                  <c:v>333</c:v>
                </c:pt>
                <c:pt idx="331">
                  <c:v>334</c:v>
                </c:pt>
                <c:pt idx="332">
                  <c:v>335</c:v>
                </c:pt>
                <c:pt idx="333">
                  <c:v>336</c:v>
                </c:pt>
                <c:pt idx="334">
                  <c:v>337</c:v>
                </c:pt>
                <c:pt idx="335">
                  <c:v>338</c:v>
                </c:pt>
                <c:pt idx="336">
                  <c:v>339</c:v>
                </c:pt>
                <c:pt idx="337">
                  <c:v>340</c:v>
                </c:pt>
                <c:pt idx="338">
                  <c:v>341</c:v>
                </c:pt>
                <c:pt idx="339">
                  <c:v>342</c:v>
                </c:pt>
                <c:pt idx="340">
                  <c:v>343</c:v>
                </c:pt>
                <c:pt idx="341">
                  <c:v>344</c:v>
                </c:pt>
                <c:pt idx="342">
                  <c:v>345</c:v>
                </c:pt>
                <c:pt idx="343">
                  <c:v>346</c:v>
                </c:pt>
                <c:pt idx="344">
                  <c:v>347</c:v>
                </c:pt>
                <c:pt idx="345">
                  <c:v>348</c:v>
                </c:pt>
                <c:pt idx="346">
                  <c:v>349</c:v>
                </c:pt>
                <c:pt idx="347">
                  <c:v>350</c:v>
                </c:pt>
                <c:pt idx="348">
                  <c:v>351</c:v>
                </c:pt>
                <c:pt idx="349">
                  <c:v>352</c:v>
                </c:pt>
                <c:pt idx="350">
                  <c:v>353</c:v>
                </c:pt>
                <c:pt idx="351">
                  <c:v>354</c:v>
                </c:pt>
                <c:pt idx="352">
                  <c:v>355</c:v>
                </c:pt>
                <c:pt idx="353">
                  <c:v>356</c:v>
                </c:pt>
                <c:pt idx="354">
                  <c:v>357</c:v>
                </c:pt>
                <c:pt idx="355">
                  <c:v>358</c:v>
                </c:pt>
                <c:pt idx="356">
                  <c:v>359</c:v>
                </c:pt>
                <c:pt idx="357">
                  <c:v>360</c:v>
                </c:pt>
                <c:pt idx="358">
                  <c:v>361</c:v>
                </c:pt>
                <c:pt idx="359">
                  <c:v>362</c:v>
                </c:pt>
                <c:pt idx="360">
                  <c:v>363</c:v>
                </c:pt>
                <c:pt idx="361">
                  <c:v>364</c:v>
                </c:pt>
                <c:pt idx="362">
                  <c:v>365</c:v>
                </c:pt>
                <c:pt idx="363">
                  <c:v>366</c:v>
                </c:pt>
                <c:pt idx="364">
                  <c:v>367</c:v>
                </c:pt>
                <c:pt idx="365">
                  <c:v>368</c:v>
                </c:pt>
                <c:pt idx="366">
                  <c:v>369</c:v>
                </c:pt>
                <c:pt idx="367">
                  <c:v>370</c:v>
                </c:pt>
                <c:pt idx="368">
                  <c:v>371</c:v>
                </c:pt>
                <c:pt idx="369">
                  <c:v>372</c:v>
                </c:pt>
                <c:pt idx="370">
                  <c:v>373</c:v>
                </c:pt>
                <c:pt idx="371">
                  <c:v>374</c:v>
                </c:pt>
                <c:pt idx="372">
                  <c:v>375</c:v>
                </c:pt>
                <c:pt idx="373">
                  <c:v>376</c:v>
                </c:pt>
                <c:pt idx="374">
                  <c:v>377</c:v>
                </c:pt>
                <c:pt idx="375">
                  <c:v>378</c:v>
                </c:pt>
                <c:pt idx="376">
                  <c:v>379</c:v>
                </c:pt>
                <c:pt idx="377">
                  <c:v>380</c:v>
                </c:pt>
                <c:pt idx="378">
                  <c:v>381</c:v>
                </c:pt>
                <c:pt idx="379">
                  <c:v>382</c:v>
                </c:pt>
                <c:pt idx="380">
                  <c:v>383</c:v>
                </c:pt>
                <c:pt idx="381">
                  <c:v>384</c:v>
                </c:pt>
                <c:pt idx="382">
                  <c:v>385</c:v>
                </c:pt>
                <c:pt idx="383">
                  <c:v>386</c:v>
                </c:pt>
                <c:pt idx="384">
                  <c:v>387</c:v>
                </c:pt>
                <c:pt idx="385">
                  <c:v>388</c:v>
                </c:pt>
                <c:pt idx="386">
                  <c:v>389</c:v>
                </c:pt>
                <c:pt idx="387">
                  <c:v>390</c:v>
                </c:pt>
                <c:pt idx="388">
                  <c:v>391</c:v>
                </c:pt>
                <c:pt idx="389">
                  <c:v>392</c:v>
                </c:pt>
                <c:pt idx="390">
                  <c:v>393</c:v>
                </c:pt>
                <c:pt idx="391">
                  <c:v>394</c:v>
                </c:pt>
                <c:pt idx="392">
                  <c:v>395</c:v>
                </c:pt>
                <c:pt idx="393">
                  <c:v>396</c:v>
                </c:pt>
                <c:pt idx="394">
                  <c:v>397</c:v>
                </c:pt>
                <c:pt idx="395">
                  <c:v>398</c:v>
                </c:pt>
                <c:pt idx="396">
                  <c:v>399</c:v>
                </c:pt>
                <c:pt idx="397">
                  <c:v>400</c:v>
                </c:pt>
                <c:pt idx="398">
                  <c:v>401</c:v>
                </c:pt>
                <c:pt idx="399">
                  <c:v>402</c:v>
                </c:pt>
                <c:pt idx="400">
                  <c:v>403</c:v>
                </c:pt>
                <c:pt idx="401">
                  <c:v>404</c:v>
                </c:pt>
                <c:pt idx="402">
                  <c:v>405</c:v>
                </c:pt>
                <c:pt idx="403">
                  <c:v>406</c:v>
                </c:pt>
                <c:pt idx="404">
                  <c:v>407</c:v>
                </c:pt>
                <c:pt idx="405">
                  <c:v>408</c:v>
                </c:pt>
                <c:pt idx="406">
                  <c:v>409</c:v>
                </c:pt>
                <c:pt idx="407">
                  <c:v>410</c:v>
                </c:pt>
                <c:pt idx="408">
                  <c:v>411</c:v>
                </c:pt>
                <c:pt idx="409">
                  <c:v>412</c:v>
                </c:pt>
                <c:pt idx="410">
                  <c:v>413</c:v>
                </c:pt>
                <c:pt idx="411">
                  <c:v>414</c:v>
                </c:pt>
                <c:pt idx="412">
                  <c:v>415</c:v>
                </c:pt>
                <c:pt idx="413">
                  <c:v>416</c:v>
                </c:pt>
                <c:pt idx="414">
                  <c:v>417</c:v>
                </c:pt>
                <c:pt idx="415">
                  <c:v>418</c:v>
                </c:pt>
                <c:pt idx="416">
                  <c:v>419</c:v>
                </c:pt>
                <c:pt idx="417">
                  <c:v>420</c:v>
                </c:pt>
                <c:pt idx="418">
                  <c:v>421</c:v>
                </c:pt>
                <c:pt idx="419">
                  <c:v>422</c:v>
                </c:pt>
                <c:pt idx="420">
                  <c:v>423</c:v>
                </c:pt>
                <c:pt idx="421">
                  <c:v>424</c:v>
                </c:pt>
                <c:pt idx="422">
                  <c:v>425</c:v>
                </c:pt>
                <c:pt idx="423">
                  <c:v>426</c:v>
                </c:pt>
                <c:pt idx="424">
                  <c:v>427</c:v>
                </c:pt>
                <c:pt idx="425">
                  <c:v>428</c:v>
                </c:pt>
                <c:pt idx="426">
                  <c:v>429</c:v>
                </c:pt>
                <c:pt idx="427">
                  <c:v>430</c:v>
                </c:pt>
                <c:pt idx="428">
                  <c:v>431</c:v>
                </c:pt>
                <c:pt idx="429">
                  <c:v>432</c:v>
                </c:pt>
                <c:pt idx="430">
                  <c:v>433</c:v>
                </c:pt>
                <c:pt idx="431">
                  <c:v>434</c:v>
                </c:pt>
                <c:pt idx="432">
                  <c:v>435</c:v>
                </c:pt>
                <c:pt idx="433">
                  <c:v>436</c:v>
                </c:pt>
                <c:pt idx="434">
                  <c:v>437</c:v>
                </c:pt>
                <c:pt idx="435">
                  <c:v>438</c:v>
                </c:pt>
                <c:pt idx="436">
                  <c:v>439</c:v>
                </c:pt>
                <c:pt idx="437">
                  <c:v>440</c:v>
                </c:pt>
                <c:pt idx="438">
                  <c:v>441</c:v>
                </c:pt>
                <c:pt idx="439">
                  <c:v>442</c:v>
                </c:pt>
                <c:pt idx="440">
                  <c:v>443</c:v>
                </c:pt>
                <c:pt idx="441">
                  <c:v>444</c:v>
                </c:pt>
                <c:pt idx="442">
                  <c:v>445</c:v>
                </c:pt>
                <c:pt idx="443">
                  <c:v>446</c:v>
                </c:pt>
                <c:pt idx="444">
                  <c:v>447</c:v>
                </c:pt>
                <c:pt idx="445">
                  <c:v>448</c:v>
                </c:pt>
                <c:pt idx="446">
                  <c:v>449</c:v>
                </c:pt>
                <c:pt idx="447">
                  <c:v>450</c:v>
                </c:pt>
                <c:pt idx="448">
                  <c:v>451</c:v>
                </c:pt>
                <c:pt idx="449">
                  <c:v>452</c:v>
                </c:pt>
                <c:pt idx="450">
                  <c:v>453</c:v>
                </c:pt>
                <c:pt idx="451">
                  <c:v>454</c:v>
                </c:pt>
                <c:pt idx="452">
                  <c:v>455</c:v>
                </c:pt>
                <c:pt idx="453">
                  <c:v>456</c:v>
                </c:pt>
                <c:pt idx="454">
                  <c:v>457</c:v>
                </c:pt>
                <c:pt idx="455">
                  <c:v>458</c:v>
                </c:pt>
                <c:pt idx="456">
                  <c:v>459</c:v>
                </c:pt>
                <c:pt idx="457">
                  <c:v>460</c:v>
                </c:pt>
                <c:pt idx="458">
                  <c:v>461</c:v>
                </c:pt>
                <c:pt idx="459">
                  <c:v>462</c:v>
                </c:pt>
                <c:pt idx="460">
                  <c:v>463</c:v>
                </c:pt>
                <c:pt idx="461">
                  <c:v>464</c:v>
                </c:pt>
                <c:pt idx="462">
                  <c:v>465</c:v>
                </c:pt>
                <c:pt idx="463">
                  <c:v>466</c:v>
                </c:pt>
                <c:pt idx="464">
                  <c:v>467</c:v>
                </c:pt>
                <c:pt idx="465">
                  <c:v>468</c:v>
                </c:pt>
                <c:pt idx="466">
                  <c:v>469</c:v>
                </c:pt>
                <c:pt idx="467">
                  <c:v>470</c:v>
                </c:pt>
                <c:pt idx="468">
                  <c:v>471</c:v>
                </c:pt>
                <c:pt idx="469">
                  <c:v>472</c:v>
                </c:pt>
                <c:pt idx="470">
                  <c:v>473</c:v>
                </c:pt>
                <c:pt idx="471">
                  <c:v>474</c:v>
                </c:pt>
                <c:pt idx="472">
                  <c:v>475</c:v>
                </c:pt>
                <c:pt idx="473">
                  <c:v>476</c:v>
                </c:pt>
                <c:pt idx="474">
                  <c:v>477</c:v>
                </c:pt>
                <c:pt idx="475">
                  <c:v>478</c:v>
                </c:pt>
                <c:pt idx="476">
                  <c:v>479</c:v>
                </c:pt>
                <c:pt idx="477">
                  <c:v>480</c:v>
                </c:pt>
                <c:pt idx="478">
                  <c:v>481</c:v>
                </c:pt>
                <c:pt idx="479">
                  <c:v>482</c:v>
                </c:pt>
                <c:pt idx="480">
                  <c:v>483</c:v>
                </c:pt>
                <c:pt idx="481">
                  <c:v>484</c:v>
                </c:pt>
                <c:pt idx="482">
                  <c:v>485</c:v>
                </c:pt>
                <c:pt idx="483">
                  <c:v>486</c:v>
                </c:pt>
                <c:pt idx="484">
                  <c:v>487</c:v>
                </c:pt>
                <c:pt idx="485">
                  <c:v>488</c:v>
                </c:pt>
                <c:pt idx="486">
                  <c:v>489</c:v>
                </c:pt>
                <c:pt idx="487">
                  <c:v>490</c:v>
                </c:pt>
                <c:pt idx="488">
                  <c:v>491</c:v>
                </c:pt>
                <c:pt idx="489">
                  <c:v>492</c:v>
                </c:pt>
                <c:pt idx="490">
                  <c:v>493</c:v>
                </c:pt>
                <c:pt idx="491">
                  <c:v>494</c:v>
                </c:pt>
                <c:pt idx="492">
                  <c:v>495</c:v>
                </c:pt>
                <c:pt idx="493">
                  <c:v>496</c:v>
                </c:pt>
                <c:pt idx="494">
                  <c:v>497</c:v>
                </c:pt>
                <c:pt idx="495">
                  <c:v>498</c:v>
                </c:pt>
                <c:pt idx="496">
                  <c:v>499</c:v>
                </c:pt>
                <c:pt idx="497">
                  <c:v>500</c:v>
                </c:pt>
                <c:pt idx="498">
                  <c:v>501</c:v>
                </c:pt>
                <c:pt idx="499">
                  <c:v>502</c:v>
                </c:pt>
                <c:pt idx="500">
                  <c:v>503</c:v>
                </c:pt>
                <c:pt idx="501">
                  <c:v>504</c:v>
                </c:pt>
                <c:pt idx="502">
                  <c:v>505</c:v>
                </c:pt>
                <c:pt idx="503">
                  <c:v>506</c:v>
                </c:pt>
                <c:pt idx="504">
                  <c:v>507</c:v>
                </c:pt>
                <c:pt idx="505">
                  <c:v>508</c:v>
                </c:pt>
                <c:pt idx="506">
                  <c:v>509</c:v>
                </c:pt>
                <c:pt idx="507">
                  <c:v>510</c:v>
                </c:pt>
                <c:pt idx="508">
                  <c:v>511</c:v>
                </c:pt>
                <c:pt idx="509">
                  <c:v>512</c:v>
                </c:pt>
                <c:pt idx="510">
                  <c:v>513</c:v>
                </c:pt>
                <c:pt idx="511">
                  <c:v>514</c:v>
                </c:pt>
                <c:pt idx="512">
                  <c:v>515</c:v>
                </c:pt>
                <c:pt idx="513">
                  <c:v>516</c:v>
                </c:pt>
                <c:pt idx="514">
                  <c:v>517</c:v>
                </c:pt>
                <c:pt idx="515">
                  <c:v>518</c:v>
                </c:pt>
                <c:pt idx="516">
                  <c:v>519</c:v>
                </c:pt>
                <c:pt idx="517">
                  <c:v>520</c:v>
                </c:pt>
                <c:pt idx="518">
                  <c:v>521</c:v>
                </c:pt>
                <c:pt idx="519">
                  <c:v>522</c:v>
                </c:pt>
                <c:pt idx="520">
                  <c:v>523</c:v>
                </c:pt>
                <c:pt idx="521">
                  <c:v>524</c:v>
                </c:pt>
                <c:pt idx="522">
                  <c:v>525</c:v>
                </c:pt>
                <c:pt idx="523">
                  <c:v>526</c:v>
                </c:pt>
                <c:pt idx="524">
                  <c:v>527</c:v>
                </c:pt>
                <c:pt idx="525">
                  <c:v>528</c:v>
                </c:pt>
                <c:pt idx="526">
                  <c:v>529</c:v>
                </c:pt>
                <c:pt idx="527">
                  <c:v>530</c:v>
                </c:pt>
                <c:pt idx="528">
                  <c:v>531</c:v>
                </c:pt>
                <c:pt idx="529">
                  <c:v>532</c:v>
                </c:pt>
                <c:pt idx="530">
                  <c:v>533</c:v>
                </c:pt>
                <c:pt idx="531">
                  <c:v>534</c:v>
                </c:pt>
                <c:pt idx="532">
                  <c:v>535</c:v>
                </c:pt>
                <c:pt idx="533">
                  <c:v>536</c:v>
                </c:pt>
                <c:pt idx="534">
                  <c:v>537</c:v>
                </c:pt>
                <c:pt idx="535">
                  <c:v>538</c:v>
                </c:pt>
                <c:pt idx="536">
                  <c:v>539</c:v>
                </c:pt>
                <c:pt idx="537">
                  <c:v>540</c:v>
                </c:pt>
                <c:pt idx="538">
                  <c:v>541</c:v>
                </c:pt>
                <c:pt idx="539">
                  <c:v>542</c:v>
                </c:pt>
                <c:pt idx="540">
                  <c:v>543</c:v>
                </c:pt>
                <c:pt idx="541">
                  <c:v>544</c:v>
                </c:pt>
                <c:pt idx="542">
                  <c:v>545</c:v>
                </c:pt>
                <c:pt idx="543">
                  <c:v>546</c:v>
                </c:pt>
                <c:pt idx="544">
                  <c:v>547</c:v>
                </c:pt>
                <c:pt idx="545">
                  <c:v>548</c:v>
                </c:pt>
                <c:pt idx="546">
                  <c:v>549</c:v>
                </c:pt>
                <c:pt idx="547">
                  <c:v>550</c:v>
                </c:pt>
                <c:pt idx="548">
                  <c:v>551</c:v>
                </c:pt>
                <c:pt idx="549">
                  <c:v>552</c:v>
                </c:pt>
                <c:pt idx="550">
                  <c:v>553</c:v>
                </c:pt>
                <c:pt idx="551">
                  <c:v>554</c:v>
                </c:pt>
                <c:pt idx="552">
                  <c:v>555</c:v>
                </c:pt>
                <c:pt idx="553">
                  <c:v>556</c:v>
                </c:pt>
                <c:pt idx="554">
                  <c:v>557</c:v>
                </c:pt>
                <c:pt idx="555">
                  <c:v>558</c:v>
                </c:pt>
                <c:pt idx="556">
                  <c:v>559</c:v>
                </c:pt>
                <c:pt idx="557">
                  <c:v>560</c:v>
                </c:pt>
                <c:pt idx="558">
                  <c:v>561</c:v>
                </c:pt>
                <c:pt idx="559">
                  <c:v>562</c:v>
                </c:pt>
                <c:pt idx="560">
                  <c:v>563</c:v>
                </c:pt>
                <c:pt idx="561">
                  <c:v>564</c:v>
                </c:pt>
                <c:pt idx="562">
                  <c:v>565</c:v>
                </c:pt>
                <c:pt idx="563">
                  <c:v>566</c:v>
                </c:pt>
                <c:pt idx="564">
                  <c:v>567</c:v>
                </c:pt>
                <c:pt idx="565">
                  <c:v>568</c:v>
                </c:pt>
                <c:pt idx="566">
                  <c:v>569</c:v>
                </c:pt>
                <c:pt idx="567">
                  <c:v>570</c:v>
                </c:pt>
                <c:pt idx="568">
                  <c:v>571</c:v>
                </c:pt>
                <c:pt idx="569">
                  <c:v>572</c:v>
                </c:pt>
                <c:pt idx="570">
                  <c:v>573</c:v>
                </c:pt>
                <c:pt idx="571">
                  <c:v>574</c:v>
                </c:pt>
                <c:pt idx="572">
                  <c:v>575</c:v>
                </c:pt>
                <c:pt idx="573">
                  <c:v>576</c:v>
                </c:pt>
                <c:pt idx="574">
                  <c:v>577</c:v>
                </c:pt>
                <c:pt idx="575">
                  <c:v>578</c:v>
                </c:pt>
                <c:pt idx="576">
                  <c:v>579</c:v>
                </c:pt>
                <c:pt idx="577">
                  <c:v>580</c:v>
                </c:pt>
                <c:pt idx="578">
                  <c:v>581</c:v>
                </c:pt>
                <c:pt idx="579">
                  <c:v>582</c:v>
                </c:pt>
                <c:pt idx="580">
                  <c:v>583</c:v>
                </c:pt>
                <c:pt idx="581">
                  <c:v>584</c:v>
                </c:pt>
                <c:pt idx="582">
                  <c:v>585</c:v>
                </c:pt>
                <c:pt idx="583">
                  <c:v>586</c:v>
                </c:pt>
                <c:pt idx="584">
                  <c:v>587</c:v>
                </c:pt>
                <c:pt idx="585">
                  <c:v>588</c:v>
                </c:pt>
                <c:pt idx="586">
                  <c:v>589</c:v>
                </c:pt>
                <c:pt idx="587">
                  <c:v>590</c:v>
                </c:pt>
                <c:pt idx="588">
                  <c:v>591</c:v>
                </c:pt>
                <c:pt idx="589">
                  <c:v>592</c:v>
                </c:pt>
                <c:pt idx="590">
                  <c:v>593</c:v>
                </c:pt>
                <c:pt idx="591">
                  <c:v>594</c:v>
                </c:pt>
                <c:pt idx="592">
                  <c:v>595</c:v>
                </c:pt>
                <c:pt idx="593">
                  <c:v>596</c:v>
                </c:pt>
                <c:pt idx="594">
                  <c:v>597</c:v>
                </c:pt>
                <c:pt idx="595">
                  <c:v>598</c:v>
                </c:pt>
                <c:pt idx="596">
                  <c:v>599</c:v>
                </c:pt>
                <c:pt idx="597">
                  <c:v>600</c:v>
                </c:pt>
                <c:pt idx="598">
                  <c:v>601</c:v>
                </c:pt>
                <c:pt idx="599">
                  <c:v>602</c:v>
                </c:pt>
                <c:pt idx="600">
                  <c:v>603</c:v>
                </c:pt>
                <c:pt idx="601">
                  <c:v>604</c:v>
                </c:pt>
                <c:pt idx="602">
                  <c:v>605</c:v>
                </c:pt>
                <c:pt idx="603">
                  <c:v>606</c:v>
                </c:pt>
                <c:pt idx="604">
                  <c:v>607</c:v>
                </c:pt>
                <c:pt idx="605">
                  <c:v>608</c:v>
                </c:pt>
                <c:pt idx="606">
                  <c:v>609</c:v>
                </c:pt>
                <c:pt idx="607">
                  <c:v>610</c:v>
                </c:pt>
                <c:pt idx="608">
                  <c:v>611</c:v>
                </c:pt>
                <c:pt idx="609">
                  <c:v>612</c:v>
                </c:pt>
                <c:pt idx="610">
                  <c:v>613</c:v>
                </c:pt>
                <c:pt idx="611">
                  <c:v>614</c:v>
                </c:pt>
                <c:pt idx="612">
                  <c:v>615</c:v>
                </c:pt>
                <c:pt idx="613">
                  <c:v>616</c:v>
                </c:pt>
                <c:pt idx="614">
                  <c:v>617</c:v>
                </c:pt>
                <c:pt idx="615">
                  <c:v>618</c:v>
                </c:pt>
                <c:pt idx="616">
                  <c:v>619</c:v>
                </c:pt>
                <c:pt idx="617">
                  <c:v>620</c:v>
                </c:pt>
                <c:pt idx="618">
                  <c:v>621</c:v>
                </c:pt>
                <c:pt idx="619">
                  <c:v>622</c:v>
                </c:pt>
                <c:pt idx="620">
                  <c:v>623</c:v>
                </c:pt>
                <c:pt idx="621">
                  <c:v>624</c:v>
                </c:pt>
                <c:pt idx="622">
                  <c:v>625</c:v>
                </c:pt>
                <c:pt idx="623">
                  <c:v>626</c:v>
                </c:pt>
                <c:pt idx="624">
                  <c:v>627</c:v>
                </c:pt>
                <c:pt idx="625">
                  <c:v>628</c:v>
                </c:pt>
                <c:pt idx="626">
                  <c:v>629</c:v>
                </c:pt>
                <c:pt idx="627">
                  <c:v>630</c:v>
                </c:pt>
                <c:pt idx="628">
                  <c:v>631</c:v>
                </c:pt>
                <c:pt idx="629">
                  <c:v>632</c:v>
                </c:pt>
                <c:pt idx="630">
                  <c:v>633</c:v>
                </c:pt>
                <c:pt idx="631">
                  <c:v>634</c:v>
                </c:pt>
                <c:pt idx="632">
                  <c:v>635</c:v>
                </c:pt>
                <c:pt idx="633">
                  <c:v>636</c:v>
                </c:pt>
                <c:pt idx="634">
                  <c:v>637</c:v>
                </c:pt>
                <c:pt idx="635">
                  <c:v>638</c:v>
                </c:pt>
                <c:pt idx="636">
                  <c:v>639</c:v>
                </c:pt>
                <c:pt idx="637">
                  <c:v>640</c:v>
                </c:pt>
                <c:pt idx="638">
                  <c:v>641</c:v>
                </c:pt>
                <c:pt idx="639">
                  <c:v>642</c:v>
                </c:pt>
                <c:pt idx="640">
                  <c:v>643</c:v>
                </c:pt>
                <c:pt idx="641">
                  <c:v>644</c:v>
                </c:pt>
                <c:pt idx="642">
                  <c:v>645</c:v>
                </c:pt>
                <c:pt idx="643">
                  <c:v>646</c:v>
                </c:pt>
                <c:pt idx="644">
                  <c:v>647</c:v>
                </c:pt>
                <c:pt idx="645">
                  <c:v>648</c:v>
                </c:pt>
                <c:pt idx="646">
                  <c:v>649</c:v>
                </c:pt>
                <c:pt idx="647">
                  <c:v>650</c:v>
                </c:pt>
                <c:pt idx="648">
                  <c:v>651</c:v>
                </c:pt>
                <c:pt idx="649">
                  <c:v>652</c:v>
                </c:pt>
                <c:pt idx="650">
                  <c:v>653</c:v>
                </c:pt>
                <c:pt idx="651">
                  <c:v>654</c:v>
                </c:pt>
                <c:pt idx="652">
                  <c:v>655</c:v>
                </c:pt>
                <c:pt idx="653">
                  <c:v>656</c:v>
                </c:pt>
                <c:pt idx="654">
                  <c:v>657</c:v>
                </c:pt>
                <c:pt idx="655">
                  <c:v>658</c:v>
                </c:pt>
                <c:pt idx="656">
                  <c:v>659</c:v>
                </c:pt>
                <c:pt idx="657">
                  <c:v>660</c:v>
                </c:pt>
                <c:pt idx="658">
                  <c:v>661</c:v>
                </c:pt>
                <c:pt idx="659">
                  <c:v>662</c:v>
                </c:pt>
                <c:pt idx="660">
                  <c:v>663</c:v>
                </c:pt>
                <c:pt idx="661">
                  <c:v>664</c:v>
                </c:pt>
                <c:pt idx="662">
                  <c:v>665</c:v>
                </c:pt>
                <c:pt idx="663">
                  <c:v>666</c:v>
                </c:pt>
                <c:pt idx="664">
                  <c:v>667</c:v>
                </c:pt>
                <c:pt idx="665">
                  <c:v>668</c:v>
                </c:pt>
                <c:pt idx="666">
                  <c:v>669</c:v>
                </c:pt>
                <c:pt idx="667">
                  <c:v>670</c:v>
                </c:pt>
                <c:pt idx="668">
                  <c:v>671</c:v>
                </c:pt>
                <c:pt idx="669">
                  <c:v>672</c:v>
                </c:pt>
                <c:pt idx="670">
                  <c:v>673</c:v>
                </c:pt>
                <c:pt idx="671">
                  <c:v>674</c:v>
                </c:pt>
                <c:pt idx="672">
                  <c:v>675</c:v>
                </c:pt>
                <c:pt idx="673">
                  <c:v>676</c:v>
                </c:pt>
                <c:pt idx="674">
                  <c:v>677</c:v>
                </c:pt>
                <c:pt idx="675">
                  <c:v>678</c:v>
                </c:pt>
                <c:pt idx="676">
                  <c:v>679</c:v>
                </c:pt>
                <c:pt idx="677">
                  <c:v>680</c:v>
                </c:pt>
                <c:pt idx="678">
                  <c:v>681</c:v>
                </c:pt>
                <c:pt idx="679">
                  <c:v>682</c:v>
                </c:pt>
                <c:pt idx="680">
                  <c:v>683</c:v>
                </c:pt>
                <c:pt idx="681">
                  <c:v>684</c:v>
                </c:pt>
                <c:pt idx="682">
                  <c:v>685</c:v>
                </c:pt>
                <c:pt idx="683">
                  <c:v>686</c:v>
                </c:pt>
                <c:pt idx="684">
                  <c:v>687</c:v>
                </c:pt>
                <c:pt idx="685">
                  <c:v>688</c:v>
                </c:pt>
                <c:pt idx="686">
                  <c:v>689</c:v>
                </c:pt>
                <c:pt idx="687">
                  <c:v>690</c:v>
                </c:pt>
                <c:pt idx="688">
                  <c:v>691</c:v>
                </c:pt>
                <c:pt idx="689">
                  <c:v>692</c:v>
                </c:pt>
                <c:pt idx="690">
                  <c:v>693</c:v>
                </c:pt>
                <c:pt idx="691">
                  <c:v>694</c:v>
                </c:pt>
                <c:pt idx="692">
                  <c:v>695</c:v>
                </c:pt>
                <c:pt idx="693">
                  <c:v>696</c:v>
                </c:pt>
                <c:pt idx="694">
                  <c:v>697</c:v>
                </c:pt>
                <c:pt idx="695">
                  <c:v>698</c:v>
                </c:pt>
                <c:pt idx="696">
                  <c:v>699</c:v>
                </c:pt>
                <c:pt idx="697">
                  <c:v>700</c:v>
                </c:pt>
                <c:pt idx="698">
                  <c:v>701</c:v>
                </c:pt>
                <c:pt idx="699">
                  <c:v>702</c:v>
                </c:pt>
                <c:pt idx="700">
                  <c:v>703</c:v>
                </c:pt>
                <c:pt idx="701">
                  <c:v>704</c:v>
                </c:pt>
                <c:pt idx="702">
                  <c:v>705</c:v>
                </c:pt>
                <c:pt idx="703">
                  <c:v>706</c:v>
                </c:pt>
                <c:pt idx="704">
                  <c:v>707</c:v>
                </c:pt>
                <c:pt idx="705">
                  <c:v>708</c:v>
                </c:pt>
                <c:pt idx="706">
                  <c:v>709</c:v>
                </c:pt>
                <c:pt idx="707">
                  <c:v>710</c:v>
                </c:pt>
                <c:pt idx="708">
                  <c:v>711</c:v>
                </c:pt>
                <c:pt idx="709">
                  <c:v>712</c:v>
                </c:pt>
                <c:pt idx="710">
                  <c:v>713</c:v>
                </c:pt>
                <c:pt idx="711">
                  <c:v>714</c:v>
                </c:pt>
                <c:pt idx="712">
                  <c:v>715</c:v>
                </c:pt>
                <c:pt idx="713">
                  <c:v>716</c:v>
                </c:pt>
                <c:pt idx="714">
                  <c:v>717</c:v>
                </c:pt>
                <c:pt idx="715">
                  <c:v>718</c:v>
                </c:pt>
                <c:pt idx="716">
                  <c:v>719</c:v>
                </c:pt>
                <c:pt idx="717">
                  <c:v>720</c:v>
                </c:pt>
                <c:pt idx="718">
                  <c:v>721</c:v>
                </c:pt>
                <c:pt idx="719">
                  <c:v>722</c:v>
                </c:pt>
                <c:pt idx="720">
                  <c:v>723</c:v>
                </c:pt>
                <c:pt idx="721">
                  <c:v>724</c:v>
                </c:pt>
                <c:pt idx="722">
                  <c:v>725</c:v>
                </c:pt>
                <c:pt idx="723">
                  <c:v>726</c:v>
                </c:pt>
                <c:pt idx="724">
                  <c:v>727</c:v>
                </c:pt>
                <c:pt idx="725">
                  <c:v>728</c:v>
                </c:pt>
                <c:pt idx="726">
                  <c:v>729</c:v>
                </c:pt>
                <c:pt idx="727">
                  <c:v>730</c:v>
                </c:pt>
                <c:pt idx="728">
                  <c:v>731</c:v>
                </c:pt>
                <c:pt idx="729">
                  <c:v>732</c:v>
                </c:pt>
                <c:pt idx="730">
                  <c:v>733</c:v>
                </c:pt>
                <c:pt idx="731">
                  <c:v>734</c:v>
                </c:pt>
                <c:pt idx="732">
                  <c:v>735</c:v>
                </c:pt>
                <c:pt idx="733">
                  <c:v>736</c:v>
                </c:pt>
                <c:pt idx="734">
                  <c:v>737</c:v>
                </c:pt>
                <c:pt idx="735">
                  <c:v>738</c:v>
                </c:pt>
                <c:pt idx="736">
                  <c:v>739</c:v>
                </c:pt>
                <c:pt idx="737">
                  <c:v>740</c:v>
                </c:pt>
                <c:pt idx="738">
                  <c:v>741</c:v>
                </c:pt>
                <c:pt idx="739">
                  <c:v>742</c:v>
                </c:pt>
                <c:pt idx="740">
                  <c:v>743</c:v>
                </c:pt>
                <c:pt idx="741">
                  <c:v>744</c:v>
                </c:pt>
                <c:pt idx="742">
                  <c:v>745</c:v>
                </c:pt>
                <c:pt idx="743">
                  <c:v>746</c:v>
                </c:pt>
                <c:pt idx="744">
                  <c:v>747</c:v>
                </c:pt>
                <c:pt idx="745">
                  <c:v>748</c:v>
                </c:pt>
                <c:pt idx="746">
                  <c:v>749</c:v>
                </c:pt>
                <c:pt idx="747">
                  <c:v>750</c:v>
                </c:pt>
              </c:numCache>
            </c:numRef>
          </c:xVal>
          <c:yVal>
            <c:numRef>
              <c:f>Sheet1!$D$1:$D$748</c:f>
              <c:numCache>
                <c:formatCode>0.00E+00</c:formatCode>
                <c:ptCount val="748"/>
                <c:pt idx="0">
                  <c:v>5.4390000000000001</c:v>
                </c:pt>
                <c:pt idx="1">
                  <c:v>12.06</c:v>
                </c:pt>
                <c:pt idx="2">
                  <c:v>16.12</c:v>
                </c:pt>
                <c:pt idx="3">
                  <c:v>19.309999999999999</c:v>
                </c:pt>
                <c:pt idx="4">
                  <c:v>22.51</c:v>
                </c:pt>
                <c:pt idx="5">
                  <c:v>24.82</c:v>
                </c:pt>
                <c:pt idx="6">
                  <c:v>27.12</c:v>
                </c:pt>
                <c:pt idx="7">
                  <c:v>28.49</c:v>
                </c:pt>
                <c:pt idx="8">
                  <c:v>30.8</c:v>
                </c:pt>
                <c:pt idx="9">
                  <c:v>32.15</c:v>
                </c:pt>
                <c:pt idx="10">
                  <c:v>33.49</c:v>
                </c:pt>
                <c:pt idx="11">
                  <c:v>34.83</c:v>
                </c:pt>
                <c:pt idx="12">
                  <c:v>36.159999999999997</c:v>
                </c:pt>
                <c:pt idx="13">
                  <c:v>37.49</c:v>
                </c:pt>
                <c:pt idx="14">
                  <c:v>37.74</c:v>
                </c:pt>
                <c:pt idx="15">
                  <c:v>36.92</c:v>
                </c:pt>
                <c:pt idx="16">
                  <c:v>36.08</c:v>
                </c:pt>
                <c:pt idx="17">
                  <c:v>35.26</c:v>
                </c:pt>
                <c:pt idx="18">
                  <c:v>34.44</c:v>
                </c:pt>
                <c:pt idx="19">
                  <c:v>33.64</c:v>
                </c:pt>
                <c:pt idx="20">
                  <c:v>32.869999999999997</c:v>
                </c:pt>
                <c:pt idx="21">
                  <c:v>32.119999999999997</c:v>
                </c:pt>
                <c:pt idx="22">
                  <c:v>31.39</c:v>
                </c:pt>
                <c:pt idx="23">
                  <c:v>30.69</c:v>
                </c:pt>
                <c:pt idx="24">
                  <c:v>30.02</c:v>
                </c:pt>
                <c:pt idx="25">
                  <c:v>29.37</c:v>
                </c:pt>
                <c:pt idx="26">
                  <c:v>28.75</c:v>
                </c:pt>
                <c:pt idx="27">
                  <c:v>28.14</c:v>
                </c:pt>
                <c:pt idx="28">
                  <c:v>27.56</c:v>
                </c:pt>
                <c:pt idx="29">
                  <c:v>26.99</c:v>
                </c:pt>
                <c:pt idx="30">
                  <c:v>26.45</c:v>
                </c:pt>
                <c:pt idx="31">
                  <c:v>25.92</c:v>
                </c:pt>
                <c:pt idx="32">
                  <c:v>25.41</c:v>
                </c:pt>
                <c:pt idx="33">
                  <c:v>24.91</c:v>
                </c:pt>
                <c:pt idx="34">
                  <c:v>24.43</c:v>
                </c:pt>
                <c:pt idx="35">
                  <c:v>23.97</c:v>
                </c:pt>
                <c:pt idx="36">
                  <c:v>23.51</c:v>
                </c:pt>
                <c:pt idx="37">
                  <c:v>23.07</c:v>
                </c:pt>
                <c:pt idx="38">
                  <c:v>22.65</c:v>
                </c:pt>
                <c:pt idx="39">
                  <c:v>22.23</c:v>
                </c:pt>
                <c:pt idx="40">
                  <c:v>21.83</c:v>
                </c:pt>
                <c:pt idx="41">
                  <c:v>21.43</c:v>
                </c:pt>
                <c:pt idx="42">
                  <c:v>21.05</c:v>
                </c:pt>
                <c:pt idx="43">
                  <c:v>20.68</c:v>
                </c:pt>
                <c:pt idx="44">
                  <c:v>20.32</c:v>
                </c:pt>
                <c:pt idx="45">
                  <c:v>19.96</c:v>
                </c:pt>
                <c:pt idx="46">
                  <c:v>19.62</c:v>
                </c:pt>
                <c:pt idx="47">
                  <c:v>19.29</c:v>
                </c:pt>
                <c:pt idx="48">
                  <c:v>18.97</c:v>
                </c:pt>
                <c:pt idx="49">
                  <c:v>18.649999999999999</c:v>
                </c:pt>
                <c:pt idx="50">
                  <c:v>18.350000000000001</c:v>
                </c:pt>
                <c:pt idx="51">
                  <c:v>18.05</c:v>
                </c:pt>
                <c:pt idx="52">
                  <c:v>17.77</c:v>
                </c:pt>
                <c:pt idx="53">
                  <c:v>17.489999999999998</c:v>
                </c:pt>
                <c:pt idx="54">
                  <c:v>17.22</c:v>
                </c:pt>
                <c:pt idx="55">
                  <c:v>16.96</c:v>
                </c:pt>
                <c:pt idx="56">
                  <c:v>16.72</c:v>
                </c:pt>
                <c:pt idx="57">
                  <c:v>16.48</c:v>
                </c:pt>
                <c:pt idx="58">
                  <c:v>16.25</c:v>
                </c:pt>
                <c:pt idx="59">
                  <c:v>16.03</c:v>
                </c:pt>
                <c:pt idx="60">
                  <c:v>15.82</c:v>
                </c:pt>
                <c:pt idx="61">
                  <c:v>15.62</c:v>
                </c:pt>
                <c:pt idx="62">
                  <c:v>15.42</c:v>
                </c:pt>
                <c:pt idx="63">
                  <c:v>15.24</c:v>
                </c:pt>
                <c:pt idx="64">
                  <c:v>15.06</c:v>
                </c:pt>
                <c:pt idx="65">
                  <c:v>14.89</c:v>
                </c:pt>
                <c:pt idx="66">
                  <c:v>14.72</c:v>
                </c:pt>
                <c:pt idx="67">
                  <c:v>14.56</c:v>
                </c:pt>
                <c:pt idx="68">
                  <c:v>14.41</c:v>
                </c:pt>
                <c:pt idx="69">
                  <c:v>14.26</c:v>
                </c:pt>
                <c:pt idx="70">
                  <c:v>14.12</c:v>
                </c:pt>
                <c:pt idx="71">
                  <c:v>13.98</c:v>
                </c:pt>
                <c:pt idx="72">
                  <c:v>13.84</c:v>
                </c:pt>
                <c:pt idx="73">
                  <c:v>13.71</c:v>
                </c:pt>
                <c:pt idx="74">
                  <c:v>13.58</c:v>
                </c:pt>
                <c:pt idx="75">
                  <c:v>13.46</c:v>
                </c:pt>
                <c:pt idx="76">
                  <c:v>13.34</c:v>
                </c:pt>
                <c:pt idx="77">
                  <c:v>13.22</c:v>
                </c:pt>
                <c:pt idx="78">
                  <c:v>13.1</c:v>
                </c:pt>
                <c:pt idx="79">
                  <c:v>12.99</c:v>
                </c:pt>
                <c:pt idx="80">
                  <c:v>12.88</c:v>
                </c:pt>
                <c:pt idx="81">
                  <c:v>12.77</c:v>
                </c:pt>
                <c:pt idx="82">
                  <c:v>12.66</c:v>
                </c:pt>
                <c:pt idx="83">
                  <c:v>12.56</c:v>
                </c:pt>
                <c:pt idx="84">
                  <c:v>12.46</c:v>
                </c:pt>
                <c:pt idx="85">
                  <c:v>12.36</c:v>
                </c:pt>
                <c:pt idx="86">
                  <c:v>12.26</c:v>
                </c:pt>
                <c:pt idx="87">
                  <c:v>12.17</c:v>
                </c:pt>
                <c:pt idx="88">
                  <c:v>12.08</c:v>
                </c:pt>
                <c:pt idx="89">
                  <c:v>11.99</c:v>
                </c:pt>
                <c:pt idx="90">
                  <c:v>11.9</c:v>
                </c:pt>
                <c:pt idx="91">
                  <c:v>11.81</c:v>
                </c:pt>
                <c:pt idx="92">
                  <c:v>11.72</c:v>
                </c:pt>
                <c:pt idx="93">
                  <c:v>11.63</c:v>
                </c:pt>
                <c:pt idx="94">
                  <c:v>11.55</c:v>
                </c:pt>
                <c:pt idx="95">
                  <c:v>11.46</c:v>
                </c:pt>
                <c:pt idx="96">
                  <c:v>11.38</c:v>
                </c:pt>
                <c:pt idx="97">
                  <c:v>11.3</c:v>
                </c:pt>
                <c:pt idx="98">
                  <c:v>11.22</c:v>
                </c:pt>
                <c:pt idx="99">
                  <c:v>11.14</c:v>
                </c:pt>
                <c:pt idx="100">
                  <c:v>11.06</c:v>
                </c:pt>
                <c:pt idx="101">
                  <c:v>10.98</c:v>
                </c:pt>
                <c:pt idx="102">
                  <c:v>10.9</c:v>
                </c:pt>
                <c:pt idx="103">
                  <c:v>10.83</c:v>
                </c:pt>
                <c:pt idx="104">
                  <c:v>10.75</c:v>
                </c:pt>
                <c:pt idx="105">
                  <c:v>10.68</c:v>
                </c:pt>
                <c:pt idx="106">
                  <c:v>10.6</c:v>
                </c:pt>
                <c:pt idx="107">
                  <c:v>10.53</c:v>
                </c:pt>
                <c:pt idx="108">
                  <c:v>10.46</c:v>
                </c:pt>
                <c:pt idx="109">
                  <c:v>10.39</c:v>
                </c:pt>
                <c:pt idx="110">
                  <c:v>10.32</c:v>
                </c:pt>
                <c:pt idx="111">
                  <c:v>10.25</c:v>
                </c:pt>
                <c:pt idx="112">
                  <c:v>10.18</c:v>
                </c:pt>
                <c:pt idx="113">
                  <c:v>10.11</c:v>
                </c:pt>
                <c:pt idx="114">
                  <c:v>10.039999999999999</c:v>
                </c:pt>
                <c:pt idx="115">
                  <c:v>9.9749999999999996</c:v>
                </c:pt>
                <c:pt idx="116">
                  <c:v>9.9079999999999995</c:v>
                </c:pt>
                <c:pt idx="117">
                  <c:v>9.8420000000000005</c:v>
                </c:pt>
                <c:pt idx="118">
                  <c:v>9.7769999999999992</c:v>
                </c:pt>
                <c:pt idx="119">
                  <c:v>9.7119999999999997</c:v>
                </c:pt>
                <c:pt idx="120">
                  <c:v>9.6470000000000002</c:v>
                </c:pt>
                <c:pt idx="121">
                  <c:v>9.5839999999999996</c:v>
                </c:pt>
                <c:pt idx="122">
                  <c:v>9.52</c:v>
                </c:pt>
                <c:pt idx="123">
                  <c:v>9.4570000000000007</c:v>
                </c:pt>
                <c:pt idx="124">
                  <c:v>9.3949999999999996</c:v>
                </c:pt>
                <c:pt idx="125">
                  <c:v>9.3330000000000002</c:v>
                </c:pt>
                <c:pt idx="126">
                  <c:v>9.2720000000000002</c:v>
                </c:pt>
                <c:pt idx="127">
                  <c:v>9.2110000000000003</c:v>
                </c:pt>
                <c:pt idx="128">
                  <c:v>9.1509999999999998</c:v>
                </c:pt>
                <c:pt idx="129">
                  <c:v>9.09</c:v>
                </c:pt>
                <c:pt idx="130">
                  <c:v>9.0310000000000006</c:v>
                </c:pt>
                <c:pt idx="131">
                  <c:v>8.9710000000000001</c:v>
                </c:pt>
                <c:pt idx="132">
                  <c:v>8.9120000000000008</c:v>
                </c:pt>
                <c:pt idx="133">
                  <c:v>8.8529999999999998</c:v>
                </c:pt>
                <c:pt idx="134">
                  <c:v>8.7940000000000005</c:v>
                </c:pt>
                <c:pt idx="135">
                  <c:v>8.7360000000000007</c:v>
                </c:pt>
                <c:pt idx="136">
                  <c:v>8.6780000000000008</c:v>
                </c:pt>
                <c:pt idx="137">
                  <c:v>8.6199999999999992</c:v>
                </c:pt>
                <c:pt idx="138">
                  <c:v>8.5619999999999994</c:v>
                </c:pt>
                <c:pt idx="139">
                  <c:v>8.5050000000000008</c:v>
                </c:pt>
                <c:pt idx="140">
                  <c:v>8.4480000000000004</c:v>
                </c:pt>
                <c:pt idx="141">
                  <c:v>8.3919999999999995</c:v>
                </c:pt>
                <c:pt idx="142">
                  <c:v>8.3350000000000009</c:v>
                </c:pt>
                <c:pt idx="143">
                  <c:v>8.2789999999999999</c:v>
                </c:pt>
                <c:pt idx="144">
                  <c:v>8.2230000000000008</c:v>
                </c:pt>
                <c:pt idx="145">
                  <c:v>8.1679999999999993</c:v>
                </c:pt>
                <c:pt idx="146">
                  <c:v>8.1120000000000001</c:v>
                </c:pt>
                <c:pt idx="147">
                  <c:v>8.0609999999999999</c:v>
                </c:pt>
                <c:pt idx="148">
                  <c:v>8.0139999999999993</c:v>
                </c:pt>
                <c:pt idx="149">
                  <c:v>7.9669999999999996</c:v>
                </c:pt>
                <c:pt idx="150">
                  <c:v>7.92</c:v>
                </c:pt>
                <c:pt idx="151">
                  <c:v>7.875</c:v>
                </c:pt>
                <c:pt idx="152">
                  <c:v>7.8289999999999997</c:v>
                </c:pt>
                <c:pt idx="153">
                  <c:v>7.7839999999999998</c:v>
                </c:pt>
                <c:pt idx="154">
                  <c:v>7.74</c:v>
                </c:pt>
                <c:pt idx="155">
                  <c:v>7.6959999999999997</c:v>
                </c:pt>
                <c:pt idx="156">
                  <c:v>7.6529999999999996</c:v>
                </c:pt>
                <c:pt idx="157">
                  <c:v>7.61</c:v>
                </c:pt>
                <c:pt idx="158">
                  <c:v>7.5670000000000002</c:v>
                </c:pt>
                <c:pt idx="159">
                  <c:v>7.5259999999999998</c:v>
                </c:pt>
                <c:pt idx="160">
                  <c:v>7.4850000000000003</c:v>
                </c:pt>
                <c:pt idx="161">
                  <c:v>7.444</c:v>
                </c:pt>
                <c:pt idx="162">
                  <c:v>7.4039999999999999</c:v>
                </c:pt>
                <c:pt idx="163">
                  <c:v>7.3650000000000002</c:v>
                </c:pt>
                <c:pt idx="164">
                  <c:v>7.3259999999999996</c:v>
                </c:pt>
                <c:pt idx="165">
                  <c:v>7.2880000000000003</c:v>
                </c:pt>
                <c:pt idx="166">
                  <c:v>7.2510000000000003</c:v>
                </c:pt>
                <c:pt idx="167">
                  <c:v>7.2140000000000004</c:v>
                </c:pt>
                <c:pt idx="168">
                  <c:v>7.1779999999999999</c:v>
                </c:pt>
                <c:pt idx="169">
                  <c:v>7.1429999999999998</c:v>
                </c:pt>
                <c:pt idx="170">
                  <c:v>7.1079999999999997</c:v>
                </c:pt>
                <c:pt idx="171">
                  <c:v>7.0739999999999998</c:v>
                </c:pt>
                <c:pt idx="172">
                  <c:v>7.04</c:v>
                </c:pt>
                <c:pt idx="173">
                  <c:v>7.0069999999999997</c:v>
                </c:pt>
                <c:pt idx="174">
                  <c:v>6.9749999999999996</c:v>
                </c:pt>
                <c:pt idx="175">
                  <c:v>6.9429999999999996</c:v>
                </c:pt>
                <c:pt idx="176">
                  <c:v>6.9130000000000003</c:v>
                </c:pt>
                <c:pt idx="177">
                  <c:v>6.8819999999999997</c:v>
                </c:pt>
                <c:pt idx="178">
                  <c:v>6.8529999999999998</c:v>
                </c:pt>
                <c:pt idx="179">
                  <c:v>6.8239999999999998</c:v>
                </c:pt>
                <c:pt idx="180">
                  <c:v>6.7960000000000003</c:v>
                </c:pt>
                <c:pt idx="181">
                  <c:v>6.7690000000000001</c:v>
                </c:pt>
                <c:pt idx="182">
                  <c:v>6.742</c:v>
                </c:pt>
                <c:pt idx="183">
                  <c:v>6.7160000000000002</c:v>
                </c:pt>
                <c:pt idx="184">
                  <c:v>6.6909999999999998</c:v>
                </c:pt>
                <c:pt idx="185">
                  <c:v>6.6669999999999998</c:v>
                </c:pt>
                <c:pt idx="186">
                  <c:v>6.6440000000000001</c:v>
                </c:pt>
                <c:pt idx="187">
                  <c:v>6.6210000000000004</c:v>
                </c:pt>
                <c:pt idx="188">
                  <c:v>6.5990000000000002</c:v>
                </c:pt>
                <c:pt idx="189">
                  <c:v>6.577</c:v>
                </c:pt>
                <c:pt idx="190">
                  <c:v>6.5570000000000004</c:v>
                </c:pt>
                <c:pt idx="191">
                  <c:v>6.5369999999999999</c:v>
                </c:pt>
                <c:pt idx="192">
                  <c:v>6.5179999999999998</c:v>
                </c:pt>
                <c:pt idx="193">
                  <c:v>6.5</c:v>
                </c:pt>
                <c:pt idx="194">
                  <c:v>6.4820000000000002</c:v>
                </c:pt>
                <c:pt idx="195">
                  <c:v>6.4649999999999999</c:v>
                </c:pt>
                <c:pt idx="196">
                  <c:v>6.4489999999999998</c:v>
                </c:pt>
                <c:pt idx="197">
                  <c:v>6.4329999999999998</c:v>
                </c:pt>
                <c:pt idx="198">
                  <c:v>6.4180000000000001</c:v>
                </c:pt>
                <c:pt idx="199">
                  <c:v>6.4039999999999999</c:v>
                </c:pt>
                <c:pt idx="200">
                  <c:v>6.39</c:v>
                </c:pt>
                <c:pt idx="201">
                  <c:v>6.3769999999999998</c:v>
                </c:pt>
                <c:pt idx="202">
                  <c:v>6.3639999999999999</c:v>
                </c:pt>
                <c:pt idx="203">
                  <c:v>6.3520000000000003</c:v>
                </c:pt>
                <c:pt idx="204">
                  <c:v>6.34</c:v>
                </c:pt>
                <c:pt idx="205">
                  <c:v>6.3289999999999997</c:v>
                </c:pt>
                <c:pt idx="206">
                  <c:v>6.3170000000000002</c:v>
                </c:pt>
                <c:pt idx="207">
                  <c:v>6.3070000000000004</c:v>
                </c:pt>
                <c:pt idx="208">
                  <c:v>6.2960000000000003</c:v>
                </c:pt>
                <c:pt idx="209">
                  <c:v>6.2859999999999996</c:v>
                </c:pt>
                <c:pt idx="210">
                  <c:v>6.2750000000000004</c:v>
                </c:pt>
                <c:pt idx="211">
                  <c:v>6.2649999999999997</c:v>
                </c:pt>
                <c:pt idx="212">
                  <c:v>6.2549999999999999</c:v>
                </c:pt>
                <c:pt idx="213">
                  <c:v>6.2450000000000001</c:v>
                </c:pt>
                <c:pt idx="214">
                  <c:v>6.2350000000000003</c:v>
                </c:pt>
                <c:pt idx="215">
                  <c:v>6.2240000000000002</c:v>
                </c:pt>
                <c:pt idx="216">
                  <c:v>6.2140000000000004</c:v>
                </c:pt>
                <c:pt idx="217">
                  <c:v>6.2039999999999997</c:v>
                </c:pt>
                <c:pt idx="218">
                  <c:v>6.1929999999999996</c:v>
                </c:pt>
                <c:pt idx="219">
                  <c:v>6.1820000000000004</c:v>
                </c:pt>
                <c:pt idx="220">
                  <c:v>6.17</c:v>
                </c:pt>
                <c:pt idx="221">
                  <c:v>6.1589999999999998</c:v>
                </c:pt>
                <c:pt idx="222">
                  <c:v>6.1470000000000002</c:v>
                </c:pt>
                <c:pt idx="223">
                  <c:v>6.1340000000000003</c:v>
                </c:pt>
                <c:pt idx="224">
                  <c:v>6.1219999999999999</c:v>
                </c:pt>
                <c:pt idx="225">
                  <c:v>6.1079999999999997</c:v>
                </c:pt>
                <c:pt idx="226">
                  <c:v>6.0949999999999998</c:v>
                </c:pt>
                <c:pt idx="227">
                  <c:v>6.0810000000000004</c:v>
                </c:pt>
                <c:pt idx="228">
                  <c:v>6.0659999999999998</c:v>
                </c:pt>
                <c:pt idx="229">
                  <c:v>6.0540000000000003</c:v>
                </c:pt>
                <c:pt idx="230">
                  <c:v>6.0439999999999996</c:v>
                </c:pt>
                <c:pt idx="231">
                  <c:v>6.0339999999999998</c:v>
                </c:pt>
                <c:pt idx="232">
                  <c:v>6.0220000000000002</c:v>
                </c:pt>
                <c:pt idx="233">
                  <c:v>6.0090000000000003</c:v>
                </c:pt>
                <c:pt idx="234">
                  <c:v>5.9950000000000001</c:v>
                </c:pt>
                <c:pt idx="235">
                  <c:v>5.98</c:v>
                </c:pt>
                <c:pt idx="236">
                  <c:v>5.9640000000000004</c:v>
                </c:pt>
                <c:pt idx="237">
                  <c:v>5.9470000000000001</c:v>
                </c:pt>
                <c:pt idx="238">
                  <c:v>5.9279999999999999</c:v>
                </c:pt>
                <c:pt idx="239">
                  <c:v>5.9080000000000004</c:v>
                </c:pt>
                <c:pt idx="240">
                  <c:v>5.8879999999999999</c:v>
                </c:pt>
                <c:pt idx="241">
                  <c:v>5.8659999999999997</c:v>
                </c:pt>
                <c:pt idx="242">
                  <c:v>5.843</c:v>
                </c:pt>
                <c:pt idx="243">
                  <c:v>5.82</c:v>
                </c:pt>
                <c:pt idx="244">
                  <c:v>5.7949999999999999</c:v>
                </c:pt>
                <c:pt idx="245">
                  <c:v>5.77</c:v>
                </c:pt>
                <c:pt idx="246">
                  <c:v>5.7450000000000001</c:v>
                </c:pt>
                <c:pt idx="247">
                  <c:v>5.72</c:v>
                </c:pt>
                <c:pt idx="248">
                  <c:v>5.702</c:v>
                </c:pt>
                <c:pt idx="249">
                  <c:v>5.6829999999999998</c:v>
                </c:pt>
                <c:pt idx="250">
                  <c:v>5.665</c:v>
                </c:pt>
                <c:pt idx="251">
                  <c:v>5.6479999999999997</c:v>
                </c:pt>
                <c:pt idx="252">
                  <c:v>5.6310000000000002</c:v>
                </c:pt>
                <c:pt idx="253">
                  <c:v>5.6150000000000002</c:v>
                </c:pt>
                <c:pt idx="254">
                  <c:v>5.6</c:v>
                </c:pt>
                <c:pt idx="255">
                  <c:v>5.5860000000000003</c:v>
                </c:pt>
                <c:pt idx="256">
                  <c:v>5.5720000000000001</c:v>
                </c:pt>
                <c:pt idx="257">
                  <c:v>5.56</c:v>
                </c:pt>
                <c:pt idx="258">
                  <c:v>5.5490000000000004</c:v>
                </c:pt>
                <c:pt idx="259">
                  <c:v>5.5389999999999997</c:v>
                </c:pt>
                <c:pt idx="260">
                  <c:v>5.53</c:v>
                </c:pt>
                <c:pt idx="261">
                  <c:v>5.5220000000000002</c:v>
                </c:pt>
                <c:pt idx="262">
                  <c:v>5.5149999999999997</c:v>
                </c:pt>
                <c:pt idx="263">
                  <c:v>5.5090000000000003</c:v>
                </c:pt>
                <c:pt idx="264">
                  <c:v>5.5039999999999996</c:v>
                </c:pt>
                <c:pt idx="265">
                  <c:v>5.5010000000000003</c:v>
                </c:pt>
                <c:pt idx="266">
                  <c:v>5.4980000000000002</c:v>
                </c:pt>
                <c:pt idx="267">
                  <c:v>5.4969999999999999</c:v>
                </c:pt>
                <c:pt idx="268">
                  <c:v>5.4960000000000004</c:v>
                </c:pt>
                <c:pt idx="269">
                  <c:v>5.4960000000000004</c:v>
                </c:pt>
                <c:pt idx="270">
                  <c:v>5.4969999999999999</c:v>
                </c:pt>
                <c:pt idx="271">
                  <c:v>5.4989999999999997</c:v>
                </c:pt>
                <c:pt idx="272">
                  <c:v>5.5019999999999998</c:v>
                </c:pt>
                <c:pt idx="273">
                  <c:v>5.5049999999999999</c:v>
                </c:pt>
                <c:pt idx="274">
                  <c:v>5.5090000000000003</c:v>
                </c:pt>
                <c:pt idx="275">
                  <c:v>5.5129999999999999</c:v>
                </c:pt>
                <c:pt idx="276">
                  <c:v>5.5179999999999998</c:v>
                </c:pt>
                <c:pt idx="277">
                  <c:v>5.5220000000000002</c:v>
                </c:pt>
                <c:pt idx="278">
                  <c:v>5.5270000000000001</c:v>
                </c:pt>
                <c:pt idx="279">
                  <c:v>5.5330000000000004</c:v>
                </c:pt>
                <c:pt idx="280">
                  <c:v>5.5380000000000003</c:v>
                </c:pt>
                <c:pt idx="281">
                  <c:v>5.5430000000000001</c:v>
                </c:pt>
                <c:pt idx="282">
                  <c:v>5.5469999999999997</c:v>
                </c:pt>
                <c:pt idx="283">
                  <c:v>5.5519999999999996</c:v>
                </c:pt>
                <c:pt idx="284">
                  <c:v>5.556</c:v>
                </c:pt>
                <c:pt idx="285">
                  <c:v>5.56</c:v>
                </c:pt>
                <c:pt idx="286">
                  <c:v>5.5629999999999997</c:v>
                </c:pt>
                <c:pt idx="287">
                  <c:v>5.5659999999999998</c:v>
                </c:pt>
                <c:pt idx="288">
                  <c:v>5.5679999999999996</c:v>
                </c:pt>
                <c:pt idx="289">
                  <c:v>5.57</c:v>
                </c:pt>
                <c:pt idx="290">
                  <c:v>5.5709999999999997</c:v>
                </c:pt>
                <c:pt idx="291">
                  <c:v>5.5709999999999997</c:v>
                </c:pt>
                <c:pt idx="292">
                  <c:v>5.57</c:v>
                </c:pt>
                <c:pt idx="293">
                  <c:v>5.5679999999999996</c:v>
                </c:pt>
                <c:pt idx="294">
                  <c:v>5.5659999999999998</c:v>
                </c:pt>
                <c:pt idx="295">
                  <c:v>5.5620000000000003</c:v>
                </c:pt>
                <c:pt idx="296">
                  <c:v>5.5579999999999998</c:v>
                </c:pt>
                <c:pt idx="297">
                  <c:v>5.5519999999999996</c:v>
                </c:pt>
                <c:pt idx="298">
                  <c:v>5.5460000000000003</c:v>
                </c:pt>
                <c:pt idx="299">
                  <c:v>5.5389999999999997</c:v>
                </c:pt>
                <c:pt idx="300">
                  <c:v>5.5309999999999997</c:v>
                </c:pt>
                <c:pt idx="301">
                  <c:v>5.5209999999999999</c:v>
                </c:pt>
                <c:pt idx="302">
                  <c:v>5.5110000000000001</c:v>
                </c:pt>
                <c:pt idx="303">
                  <c:v>5.5010000000000003</c:v>
                </c:pt>
                <c:pt idx="304">
                  <c:v>5.4889999999999999</c:v>
                </c:pt>
                <c:pt idx="305">
                  <c:v>5.4770000000000003</c:v>
                </c:pt>
                <c:pt idx="306">
                  <c:v>5.4640000000000004</c:v>
                </c:pt>
                <c:pt idx="307">
                  <c:v>5.4509999999999996</c:v>
                </c:pt>
                <c:pt idx="308">
                  <c:v>5.4420000000000002</c:v>
                </c:pt>
                <c:pt idx="309">
                  <c:v>5.4329999999999998</c:v>
                </c:pt>
                <c:pt idx="310">
                  <c:v>5.423</c:v>
                </c:pt>
                <c:pt idx="311">
                  <c:v>5.4119999999999999</c:v>
                </c:pt>
                <c:pt idx="312">
                  <c:v>5.4</c:v>
                </c:pt>
                <c:pt idx="313">
                  <c:v>5.3869999999999996</c:v>
                </c:pt>
                <c:pt idx="314">
                  <c:v>5.3719999999999999</c:v>
                </c:pt>
                <c:pt idx="315">
                  <c:v>5.3559999999999999</c:v>
                </c:pt>
                <c:pt idx="316">
                  <c:v>5.34</c:v>
                </c:pt>
                <c:pt idx="317">
                  <c:v>5.3220000000000001</c:v>
                </c:pt>
                <c:pt idx="318">
                  <c:v>5.3040000000000003</c:v>
                </c:pt>
                <c:pt idx="319">
                  <c:v>5.2850000000000001</c:v>
                </c:pt>
                <c:pt idx="320">
                  <c:v>5.2649999999999997</c:v>
                </c:pt>
                <c:pt idx="321">
                  <c:v>5.2450000000000001</c:v>
                </c:pt>
                <c:pt idx="322">
                  <c:v>5.2309999999999999</c:v>
                </c:pt>
                <c:pt idx="323">
                  <c:v>5.218</c:v>
                </c:pt>
                <c:pt idx="324">
                  <c:v>5.2069999999999999</c:v>
                </c:pt>
                <c:pt idx="325">
                  <c:v>5.1959999999999997</c:v>
                </c:pt>
                <c:pt idx="326">
                  <c:v>5.1870000000000003</c:v>
                </c:pt>
                <c:pt idx="327">
                  <c:v>5.1779999999999999</c:v>
                </c:pt>
                <c:pt idx="328">
                  <c:v>5.1710000000000003</c:v>
                </c:pt>
                <c:pt idx="329">
                  <c:v>5.165</c:v>
                </c:pt>
                <c:pt idx="330">
                  <c:v>5.1589999999999998</c:v>
                </c:pt>
                <c:pt idx="331">
                  <c:v>5.1550000000000002</c:v>
                </c:pt>
                <c:pt idx="332">
                  <c:v>5.1529999999999996</c:v>
                </c:pt>
                <c:pt idx="333">
                  <c:v>5.1509999999999998</c:v>
                </c:pt>
                <c:pt idx="334">
                  <c:v>5.1509999999999998</c:v>
                </c:pt>
                <c:pt idx="335">
                  <c:v>5.1520000000000001</c:v>
                </c:pt>
                <c:pt idx="336">
                  <c:v>5.1539999999999999</c:v>
                </c:pt>
                <c:pt idx="337">
                  <c:v>5.157</c:v>
                </c:pt>
                <c:pt idx="338">
                  <c:v>5.1609999999999996</c:v>
                </c:pt>
                <c:pt idx="339">
                  <c:v>5.1660000000000004</c:v>
                </c:pt>
                <c:pt idx="340">
                  <c:v>5.1719999999999997</c:v>
                </c:pt>
                <c:pt idx="341">
                  <c:v>5.1790000000000003</c:v>
                </c:pt>
                <c:pt idx="342">
                  <c:v>5.1870000000000003</c:v>
                </c:pt>
                <c:pt idx="343">
                  <c:v>5.1950000000000003</c:v>
                </c:pt>
                <c:pt idx="344">
                  <c:v>5.2039999999999997</c:v>
                </c:pt>
                <c:pt idx="345">
                  <c:v>5.2140000000000004</c:v>
                </c:pt>
                <c:pt idx="346">
                  <c:v>5.2240000000000002</c:v>
                </c:pt>
                <c:pt idx="347">
                  <c:v>5.234</c:v>
                </c:pt>
                <c:pt idx="348">
                  <c:v>5.2439999999999998</c:v>
                </c:pt>
                <c:pt idx="349">
                  <c:v>5.2539999999999996</c:v>
                </c:pt>
                <c:pt idx="350">
                  <c:v>5.2649999999999997</c:v>
                </c:pt>
                <c:pt idx="351">
                  <c:v>5.2750000000000004</c:v>
                </c:pt>
                <c:pt idx="352">
                  <c:v>5.2839999999999998</c:v>
                </c:pt>
                <c:pt idx="353">
                  <c:v>5.2930000000000001</c:v>
                </c:pt>
                <c:pt idx="354">
                  <c:v>5.3019999999999996</c:v>
                </c:pt>
                <c:pt idx="355">
                  <c:v>5.31</c:v>
                </c:pt>
                <c:pt idx="356">
                  <c:v>5.3170000000000002</c:v>
                </c:pt>
                <c:pt idx="357">
                  <c:v>5.3239999999999998</c:v>
                </c:pt>
                <c:pt idx="358">
                  <c:v>5.33</c:v>
                </c:pt>
                <c:pt idx="359">
                  <c:v>5.3339999999999996</c:v>
                </c:pt>
                <c:pt idx="360">
                  <c:v>5.3380000000000001</c:v>
                </c:pt>
                <c:pt idx="361">
                  <c:v>5.3410000000000002</c:v>
                </c:pt>
                <c:pt idx="362">
                  <c:v>5.3419999999999996</c:v>
                </c:pt>
                <c:pt idx="363">
                  <c:v>5.343</c:v>
                </c:pt>
                <c:pt idx="364">
                  <c:v>5.3419999999999996</c:v>
                </c:pt>
                <c:pt idx="365">
                  <c:v>5.34</c:v>
                </c:pt>
                <c:pt idx="366">
                  <c:v>5.3369999999999997</c:v>
                </c:pt>
                <c:pt idx="367">
                  <c:v>5.3330000000000002</c:v>
                </c:pt>
                <c:pt idx="368">
                  <c:v>5.3280000000000003</c:v>
                </c:pt>
                <c:pt idx="369">
                  <c:v>5.3209999999999997</c:v>
                </c:pt>
                <c:pt idx="370">
                  <c:v>5.3140000000000001</c:v>
                </c:pt>
                <c:pt idx="371">
                  <c:v>5.3049999999999997</c:v>
                </c:pt>
                <c:pt idx="372">
                  <c:v>5.2949999999999999</c:v>
                </c:pt>
                <c:pt idx="373">
                  <c:v>5.2850000000000001</c:v>
                </c:pt>
                <c:pt idx="374">
                  <c:v>5.2729999999999997</c:v>
                </c:pt>
                <c:pt idx="375">
                  <c:v>5.2610000000000001</c:v>
                </c:pt>
                <c:pt idx="376">
                  <c:v>5.2480000000000002</c:v>
                </c:pt>
                <c:pt idx="377">
                  <c:v>5.2350000000000003</c:v>
                </c:pt>
                <c:pt idx="378">
                  <c:v>5.2210000000000001</c:v>
                </c:pt>
                <c:pt idx="379">
                  <c:v>5.2080000000000002</c:v>
                </c:pt>
                <c:pt idx="380">
                  <c:v>5.1959999999999997</c:v>
                </c:pt>
                <c:pt idx="381">
                  <c:v>5.1840000000000002</c:v>
                </c:pt>
                <c:pt idx="382">
                  <c:v>5.17</c:v>
                </c:pt>
                <c:pt idx="383">
                  <c:v>5.1550000000000002</c:v>
                </c:pt>
                <c:pt idx="384">
                  <c:v>5.14</c:v>
                </c:pt>
                <c:pt idx="385">
                  <c:v>5.1239999999999997</c:v>
                </c:pt>
                <c:pt idx="386">
                  <c:v>5.1070000000000002</c:v>
                </c:pt>
                <c:pt idx="387">
                  <c:v>5.093</c:v>
                </c:pt>
                <c:pt idx="388">
                  <c:v>5.0810000000000004</c:v>
                </c:pt>
                <c:pt idx="389">
                  <c:v>5.07</c:v>
                </c:pt>
                <c:pt idx="390">
                  <c:v>5.0599999999999996</c:v>
                </c:pt>
                <c:pt idx="391">
                  <c:v>5.0510000000000002</c:v>
                </c:pt>
                <c:pt idx="392">
                  <c:v>5.0430000000000001</c:v>
                </c:pt>
                <c:pt idx="393">
                  <c:v>5.0359999999999996</c:v>
                </c:pt>
                <c:pt idx="394">
                  <c:v>5.0309999999999997</c:v>
                </c:pt>
                <c:pt idx="395">
                  <c:v>5.0270000000000001</c:v>
                </c:pt>
                <c:pt idx="396">
                  <c:v>5.0250000000000004</c:v>
                </c:pt>
                <c:pt idx="397">
                  <c:v>5.024</c:v>
                </c:pt>
                <c:pt idx="398">
                  <c:v>5.024</c:v>
                </c:pt>
                <c:pt idx="399">
                  <c:v>5.0259999999999998</c:v>
                </c:pt>
                <c:pt idx="400">
                  <c:v>5.0289999999999999</c:v>
                </c:pt>
                <c:pt idx="401">
                  <c:v>5.0339999999999998</c:v>
                </c:pt>
                <c:pt idx="402">
                  <c:v>5.04</c:v>
                </c:pt>
                <c:pt idx="403">
                  <c:v>5.0469999999999997</c:v>
                </c:pt>
                <c:pt idx="404">
                  <c:v>5.0549999999999997</c:v>
                </c:pt>
                <c:pt idx="405">
                  <c:v>5.0650000000000004</c:v>
                </c:pt>
                <c:pt idx="406">
                  <c:v>5.0750000000000002</c:v>
                </c:pt>
                <c:pt idx="407">
                  <c:v>5.0869999999999997</c:v>
                </c:pt>
                <c:pt idx="408">
                  <c:v>5.0990000000000002</c:v>
                </c:pt>
                <c:pt idx="409">
                  <c:v>5.1120000000000001</c:v>
                </c:pt>
                <c:pt idx="410">
                  <c:v>5.125</c:v>
                </c:pt>
                <c:pt idx="411">
                  <c:v>5.1390000000000002</c:v>
                </c:pt>
                <c:pt idx="412">
                  <c:v>5.1529999999999996</c:v>
                </c:pt>
                <c:pt idx="413">
                  <c:v>5.1669999999999998</c:v>
                </c:pt>
                <c:pt idx="414">
                  <c:v>5.18</c:v>
                </c:pt>
                <c:pt idx="415">
                  <c:v>5.194</c:v>
                </c:pt>
                <c:pt idx="416">
                  <c:v>5.2069999999999999</c:v>
                </c:pt>
                <c:pt idx="417">
                  <c:v>5.22</c:v>
                </c:pt>
                <c:pt idx="418">
                  <c:v>5.2320000000000002</c:v>
                </c:pt>
                <c:pt idx="419">
                  <c:v>5.2430000000000003</c:v>
                </c:pt>
                <c:pt idx="420">
                  <c:v>5.2530000000000001</c:v>
                </c:pt>
                <c:pt idx="421">
                  <c:v>5.2619999999999996</c:v>
                </c:pt>
                <c:pt idx="422">
                  <c:v>5.2709999999999999</c:v>
                </c:pt>
                <c:pt idx="423">
                  <c:v>5.2779999999999996</c:v>
                </c:pt>
                <c:pt idx="424">
                  <c:v>5.2830000000000004</c:v>
                </c:pt>
                <c:pt idx="425">
                  <c:v>5.2880000000000003</c:v>
                </c:pt>
                <c:pt idx="426">
                  <c:v>5.2910000000000004</c:v>
                </c:pt>
                <c:pt idx="427">
                  <c:v>5.2930000000000001</c:v>
                </c:pt>
                <c:pt idx="428">
                  <c:v>5.2930000000000001</c:v>
                </c:pt>
                <c:pt idx="429">
                  <c:v>5.2919999999999998</c:v>
                </c:pt>
                <c:pt idx="430">
                  <c:v>5.29</c:v>
                </c:pt>
                <c:pt idx="431">
                  <c:v>5.2859999999999996</c:v>
                </c:pt>
                <c:pt idx="432">
                  <c:v>5.2809999999999997</c:v>
                </c:pt>
                <c:pt idx="433">
                  <c:v>5.274</c:v>
                </c:pt>
                <c:pt idx="434">
                  <c:v>5.266</c:v>
                </c:pt>
                <c:pt idx="435">
                  <c:v>5.2569999999999997</c:v>
                </c:pt>
                <c:pt idx="436">
                  <c:v>5.2460000000000004</c:v>
                </c:pt>
                <c:pt idx="437">
                  <c:v>5.2350000000000003</c:v>
                </c:pt>
                <c:pt idx="438">
                  <c:v>5.2229999999999999</c:v>
                </c:pt>
                <c:pt idx="439">
                  <c:v>5.2089999999999996</c:v>
                </c:pt>
                <c:pt idx="440">
                  <c:v>5.1950000000000003</c:v>
                </c:pt>
                <c:pt idx="441">
                  <c:v>5.181</c:v>
                </c:pt>
                <c:pt idx="442">
                  <c:v>5.1660000000000004</c:v>
                </c:pt>
                <c:pt idx="443">
                  <c:v>5.15</c:v>
                </c:pt>
                <c:pt idx="444">
                  <c:v>5.1340000000000003</c:v>
                </c:pt>
                <c:pt idx="445">
                  <c:v>5.1180000000000003</c:v>
                </c:pt>
                <c:pt idx="446">
                  <c:v>5.1029999999999998</c:v>
                </c:pt>
                <c:pt idx="447">
                  <c:v>5.0869999999999997</c:v>
                </c:pt>
                <c:pt idx="448">
                  <c:v>5.0720000000000001</c:v>
                </c:pt>
                <c:pt idx="449">
                  <c:v>5.0570000000000004</c:v>
                </c:pt>
                <c:pt idx="450">
                  <c:v>5.0430000000000001</c:v>
                </c:pt>
                <c:pt idx="451">
                  <c:v>5.03</c:v>
                </c:pt>
                <c:pt idx="452">
                  <c:v>5.0179999999999998</c:v>
                </c:pt>
                <c:pt idx="453">
                  <c:v>5.0069999999999997</c:v>
                </c:pt>
                <c:pt idx="454">
                  <c:v>4.9969999999999999</c:v>
                </c:pt>
                <c:pt idx="455">
                  <c:v>4.9889999999999999</c:v>
                </c:pt>
                <c:pt idx="456">
                  <c:v>4.9820000000000002</c:v>
                </c:pt>
                <c:pt idx="457">
                  <c:v>4.976</c:v>
                </c:pt>
                <c:pt idx="458">
                  <c:v>4.9729999999999999</c:v>
                </c:pt>
                <c:pt idx="459">
                  <c:v>4.97</c:v>
                </c:pt>
                <c:pt idx="460">
                  <c:v>4.97</c:v>
                </c:pt>
                <c:pt idx="461">
                  <c:v>4.9710000000000001</c:v>
                </c:pt>
                <c:pt idx="462">
                  <c:v>4.9740000000000002</c:v>
                </c:pt>
                <c:pt idx="463">
                  <c:v>4.9779999999999998</c:v>
                </c:pt>
                <c:pt idx="464">
                  <c:v>4.984</c:v>
                </c:pt>
                <c:pt idx="465">
                  <c:v>4.9909999999999997</c:v>
                </c:pt>
                <c:pt idx="466">
                  <c:v>5</c:v>
                </c:pt>
                <c:pt idx="467">
                  <c:v>5.0110000000000001</c:v>
                </c:pt>
                <c:pt idx="468">
                  <c:v>5.0220000000000002</c:v>
                </c:pt>
                <c:pt idx="469">
                  <c:v>5.0350000000000001</c:v>
                </c:pt>
                <c:pt idx="470">
                  <c:v>5.0490000000000004</c:v>
                </c:pt>
                <c:pt idx="471">
                  <c:v>5.0629999999999997</c:v>
                </c:pt>
                <c:pt idx="472">
                  <c:v>5.0780000000000003</c:v>
                </c:pt>
                <c:pt idx="473">
                  <c:v>5.0940000000000003</c:v>
                </c:pt>
                <c:pt idx="474">
                  <c:v>5.1100000000000003</c:v>
                </c:pt>
                <c:pt idx="475">
                  <c:v>5.1260000000000003</c:v>
                </c:pt>
                <c:pt idx="476">
                  <c:v>5.1420000000000003</c:v>
                </c:pt>
                <c:pt idx="477">
                  <c:v>5.1580000000000004</c:v>
                </c:pt>
                <c:pt idx="478">
                  <c:v>5.1740000000000004</c:v>
                </c:pt>
                <c:pt idx="479">
                  <c:v>5.1890000000000001</c:v>
                </c:pt>
                <c:pt idx="480">
                  <c:v>5.2039999999999997</c:v>
                </c:pt>
                <c:pt idx="481">
                  <c:v>5.2169999999999996</c:v>
                </c:pt>
                <c:pt idx="482">
                  <c:v>5.23</c:v>
                </c:pt>
                <c:pt idx="483">
                  <c:v>5.242</c:v>
                </c:pt>
                <c:pt idx="484">
                  <c:v>5.2519999999999998</c:v>
                </c:pt>
                <c:pt idx="485">
                  <c:v>5.2619999999999996</c:v>
                </c:pt>
                <c:pt idx="486">
                  <c:v>5.27</c:v>
                </c:pt>
                <c:pt idx="487">
                  <c:v>5.2759999999999998</c:v>
                </c:pt>
                <c:pt idx="488">
                  <c:v>5.2809999999999997</c:v>
                </c:pt>
                <c:pt idx="489">
                  <c:v>5.2850000000000001</c:v>
                </c:pt>
                <c:pt idx="490">
                  <c:v>5.2869999999999999</c:v>
                </c:pt>
                <c:pt idx="491">
                  <c:v>5.2869999999999999</c:v>
                </c:pt>
                <c:pt idx="492">
                  <c:v>5.2859999999999996</c:v>
                </c:pt>
                <c:pt idx="493">
                  <c:v>5.2839999999999998</c:v>
                </c:pt>
                <c:pt idx="494">
                  <c:v>5.2789999999999999</c:v>
                </c:pt>
                <c:pt idx="495">
                  <c:v>5.2729999999999997</c:v>
                </c:pt>
                <c:pt idx="496">
                  <c:v>5.266</c:v>
                </c:pt>
                <c:pt idx="497">
                  <c:v>5.2569999999999997</c:v>
                </c:pt>
                <c:pt idx="498">
                  <c:v>5.2469999999999999</c:v>
                </c:pt>
                <c:pt idx="499">
                  <c:v>5.2350000000000003</c:v>
                </c:pt>
                <c:pt idx="500">
                  <c:v>5.2229999999999999</c:v>
                </c:pt>
                <c:pt idx="501">
                  <c:v>5.2089999999999996</c:v>
                </c:pt>
                <c:pt idx="502">
                  <c:v>5.194</c:v>
                </c:pt>
                <c:pt idx="503">
                  <c:v>5.1790000000000003</c:v>
                </c:pt>
                <c:pt idx="504">
                  <c:v>5.1630000000000003</c:v>
                </c:pt>
                <c:pt idx="505">
                  <c:v>5.1459999999999999</c:v>
                </c:pt>
                <c:pt idx="506">
                  <c:v>5.1289999999999996</c:v>
                </c:pt>
                <c:pt idx="507">
                  <c:v>5.1120000000000001</c:v>
                </c:pt>
                <c:pt idx="508">
                  <c:v>5.0949999999999998</c:v>
                </c:pt>
                <c:pt idx="509">
                  <c:v>5.0780000000000003</c:v>
                </c:pt>
                <c:pt idx="510">
                  <c:v>5.0609999999999999</c:v>
                </c:pt>
                <c:pt idx="511">
                  <c:v>5.0449999999999999</c:v>
                </c:pt>
                <c:pt idx="512">
                  <c:v>5.0289999999999999</c:v>
                </c:pt>
                <c:pt idx="513">
                  <c:v>5.0140000000000002</c:v>
                </c:pt>
                <c:pt idx="514">
                  <c:v>5.0010000000000003</c:v>
                </c:pt>
                <c:pt idx="515">
                  <c:v>4.9880000000000004</c:v>
                </c:pt>
                <c:pt idx="516">
                  <c:v>4.9770000000000003</c:v>
                </c:pt>
                <c:pt idx="517">
                  <c:v>4.9669999999999996</c:v>
                </c:pt>
                <c:pt idx="518">
                  <c:v>4.9589999999999996</c:v>
                </c:pt>
                <c:pt idx="519">
                  <c:v>4.9530000000000003</c:v>
                </c:pt>
                <c:pt idx="520">
                  <c:v>4.9480000000000004</c:v>
                </c:pt>
                <c:pt idx="521">
                  <c:v>4.9450000000000003</c:v>
                </c:pt>
                <c:pt idx="522">
                  <c:v>4.944</c:v>
                </c:pt>
                <c:pt idx="523">
                  <c:v>4.9450000000000003</c:v>
                </c:pt>
                <c:pt idx="524">
                  <c:v>4.9470000000000001</c:v>
                </c:pt>
                <c:pt idx="525">
                  <c:v>4.952</c:v>
                </c:pt>
                <c:pt idx="526">
                  <c:v>4.9580000000000002</c:v>
                </c:pt>
                <c:pt idx="527">
                  <c:v>4.9660000000000002</c:v>
                </c:pt>
                <c:pt idx="528">
                  <c:v>4.9749999999999996</c:v>
                </c:pt>
                <c:pt idx="529">
                  <c:v>4.9870000000000001</c:v>
                </c:pt>
                <c:pt idx="530">
                  <c:v>4.9989999999999997</c:v>
                </c:pt>
                <c:pt idx="531">
                  <c:v>5.0129999999999999</c:v>
                </c:pt>
                <c:pt idx="532">
                  <c:v>5.0279999999999996</c:v>
                </c:pt>
                <c:pt idx="533">
                  <c:v>5.0439999999999996</c:v>
                </c:pt>
                <c:pt idx="534">
                  <c:v>5.0599999999999996</c:v>
                </c:pt>
                <c:pt idx="535">
                  <c:v>5.0780000000000003</c:v>
                </c:pt>
                <c:pt idx="536">
                  <c:v>5.0960000000000001</c:v>
                </c:pt>
                <c:pt idx="537">
                  <c:v>5.1139999999999999</c:v>
                </c:pt>
                <c:pt idx="538">
                  <c:v>5.1319999999999997</c:v>
                </c:pt>
                <c:pt idx="539">
                  <c:v>5.15</c:v>
                </c:pt>
                <c:pt idx="540">
                  <c:v>5.1669999999999998</c:v>
                </c:pt>
                <c:pt idx="541">
                  <c:v>5.1849999999999996</c:v>
                </c:pt>
                <c:pt idx="542">
                  <c:v>5.2009999999999996</c:v>
                </c:pt>
                <c:pt idx="543">
                  <c:v>5.2169999999999996</c:v>
                </c:pt>
                <c:pt idx="544">
                  <c:v>5.2320000000000002</c:v>
                </c:pt>
                <c:pt idx="545">
                  <c:v>5.2460000000000004</c:v>
                </c:pt>
                <c:pt idx="546">
                  <c:v>5.258</c:v>
                </c:pt>
                <c:pt idx="547">
                  <c:v>5.2690000000000001</c:v>
                </c:pt>
                <c:pt idx="548">
                  <c:v>5.2789999999999999</c:v>
                </c:pt>
                <c:pt idx="549">
                  <c:v>5.2880000000000003</c:v>
                </c:pt>
                <c:pt idx="550">
                  <c:v>5.2939999999999996</c:v>
                </c:pt>
                <c:pt idx="551">
                  <c:v>5.3</c:v>
                </c:pt>
                <c:pt idx="552">
                  <c:v>5.3029999999999999</c:v>
                </c:pt>
                <c:pt idx="553">
                  <c:v>5.3049999999999997</c:v>
                </c:pt>
                <c:pt idx="554">
                  <c:v>5.3049999999999997</c:v>
                </c:pt>
                <c:pt idx="555">
                  <c:v>5.3029999999999999</c:v>
                </c:pt>
                <c:pt idx="556">
                  <c:v>5.3</c:v>
                </c:pt>
                <c:pt idx="557">
                  <c:v>5.2949999999999999</c:v>
                </c:pt>
                <c:pt idx="558">
                  <c:v>5.2880000000000003</c:v>
                </c:pt>
                <c:pt idx="559">
                  <c:v>5.28</c:v>
                </c:pt>
                <c:pt idx="560">
                  <c:v>5.27</c:v>
                </c:pt>
                <c:pt idx="561">
                  <c:v>5.2590000000000003</c:v>
                </c:pt>
                <c:pt idx="562">
                  <c:v>5.2460000000000004</c:v>
                </c:pt>
                <c:pt idx="563">
                  <c:v>5.2329999999999997</c:v>
                </c:pt>
                <c:pt idx="564">
                  <c:v>5.218</c:v>
                </c:pt>
                <c:pt idx="565">
                  <c:v>5.202</c:v>
                </c:pt>
                <c:pt idx="566">
                  <c:v>5.1859999999999999</c:v>
                </c:pt>
                <c:pt idx="567">
                  <c:v>5.1680000000000001</c:v>
                </c:pt>
                <c:pt idx="568">
                  <c:v>5.1509999999999998</c:v>
                </c:pt>
                <c:pt idx="569">
                  <c:v>5.133</c:v>
                </c:pt>
                <c:pt idx="570">
                  <c:v>5.1150000000000002</c:v>
                </c:pt>
                <c:pt idx="571">
                  <c:v>5.0970000000000004</c:v>
                </c:pt>
                <c:pt idx="572">
                  <c:v>5.0789999999999997</c:v>
                </c:pt>
                <c:pt idx="573">
                  <c:v>5.0620000000000003</c:v>
                </c:pt>
                <c:pt idx="574">
                  <c:v>5.0449999999999999</c:v>
                </c:pt>
                <c:pt idx="575">
                  <c:v>5.0289999999999999</c:v>
                </c:pt>
                <c:pt idx="576">
                  <c:v>5.0140000000000002</c:v>
                </c:pt>
                <c:pt idx="577">
                  <c:v>5</c:v>
                </c:pt>
                <c:pt idx="578">
                  <c:v>4.9880000000000004</c:v>
                </c:pt>
                <c:pt idx="579">
                  <c:v>4.9770000000000003</c:v>
                </c:pt>
                <c:pt idx="580">
                  <c:v>4.968</c:v>
                </c:pt>
                <c:pt idx="581">
                  <c:v>4.96</c:v>
                </c:pt>
                <c:pt idx="582">
                  <c:v>4.9539999999999997</c:v>
                </c:pt>
                <c:pt idx="583">
                  <c:v>4.95</c:v>
                </c:pt>
                <c:pt idx="584">
                  <c:v>4.9480000000000004</c:v>
                </c:pt>
                <c:pt idx="585">
                  <c:v>4.9480000000000004</c:v>
                </c:pt>
                <c:pt idx="586">
                  <c:v>4.95</c:v>
                </c:pt>
                <c:pt idx="587">
                  <c:v>4.9539999999999997</c:v>
                </c:pt>
                <c:pt idx="588">
                  <c:v>4.96</c:v>
                </c:pt>
                <c:pt idx="589">
                  <c:v>4.9669999999999996</c:v>
                </c:pt>
                <c:pt idx="590">
                  <c:v>4.9770000000000003</c:v>
                </c:pt>
                <c:pt idx="591">
                  <c:v>4.9880000000000004</c:v>
                </c:pt>
                <c:pt idx="592">
                  <c:v>5.0010000000000003</c:v>
                </c:pt>
                <c:pt idx="593">
                  <c:v>5.0149999999999997</c:v>
                </c:pt>
                <c:pt idx="594">
                  <c:v>5.0309999999999997</c:v>
                </c:pt>
                <c:pt idx="595">
                  <c:v>5.0469999999999997</c:v>
                </c:pt>
                <c:pt idx="596">
                  <c:v>5.0650000000000004</c:v>
                </c:pt>
                <c:pt idx="597">
                  <c:v>5.0839999999999996</c:v>
                </c:pt>
                <c:pt idx="598">
                  <c:v>5.1029999999999998</c:v>
                </c:pt>
                <c:pt idx="599">
                  <c:v>5.1219999999999999</c:v>
                </c:pt>
                <c:pt idx="600">
                  <c:v>5.1420000000000003</c:v>
                </c:pt>
                <c:pt idx="601">
                  <c:v>5.1619999999999999</c:v>
                </c:pt>
                <c:pt idx="602">
                  <c:v>5.181</c:v>
                </c:pt>
                <c:pt idx="603">
                  <c:v>5.2</c:v>
                </c:pt>
                <c:pt idx="604">
                  <c:v>5.2190000000000003</c:v>
                </c:pt>
                <c:pt idx="605">
                  <c:v>5.2370000000000001</c:v>
                </c:pt>
                <c:pt idx="606">
                  <c:v>5.2549999999999999</c:v>
                </c:pt>
                <c:pt idx="607">
                  <c:v>5.2709999999999999</c:v>
                </c:pt>
                <c:pt idx="608">
                  <c:v>5.2859999999999996</c:v>
                </c:pt>
                <c:pt idx="609">
                  <c:v>5.3</c:v>
                </c:pt>
                <c:pt idx="610">
                  <c:v>5.3129999999999997</c:v>
                </c:pt>
                <c:pt idx="611">
                  <c:v>5.3239999999999998</c:v>
                </c:pt>
                <c:pt idx="612">
                  <c:v>5.3330000000000002</c:v>
                </c:pt>
                <c:pt idx="613">
                  <c:v>5.3419999999999996</c:v>
                </c:pt>
                <c:pt idx="614">
                  <c:v>5.3479999999999999</c:v>
                </c:pt>
                <c:pt idx="615">
                  <c:v>5.3529999999999998</c:v>
                </c:pt>
                <c:pt idx="616">
                  <c:v>5.3550000000000004</c:v>
                </c:pt>
                <c:pt idx="617">
                  <c:v>5.3570000000000002</c:v>
                </c:pt>
                <c:pt idx="618">
                  <c:v>5.3559999999999999</c:v>
                </c:pt>
                <c:pt idx="619">
                  <c:v>5.3540000000000001</c:v>
                </c:pt>
                <c:pt idx="620">
                  <c:v>5.35</c:v>
                </c:pt>
                <c:pt idx="621">
                  <c:v>5.3440000000000003</c:v>
                </c:pt>
                <c:pt idx="622">
                  <c:v>5.3369999999999997</c:v>
                </c:pt>
                <c:pt idx="623">
                  <c:v>5.3280000000000003</c:v>
                </c:pt>
                <c:pt idx="624">
                  <c:v>5.3179999999999996</c:v>
                </c:pt>
                <c:pt idx="625">
                  <c:v>5.306</c:v>
                </c:pt>
                <c:pt idx="626">
                  <c:v>5.2930000000000001</c:v>
                </c:pt>
                <c:pt idx="627">
                  <c:v>5.2789999999999999</c:v>
                </c:pt>
                <c:pt idx="628">
                  <c:v>5.2640000000000002</c:v>
                </c:pt>
                <c:pt idx="629">
                  <c:v>5.2480000000000002</c:v>
                </c:pt>
                <c:pt idx="630">
                  <c:v>5.2309999999999999</c:v>
                </c:pt>
                <c:pt idx="631">
                  <c:v>5.2140000000000004</c:v>
                </c:pt>
                <c:pt idx="632">
                  <c:v>5.1959999999999997</c:v>
                </c:pt>
                <c:pt idx="633">
                  <c:v>5.1790000000000003</c:v>
                </c:pt>
                <c:pt idx="634">
                  <c:v>5.1609999999999996</c:v>
                </c:pt>
                <c:pt idx="635">
                  <c:v>5.1429999999999998</c:v>
                </c:pt>
                <c:pt idx="636">
                  <c:v>5.125</c:v>
                </c:pt>
                <c:pt idx="637">
                  <c:v>5.109</c:v>
                </c:pt>
                <c:pt idx="638">
                  <c:v>5.0919999999999996</c:v>
                </c:pt>
                <c:pt idx="639">
                  <c:v>5.077</c:v>
                </c:pt>
                <c:pt idx="640">
                  <c:v>5.0629999999999997</c:v>
                </c:pt>
                <c:pt idx="641">
                  <c:v>5.05</c:v>
                </c:pt>
                <c:pt idx="642">
                  <c:v>5.0380000000000003</c:v>
                </c:pt>
                <c:pt idx="643">
                  <c:v>5.0279999999999996</c:v>
                </c:pt>
                <c:pt idx="644">
                  <c:v>5.0190000000000001</c:v>
                </c:pt>
                <c:pt idx="645">
                  <c:v>5.0119999999999996</c:v>
                </c:pt>
                <c:pt idx="646">
                  <c:v>5.0069999999999997</c:v>
                </c:pt>
                <c:pt idx="647">
                  <c:v>5.0039999999999996</c:v>
                </c:pt>
                <c:pt idx="648">
                  <c:v>5.0030000000000001</c:v>
                </c:pt>
                <c:pt idx="649">
                  <c:v>5.0039999999999996</c:v>
                </c:pt>
                <c:pt idx="650">
                  <c:v>5.0060000000000002</c:v>
                </c:pt>
                <c:pt idx="651">
                  <c:v>5.0110000000000001</c:v>
                </c:pt>
                <c:pt idx="652">
                  <c:v>5.0179999999999998</c:v>
                </c:pt>
                <c:pt idx="653">
                  <c:v>5.0259999999999998</c:v>
                </c:pt>
                <c:pt idx="654">
                  <c:v>5.0359999999999996</c:v>
                </c:pt>
                <c:pt idx="655">
                  <c:v>5.048</c:v>
                </c:pt>
                <c:pt idx="656">
                  <c:v>5.0620000000000003</c:v>
                </c:pt>
                <c:pt idx="657">
                  <c:v>5.077</c:v>
                </c:pt>
                <c:pt idx="658">
                  <c:v>5.0940000000000003</c:v>
                </c:pt>
                <c:pt idx="659">
                  <c:v>5.1109999999999998</c:v>
                </c:pt>
                <c:pt idx="660">
                  <c:v>5.13</c:v>
                </c:pt>
                <c:pt idx="661">
                  <c:v>5.15</c:v>
                </c:pt>
                <c:pt idx="662">
                  <c:v>5.17</c:v>
                </c:pt>
                <c:pt idx="663">
                  <c:v>5.1909999999999998</c:v>
                </c:pt>
                <c:pt idx="664">
                  <c:v>5.2130000000000001</c:v>
                </c:pt>
                <c:pt idx="665">
                  <c:v>5.234</c:v>
                </c:pt>
                <c:pt idx="666">
                  <c:v>5.2560000000000002</c:v>
                </c:pt>
                <c:pt idx="667">
                  <c:v>5.2770000000000001</c:v>
                </c:pt>
                <c:pt idx="668">
                  <c:v>5.298</c:v>
                </c:pt>
                <c:pt idx="669">
                  <c:v>5.319</c:v>
                </c:pt>
                <c:pt idx="670">
                  <c:v>5.3390000000000004</c:v>
                </c:pt>
                <c:pt idx="671">
                  <c:v>5.3579999999999997</c:v>
                </c:pt>
                <c:pt idx="672">
                  <c:v>5.3760000000000003</c:v>
                </c:pt>
                <c:pt idx="673">
                  <c:v>5.3940000000000001</c:v>
                </c:pt>
                <c:pt idx="674">
                  <c:v>5.41</c:v>
                </c:pt>
                <c:pt idx="675">
                  <c:v>5.4249999999999998</c:v>
                </c:pt>
                <c:pt idx="676">
                  <c:v>5.4390000000000001</c:v>
                </c:pt>
                <c:pt idx="677">
                  <c:v>5.4509999999999996</c:v>
                </c:pt>
                <c:pt idx="678">
                  <c:v>5.4619999999999997</c:v>
                </c:pt>
                <c:pt idx="679">
                  <c:v>5.4710000000000001</c:v>
                </c:pt>
                <c:pt idx="680">
                  <c:v>5.4790000000000001</c:v>
                </c:pt>
                <c:pt idx="681">
                  <c:v>5.4850000000000003</c:v>
                </c:pt>
                <c:pt idx="682">
                  <c:v>5.49</c:v>
                </c:pt>
                <c:pt idx="683">
                  <c:v>5.4930000000000003</c:v>
                </c:pt>
                <c:pt idx="684">
                  <c:v>5.4939999999999998</c:v>
                </c:pt>
                <c:pt idx="685">
                  <c:v>5.4939999999999998</c:v>
                </c:pt>
                <c:pt idx="686">
                  <c:v>5.492</c:v>
                </c:pt>
                <c:pt idx="687">
                  <c:v>5.4889999999999999</c:v>
                </c:pt>
                <c:pt idx="688">
                  <c:v>5.4850000000000003</c:v>
                </c:pt>
                <c:pt idx="689">
                  <c:v>5.4779999999999998</c:v>
                </c:pt>
                <c:pt idx="690">
                  <c:v>5.4710000000000001</c:v>
                </c:pt>
                <c:pt idx="691">
                  <c:v>5.4619999999999997</c:v>
                </c:pt>
                <c:pt idx="692">
                  <c:v>5.4530000000000003</c:v>
                </c:pt>
                <c:pt idx="693">
                  <c:v>5.4420000000000002</c:v>
                </c:pt>
                <c:pt idx="694">
                  <c:v>5.43</c:v>
                </c:pt>
                <c:pt idx="695">
                  <c:v>5.4169999999999998</c:v>
                </c:pt>
                <c:pt idx="696">
                  <c:v>5.4039999999999999</c:v>
                </c:pt>
                <c:pt idx="697">
                  <c:v>5.39</c:v>
                </c:pt>
                <c:pt idx="698">
                  <c:v>5.375</c:v>
                </c:pt>
                <c:pt idx="699">
                  <c:v>5.3609999999999998</c:v>
                </c:pt>
                <c:pt idx="700">
                  <c:v>5.3460000000000001</c:v>
                </c:pt>
                <c:pt idx="701">
                  <c:v>5.3310000000000004</c:v>
                </c:pt>
                <c:pt idx="702">
                  <c:v>5.3159999999999998</c:v>
                </c:pt>
                <c:pt idx="703">
                  <c:v>5.3019999999999996</c:v>
                </c:pt>
                <c:pt idx="704">
                  <c:v>5.2869999999999999</c:v>
                </c:pt>
                <c:pt idx="705">
                  <c:v>5.274</c:v>
                </c:pt>
                <c:pt idx="706">
                  <c:v>5.2610000000000001</c:v>
                </c:pt>
                <c:pt idx="707">
                  <c:v>5.25</c:v>
                </c:pt>
                <c:pt idx="708">
                  <c:v>5.2389999999999999</c:v>
                </c:pt>
                <c:pt idx="709">
                  <c:v>5.2290000000000001</c:v>
                </c:pt>
                <c:pt idx="710">
                  <c:v>5.2210000000000001</c:v>
                </c:pt>
                <c:pt idx="711">
                  <c:v>5.2140000000000004</c:v>
                </c:pt>
                <c:pt idx="712">
                  <c:v>5.2089999999999996</c:v>
                </c:pt>
                <c:pt idx="713">
                  <c:v>5.2050000000000001</c:v>
                </c:pt>
                <c:pt idx="714">
                  <c:v>5.2030000000000003</c:v>
                </c:pt>
                <c:pt idx="715">
                  <c:v>5.2030000000000003</c:v>
                </c:pt>
                <c:pt idx="716">
                  <c:v>5.2039999999999997</c:v>
                </c:pt>
                <c:pt idx="717">
                  <c:v>5.2069999999999999</c:v>
                </c:pt>
                <c:pt idx="718">
                  <c:v>5.2119999999999997</c:v>
                </c:pt>
                <c:pt idx="719">
                  <c:v>5.2190000000000003</c:v>
                </c:pt>
                <c:pt idx="720">
                  <c:v>5.2279999999999998</c:v>
                </c:pt>
                <c:pt idx="721">
                  <c:v>5.2380000000000004</c:v>
                </c:pt>
                <c:pt idx="722">
                  <c:v>5.25</c:v>
                </c:pt>
                <c:pt idx="723">
                  <c:v>5.2640000000000002</c:v>
                </c:pt>
                <c:pt idx="724">
                  <c:v>5.2789999999999999</c:v>
                </c:pt>
                <c:pt idx="725">
                  <c:v>5.2960000000000003</c:v>
                </c:pt>
                <c:pt idx="726">
                  <c:v>5.3140000000000001</c:v>
                </c:pt>
                <c:pt idx="727">
                  <c:v>5.3330000000000002</c:v>
                </c:pt>
                <c:pt idx="728">
                  <c:v>5.3540000000000001</c:v>
                </c:pt>
                <c:pt idx="729">
                  <c:v>5.3760000000000003</c:v>
                </c:pt>
                <c:pt idx="730">
                  <c:v>5.3979999999999997</c:v>
                </c:pt>
                <c:pt idx="731">
                  <c:v>5.4219999999999997</c:v>
                </c:pt>
                <c:pt idx="732">
                  <c:v>5.4459999999999997</c:v>
                </c:pt>
                <c:pt idx="733">
                  <c:v>5.47</c:v>
                </c:pt>
                <c:pt idx="734">
                  <c:v>5.4950000000000001</c:v>
                </c:pt>
                <c:pt idx="735">
                  <c:v>5.5209999999999999</c:v>
                </c:pt>
                <c:pt idx="736">
                  <c:v>5.5460000000000003</c:v>
                </c:pt>
                <c:pt idx="737">
                  <c:v>5.5709999999999997</c:v>
                </c:pt>
                <c:pt idx="738">
                  <c:v>5.5949999999999998</c:v>
                </c:pt>
                <c:pt idx="739">
                  <c:v>5.6189999999999998</c:v>
                </c:pt>
                <c:pt idx="740">
                  <c:v>5.641</c:v>
                </c:pt>
                <c:pt idx="741">
                  <c:v>5.6630000000000003</c:v>
                </c:pt>
                <c:pt idx="742">
                  <c:v>5.6829999999999998</c:v>
                </c:pt>
                <c:pt idx="743">
                  <c:v>5.7</c:v>
                </c:pt>
                <c:pt idx="744">
                  <c:v>5.7149999999999999</c:v>
                </c:pt>
                <c:pt idx="745">
                  <c:v>5.7270000000000003</c:v>
                </c:pt>
                <c:pt idx="746">
                  <c:v>5.734</c:v>
                </c:pt>
                <c:pt idx="747">
                  <c:v>5.7359999999999998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2E1-40FE-A2DF-64A6ACCE62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44128"/>
        <c:axId val="93444672"/>
      </c:scatterChart>
      <c:valAx>
        <c:axId val="93444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>
                    <a:solidFill>
                      <a:schemeClr val="tx1"/>
                    </a:solidFill>
                  </a:rPr>
                  <a:t>Z</a:t>
                </a:r>
                <a:r>
                  <a:rPr lang="en-US" sz="1600" baseline="0" dirty="0">
                    <a:solidFill>
                      <a:schemeClr val="tx1"/>
                    </a:solidFill>
                  </a:rPr>
                  <a:t> (mm)</a:t>
                </a:r>
                <a:endParaRPr lang="en-US" sz="160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4672"/>
        <c:crosses val="autoZero"/>
        <c:crossBetween val="midCat"/>
      </c:valAx>
      <c:valAx>
        <c:axId val="9344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Beam radius(mm)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4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Envelop</a:t>
            </a:r>
          </a:p>
        </c:rich>
      </c:tx>
      <c:layout>
        <c:manualLayout>
          <c:xMode val="edge"/>
          <c:yMode val="edge"/>
          <c:x val="0.4263700613665185"/>
          <c:y val="0.26351227347062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5259477033618693"/>
          <c:y val="2.8598686891629612E-2"/>
          <c:w val="0.8221162339419853"/>
          <c:h val="0.92013216406309728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7"/>
              <c:layout>
                <c:manualLayout>
                  <c:x val="-0.10980392156862745"/>
                  <c:y val="-0.12931034482758622"/>
                </c:manualLayout>
              </c:layout>
              <c:tx>
                <c:rich>
                  <a:bodyPr/>
                  <a:lstStyle/>
                  <a:p>
                    <a:fld id="{3A8460F1-6DB6-495B-8932-9C1BF1F827FE}" type="YVALUE">
                      <a:rPr lang="en-US" altLang="zh-CN" sz="1400" b="1" smtClean="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r>
                      <a:rPr lang="en-US" sz="1400" b="1" dirty="0" smtClean="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fld id="{08457E23-5CCA-49D4-BD9D-D7AAB5D9DCB1}" type="XVALUE">
                      <a:rPr lang="en-US" altLang="zh-CN" sz="1400" b="1" smtClean="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[X 值]</a:t>
                    </a:fld>
                    <a:endParaRPr lang="en-US" sz="1400" b="1" dirty="0" smtClean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CDB-49AF-8059-D46904920D62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0"/>
              <c:layout>
                <c:manualLayout>
                  <c:x val="-2.2170306042771738E-2"/>
                  <c:y val="8.561474897219401E-2"/>
                </c:manualLayout>
              </c:layout>
              <c:tx>
                <c:rich>
                  <a:bodyPr/>
                  <a:lstStyle/>
                  <a:p>
                    <a:fld id="{B66556D3-10A9-4AEC-8501-59C1A6997153}" type="YVALUE">
                      <a:rPr lang="en-US" altLang="zh-CN" sz="1600" b="1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endParaRPr lang="zh-CN" alt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CDB-49AF-8059-D46904920D62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7"/>
              <c:layout>
                <c:manualLayout>
                  <c:x val="-1.1658717541070483E-2"/>
                  <c:y val="2.7168234064785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CDB-49AF-8059-D46904920D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Sheet1!$B$1:$B$698</c:f>
              <c:numCache>
                <c:formatCode>General</c:formatCode>
                <c:ptCount val="698"/>
                <c:pt idx="0" formatCode="0.00E+00">
                  <c:v>20</c:v>
                </c:pt>
                <c:pt idx="1">
                  <c:v>33.877552000000001</c:v>
                </c:pt>
                <c:pt idx="2">
                  <c:v>47.755104000000003</c:v>
                </c:pt>
                <c:pt idx="3">
                  <c:v>61.632652</c:v>
                </c:pt>
                <c:pt idx="4">
                  <c:v>75.510204000000002</c:v>
                </c:pt>
                <c:pt idx="5">
                  <c:v>89.387752000000006</c:v>
                </c:pt>
                <c:pt idx="6">
                  <c:v>103.26531</c:v>
                </c:pt>
                <c:pt idx="7">
                  <c:v>117.14286</c:v>
                </c:pt>
                <c:pt idx="8">
                  <c:v>131.02041</c:v>
                </c:pt>
                <c:pt idx="9">
                  <c:v>144.89795000000001</c:v>
                </c:pt>
                <c:pt idx="10">
                  <c:v>158.77551</c:v>
                </c:pt>
                <c:pt idx="11">
                  <c:v>172.65306000000001</c:v>
                </c:pt>
                <c:pt idx="12">
                  <c:v>186.53059999999999</c:v>
                </c:pt>
                <c:pt idx="13">
                  <c:v>200.40816000000001</c:v>
                </c:pt>
                <c:pt idx="14">
                  <c:v>214.28572</c:v>
                </c:pt>
                <c:pt idx="15">
                  <c:v>228.16327000000001</c:v>
                </c:pt>
                <c:pt idx="16">
                  <c:v>242.04080999999999</c:v>
                </c:pt>
                <c:pt idx="17">
                  <c:v>255.91835</c:v>
                </c:pt>
                <c:pt idx="18">
                  <c:v>269.79592000000002</c:v>
                </c:pt>
                <c:pt idx="19">
                  <c:v>283.67347000000001</c:v>
                </c:pt>
                <c:pt idx="20">
                  <c:v>297.55101000000002</c:v>
                </c:pt>
                <c:pt idx="21">
                  <c:v>311.42858000000001</c:v>
                </c:pt>
                <c:pt idx="22">
                  <c:v>325.30612000000002</c:v>
                </c:pt>
                <c:pt idx="23">
                  <c:v>339.18369000000001</c:v>
                </c:pt>
                <c:pt idx="24">
                  <c:v>353.06123000000002</c:v>
                </c:pt>
                <c:pt idx="25">
                  <c:v>366.93876999999998</c:v>
                </c:pt>
                <c:pt idx="26">
                  <c:v>380.81634000000003</c:v>
                </c:pt>
                <c:pt idx="27">
                  <c:v>394.69387999999998</c:v>
                </c:pt>
                <c:pt idx="28">
                  <c:v>408.57141999999999</c:v>
                </c:pt>
                <c:pt idx="29">
                  <c:v>422.44898999999998</c:v>
                </c:pt>
                <c:pt idx="30">
                  <c:v>436.32652999999999</c:v>
                </c:pt>
                <c:pt idx="31">
                  <c:v>450.20407</c:v>
                </c:pt>
                <c:pt idx="32">
                  <c:v>464.08165000000002</c:v>
                </c:pt>
                <c:pt idx="33">
                  <c:v>477.95918999999998</c:v>
                </c:pt>
                <c:pt idx="34">
                  <c:v>491.83672999999999</c:v>
                </c:pt>
                <c:pt idx="35">
                  <c:v>505.71429999999998</c:v>
                </c:pt>
                <c:pt idx="36">
                  <c:v>519.59181000000001</c:v>
                </c:pt>
                <c:pt idx="37">
                  <c:v>533.46938</c:v>
                </c:pt>
                <c:pt idx="38">
                  <c:v>547.34694999999999</c:v>
                </c:pt>
                <c:pt idx="39">
                  <c:v>561.22446000000002</c:v>
                </c:pt>
                <c:pt idx="40">
                  <c:v>575.10203000000001</c:v>
                </c:pt>
                <c:pt idx="41">
                  <c:v>588.9796</c:v>
                </c:pt>
                <c:pt idx="42">
                  <c:v>602.85717</c:v>
                </c:pt>
                <c:pt idx="43">
                  <c:v>616.73468000000003</c:v>
                </c:pt>
                <c:pt idx="44">
                  <c:v>630.61225000000002</c:v>
                </c:pt>
                <c:pt idx="45">
                  <c:v>644.48982000000001</c:v>
                </c:pt>
                <c:pt idx="46">
                  <c:v>658.36734000000001</c:v>
                </c:pt>
                <c:pt idx="47">
                  <c:v>672.24491</c:v>
                </c:pt>
                <c:pt idx="48">
                  <c:v>686.12248</c:v>
                </c:pt>
                <c:pt idx="49">
                  <c:v>699.99999000000003</c:v>
                </c:pt>
              </c:numCache>
            </c:numRef>
          </c:xVal>
          <c:yVal>
            <c:numRef>
              <c:f>Sheet1!$C$1:$C$698</c:f>
              <c:numCache>
                <c:formatCode>General</c:formatCode>
                <c:ptCount val="698"/>
                <c:pt idx="0">
                  <c:v>35.506247000000002</c:v>
                </c:pt>
                <c:pt idx="1">
                  <c:v>25.947731999999998</c:v>
                </c:pt>
                <c:pt idx="2">
                  <c:v>19.926919000000002</c:v>
                </c:pt>
                <c:pt idx="3">
                  <c:v>15.958987</c:v>
                </c:pt>
                <c:pt idx="4">
                  <c:v>13.627991</c:v>
                </c:pt>
                <c:pt idx="5">
                  <c:v>12.112774</c:v>
                </c:pt>
                <c:pt idx="6">
                  <c:v>10.958878</c:v>
                </c:pt>
                <c:pt idx="7">
                  <c:v>10.034064000000001</c:v>
                </c:pt>
                <c:pt idx="8">
                  <c:v>9.2501858000000006</c:v>
                </c:pt>
                <c:pt idx="9">
                  <c:v>8.5723108999999997</c:v>
                </c:pt>
                <c:pt idx="10">
                  <c:v>8.0738520999999999</c:v>
                </c:pt>
                <c:pt idx="11">
                  <c:v>7.7131163000000003</c:v>
                </c:pt>
                <c:pt idx="12">
                  <c:v>7.3004974000000002</c:v>
                </c:pt>
                <c:pt idx="13">
                  <c:v>6.7910880999999996</c:v>
                </c:pt>
                <c:pt idx="14">
                  <c:v>6.2930523000000003</c:v>
                </c:pt>
                <c:pt idx="15">
                  <c:v>6.1217940000000004</c:v>
                </c:pt>
                <c:pt idx="16">
                  <c:v>6.1341580000000002</c:v>
                </c:pt>
                <c:pt idx="17">
                  <c:v>6.0544849999999997</c:v>
                </c:pt>
                <c:pt idx="18">
                  <c:v>6.0400917999999999</c:v>
                </c:pt>
                <c:pt idx="19">
                  <c:v>5.7846658</c:v>
                </c:pt>
                <c:pt idx="20">
                  <c:v>5.5436382999999996</c:v>
                </c:pt>
                <c:pt idx="21">
                  <c:v>5.6122388000000001</c:v>
                </c:pt>
                <c:pt idx="22">
                  <c:v>5.6006979000000001</c:v>
                </c:pt>
                <c:pt idx="23">
                  <c:v>5.6657419999999998</c:v>
                </c:pt>
                <c:pt idx="24">
                  <c:v>5.5431574000000001</c:v>
                </c:pt>
                <c:pt idx="25">
                  <c:v>5.4128930999999998</c:v>
                </c:pt>
                <c:pt idx="26">
                  <c:v>5.5277643999999997</c:v>
                </c:pt>
                <c:pt idx="27">
                  <c:v>5.4910437999999999</c:v>
                </c:pt>
                <c:pt idx="28">
                  <c:v>5.5816607999999999</c:v>
                </c:pt>
                <c:pt idx="29">
                  <c:v>5.5122361</c:v>
                </c:pt>
                <c:pt idx="30">
                  <c:v>5.4408282999999997</c:v>
                </c:pt>
                <c:pt idx="31">
                  <c:v>5.5474446999999998</c:v>
                </c:pt>
                <c:pt idx="32">
                  <c:v>5.4788401000000002</c:v>
                </c:pt>
                <c:pt idx="33">
                  <c:v>5.5822783999999999</c:v>
                </c:pt>
                <c:pt idx="34">
                  <c:v>5.5622775999999998</c:v>
                </c:pt>
                <c:pt idx="35">
                  <c:v>5.5471317000000004</c:v>
                </c:pt>
                <c:pt idx="36">
                  <c:v>5.5505601000000002</c:v>
                </c:pt>
                <c:pt idx="37">
                  <c:v>5.4814476000000001</c:v>
                </c:pt>
                <c:pt idx="38">
                  <c:v>5.6130541999999997</c:v>
                </c:pt>
                <c:pt idx="39">
                  <c:v>5.6423427000000004</c:v>
                </c:pt>
                <c:pt idx="40">
                  <c:v>5.6372086000000001</c:v>
                </c:pt>
                <c:pt idx="41">
                  <c:v>5.5515851999999999</c:v>
                </c:pt>
                <c:pt idx="42">
                  <c:v>5.4731430000000003</c:v>
                </c:pt>
                <c:pt idx="43">
                  <c:v>5.6675519000000003</c:v>
                </c:pt>
                <c:pt idx="44">
                  <c:v>5.7595064999999996</c:v>
                </c:pt>
                <c:pt idx="45">
                  <c:v>5.7511073000000001</c:v>
                </c:pt>
                <c:pt idx="46">
                  <c:v>5.5973164000000004</c:v>
                </c:pt>
                <c:pt idx="47">
                  <c:v>5.5001331000000002</c:v>
                </c:pt>
                <c:pt idx="48">
                  <c:v>5.7700695</c:v>
                </c:pt>
                <c:pt idx="49">
                  <c:v>6.0017705000000001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CDB-49AF-8059-D46904920D62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Sheet1!$B$1:$B$698</c:f>
              <c:numCache>
                <c:formatCode>General</c:formatCode>
                <c:ptCount val="698"/>
                <c:pt idx="0" formatCode="0.00E+00">
                  <c:v>20</c:v>
                </c:pt>
                <c:pt idx="1">
                  <c:v>33.877552000000001</c:v>
                </c:pt>
                <c:pt idx="2">
                  <c:v>47.755104000000003</c:v>
                </c:pt>
                <c:pt idx="3">
                  <c:v>61.632652</c:v>
                </c:pt>
                <c:pt idx="4">
                  <c:v>75.510204000000002</c:v>
                </c:pt>
                <c:pt idx="5">
                  <c:v>89.387752000000006</c:v>
                </c:pt>
                <c:pt idx="6">
                  <c:v>103.26531</c:v>
                </c:pt>
                <c:pt idx="7">
                  <c:v>117.14286</c:v>
                </c:pt>
                <c:pt idx="8">
                  <c:v>131.02041</c:v>
                </c:pt>
                <c:pt idx="9">
                  <c:v>144.89795000000001</c:v>
                </c:pt>
                <c:pt idx="10">
                  <c:v>158.77551</c:v>
                </c:pt>
                <c:pt idx="11">
                  <c:v>172.65306000000001</c:v>
                </c:pt>
                <c:pt idx="12">
                  <c:v>186.53059999999999</c:v>
                </c:pt>
                <c:pt idx="13">
                  <c:v>200.40816000000001</c:v>
                </c:pt>
                <c:pt idx="14">
                  <c:v>214.28572</c:v>
                </c:pt>
                <c:pt idx="15">
                  <c:v>228.16327000000001</c:v>
                </c:pt>
                <c:pt idx="16">
                  <c:v>242.04080999999999</c:v>
                </c:pt>
                <c:pt idx="17">
                  <c:v>255.91835</c:v>
                </c:pt>
                <c:pt idx="18">
                  <c:v>269.79592000000002</c:v>
                </c:pt>
                <c:pt idx="19">
                  <c:v>283.67347000000001</c:v>
                </c:pt>
                <c:pt idx="20">
                  <c:v>297.55101000000002</c:v>
                </c:pt>
                <c:pt idx="21">
                  <c:v>311.42858000000001</c:v>
                </c:pt>
                <c:pt idx="22">
                  <c:v>325.30612000000002</c:v>
                </c:pt>
                <c:pt idx="23">
                  <c:v>339.18369000000001</c:v>
                </c:pt>
                <c:pt idx="24">
                  <c:v>353.06123000000002</c:v>
                </c:pt>
                <c:pt idx="25">
                  <c:v>366.93876999999998</c:v>
                </c:pt>
                <c:pt idx="26">
                  <c:v>380.81634000000003</c:v>
                </c:pt>
                <c:pt idx="27">
                  <c:v>394.69387999999998</c:v>
                </c:pt>
                <c:pt idx="28">
                  <c:v>408.57141999999999</c:v>
                </c:pt>
                <c:pt idx="29">
                  <c:v>422.44898999999998</c:v>
                </c:pt>
                <c:pt idx="30">
                  <c:v>436.32652999999999</c:v>
                </c:pt>
                <c:pt idx="31">
                  <c:v>450.20407</c:v>
                </c:pt>
                <c:pt idx="32">
                  <c:v>464.08165000000002</c:v>
                </c:pt>
                <c:pt idx="33">
                  <c:v>477.95918999999998</c:v>
                </c:pt>
                <c:pt idx="34">
                  <c:v>491.83672999999999</c:v>
                </c:pt>
                <c:pt idx="35">
                  <c:v>505.71429999999998</c:v>
                </c:pt>
                <c:pt idx="36">
                  <c:v>519.59181000000001</c:v>
                </c:pt>
                <c:pt idx="37">
                  <c:v>533.46938</c:v>
                </c:pt>
                <c:pt idx="38">
                  <c:v>547.34694999999999</c:v>
                </c:pt>
                <c:pt idx="39">
                  <c:v>561.22446000000002</c:v>
                </c:pt>
                <c:pt idx="40">
                  <c:v>575.10203000000001</c:v>
                </c:pt>
                <c:pt idx="41">
                  <c:v>588.9796</c:v>
                </c:pt>
                <c:pt idx="42">
                  <c:v>602.85717</c:v>
                </c:pt>
                <c:pt idx="43">
                  <c:v>616.73468000000003</c:v>
                </c:pt>
                <c:pt idx="44">
                  <c:v>630.61225000000002</c:v>
                </c:pt>
                <c:pt idx="45">
                  <c:v>644.48982000000001</c:v>
                </c:pt>
                <c:pt idx="46">
                  <c:v>658.36734000000001</c:v>
                </c:pt>
                <c:pt idx="47">
                  <c:v>672.24491</c:v>
                </c:pt>
                <c:pt idx="48">
                  <c:v>686.12248</c:v>
                </c:pt>
                <c:pt idx="49">
                  <c:v>699.99999000000003</c:v>
                </c:pt>
              </c:numCache>
            </c:numRef>
          </c:xVal>
          <c:yVal>
            <c:numRef>
              <c:f>Sheet1!$D$1:$D$698</c:f>
              <c:numCache>
                <c:formatCode>General</c:formatCode>
                <c:ptCount val="698"/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CDB-49AF-8059-D46904920D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46848"/>
        <c:axId val="93445216"/>
      </c:scatterChart>
      <c:valAx>
        <c:axId val="93446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5216"/>
        <c:crosses val="autoZero"/>
        <c:crossBetween val="midCat"/>
      </c:valAx>
      <c:valAx>
        <c:axId val="9344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6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profile at the top of the Ceramic</a:t>
            </a:r>
          </a:p>
        </c:rich>
      </c:tx>
      <c:layout>
        <c:manualLayout>
          <c:xMode val="edge"/>
          <c:yMode val="edge"/>
          <c:x val="0.14832337296308459"/>
          <c:y val="0.762520889898355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63"/>
              <c:layout>
                <c:manualLayout>
                  <c:x val="-0.19249914249469616"/>
                  <c:y val="-9.5153694438301226E-2"/>
                </c:manualLayout>
              </c:layout>
              <c:tx>
                <c:rich>
                  <a:bodyPr/>
                  <a:lstStyle/>
                  <a:p>
                    <a:fld id="{28972CA0-C265-4899-BD30-0361546AC311}" type="YVALUE">
                      <a:rPr lang="en-US" altLang="zh-CN" sz="140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r>
                      <a:rPr lang="en-US" sz="1400" dirty="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fld id="{08AFD059-9F44-4E8E-84F5-5AB4E808B03D}" type="XVALUE">
                      <a:rPr lang="en-US" altLang="zh-CN" sz="140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[X 值]</a:t>
                    </a:fld>
                    <a:endParaRPr lang="en-US" sz="140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F5A-4CC8-884E-6D6D3D5D1D65}"/>
                </c:ext>
                <c:ext xmlns:c15="http://schemas.microsoft.com/office/drawing/2012/chart" uri="{CE6537A1-D6FC-4f65-9D91-7224C49458BB}">
                  <c15:layout>
                    <c:manualLayout>
                      <c:w val="0.30146719160104984"/>
                      <c:h val="0.1156018518518518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65"/>
              <c:layout>
                <c:manualLayout>
                  <c:x val="-0.15947929011264625"/>
                  <c:y val="-0.12165109170556007"/>
                </c:manualLayout>
              </c:layout>
              <c:tx>
                <c:rich>
                  <a:bodyPr/>
                  <a:lstStyle/>
                  <a:p>
                    <a:fld id="{3B9759CD-3E1B-43D3-8C22-1C699564ED6D}" type="YVALUE">
                      <a:rPr lang="en-US" altLang="zh-CN" sz="1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r>
                      <a: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fld id="{0404198D-8D09-4B10-A4BF-78DA6479D923}" type="XVALUE">
                      <a:rPr lang="en-US" altLang="zh-CN" sz="1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[X 值]</a:t>
                    </a:fld>
                    <a:endPara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F5A-4CC8-884E-6D6D3D5D1D65}"/>
                </c:ext>
                <c:ext xmlns:c15="http://schemas.microsoft.com/office/drawing/2012/chart" uri="{CE6537A1-D6FC-4f65-9D91-7224C49458BB}">
                  <c15:layout>
                    <c:manualLayout>
                      <c:w val="0.27041089476368241"/>
                      <c:h val="0.11560188402067219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Sheet1!$O$1:$O$419</c:f>
              <c:numCache>
                <c:formatCode>General</c:formatCode>
                <c:ptCount val="419"/>
                <c:pt idx="0">
                  <c:v>-60.75</c:v>
                </c:pt>
                <c:pt idx="1">
                  <c:v>-61.250599999999999</c:v>
                </c:pt>
                <c:pt idx="2">
                  <c:v>-61.751199999999997</c:v>
                </c:pt>
                <c:pt idx="3">
                  <c:v>-62.251800000000003</c:v>
                </c:pt>
                <c:pt idx="4">
                  <c:v>-62.752400000000002</c:v>
                </c:pt>
                <c:pt idx="5">
                  <c:v>-63.253</c:v>
                </c:pt>
                <c:pt idx="6">
                  <c:v>-63.753599999999999</c:v>
                </c:pt>
                <c:pt idx="7">
                  <c:v>-64.254199999999997</c:v>
                </c:pt>
                <c:pt idx="8">
                  <c:v>-64.754800000000003</c:v>
                </c:pt>
                <c:pt idx="9">
                  <c:v>-65.255399999999995</c:v>
                </c:pt>
                <c:pt idx="10">
                  <c:v>-65.756</c:v>
                </c:pt>
                <c:pt idx="11">
                  <c:v>-66.256600000000006</c:v>
                </c:pt>
                <c:pt idx="12">
                  <c:v>-66.757199999999997</c:v>
                </c:pt>
                <c:pt idx="13">
                  <c:v>-67.257800000000003</c:v>
                </c:pt>
                <c:pt idx="14">
                  <c:v>-67.758399999999995</c:v>
                </c:pt>
                <c:pt idx="15">
                  <c:v>-68.259</c:v>
                </c:pt>
                <c:pt idx="16">
                  <c:v>-68.759600000000006</c:v>
                </c:pt>
                <c:pt idx="17">
                  <c:v>-69.260199999999998</c:v>
                </c:pt>
                <c:pt idx="18">
                  <c:v>-69.760800000000003</c:v>
                </c:pt>
                <c:pt idx="19">
                  <c:v>-70.261399999999995</c:v>
                </c:pt>
                <c:pt idx="20">
                  <c:v>-70.762</c:v>
                </c:pt>
                <c:pt idx="21">
                  <c:v>-71.262600000000006</c:v>
                </c:pt>
                <c:pt idx="22">
                  <c:v>-71.763199999999998</c:v>
                </c:pt>
                <c:pt idx="23">
                  <c:v>-72.263800000000003</c:v>
                </c:pt>
                <c:pt idx="24">
                  <c:v>-72.764399999999995</c:v>
                </c:pt>
                <c:pt idx="25">
                  <c:v>-73.265000000000001</c:v>
                </c:pt>
                <c:pt idx="26">
                  <c:v>-73.765600000000006</c:v>
                </c:pt>
                <c:pt idx="27">
                  <c:v>-74.266099999999994</c:v>
                </c:pt>
                <c:pt idx="28">
                  <c:v>-74.7667</c:v>
                </c:pt>
                <c:pt idx="29">
                  <c:v>-75.267300000000006</c:v>
                </c:pt>
                <c:pt idx="30">
                  <c:v>-75.767899999999997</c:v>
                </c:pt>
                <c:pt idx="31">
                  <c:v>-76.268500000000003</c:v>
                </c:pt>
                <c:pt idx="32">
                  <c:v>-76.769099999999995</c:v>
                </c:pt>
                <c:pt idx="33">
                  <c:v>-77.2697</c:v>
                </c:pt>
                <c:pt idx="34">
                  <c:v>-77.770300000000006</c:v>
                </c:pt>
                <c:pt idx="35">
                  <c:v>-78.270899999999997</c:v>
                </c:pt>
                <c:pt idx="36">
                  <c:v>-78.771500000000003</c:v>
                </c:pt>
                <c:pt idx="37">
                  <c:v>-79.272099999999995</c:v>
                </c:pt>
                <c:pt idx="38">
                  <c:v>-79.7727</c:v>
                </c:pt>
                <c:pt idx="39">
                  <c:v>-80.273300000000006</c:v>
                </c:pt>
                <c:pt idx="40">
                  <c:v>-80.773899999999998</c:v>
                </c:pt>
                <c:pt idx="41">
                  <c:v>-81.274500000000003</c:v>
                </c:pt>
                <c:pt idx="42">
                  <c:v>-81.775099999999995</c:v>
                </c:pt>
                <c:pt idx="43">
                  <c:v>-82.275700000000001</c:v>
                </c:pt>
                <c:pt idx="44">
                  <c:v>-82.776300000000006</c:v>
                </c:pt>
                <c:pt idx="45">
                  <c:v>-83.276899999999998</c:v>
                </c:pt>
                <c:pt idx="46">
                  <c:v>-83.777500000000003</c:v>
                </c:pt>
                <c:pt idx="47">
                  <c:v>-84.278099999999995</c:v>
                </c:pt>
                <c:pt idx="48">
                  <c:v>-84.778700000000001</c:v>
                </c:pt>
                <c:pt idx="49">
                  <c:v>-85.279300000000006</c:v>
                </c:pt>
                <c:pt idx="50">
                  <c:v>-85.779899999999998</c:v>
                </c:pt>
                <c:pt idx="51">
                  <c:v>-86.280500000000004</c:v>
                </c:pt>
                <c:pt idx="52">
                  <c:v>-86.781099999999995</c:v>
                </c:pt>
                <c:pt idx="53">
                  <c:v>-87.281700000000001</c:v>
                </c:pt>
                <c:pt idx="54">
                  <c:v>-87.782300000000006</c:v>
                </c:pt>
                <c:pt idx="55">
                  <c:v>-88.282899999999998</c:v>
                </c:pt>
                <c:pt idx="56">
                  <c:v>-88.783500000000004</c:v>
                </c:pt>
                <c:pt idx="57">
                  <c:v>-89.284099999999995</c:v>
                </c:pt>
                <c:pt idx="58">
                  <c:v>-89.784700000000001</c:v>
                </c:pt>
                <c:pt idx="59">
                  <c:v>-90.285300000000007</c:v>
                </c:pt>
                <c:pt idx="60">
                  <c:v>-90.785899999999998</c:v>
                </c:pt>
                <c:pt idx="61">
                  <c:v>-91.286500000000004</c:v>
                </c:pt>
                <c:pt idx="62">
                  <c:v>-91.787099999999995</c:v>
                </c:pt>
                <c:pt idx="63">
                  <c:v>-92.287700000000001</c:v>
                </c:pt>
                <c:pt idx="64">
                  <c:v>-92.788300000000007</c:v>
                </c:pt>
                <c:pt idx="65">
                  <c:v>-93.288899999999998</c:v>
                </c:pt>
                <c:pt idx="66">
                  <c:v>-93.789500000000004</c:v>
                </c:pt>
                <c:pt idx="67">
                  <c:v>-94.290099999999995</c:v>
                </c:pt>
                <c:pt idx="68">
                  <c:v>-94.790700000000001</c:v>
                </c:pt>
                <c:pt idx="69">
                  <c:v>-95.291300000000007</c:v>
                </c:pt>
                <c:pt idx="70">
                  <c:v>-95.791899999999998</c:v>
                </c:pt>
                <c:pt idx="71">
                  <c:v>-96.292500000000004</c:v>
                </c:pt>
                <c:pt idx="72">
                  <c:v>-96.793099999999995</c:v>
                </c:pt>
                <c:pt idx="73">
                  <c:v>-97.293700000000001</c:v>
                </c:pt>
                <c:pt idx="74">
                  <c:v>-97.794300000000007</c:v>
                </c:pt>
                <c:pt idx="75">
                  <c:v>-98.294899999999998</c:v>
                </c:pt>
                <c:pt idx="76">
                  <c:v>-98.795500000000004</c:v>
                </c:pt>
                <c:pt idx="77">
                  <c:v>-99.296099999999996</c:v>
                </c:pt>
                <c:pt idx="78">
                  <c:v>-99.796700000000001</c:v>
                </c:pt>
                <c:pt idx="79">
                  <c:v>-100.297</c:v>
                </c:pt>
                <c:pt idx="80">
                  <c:v>-100.798</c:v>
                </c:pt>
                <c:pt idx="81">
                  <c:v>-101.298</c:v>
                </c:pt>
                <c:pt idx="82">
                  <c:v>-101.79900000000001</c:v>
                </c:pt>
                <c:pt idx="83">
                  <c:v>-102.3</c:v>
                </c:pt>
                <c:pt idx="84">
                  <c:v>-102.8</c:v>
                </c:pt>
                <c:pt idx="85">
                  <c:v>-103.301</c:v>
                </c:pt>
                <c:pt idx="86">
                  <c:v>-103.801</c:v>
                </c:pt>
                <c:pt idx="87">
                  <c:v>-104.30200000000001</c:v>
                </c:pt>
                <c:pt idx="88">
                  <c:v>-104.803</c:v>
                </c:pt>
                <c:pt idx="89">
                  <c:v>-105.303</c:v>
                </c:pt>
                <c:pt idx="90">
                  <c:v>-105.804</c:v>
                </c:pt>
                <c:pt idx="91">
                  <c:v>-106.304</c:v>
                </c:pt>
                <c:pt idx="92">
                  <c:v>-106.80500000000001</c:v>
                </c:pt>
                <c:pt idx="93">
                  <c:v>-107.306</c:v>
                </c:pt>
                <c:pt idx="94">
                  <c:v>-107.806</c:v>
                </c:pt>
                <c:pt idx="95">
                  <c:v>-108.307</c:v>
                </c:pt>
                <c:pt idx="96">
                  <c:v>-108.807</c:v>
                </c:pt>
                <c:pt idx="97">
                  <c:v>-109.30800000000001</c:v>
                </c:pt>
                <c:pt idx="98">
                  <c:v>-109.809</c:v>
                </c:pt>
                <c:pt idx="99">
                  <c:v>-110.309</c:v>
                </c:pt>
                <c:pt idx="100">
                  <c:v>-110.81</c:v>
                </c:pt>
                <c:pt idx="101">
                  <c:v>-111.31</c:v>
                </c:pt>
                <c:pt idx="102">
                  <c:v>-111.81100000000001</c:v>
                </c:pt>
                <c:pt idx="103">
                  <c:v>-112.312</c:v>
                </c:pt>
                <c:pt idx="104">
                  <c:v>-112.812</c:v>
                </c:pt>
                <c:pt idx="105">
                  <c:v>-113.313</c:v>
                </c:pt>
                <c:pt idx="106">
                  <c:v>-113.813</c:v>
                </c:pt>
                <c:pt idx="107">
                  <c:v>-114.31399999999999</c:v>
                </c:pt>
                <c:pt idx="108">
                  <c:v>-114.815</c:v>
                </c:pt>
                <c:pt idx="109">
                  <c:v>-115.315</c:v>
                </c:pt>
                <c:pt idx="110">
                  <c:v>-115.816</c:v>
                </c:pt>
                <c:pt idx="111">
                  <c:v>-116.316</c:v>
                </c:pt>
                <c:pt idx="112">
                  <c:v>-116.81699999999999</c:v>
                </c:pt>
                <c:pt idx="113">
                  <c:v>-117.318</c:v>
                </c:pt>
                <c:pt idx="114">
                  <c:v>-117.818</c:v>
                </c:pt>
                <c:pt idx="115">
                  <c:v>-118.319</c:v>
                </c:pt>
                <c:pt idx="116">
                  <c:v>-118.819</c:v>
                </c:pt>
                <c:pt idx="117">
                  <c:v>-119.32</c:v>
                </c:pt>
                <c:pt idx="118">
                  <c:v>-119.821</c:v>
                </c:pt>
                <c:pt idx="119">
                  <c:v>-120.321</c:v>
                </c:pt>
                <c:pt idx="120">
                  <c:v>-120.822</c:v>
                </c:pt>
                <c:pt idx="121">
                  <c:v>-121.322</c:v>
                </c:pt>
                <c:pt idx="122">
                  <c:v>-121.82299999999999</c:v>
                </c:pt>
                <c:pt idx="123">
                  <c:v>-122.324</c:v>
                </c:pt>
                <c:pt idx="124">
                  <c:v>-122.824</c:v>
                </c:pt>
                <c:pt idx="125">
                  <c:v>-123.325</c:v>
                </c:pt>
                <c:pt idx="126">
                  <c:v>-123.825</c:v>
                </c:pt>
                <c:pt idx="127">
                  <c:v>-124.32599999999999</c:v>
                </c:pt>
                <c:pt idx="128">
                  <c:v>-124.827</c:v>
                </c:pt>
                <c:pt idx="129">
                  <c:v>-125.327</c:v>
                </c:pt>
                <c:pt idx="130">
                  <c:v>-125.828</c:v>
                </c:pt>
                <c:pt idx="131">
                  <c:v>-126.328</c:v>
                </c:pt>
                <c:pt idx="132">
                  <c:v>-126.82899999999999</c:v>
                </c:pt>
                <c:pt idx="133">
                  <c:v>-127.33</c:v>
                </c:pt>
                <c:pt idx="134">
                  <c:v>-127.83</c:v>
                </c:pt>
                <c:pt idx="135">
                  <c:v>-128.33099999999999</c:v>
                </c:pt>
                <c:pt idx="136">
                  <c:v>-128.83099999999999</c:v>
                </c:pt>
                <c:pt idx="137">
                  <c:v>-129.33199999999999</c:v>
                </c:pt>
                <c:pt idx="138">
                  <c:v>-129.833</c:v>
                </c:pt>
                <c:pt idx="139">
                  <c:v>-130.333</c:v>
                </c:pt>
                <c:pt idx="140">
                  <c:v>-130.834</c:v>
                </c:pt>
                <c:pt idx="141">
                  <c:v>-131.334</c:v>
                </c:pt>
                <c:pt idx="142">
                  <c:v>-131.83500000000001</c:v>
                </c:pt>
                <c:pt idx="143">
                  <c:v>-132.33600000000001</c:v>
                </c:pt>
                <c:pt idx="144">
                  <c:v>-132.83600000000001</c:v>
                </c:pt>
                <c:pt idx="145">
                  <c:v>-133.33699999999999</c:v>
                </c:pt>
                <c:pt idx="146">
                  <c:v>-133.83699999999999</c:v>
                </c:pt>
                <c:pt idx="147">
                  <c:v>-134.33799999999999</c:v>
                </c:pt>
                <c:pt idx="148">
                  <c:v>-134.839</c:v>
                </c:pt>
                <c:pt idx="149">
                  <c:v>-135.339</c:v>
                </c:pt>
                <c:pt idx="150">
                  <c:v>-135.84</c:v>
                </c:pt>
                <c:pt idx="151">
                  <c:v>-136.34</c:v>
                </c:pt>
                <c:pt idx="152">
                  <c:v>-136.84100000000001</c:v>
                </c:pt>
                <c:pt idx="153">
                  <c:v>-137.34200000000001</c:v>
                </c:pt>
                <c:pt idx="154">
                  <c:v>-137.84200000000001</c:v>
                </c:pt>
                <c:pt idx="155">
                  <c:v>-138.34299999999999</c:v>
                </c:pt>
                <c:pt idx="156">
                  <c:v>-138.84299999999999</c:v>
                </c:pt>
                <c:pt idx="157">
                  <c:v>-139.34399999999999</c:v>
                </c:pt>
                <c:pt idx="158">
                  <c:v>-139.84399999999999</c:v>
                </c:pt>
                <c:pt idx="159">
                  <c:v>-140.345</c:v>
                </c:pt>
                <c:pt idx="160">
                  <c:v>-140.846</c:v>
                </c:pt>
                <c:pt idx="161">
                  <c:v>-141.346</c:v>
                </c:pt>
                <c:pt idx="162">
                  <c:v>-141.84700000000001</c:v>
                </c:pt>
                <c:pt idx="163">
                  <c:v>-142.34700000000001</c:v>
                </c:pt>
                <c:pt idx="164">
                  <c:v>-142.84800000000001</c:v>
                </c:pt>
                <c:pt idx="165">
                  <c:v>-143.34899999999999</c:v>
                </c:pt>
                <c:pt idx="166">
                  <c:v>-143.84899999999999</c:v>
                </c:pt>
                <c:pt idx="167">
                  <c:v>-144.35</c:v>
                </c:pt>
                <c:pt idx="168">
                  <c:v>-144.85</c:v>
                </c:pt>
                <c:pt idx="169">
                  <c:v>-145.351</c:v>
                </c:pt>
                <c:pt idx="170">
                  <c:v>-145.852</c:v>
                </c:pt>
                <c:pt idx="171">
                  <c:v>-146.352</c:v>
                </c:pt>
                <c:pt idx="172">
                  <c:v>-146.85300000000001</c:v>
                </c:pt>
                <c:pt idx="173">
                  <c:v>-147.35300000000001</c:v>
                </c:pt>
                <c:pt idx="174">
                  <c:v>-147.85400000000001</c:v>
                </c:pt>
                <c:pt idx="175">
                  <c:v>-148.35499999999999</c:v>
                </c:pt>
                <c:pt idx="176">
                  <c:v>-148.85499999999999</c:v>
                </c:pt>
                <c:pt idx="177">
                  <c:v>-149.35599999999999</c:v>
                </c:pt>
                <c:pt idx="178">
                  <c:v>-149.85599999999999</c:v>
                </c:pt>
                <c:pt idx="179">
                  <c:v>-150.357</c:v>
                </c:pt>
                <c:pt idx="180">
                  <c:v>-150.858</c:v>
                </c:pt>
                <c:pt idx="181">
                  <c:v>-151.358</c:v>
                </c:pt>
                <c:pt idx="182">
                  <c:v>-151.85900000000001</c:v>
                </c:pt>
                <c:pt idx="183">
                  <c:v>-152.35900000000001</c:v>
                </c:pt>
                <c:pt idx="184">
                  <c:v>-152.86000000000001</c:v>
                </c:pt>
                <c:pt idx="185">
                  <c:v>-153.36099999999999</c:v>
                </c:pt>
                <c:pt idx="186">
                  <c:v>-153.86099999999999</c:v>
                </c:pt>
                <c:pt idx="187">
                  <c:v>-154.36199999999999</c:v>
                </c:pt>
                <c:pt idx="188">
                  <c:v>-154.86199999999999</c:v>
                </c:pt>
                <c:pt idx="189">
                  <c:v>-155.363</c:v>
                </c:pt>
                <c:pt idx="190">
                  <c:v>-155.864</c:v>
                </c:pt>
                <c:pt idx="191">
                  <c:v>-156.364</c:v>
                </c:pt>
                <c:pt idx="192">
                  <c:v>-156.86500000000001</c:v>
                </c:pt>
                <c:pt idx="193">
                  <c:v>-157.36500000000001</c:v>
                </c:pt>
                <c:pt idx="194">
                  <c:v>-157.86600000000001</c:v>
                </c:pt>
                <c:pt idx="195">
                  <c:v>-158.36699999999999</c:v>
                </c:pt>
                <c:pt idx="196">
                  <c:v>-158.86699999999999</c:v>
                </c:pt>
                <c:pt idx="197">
                  <c:v>-159.36799999999999</c:v>
                </c:pt>
                <c:pt idx="198">
                  <c:v>-159.86799999999999</c:v>
                </c:pt>
                <c:pt idx="199">
                  <c:v>-160.369</c:v>
                </c:pt>
                <c:pt idx="200">
                  <c:v>-160.87</c:v>
                </c:pt>
                <c:pt idx="201">
                  <c:v>-161.37</c:v>
                </c:pt>
                <c:pt idx="202">
                  <c:v>-161.87100000000001</c:v>
                </c:pt>
                <c:pt idx="203">
                  <c:v>-162.37100000000001</c:v>
                </c:pt>
                <c:pt idx="204">
                  <c:v>-162.87200000000001</c:v>
                </c:pt>
                <c:pt idx="205">
                  <c:v>-163.37299999999999</c:v>
                </c:pt>
                <c:pt idx="206">
                  <c:v>-163.87299999999999</c:v>
                </c:pt>
                <c:pt idx="207">
                  <c:v>-164.374</c:v>
                </c:pt>
                <c:pt idx="208">
                  <c:v>-164.874</c:v>
                </c:pt>
                <c:pt idx="209">
                  <c:v>-165.375</c:v>
                </c:pt>
                <c:pt idx="210">
                  <c:v>-165.876</c:v>
                </c:pt>
                <c:pt idx="211">
                  <c:v>-166.376</c:v>
                </c:pt>
                <c:pt idx="212">
                  <c:v>-166.87700000000001</c:v>
                </c:pt>
                <c:pt idx="213">
                  <c:v>-167.37700000000001</c:v>
                </c:pt>
                <c:pt idx="214">
                  <c:v>-167.87799999999999</c:v>
                </c:pt>
                <c:pt idx="215">
                  <c:v>-168.37899999999999</c:v>
                </c:pt>
                <c:pt idx="216">
                  <c:v>-168.87899999999999</c:v>
                </c:pt>
                <c:pt idx="217">
                  <c:v>-169.38</c:v>
                </c:pt>
                <c:pt idx="218">
                  <c:v>-169.88</c:v>
                </c:pt>
                <c:pt idx="219">
                  <c:v>-170.381</c:v>
                </c:pt>
                <c:pt idx="220">
                  <c:v>-170.88200000000001</c:v>
                </c:pt>
                <c:pt idx="221">
                  <c:v>-171.38200000000001</c:v>
                </c:pt>
                <c:pt idx="222">
                  <c:v>-171.88300000000001</c:v>
                </c:pt>
                <c:pt idx="223">
                  <c:v>-172.38300000000001</c:v>
                </c:pt>
                <c:pt idx="224">
                  <c:v>-172.88399999999999</c:v>
                </c:pt>
                <c:pt idx="225">
                  <c:v>-173.38499999999999</c:v>
                </c:pt>
                <c:pt idx="226">
                  <c:v>-173.88499999999999</c:v>
                </c:pt>
                <c:pt idx="227">
                  <c:v>-174.386</c:v>
                </c:pt>
                <c:pt idx="228">
                  <c:v>-174.886</c:v>
                </c:pt>
                <c:pt idx="229">
                  <c:v>-175.387</c:v>
                </c:pt>
                <c:pt idx="230">
                  <c:v>-175.88800000000001</c:v>
                </c:pt>
                <c:pt idx="231">
                  <c:v>-176.38800000000001</c:v>
                </c:pt>
                <c:pt idx="232">
                  <c:v>-176.88900000000001</c:v>
                </c:pt>
                <c:pt idx="233">
                  <c:v>-177.38900000000001</c:v>
                </c:pt>
                <c:pt idx="234">
                  <c:v>-177.89</c:v>
                </c:pt>
                <c:pt idx="235">
                  <c:v>-178.39099999999999</c:v>
                </c:pt>
                <c:pt idx="236">
                  <c:v>-178.89099999999999</c:v>
                </c:pt>
                <c:pt idx="237">
                  <c:v>-179.392</c:v>
                </c:pt>
                <c:pt idx="238">
                  <c:v>-179.892</c:v>
                </c:pt>
                <c:pt idx="239">
                  <c:v>-180.393</c:v>
                </c:pt>
                <c:pt idx="240">
                  <c:v>-180.89400000000001</c:v>
                </c:pt>
                <c:pt idx="241">
                  <c:v>-181.39400000000001</c:v>
                </c:pt>
                <c:pt idx="242">
                  <c:v>-181.89500000000001</c:v>
                </c:pt>
                <c:pt idx="243">
                  <c:v>-182.39500000000001</c:v>
                </c:pt>
                <c:pt idx="244">
                  <c:v>-182.89599999999999</c:v>
                </c:pt>
                <c:pt idx="245">
                  <c:v>-183.39699999999999</c:v>
                </c:pt>
                <c:pt idx="246">
                  <c:v>-183.89699999999999</c:v>
                </c:pt>
                <c:pt idx="247">
                  <c:v>-184.398</c:v>
                </c:pt>
                <c:pt idx="248">
                  <c:v>-184.898</c:v>
                </c:pt>
                <c:pt idx="249">
                  <c:v>-185.399</c:v>
                </c:pt>
                <c:pt idx="250">
                  <c:v>-185.9</c:v>
                </c:pt>
                <c:pt idx="251">
                  <c:v>-186.4</c:v>
                </c:pt>
                <c:pt idx="252">
                  <c:v>-186.90100000000001</c:v>
                </c:pt>
                <c:pt idx="253">
                  <c:v>-187.40100000000001</c:v>
                </c:pt>
                <c:pt idx="254">
                  <c:v>-187.90199999999999</c:v>
                </c:pt>
                <c:pt idx="255">
                  <c:v>-188.40299999999999</c:v>
                </c:pt>
                <c:pt idx="256">
                  <c:v>-188.90299999999999</c:v>
                </c:pt>
                <c:pt idx="257">
                  <c:v>-189.404</c:v>
                </c:pt>
                <c:pt idx="258">
                  <c:v>-189.904</c:v>
                </c:pt>
                <c:pt idx="259">
                  <c:v>-190.405</c:v>
                </c:pt>
                <c:pt idx="260">
                  <c:v>-190.90600000000001</c:v>
                </c:pt>
                <c:pt idx="261">
                  <c:v>-191.40600000000001</c:v>
                </c:pt>
                <c:pt idx="262">
                  <c:v>-191.90700000000001</c:v>
                </c:pt>
                <c:pt idx="263">
                  <c:v>-192.40700000000001</c:v>
                </c:pt>
                <c:pt idx="264">
                  <c:v>-192.90799999999999</c:v>
                </c:pt>
                <c:pt idx="265">
                  <c:v>-193.40799999999999</c:v>
                </c:pt>
                <c:pt idx="266">
                  <c:v>-193.90899999999999</c:v>
                </c:pt>
                <c:pt idx="267">
                  <c:v>-194.41</c:v>
                </c:pt>
                <c:pt idx="268">
                  <c:v>-194.91</c:v>
                </c:pt>
                <c:pt idx="269">
                  <c:v>-195.411</c:v>
                </c:pt>
                <c:pt idx="270">
                  <c:v>-195.911</c:v>
                </c:pt>
                <c:pt idx="271">
                  <c:v>-196.41200000000001</c:v>
                </c:pt>
                <c:pt idx="272">
                  <c:v>-196.91300000000001</c:v>
                </c:pt>
                <c:pt idx="273">
                  <c:v>-197.41300000000001</c:v>
                </c:pt>
                <c:pt idx="274">
                  <c:v>-197.91399999999999</c:v>
                </c:pt>
                <c:pt idx="275">
                  <c:v>-198.41399999999999</c:v>
                </c:pt>
                <c:pt idx="276">
                  <c:v>-198.91499999999999</c:v>
                </c:pt>
                <c:pt idx="277">
                  <c:v>-199.416</c:v>
                </c:pt>
                <c:pt idx="278">
                  <c:v>-199.916</c:v>
                </c:pt>
                <c:pt idx="279">
                  <c:v>-200.417</c:v>
                </c:pt>
                <c:pt idx="280">
                  <c:v>-200.917</c:v>
                </c:pt>
                <c:pt idx="281">
                  <c:v>-201.41800000000001</c:v>
                </c:pt>
                <c:pt idx="282">
                  <c:v>-201.91900000000001</c:v>
                </c:pt>
                <c:pt idx="283">
                  <c:v>-202.41900000000001</c:v>
                </c:pt>
                <c:pt idx="284">
                  <c:v>-202.92</c:v>
                </c:pt>
                <c:pt idx="285">
                  <c:v>-203.42</c:v>
                </c:pt>
                <c:pt idx="286">
                  <c:v>-203.92099999999999</c:v>
                </c:pt>
                <c:pt idx="287">
                  <c:v>-204.422</c:v>
                </c:pt>
                <c:pt idx="288">
                  <c:v>-204.922</c:v>
                </c:pt>
                <c:pt idx="289">
                  <c:v>-205.423</c:v>
                </c:pt>
                <c:pt idx="290">
                  <c:v>-205.923</c:v>
                </c:pt>
                <c:pt idx="291">
                  <c:v>-206.42400000000001</c:v>
                </c:pt>
                <c:pt idx="292">
                  <c:v>-206.92500000000001</c:v>
                </c:pt>
                <c:pt idx="293">
                  <c:v>-207.42500000000001</c:v>
                </c:pt>
                <c:pt idx="294">
                  <c:v>-207.92599999999999</c:v>
                </c:pt>
                <c:pt idx="295">
                  <c:v>-208.42599999999999</c:v>
                </c:pt>
                <c:pt idx="296">
                  <c:v>-208.92699999999999</c:v>
                </c:pt>
                <c:pt idx="297">
                  <c:v>-209.428</c:v>
                </c:pt>
                <c:pt idx="298">
                  <c:v>-209.928</c:v>
                </c:pt>
                <c:pt idx="299">
                  <c:v>-210.429</c:v>
                </c:pt>
                <c:pt idx="300">
                  <c:v>-210.929</c:v>
                </c:pt>
                <c:pt idx="301">
                  <c:v>-211.43</c:v>
                </c:pt>
                <c:pt idx="302">
                  <c:v>-211.93100000000001</c:v>
                </c:pt>
                <c:pt idx="303">
                  <c:v>-212.43100000000001</c:v>
                </c:pt>
                <c:pt idx="304">
                  <c:v>-212.93199999999999</c:v>
                </c:pt>
                <c:pt idx="305">
                  <c:v>-213.43199999999999</c:v>
                </c:pt>
                <c:pt idx="306">
                  <c:v>-213.93299999999999</c:v>
                </c:pt>
                <c:pt idx="307">
                  <c:v>-214.434</c:v>
                </c:pt>
                <c:pt idx="308">
                  <c:v>-214.934</c:v>
                </c:pt>
                <c:pt idx="309">
                  <c:v>-215.435</c:v>
                </c:pt>
                <c:pt idx="310">
                  <c:v>-215.935</c:v>
                </c:pt>
                <c:pt idx="311">
                  <c:v>-216.43600000000001</c:v>
                </c:pt>
                <c:pt idx="312">
                  <c:v>-216.93700000000001</c:v>
                </c:pt>
                <c:pt idx="313">
                  <c:v>-217.43700000000001</c:v>
                </c:pt>
                <c:pt idx="314">
                  <c:v>-217.93799999999999</c:v>
                </c:pt>
                <c:pt idx="315">
                  <c:v>-218.43799999999999</c:v>
                </c:pt>
                <c:pt idx="316">
                  <c:v>-218.93899999999999</c:v>
                </c:pt>
                <c:pt idx="317">
                  <c:v>-219.44</c:v>
                </c:pt>
                <c:pt idx="318">
                  <c:v>-219.94</c:v>
                </c:pt>
                <c:pt idx="319">
                  <c:v>-220.441</c:v>
                </c:pt>
                <c:pt idx="320">
                  <c:v>-220.941</c:v>
                </c:pt>
                <c:pt idx="321">
                  <c:v>-221.44200000000001</c:v>
                </c:pt>
                <c:pt idx="322">
                  <c:v>-221.94300000000001</c:v>
                </c:pt>
                <c:pt idx="323">
                  <c:v>-222.44300000000001</c:v>
                </c:pt>
                <c:pt idx="324">
                  <c:v>-222.94399999999999</c:v>
                </c:pt>
                <c:pt idx="325">
                  <c:v>-223.44399999999999</c:v>
                </c:pt>
                <c:pt idx="326">
                  <c:v>-223.94499999999999</c:v>
                </c:pt>
                <c:pt idx="327">
                  <c:v>-224.446</c:v>
                </c:pt>
                <c:pt idx="328">
                  <c:v>-224.946</c:v>
                </c:pt>
                <c:pt idx="329">
                  <c:v>-225.447</c:v>
                </c:pt>
                <c:pt idx="330">
                  <c:v>-225.947</c:v>
                </c:pt>
                <c:pt idx="331">
                  <c:v>-226.44800000000001</c:v>
                </c:pt>
                <c:pt idx="332">
                  <c:v>-226.94900000000001</c:v>
                </c:pt>
                <c:pt idx="333">
                  <c:v>-227.44900000000001</c:v>
                </c:pt>
                <c:pt idx="334">
                  <c:v>-227.95</c:v>
                </c:pt>
                <c:pt idx="335">
                  <c:v>-228.45</c:v>
                </c:pt>
                <c:pt idx="336">
                  <c:v>-228.95099999999999</c:v>
                </c:pt>
                <c:pt idx="337">
                  <c:v>-229.452</c:v>
                </c:pt>
                <c:pt idx="338">
                  <c:v>-229.952</c:v>
                </c:pt>
                <c:pt idx="339">
                  <c:v>-230.453</c:v>
                </c:pt>
                <c:pt idx="340">
                  <c:v>-230.953</c:v>
                </c:pt>
                <c:pt idx="341">
                  <c:v>-231.45400000000001</c:v>
                </c:pt>
                <c:pt idx="342">
                  <c:v>-231.95500000000001</c:v>
                </c:pt>
                <c:pt idx="343">
                  <c:v>-232.45500000000001</c:v>
                </c:pt>
                <c:pt idx="344">
                  <c:v>-232.95599999999999</c:v>
                </c:pt>
                <c:pt idx="345">
                  <c:v>-233.45599999999999</c:v>
                </c:pt>
                <c:pt idx="346">
                  <c:v>-233.95699999999999</c:v>
                </c:pt>
                <c:pt idx="347">
                  <c:v>-234.458</c:v>
                </c:pt>
                <c:pt idx="348">
                  <c:v>-234.958</c:v>
                </c:pt>
                <c:pt idx="349">
                  <c:v>-235.459</c:v>
                </c:pt>
                <c:pt idx="350">
                  <c:v>-235.959</c:v>
                </c:pt>
                <c:pt idx="351">
                  <c:v>-236.46</c:v>
                </c:pt>
                <c:pt idx="352">
                  <c:v>-236.96100000000001</c:v>
                </c:pt>
                <c:pt idx="353">
                  <c:v>-237.46100000000001</c:v>
                </c:pt>
                <c:pt idx="354">
                  <c:v>-237.96199999999999</c:v>
                </c:pt>
                <c:pt idx="355">
                  <c:v>-238.46199999999999</c:v>
                </c:pt>
                <c:pt idx="356">
                  <c:v>-238.96299999999999</c:v>
                </c:pt>
                <c:pt idx="357">
                  <c:v>-239.464</c:v>
                </c:pt>
                <c:pt idx="358">
                  <c:v>-239.964</c:v>
                </c:pt>
                <c:pt idx="359">
                  <c:v>-240.465</c:v>
                </c:pt>
                <c:pt idx="360">
                  <c:v>-240.965</c:v>
                </c:pt>
                <c:pt idx="361">
                  <c:v>-241.46600000000001</c:v>
                </c:pt>
                <c:pt idx="362">
                  <c:v>-241.96700000000001</c:v>
                </c:pt>
                <c:pt idx="363">
                  <c:v>-242.46700000000001</c:v>
                </c:pt>
                <c:pt idx="364">
                  <c:v>-242.96799999999999</c:v>
                </c:pt>
                <c:pt idx="365">
                  <c:v>-243.46799999999999</c:v>
                </c:pt>
                <c:pt idx="366">
                  <c:v>-243.96899999999999</c:v>
                </c:pt>
                <c:pt idx="367">
                  <c:v>-244.46899999999999</c:v>
                </c:pt>
                <c:pt idx="368">
                  <c:v>-244.97</c:v>
                </c:pt>
                <c:pt idx="369">
                  <c:v>-245.471</c:v>
                </c:pt>
                <c:pt idx="370">
                  <c:v>-245.971</c:v>
                </c:pt>
                <c:pt idx="371">
                  <c:v>-246.47200000000001</c:v>
                </c:pt>
                <c:pt idx="372">
                  <c:v>-246.97200000000001</c:v>
                </c:pt>
                <c:pt idx="373">
                  <c:v>-247.47300000000001</c:v>
                </c:pt>
                <c:pt idx="374">
                  <c:v>-247.97399999999999</c:v>
                </c:pt>
                <c:pt idx="375">
                  <c:v>-248.47399999999999</c:v>
                </c:pt>
                <c:pt idx="376">
                  <c:v>-248.97499999999999</c:v>
                </c:pt>
                <c:pt idx="377">
                  <c:v>-249.47499999999999</c:v>
                </c:pt>
                <c:pt idx="378">
                  <c:v>-249.976</c:v>
                </c:pt>
                <c:pt idx="379">
                  <c:v>-250.477</c:v>
                </c:pt>
                <c:pt idx="380">
                  <c:v>-250.977</c:v>
                </c:pt>
                <c:pt idx="381">
                  <c:v>-251.47800000000001</c:v>
                </c:pt>
                <c:pt idx="382">
                  <c:v>-251.97800000000001</c:v>
                </c:pt>
                <c:pt idx="383">
                  <c:v>-252.47900000000001</c:v>
                </c:pt>
                <c:pt idx="384">
                  <c:v>-252.98</c:v>
                </c:pt>
                <c:pt idx="385">
                  <c:v>-253.48</c:v>
                </c:pt>
                <c:pt idx="386">
                  <c:v>-253.98099999999999</c:v>
                </c:pt>
                <c:pt idx="387">
                  <c:v>-254.48099999999999</c:v>
                </c:pt>
                <c:pt idx="388">
                  <c:v>-254.982</c:v>
                </c:pt>
                <c:pt idx="389">
                  <c:v>-255.483</c:v>
                </c:pt>
                <c:pt idx="390">
                  <c:v>-255.983</c:v>
                </c:pt>
                <c:pt idx="391">
                  <c:v>-256.48399999999998</c:v>
                </c:pt>
                <c:pt idx="392">
                  <c:v>-256.98399999999998</c:v>
                </c:pt>
                <c:pt idx="393">
                  <c:v>-257.48500000000001</c:v>
                </c:pt>
                <c:pt idx="394">
                  <c:v>-257.98599999999999</c:v>
                </c:pt>
                <c:pt idx="395">
                  <c:v>-258.48599999999999</c:v>
                </c:pt>
                <c:pt idx="396">
                  <c:v>-258.98700000000002</c:v>
                </c:pt>
                <c:pt idx="397">
                  <c:v>-259.48700000000002</c:v>
                </c:pt>
                <c:pt idx="398">
                  <c:v>-259.988</c:v>
                </c:pt>
                <c:pt idx="399">
                  <c:v>-260.48899999999998</c:v>
                </c:pt>
                <c:pt idx="400">
                  <c:v>-260.98899999999998</c:v>
                </c:pt>
                <c:pt idx="401">
                  <c:v>-261.49</c:v>
                </c:pt>
                <c:pt idx="402">
                  <c:v>-261.99</c:v>
                </c:pt>
                <c:pt idx="403">
                  <c:v>-262.49099999999999</c:v>
                </c:pt>
                <c:pt idx="404">
                  <c:v>-262.99200000000002</c:v>
                </c:pt>
                <c:pt idx="405">
                  <c:v>-263.49200000000002</c:v>
                </c:pt>
                <c:pt idx="406">
                  <c:v>-263.99299999999999</c:v>
                </c:pt>
                <c:pt idx="407">
                  <c:v>-264.49299999999999</c:v>
                </c:pt>
                <c:pt idx="408">
                  <c:v>-264.99400000000003</c:v>
                </c:pt>
                <c:pt idx="409">
                  <c:v>-265.495</c:v>
                </c:pt>
                <c:pt idx="410">
                  <c:v>-265.995</c:v>
                </c:pt>
                <c:pt idx="411">
                  <c:v>-266.49599999999998</c:v>
                </c:pt>
                <c:pt idx="412">
                  <c:v>-266.99599999999998</c:v>
                </c:pt>
                <c:pt idx="413">
                  <c:v>-267.49700000000001</c:v>
                </c:pt>
                <c:pt idx="414">
                  <c:v>-267.99799999999999</c:v>
                </c:pt>
                <c:pt idx="415">
                  <c:v>-268.49799999999999</c:v>
                </c:pt>
                <c:pt idx="416">
                  <c:v>-268.99900000000002</c:v>
                </c:pt>
                <c:pt idx="417">
                  <c:v>-269.49900000000002</c:v>
                </c:pt>
                <c:pt idx="418">
                  <c:v>-270</c:v>
                </c:pt>
              </c:numCache>
            </c:numRef>
          </c:xVal>
          <c:yVal>
            <c:numRef>
              <c:f>Sheet1!$R$1:$R$419</c:f>
              <c:numCache>
                <c:formatCode>0.00E+00</c:formatCode>
                <c:ptCount val="419"/>
                <c:pt idx="0">
                  <c:v>4205.8</c:v>
                </c:pt>
                <c:pt idx="1">
                  <c:v>5832.5</c:v>
                </c:pt>
                <c:pt idx="2">
                  <c:v>7217.1</c:v>
                </c:pt>
                <c:pt idx="3">
                  <c:v>6924.8</c:v>
                </c:pt>
                <c:pt idx="4">
                  <c:v>5833.6</c:v>
                </c:pt>
                <c:pt idx="5">
                  <c:v>5436.5</c:v>
                </c:pt>
                <c:pt idx="6">
                  <c:v>5102.3</c:v>
                </c:pt>
                <c:pt idx="7">
                  <c:v>4994.3</c:v>
                </c:pt>
                <c:pt idx="8">
                  <c:v>4970.5</c:v>
                </c:pt>
                <c:pt idx="9">
                  <c:v>4978.2</c:v>
                </c:pt>
                <c:pt idx="10">
                  <c:v>5061.6000000000004</c:v>
                </c:pt>
                <c:pt idx="11">
                  <c:v>5168.8</c:v>
                </c:pt>
                <c:pt idx="12">
                  <c:v>5311</c:v>
                </c:pt>
                <c:pt idx="13">
                  <c:v>5481.8</c:v>
                </c:pt>
                <c:pt idx="14">
                  <c:v>5672.1</c:v>
                </c:pt>
                <c:pt idx="15">
                  <c:v>5883.7</c:v>
                </c:pt>
                <c:pt idx="16">
                  <c:v>6113.7</c:v>
                </c:pt>
                <c:pt idx="17">
                  <c:v>6361.7</c:v>
                </c:pt>
                <c:pt idx="18">
                  <c:v>6627.8</c:v>
                </c:pt>
                <c:pt idx="19">
                  <c:v>6912.6</c:v>
                </c:pt>
                <c:pt idx="20">
                  <c:v>7216</c:v>
                </c:pt>
                <c:pt idx="21">
                  <c:v>7537.9</c:v>
                </c:pt>
                <c:pt idx="22">
                  <c:v>7879.2</c:v>
                </c:pt>
                <c:pt idx="23">
                  <c:v>8242</c:v>
                </c:pt>
                <c:pt idx="24">
                  <c:v>8624.7000000000007</c:v>
                </c:pt>
                <c:pt idx="25">
                  <c:v>9031</c:v>
                </c:pt>
                <c:pt idx="26">
                  <c:v>9460.1</c:v>
                </c:pt>
                <c:pt idx="27">
                  <c:v>9912</c:v>
                </c:pt>
                <c:pt idx="28">
                  <c:v>10390</c:v>
                </c:pt>
                <c:pt idx="29">
                  <c:v>10894</c:v>
                </c:pt>
                <c:pt idx="30">
                  <c:v>11424</c:v>
                </c:pt>
                <c:pt idx="31">
                  <c:v>11985</c:v>
                </c:pt>
                <c:pt idx="32">
                  <c:v>12575</c:v>
                </c:pt>
                <c:pt idx="33">
                  <c:v>13197</c:v>
                </c:pt>
                <c:pt idx="34">
                  <c:v>13853</c:v>
                </c:pt>
                <c:pt idx="35">
                  <c:v>14542</c:v>
                </c:pt>
                <c:pt idx="36">
                  <c:v>15269</c:v>
                </c:pt>
                <c:pt idx="37">
                  <c:v>16031</c:v>
                </c:pt>
                <c:pt idx="38">
                  <c:v>16833</c:v>
                </c:pt>
                <c:pt idx="39">
                  <c:v>17679</c:v>
                </c:pt>
                <c:pt idx="40">
                  <c:v>18569</c:v>
                </c:pt>
                <c:pt idx="41">
                  <c:v>19501</c:v>
                </c:pt>
                <c:pt idx="42">
                  <c:v>20482</c:v>
                </c:pt>
                <c:pt idx="43">
                  <c:v>21510</c:v>
                </c:pt>
                <c:pt idx="44">
                  <c:v>22589</c:v>
                </c:pt>
                <c:pt idx="45">
                  <c:v>23722</c:v>
                </c:pt>
                <c:pt idx="46">
                  <c:v>24906</c:v>
                </c:pt>
                <c:pt idx="47">
                  <c:v>26146</c:v>
                </c:pt>
                <c:pt idx="48">
                  <c:v>27439</c:v>
                </c:pt>
                <c:pt idx="49">
                  <c:v>28787</c:v>
                </c:pt>
                <c:pt idx="50">
                  <c:v>30181</c:v>
                </c:pt>
                <c:pt idx="51">
                  <c:v>31629</c:v>
                </c:pt>
                <c:pt idx="52">
                  <c:v>33123</c:v>
                </c:pt>
                <c:pt idx="53">
                  <c:v>34630</c:v>
                </c:pt>
                <c:pt idx="54">
                  <c:v>36166</c:v>
                </c:pt>
                <c:pt idx="55">
                  <c:v>37666</c:v>
                </c:pt>
                <c:pt idx="56">
                  <c:v>39090</c:v>
                </c:pt>
                <c:pt idx="57">
                  <c:v>40519</c:v>
                </c:pt>
                <c:pt idx="58">
                  <c:v>41726</c:v>
                </c:pt>
                <c:pt idx="59">
                  <c:v>42855</c:v>
                </c:pt>
                <c:pt idx="60">
                  <c:v>43724</c:v>
                </c:pt>
                <c:pt idx="61">
                  <c:v>44314</c:v>
                </c:pt>
                <c:pt idx="62">
                  <c:v>44646</c:v>
                </c:pt>
                <c:pt idx="63">
                  <c:v>44685</c:v>
                </c:pt>
                <c:pt idx="64">
                  <c:v>44501</c:v>
                </c:pt>
                <c:pt idx="65">
                  <c:v>44018</c:v>
                </c:pt>
                <c:pt idx="66">
                  <c:v>43358</c:v>
                </c:pt>
                <c:pt idx="67">
                  <c:v>42583</c:v>
                </c:pt>
                <c:pt idx="68">
                  <c:v>41675</c:v>
                </c:pt>
                <c:pt idx="69">
                  <c:v>40736</c:v>
                </c:pt>
                <c:pt idx="70">
                  <c:v>39785</c:v>
                </c:pt>
                <c:pt idx="71">
                  <c:v>38798</c:v>
                </c:pt>
                <c:pt idx="72">
                  <c:v>37850</c:v>
                </c:pt>
                <c:pt idx="73">
                  <c:v>36972</c:v>
                </c:pt>
                <c:pt idx="74">
                  <c:v>36140</c:v>
                </c:pt>
                <c:pt idx="75">
                  <c:v>35385</c:v>
                </c:pt>
                <c:pt idx="76">
                  <c:v>34694</c:v>
                </c:pt>
                <c:pt idx="77">
                  <c:v>34070</c:v>
                </c:pt>
                <c:pt idx="78">
                  <c:v>33510</c:v>
                </c:pt>
                <c:pt idx="79">
                  <c:v>33014</c:v>
                </c:pt>
                <c:pt idx="80">
                  <c:v>32572</c:v>
                </c:pt>
                <c:pt idx="81">
                  <c:v>32178</c:v>
                </c:pt>
                <c:pt idx="82">
                  <c:v>31830</c:v>
                </c:pt>
                <c:pt idx="83">
                  <c:v>31520</c:v>
                </c:pt>
                <c:pt idx="84">
                  <c:v>31244</c:v>
                </c:pt>
                <c:pt idx="85">
                  <c:v>30999</c:v>
                </c:pt>
                <c:pt idx="86">
                  <c:v>30777</c:v>
                </c:pt>
                <c:pt idx="87">
                  <c:v>30582</c:v>
                </c:pt>
                <c:pt idx="88">
                  <c:v>30403</c:v>
                </c:pt>
                <c:pt idx="89">
                  <c:v>30241</c:v>
                </c:pt>
                <c:pt idx="90">
                  <c:v>30125</c:v>
                </c:pt>
                <c:pt idx="91">
                  <c:v>29970</c:v>
                </c:pt>
                <c:pt idx="92">
                  <c:v>29830</c:v>
                </c:pt>
                <c:pt idx="93">
                  <c:v>29716</c:v>
                </c:pt>
                <c:pt idx="94">
                  <c:v>29606</c:v>
                </c:pt>
                <c:pt idx="95">
                  <c:v>29516</c:v>
                </c:pt>
                <c:pt idx="96">
                  <c:v>29412</c:v>
                </c:pt>
                <c:pt idx="97">
                  <c:v>29332</c:v>
                </c:pt>
                <c:pt idx="98">
                  <c:v>29240</c:v>
                </c:pt>
                <c:pt idx="99">
                  <c:v>29168</c:v>
                </c:pt>
                <c:pt idx="100">
                  <c:v>29098</c:v>
                </c:pt>
                <c:pt idx="101">
                  <c:v>29020</c:v>
                </c:pt>
                <c:pt idx="102">
                  <c:v>28949</c:v>
                </c:pt>
                <c:pt idx="103">
                  <c:v>28887</c:v>
                </c:pt>
                <c:pt idx="104">
                  <c:v>28829</c:v>
                </c:pt>
                <c:pt idx="105">
                  <c:v>28766</c:v>
                </c:pt>
                <c:pt idx="106">
                  <c:v>28707</c:v>
                </c:pt>
                <c:pt idx="107">
                  <c:v>28656</c:v>
                </c:pt>
                <c:pt idx="108">
                  <c:v>28603</c:v>
                </c:pt>
                <c:pt idx="109">
                  <c:v>28556</c:v>
                </c:pt>
                <c:pt idx="110">
                  <c:v>28509</c:v>
                </c:pt>
                <c:pt idx="111">
                  <c:v>28465</c:v>
                </c:pt>
                <c:pt idx="112">
                  <c:v>28424</c:v>
                </c:pt>
                <c:pt idx="113">
                  <c:v>28383</c:v>
                </c:pt>
                <c:pt idx="114">
                  <c:v>28345</c:v>
                </c:pt>
                <c:pt idx="115">
                  <c:v>28309</c:v>
                </c:pt>
                <c:pt idx="116">
                  <c:v>28275</c:v>
                </c:pt>
                <c:pt idx="117">
                  <c:v>28243</c:v>
                </c:pt>
                <c:pt idx="118">
                  <c:v>28212</c:v>
                </c:pt>
                <c:pt idx="119">
                  <c:v>28184</c:v>
                </c:pt>
                <c:pt idx="120">
                  <c:v>28158</c:v>
                </c:pt>
                <c:pt idx="121">
                  <c:v>28132</c:v>
                </c:pt>
                <c:pt idx="122">
                  <c:v>28108</c:v>
                </c:pt>
                <c:pt idx="123">
                  <c:v>28087</c:v>
                </c:pt>
                <c:pt idx="124">
                  <c:v>28067</c:v>
                </c:pt>
                <c:pt idx="125">
                  <c:v>28049</c:v>
                </c:pt>
                <c:pt idx="126">
                  <c:v>28031</c:v>
                </c:pt>
                <c:pt idx="127">
                  <c:v>28017</c:v>
                </c:pt>
                <c:pt idx="128">
                  <c:v>28005</c:v>
                </c:pt>
                <c:pt idx="129">
                  <c:v>27991</c:v>
                </c:pt>
                <c:pt idx="130">
                  <c:v>27982</c:v>
                </c:pt>
                <c:pt idx="131">
                  <c:v>27971</c:v>
                </c:pt>
                <c:pt idx="132">
                  <c:v>27965</c:v>
                </c:pt>
                <c:pt idx="133">
                  <c:v>27957</c:v>
                </c:pt>
                <c:pt idx="134">
                  <c:v>27951</c:v>
                </c:pt>
                <c:pt idx="135">
                  <c:v>27949</c:v>
                </c:pt>
                <c:pt idx="136">
                  <c:v>27945</c:v>
                </c:pt>
                <c:pt idx="137">
                  <c:v>27946</c:v>
                </c:pt>
                <c:pt idx="138">
                  <c:v>27947</c:v>
                </c:pt>
                <c:pt idx="139">
                  <c:v>27948</c:v>
                </c:pt>
                <c:pt idx="140">
                  <c:v>27949</c:v>
                </c:pt>
                <c:pt idx="141">
                  <c:v>27955</c:v>
                </c:pt>
                <c:pt idx="142">
                  <c:v>27961</c:v>
                </c:pt>
                <c:pt idx="143">
                  <c:v>27967</c:v>
                </c:pt>
                <c:pt idx="144">
                  <c:v>27976</c:v>
                </c:pt>
                <c:pt idx="145">
                  <c:v>27984</c:v>
                </c:pt>
                <c:pt idx="146">
                  <c:v>27991</c:v>
                </c:pt>
                <c:pt idx="147">
                  <c:v>28005</c:v>
                </c:pt>
                <c:pt idx="148">
                  <c:v>28015</c:v>
                </c:pt>
                <c:pt idx="149">
                  <c:v>28030</c:v>
                </c:pt>
                <c:pt idx="150">
                  <c:v>28046</c:v>
                </c:pt>
                <c:pt idx="151">
                  <c:v>28061</c:v>
                </c:pt>
                <c:pt idx="152">
                  <c:v>28078</c:v>
                </c:pt>
                <c:pt idx="153">
                  <c:v>28094</c:v>
                </c:pt>
                <c:pt idx="154">
                  <c:v>28114</c:v>
                </c:pt>
                <c:pt idx="155">
                  <c:v>28132</c:v>
                </c:pt>
                <c:pt idx="156">
                  <c:v>28154</c:v>
                </c:pt>
                <c:pt idx="157">
                  <c:v>28175</c:v>
                </c:pt>
                <c:pt idx="158">
                  <c:v>28194</c:v>
                </c:pt>
                <c:pt idx="159">
                  <c:v>28220</c:v>
                </c:pt>
                <c:pt idx="160">
                  <c:v>28245</c:v>
                </c:pt>
                <c:pt idx="161">
                  <c:v>28269</c:v>
                </c:pt>
                <c:pt idx="162">
                  <c:v>28293</c:v>
                </c:pt>
                <c:pt idx="163">
                  <c:v>28322</c:v>
                </c:pt>
                <c:pt idx="164">
                  <c:v>28351</c:v>
                </c:pt>
                <c:pt idx="165">
                  <c:v>28378</c:v>
                </c:pt>
                <c:pt idx="166">
                  <c:v>28409</c:v>
                </c:pt>
                <c:pt idx="167">
                  <c:v>28438</c:v>
                </c:pt>
                <c:pt idx="168">
                  <c:v>28470</c:v>
                </c:pt>
                <c:pt idx="169">
                  <c:v>28501</c:v>
                </c:pt>
                <c:pt idx="170">
                  <c:v>28532</c:v>
                </c:pt>
                <c:pt idx="171">
                  <c:v>28568</c:v>
                </c:pt>
                <c:pt idx="172">
                  <c:v>28603</c:v>
                </c:pt>
                <c:pt idx="173">
                  <c:v>28637</c:v>
                </c:pt>
                <c:pt idx="174">
                  <c:v>28674</c:v>
                </c:pt>
                <c:pt idx="175">
                  <c:v>28710</c:v>
                </c:pt>
                <c:pt idx="176">
                  <c:v>28745</c:v>
                </c:pt>
                <c:pt idx="177">
                  <c:v>28785</c:v>
                </c:pt>
                <c:pt idx="178">
                  <c:v>28824</c:v>
                </c:pt>
                <c:pt idx="179">
                  <c:v>28864</c:v>
                </c:pt>
                <c:pt idx="180">
                  <c:v>28902</c:v>
                </c:pt>
                <c:pt idx="181">
                  <c:v>28945</c:v>
                </c:pt>
                <c:pt idx="182">
                  <c:v>28984</c:v>
                </c:pt>
                <c:pt idx="183">
                  <c:v>29029</c:v>
                </c:pt>
                <c:pt idx="184">
                  <c:v>29070</c:v>
                </c:pt>
                <c:pt idx="185">
                  <c:v>29116</c:v>
                </c:pt>
                <c:pt idx="186">
                  <c:v>29161</c:v>
                </c:pt>
                <c:pt idx="187">
                  <c:v>29206</c:v>
                </c:pt>
                <c:pt idx="188">
                  <c:v>29252</c:v>
                </c:pt>
                <c:pt idx="189">
                  <c:v>29298</c:v>
                </c:pt>
                <c:pt idx="190">
                  <c:v>29345</c:v>
                </c:pt>
                <c:pt idx="191">
                  <c:v>29392</c:v>
                </c:pt>
                <c:pt idx="192">
                  <c:v>29438</c:v>
                </c:pt>
                <c:pt idx="193">
                  <c:v>29490</c:v>
                </c:pt>
                <c:pt idx="194">
                  <c:v>29537</c:v>
                </c:pt>
                <c:pt idx="195">
                  <c:v>29589</c:v>
                </c:pt>
                <c:pt idx="196">
                  <c:v>29641</c:v>
                </c:pt>
                <c:pt idx="197">
                  <c:v>29691</c:v>
                </c:pt>
                <c:pt idx="198">
                  <c:v>29741</c:v>
                </c:pt>
                <c:pt idx="199">
                  <c:v>29796</c:v>
                </c:pt>
                <c:pt idx="200">
                  <c:v>29850</c:v>
                </c:pt>
                <c:pt idx="201">
                  <c:v>29903</c:v>
                </c:pt>
                <c:pt idx="202">
                  <c:v>29958</c:v>
                </c:pt>
                <c:pt idx="203">
                  <c:v>30012</c:v>
                </c:pt>
                <c:pt idx="204">
                  <c:v>30065</c:v>
                </c:pt>
                <c:pt idx="205">
                  <c:v>30123</c:v>
                </c:pt>
                <c:pt idx="206">
                  <c:v>30178</c:v>
                </c:pt>
                <c:pt idx="207">
                  <c:v>30239</c:v>
                </c:pt>
                <c:pt idx="208">
                  <c:v>30292</c:v>
                </c:pt>
                <c:pt idx="209">
                  <c:v>30352</c:v>
                </c:pt>
                <c:pt idx="210">
                  <c:v>30409</c:v>
                </c:pt>
                <c:pt idx="211">
                  <c:v>30472</c:v>
                </c:pt>
                <c:pt idx="212">
                  <c:v>30530</c:v>
                </c:pt>
                <c:pt idx="213">
                  <c:v>30590</c:v>
                </c:pt>
                <c:pt idx="214">
                  <c:v>30650</c:v>
                </c:pt>
                <c:pt idx="215">
                  <c:v>30712</c:v>
                </c:pt>
                <c:pt idx="216">
                  <c:v>30771</c:v>
                </c:pt>
                <c:pt idx="217">
                  <c:v>30835</c:v>
                </c:pt>
                <c:pt idx="218">
                  <c:v>30898</c:v>
                </c:pt>
                <c:pt idx="219">
                  <c:v>30961</c:v>
                </c:pt>
                <c:pt idx="220">
                  <c:v>31025</c:v>
                </c:pt>
                <c:pt idx="221">
                  <c:v>31088</c:v>
                </c:pt>
                <c:pt idx="222">
                  <c:v>31150</c:v>
                </c:pt>
                <c:pt idx="223">
                  <c:v>31217</c:v>
                </c:pt>
                <c:pt idx="224">
                  <c:v>31283</c:v>
                </c:pt>
                <c:pt idx="225">
                  <c:v>31348</c:v>
                </c:pt>
                <c:pt idx="226">
                  <c:v>31414</c:v>
                </c:pt>
                <c:pt idx="227">
                  <c:v>31480</c:v>
                </c:pt>
                <c:pt idx="228">
                  <c:v>31545</c:v>
                </c:pt>
                <c:pt idx="229">
                  <c:v>31614</c:v>
                </c:pt>
                <c:pt idx="230">
                  <c:v>31682</c:v>
                </c:pt>
                <c:pt idx="231">
                  <c:v>31749</c:v>
                </c:pt>
                <c:pt idx="232">
                  <c:v>31818</c:v>
                </c:pt>
                <c:pt idx="233">
                  <c:v>31886</c:v>
                </c:pt>
                <c:pt idx="234">
                  <c:v>31955</c:v>
                </c:pt>
                <c:pt idx="235">
                  <c:v>32024</c:v>
                </c:pt>
                <c:pt idx="236">
                  <c:v>32094</c:v>
                </c:pt>
                <c:pt idx="237">
                  <c:v>32163</c:v>
                </c:pt>
                <c:pt idx="238">
                  <c:v>32233</c:v>
                </c:pt>
                <c:pt idx="239">
                  <c:v>32303</c:v>
                </c:pt>
                <c:pt idx="240">
                  <c:v>32371</c:v>
                </c:pt>
                <c:pt idx="241">
                  <c:v>32444</c:v>
                </c:pt>
                <c:pt idx="242">
                  <c:v>32515</c:v>
                </c:pt>
                <c:pt idx="243">
                  <c:v>32586</c:v>
                </c:pt>
                <c:pt idx="244">
                  <c:v>32658</c:v>
                </c:pt>
                <c:pt idx="245">
                  <c:v>32728</c:v>
                </c:pt>
                <c:pt idx="246">
                  <c:v>32800</c:v>
                </c:pt>
                <c:pt idx="247">
                  <c:v>32873</c:v>
                </c:pt>
                <c:pt idx="248">
                  <c:v>32943</c:v>
                </c:pt>
                <c:pt idx="249">
                  <c:v>33014</c:v>
                </c:pt>
                <c:pt idx="250">
                  <c:v>33084</c:v>
                </c:pt>
                <c:pt idx="251">
                  <c:v>33158</c:v>
                </c:pt>
                <c:pt idx="252">
                  <c:v>33227</c:v>
                </c:pt>
                <c:pt idx="253">
                  <c:v>33301</c:v>
                </c:pt>
                <c:pt idx="254">
                  <c:v>33370</c:v>
                </c:pt>
                <c:pt idx="255">
                  <c:v>33443</c:v>
                </c:pt>
                <c:pt idx="256">
                  <c:v>33515</c:v>
                </c:pt>
                <c:pt idx="257">
                  <c:v>33586</c:v>
                </c:pt>
                <c:pt idx="258">
                  <c:v>33657</c:v>
                </c:pt>
                <c:pt idx="259">
                  <c:v>33727</c:v>
                </c:pt>
                <c:pt idx="260">
                  <c:v>33798</c:v>
                </c:pt>
                <c:pt idx="261">
                  <c:v>33867</c:v>
                </c:pt>
                <c:pt idx="262">
                  <c:v>33934</c:v>
                </c:pt>
                <c:pt idx="263">
                  <c:v>34006</c:v>
                </c:pt>
                <c:pt idx="264">
                  <c:v>34071</c:v>
                </c:pt>
                <c:pt idx="265">
                  <c:v>34142</c:v>
                </c:pt>
                <c:pt idx="266">
                  <c:v>34210</c:v>
                </c:pt>
                <c:pt idx="267">
                  <c:v>34277</c:v>
                </c:pt>
                <c:pt idx="268">
                  <c:v>34340</c:v>
                </c:pt>
                <c:pt idx="269">
                  <c:v>34408</c:v>
                </c:pt>
                <c:pt idx="270">
                  <c:v>34474</c:v>
                </c:pt>
                <c:pt idx="271">
                  <c:v>34537</c:v>
                </c:pt>
                <c:pt idx="272">
                  <c:v>34600</c:v>
                </c:pt>
                <c:pt idx="273">
                  <c:v>34661</c:v>
                </c:pt>
                <c:pt idx="274">
                  <c:v>34719</c:v>
                </c:pt>
                <c:pt idx="275">
                  <c:v>34781</c:v>
                </c:pt>
                <c:pt idx="276">
                  <c:v>34840</c:v>
                </c:pt>
                <c:pt idx="277">
                  <c:v>34897</c:v>
                </c:pt>
                <c:pt idx="278">
                  <c:v>34953</c:v>
                </c:pt>
                <c:pt idx="279">
                  <c:v>35006</c:v>
                </c:pt>
                <c:pt idx="280">
                  <c:v>35055</c:v>
                </c:pt>
                <c:pt idx="281">
                  <c:v>35109</c:v>
                </c:pt>
                <c:pt idx="282">
                  <c:v>35158</c:v>
                </c:pt>
                <c:pt idx="283">
                  <c:v>35204</c:v>
                </c:pt>
                <c:pt idx="284">
                  <c:v>35250</c:v>
                </c:pt>
                <c:pt idx="285">
                  <c:v>35295</c:v>
                </c:pt>
                <c:pt idx="286">
                  <c:v>35327</c:v>
                </c:pt>
                <c:pt idx="287">
                  <c:v>35369</c:v>
                </c:pt>
                <c:pt idx="288">
                  <c:v>35405</c:v>
                </c:pt>
                <c:pt idx="289">
                  <c:v>35436</c:v>
                </c:pt>
                <c:pt idx="290">
                  <c:v>35466</c:v>
                </c:pt>
                <c:pt idx="291">
                  <c:v>35491</c:v>
                </c:pt>
                <c:pt idx="292">
                  <c:v>35515</c:v>
                </c:pt>
                <c:pt idx="293">
                  <c:v>35532</c:v>
                </c:pt>
                <c:pt idx="294">
                  <c:v>35549</c:v>
                </c:pt>
                <c:pt idx="295">
                  <c:v>35559</c:v>
                </c:pt>
                <c:pt idx="296">
                  <c:v>35568</c:v>
                </c:pt>
                <c:pt idx="297">
                  <c:v>35569</c:v>
                </c:pt>
                <c:pt idx="298">
                  <c:v>35561</c:v>
                </c:pt>
                <c:pt idx="299">
                  <c:v>35560</c:v>
                </c:pt>
                <c:pt idx="300">
                  <c:v>35550</c:v>
                </c:pt>
                <c:pt idx="301">
                  <c:v>35528</c:v>
                </c:pt>
                <c:pt idx="302">
                  <c:v>35509</c:v>
                </c:pt>
                <c:pt idx="303">
                  <c:v>35475</c:v>
                </c:pt>
                <c:pt idx="304">
                  <c:v>35443</c:v>
                </c:pt>
                <c:pt idx="305">
                  <c:v>35395</c:v>
                </c:pt>
                <c:pt idx="306">
                  <c:v>35350</c:v>
                </c:pt>
                <c:pt idx="307">
                  <c:v>35287</c:v>
                </c:pt>
                <c:pt idx="308">
                  <c:v>35215</c:v>
                </c:pt>
                <c:pt idx="309">
                  <c:v>35147</c:v>
                </c:pt>
                <c:pt idx="310">
                  <c:v>35080</c:v>
                </c:pt>
                <c:pt idx="311">
                  <c:v>34972</c:v>
                </c:pt>
                <c:pt idx="312">
                  <c:v>34862</c:v>
                </c:pt>
                <c:pt idx="313">
                  <c:v>34757</c:v>
                </c:pt>
                <c:pt idx="314">
                  <c:v>34642</c:v>
                </c:pt>
                <c:pt idx="315">
                  <c:v>34499</c:v>
                </c:pt>
                <c:pt idx="316">
                  <c:v>34362</c:v>
                </c:pt>
                <c:pt idx="317">
                  <c:v>34194</c:v>
                </c:pt>
                <c:pt idx="318">
                  <c:v>34032</c:v>
                </c:pt>
                <c:pt idx="319">
                  <c:v>33837</c:v>
                </c:pt>
                <c:pt idx="320">
                  <c:v>33625</c:v>
                </c:pt>
                <c:pt idx="321">
                  <c:v>33423</c:v>
                </c:pt>
                <c:pt idx="322">
                  <c:v>33181</c:v>
                </c:pt>
                <c:pt idx="323">
                  <c:v>32949</c:v>
                </c:pt>
                <c:pt idx="324">
                  <c:v>32704</c:v>
                </c:pt>
                <c:pt idx="325">
                  <c:v>32412</c:v>
                </c:pt>
                <c:pt idx="326">
                  <c:v>32101</c:v>
                </c:pt>
                <c:pt idx="327">
                  <c:v>31809</c:v>
                </c:pt>
                <c:pt idx="328">
                  <c:v>31502</c:v>
                </c:pt>
                <c:pt idx="329">
                  <c:v>31140</c:v>
                </c:pt>
                <c:pt idx="330">
                  <c:v>30805</c:v>
                </c:pt>
                <c:pt idx="331">
                  <c:v>30409</c:v>
                </c:pt>
                <c:pt idx="332">
                  <c:v>29999</c:v>
                </c:pt>
                <c:pt idx="333">
                  <c:v>29627</c:v>
                </c:pt>
                <c:pt idx="334">
                  <c:v>29253</c:v>
                </c:pt>
                <c:pt idx="335">
                  <c:v>28812</c:v>
                </c:pt>
                <c:pt idx="336">
                  <c:v>28437</c:v>
                </c:pt>
                <c:pt idx="337">
                  <c:v>28016</c:v>
                </c:pt>
                <c:pt idx="338">
                  <c:v>27567</c:v>
                </c:pt>
                <c:pt idx="339">
                  <c:v>27229</c:v>
                </c:pt>
                <c:pt idx="340">
                  <c:v>26933</c:v>
                </c:pt>
                <c:pt idx="341">
                  <c:v>26600</c:v>
                </c:pt>
                <c:pt idx="342">
                  <c:v>26392</c:v>
                </c:pt>
                <c:pt idx="343">
                  <c:v>26169</c:v>
                </c:pt>
                <c:pt idx="344">
                  <c:v>26041</c:v>
                </c:pt>
                <c:pt idx="345">
                  <c:v>26101</c:v>
                </c:pt>
                <c:pt idx="346">
                  <c:v>26287</c:v>
                </c:pt>
                <c:pt idx="347">
                  <c:v>26503</c:v>
                </c:pt>
                <c:pt idx="348">
                  <c:v>26972</c:v>
                </c:pt>
                <c:pt idx="349">
                  <c:v>27508</c:v>
                </c:pt>
                <c:pt idx="350">
                  <c:v>28265</c:v>
                </c:pt>
                <c:pt idx="351">
                  <c:v>29119</c:v>
                </c:pt>
                <c:pt idx="352">
                  <c:v>30158</c:v>
                </c:pt>
                <c:pt idx="353">
                  <c:v>31312</c:v>
                </c:pt>
                <c:pt idx="354">
                  <c:v>32591</c:v>
                </c:pt>
                <c:pt idx="355">
                  <c:v>33900</c:v>
                </c:pt>
                <c:pt idx="356">
                  <c:v>35272</c:v>
                </c:pt>
                <c:pt idx="357">
                  <c:v>36635</c:v>
                </c:pt>
                <c:pt idx="358">
                  <c:v>37877</c:v>
                </c:pt>
                <c:pt idx="359">
                  <c:v>39363</c:v>
                </c:pt>
                <c:pt idx="360">
                  <c:v>40201</c:v>
                </c:pt>
                <c:pt idx="361">
                  <c:v>41459</c:v>
                </c:pt>
                <c:pt idx="362">
                  <c:v>42194</c:v>
                </c:pt>
                <c:pt idx="363">
                  <c:v>42704</c:v>
                </c:pt>
                <c:pt idx="364">
                  <c:v>42939</c:v>
                </c:pt>
                <c:pt idx="365">
                  <c:v>42887</c:v>
                </c:pt>
                <c:pt idx="366">
                  <c:v>42380</c:v>
                </c:pt>
                <c:pt idx="367">
                  <c:v>41784</c:v>
                </c:pt>
                <c:pt idx="368">
                  <c:v>41083</c:v>
                </c:pt>
                <c:pt idx="369">
                  <c:v>40098</c:v>
                </c:pt>
                <c:pt idx="370">
                  <c:v>39074</c:v>
                </c:pt>
                <c:pt idx="371">
                  <c:v>37866</c:v>
                </c:pt>
                <c:pt idx="372">
                  <c:v>36657</c:v>
                </c:pt>
                <c:pt idx="373">
                  <c:v>35377</c:v>
                </c:pt>
                <c:pt idx="374">
                  <c:v>34125</c:v>
                </c:pt>
                <c:pt idx="375">
                  <c:v>32845</c:v>
                </c:pt>
                <c:pt idx="376">
                  <c:v>31619</c:v>
                </c:pt>
                <c:pt idx="377">
                  <c:v>30361</c:v>
                </c:pt>
                <c:pt idx="378">
                  <c:v>29176</c:v>
                </c:pt>
                <c:pt idx="379">
                  <c:v>28074</c:v>
                </c:pt>
                <c:pt idx="380">
                  <c:v>26985</c:v>
                </c:pt>
                <c:pt idx="381">
                  <c:v>25924</c:v>
                </c:pt>
                <c:pt idx="382">
                  <c:v>24931</c:v>
                </c:pt>
                <c:pt idx="383">
                  <c:v>23942</c:v>
                </c:pt>
                <c:pt idx="384">
                  <c:v>23020</c:v>
                </c:pt>
                <c:pt idx="385">
                  <c:v>22122</c:v>
                </c:pt>
                <c:pt idx="386">
                  <c:v>21287</c:v>
                </c:pt>
                <c:pt idx="387">
                  <c:v>20455</c:v>
                </c:pt>
                <c:pt idx="388">
                  <c:v>19693</c:v>
                </c:pt>
                <c:pt idx="389">
                  <c:v>18932</c:v>
                </c:pt>
                <c:pt idx="390">
                  <c:v>18228</c:v>
                </c:pt>
                <c:pt idx="391">
                  <c:v>17543</c:v>
                </c:pt>
                <c:pt idx="392">
                  <c:v>16910</c:v>
                </c:pt>
                <c:pt idx="393">
                  <c:v>16279</c:v>
                </c:pt>
                <c:pt idx="394">
                  <c:v>15703</c:v>
                </c:pt>
                <c:pt idx="395">
                  <c:v>15131</c:v>
                </c:pt>
                <c:pt idx="396">
                  <c:v>14604</c:v>
                </c:pt>
                <c:pt idx="397">
                  <c:v>14092</c:v>
                </c:pt>
                <c:pt idx="398">
                  <c:v>13624</c:v>
                </c:pt>
                <c:pt idx="399">
                  <c:v>13159</c:v>
                </c:pt>
                <c:pt idx="400">
                  <c:v>12741</c:v>
                </c:pt>
                <c:pt idx="401">
                  <c:v>12327</c:v>
                </c:pt>
                <c:pt idx="402">
                  <c:v>11956</c:v>
                </c:pt>
                <c:pt idx="403">
                  <c:v>11601</c:v>
                </c:pt>
                <c:pt idx="404">
                  <c:v>11294</c:v>
                </c:pt>
                <c:pt idx="405">
                  <c:v>10994</c:v>
                </c:pt>
                <c:pt idx="406">
                  <c:v>10721</c:v>
                </c:pt>
                <c:pt idx="407">
                  <c:v>10542</c:v>
                </c:pt>
                <c:pt idx="408">
                  <c:v>10422</c:v>
                </c:pt>
                <c:pt idx="409">
                  <c:v>10269</c:v>
                </c:pt>
                <c:pt idx="410">
                  <c:v>10420</c:v>
                </c:pt>
                <c:pt idx="411">
                  <c:v>10572</c:v>
                </c:pt>
                <c:pt idx="412">
                  <c:v>10896</c:v>
                </c:pt>
                <c:pt idx="413">
                  <c:v>11522</c:v>
                </c:pt>
                <c:pt idx="414">
                  <c:v>12289</c:v>
                </c:pt>
                <c:pt idx="415">
                  <c:v>12303</c:v>
                </c:pt>
                <c:pt idx="416">
                  <c:v>11606</c:v>
                </c:pt>
                <c:pt idx="417">
                  <c:v>12314</c:v>
                </c:pt>
                <c:pt idx="418">
                  <c:v>8930.4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F5A-4CC8-884E-6D6D3D5D1D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47936"/>
        <c:axId val="93446304"/>
      </c:scatterChart>
      <c:valAx>
        <c:axId val="93447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6304"/>
        <c:crosses val="autoZero"/>
        <c:crossBetween val="midCat"/>
      </c:valAx>
      <c:valAx>
        <c:axId val="9344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7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at the lower surface of the Ceramic</a:t>
            </a:r>
          </a:p>
        </c:rich>
      </c:tx>
      <c:layout>
        <c:manualLayout>
          <c:xMode val="edge"/>
          <c:yMode val="edge"/>
          <c:x val="6.3635262914288046E-2"/>
          <c:y val="0.770649381200151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82"/>
              <c:layout>
                <c:manualLayout>
                  <c:x val="-0.16805555555555557"/>
                  <c:y val="-0.16666666666666666"/>
                </c:manualLayout>
              </c:layout>
              <c:tx>
                <c:rich>
                  <a:bodyPr/>
                  <a:lstStyle/>
                  <a:p>
                    <a:fld id="{C07A619C-40EB-45EF-A375-24929BD922DE}" type="YVALUE">
                      <a:rPr lang="en-US" altLang="zh-CN" sz="1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r>
                      <a: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fld id="{CFB2A2A8-7E3D-4D43-981B-70D60C75FA17}" type="XVALUE">
                      <a:rPr lang="en-US" altLang="zh-CN" sz="1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[X 值]</a:t>
                    </a:fld>
                    <a:endPara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F54-41C7-B586-894E255754AB}"/>
                </c:ext>
                <c:ext xmlns:c15="http://schemas.microsoft.com/office/drawing/2012/chart" uri="{CE6537A1-D6FC-4f65-9D91-7224C49458BB}">
                  <c15:layout>
                    <c:manualLayout>
                      <c:w val="0.31651377952755905"/>
                      <c:h val="0.1156018518518518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38"/>
              <c:layout>
                <c:manualLayout>
                  <c:x val="-0.14706690815864865"/>
                  <c:y val="-0.13332208119083702"/>
                </c:manualLayout>
              </c:layout>
              <c:tx>
                <c:rich>
                  <a:bodyPr/>
                  <a:lstStyle/>
                  <a:p>
                    <a:fld id="{89A2C4E9-4E20-4B37-8A2E-7C940B6E654F}" type="YVALUE">
                      <a:rPr lang="en-US" altLang="zh-CN" sz="140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[Y 值]</a:t>
                    </a:fld>
                    <a:r>
                      <a:rPr lang="en-US" sz="1400" dirty="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,</a:t>
                    </a:r>
                    <a:fld id="{E7F84ACC-0355-4518-9F81-722613A6465C}" type="XVALUE">
                      <a:rPr lang="en-US" altLang="zh-CN" sz="1400"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[X 值]</a:t>
                    </a:fld>
                    <a:endParaRPr lang="en-US" sz="140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F54-41C7-B586-894E255754AB}"/>
                </c:ext>
                <c:ext xmlns:c15="http://schemas.microsoft.com/office/drawing/2012/chart" uri="{CE6537A1-D6FC-4f65-9D91-7224C49458BB}">
                  <c15:layout>
                    <c:manualLayout>
                      <c:w val="0.36373600174978121"/>
                      <c:h val="0.11560185185185186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Sheet1!$X$1:$X$419</c:f>
              <c:numCache>
                <c:formatCode>General</c:formatCode>
                <c:ptCount val="419"/>
                <c:pt idx="0">
                  <c:v>-270</c:v>
                </c:pt>
                <c:pt idx="1">
                  <c:v>-269.49900000000002</c:v>
                </c:pt>
                <c:pt idx="2">
                  <c:v>-268.99900000000002</c:v>
                </c:pt>
                <c:pt idx="3">
                  <c:v>-268.49799999999999</c:v>
                </c:pt>
                <c:pt idx="4">
                  <c:v>-267.99799999999999</c:v>
                </c:pt>
                <c:pt idx="5">
                  <c:v>-267.49700000000001</c:v>
                </c:pt>
                <c:pt idx="6">
                  <c:v>-266.99599999999998</c:v>
                </c:pt>
                <c:pt idx="7">
                  <c:v>-266.49599999999998</c:v>
                </c:pt>
                <c:pt idx="8">
                  <c:v>-265.995</c:v>
                </c:pt>
                <c:pt idx="9">
                  <c:v>-265.495</c:v>
                </c:pt>
                <c:pt idx="10">
                  <c:v>-264.99400000000003</c:v>
                </c:pt>
                <c:pt idx="11">
                  <c:v>-264.49299999999999</c:v>
                </c:pt>
                <c:pt idx="12">
                  <c:v>-263.99299999999999</c:v>
                </c:pt>
                <c:pt idx="13">
                  <c:v>-263.49200000000002</c:v>
                </c:pt>
                <c:pt idx="14">
                  <c:v>-262.99200000000002</c:v>
                </c:pt>
                <c:pt idx="15">
                  <c:v>-262.49099999999999</c:v>
                </c:pt>
                <c:pt idx="16">
                  <c:v>-261.99</c:v>
                </c:pt>
                <c:pt idx="17">
                  <c:v>-261.49</c:v>
                </c:pt>
                <c:pt idx="18">
                  <c:v>-260.98899999999998</c:v>
                </c:pt>
                <c:pt idx="19">
                  <c:v>-260.48899999999998</c:v>
                </c:pt>
                <c:pt idx="20">
                  <c:v>-259.988</c:v>
                </c:pt>
                <c:pt idx="21">
                  <c:v>-259.48700000000002</c:v>
                </c:pt>
                <c:pt idx="22">
                  <c:v>-258.98700000000002</c:v>
                </c:pt>
                <c:pt idx="23">
                  <c:v>-258.48599999999999</c:v>
                </c:pt>
                <c:pt idx="24">
                  <c:v>-257.98599999999999</c:v>
                </c:pt>
                <c:pt idx="25">
                  <c:v>-257.48500000000001</c:v>
                </c:pt>
                <c:pt idx="26">
                  <c:v>-256.98399999999998</c:v>
                </c:pt>
                <c:pt idx="27">
                  <c:v>-256.48399999999998</c:v>
                </c:pt>
                <c:pt idx="28">
                  <c:v>-255.983</c:v>
                </c:pt>
                <c:pt idx="29">
                  <c:v>-255.483</c:v>
                </c:pt>
                <c:pt idx="30">
                  <c:v>-254.982</c:v>
                </c:pt>
                <c:pt idx="31">
                  <c:v>-254.48099999999999</c:v>
                </c:pt>
                <c:pt idx="32">
                  <c:v>-253.98099999999999</c:v>
                </c:pt>
                <c:pt idx="33">
                  <c:v>-253.48</c:v>
                </c:pt>
                <c:pt idx="34">
                  <c:v>-252.98</c:v>
                </c:pt>
                <c:pt idx="35">
                  <c:v>-252.47900000000001</c:v>
                </c:pt>
                <c:pt idx="36">
                  <c:v>-251.97800000000001</c:v>
                </c:pt>
                <c:pt idx="37">
                  <c:v>-251.47800000000001</c:v>
                </c:pt>
                <c:pt idx="38">
                  <c:v>-250.977</c:v>
                </c:pt>
                <c:pt idx="39">
                  <c:v>-250.477</c:v>
                </c:pt>
                <c:pt idx="40">
                  <c:v>-249.976</c:v>
                </c:pt>
                <c:pt idx="41">
                  <c:v>-249.47499999999999</c:v>
                </c:pt>
                <c:pt idx="42">
                  <c:v>-248.97499999999999</c:v>
                </c:pt>
                <c:pt idx="43">
                  <c:v>-248.47399999999999</c:v>
                </c:pt>
                <c:pt idx="44">
                  <c:v>-247.97399999999999</c:v>
                </c:pt>
                <c:pt idx="45">
                  <c:v>-247.47300000000001</c:v>
                </c:pt>
                <c:pt idx="46">
                  <c:v>-246.97200000000001</c:v>
                </c:pt>
                <c:pt idx="47">
                  <c:v>-246.47200000000001</c:v>
                </c:pt>
                <c:pt idx="48">
                  <c:v>-245.971</c:v>
                </c:pt>
                <c:pt idx="49">
                  <c:v>-245.471</c:v>
                </c:pt>
                <c:pt idx="50">
                  <c:v>-244.97</c:v>
                </c:pt>
                <c:pt idx="51">
                  <c:v>-244.46899999999999</c:v>
                </c:pt>
                <c:pt idx="52">
                  <c:v>-243.96899999999999</c:v>
                </c:pt>
                <c:pt idx="53">
                  <c:v>-243.46799999999999</c:v>
                </c:pt>
                <c:pt idx="54">
                  <c:v>-242.96799999999999</c:v>
                </c:pt>
                <c:pt idx="55">
                  <c:v>-242.46700000000001</c:v>
                </c:pt>
                <c:pt idx="56">
                  <c:v>-241.96700000000001</c:v>
                </c:pt>
                <c:pt idx="57">
                  <c:v>-241.46600000000001</c:v>
                </c:pt>
                <c:pt idx="58">
                  <c:v>-240.965</c:v>
                </c:pt>
                <c:pt idx="59">
                  <c:v>-240.465</c:v>
                </c:pt>
                <c:pt idx="60">
                  <c:v>-239.964</c:v>
                </c:pt>
                <c:pt idx="61">
                  <c:v>-239.464</c:v>
                </c:pt>
                <c:pt idx="62">
                  <c:v>-238.96299999999999</c:v>
                </c:pt>
                <c:pt idx="63">
                  <c:v>-238.46199999999999</c:v>
                </c:pt>
                <c:pt idx="64">
                  <c:v>-237.96199999999999</c:v>
                </c:pt>
                <c:pt idx="65">
                  <c:v>-237.46100000000001</c:v>
                </c:pt>
                <c:pt idx="66">
                  <c:v>-236.96100000000001</c:v>
                </c:pt>
                <c:pt idx="67">
                  <c:v>-236.46</c:v>
                </c:pt>
                <c:pt idx="68">
                  <c:v>-235.959</c:v>
                </c:pt>
                <c:pt idx="69">
                  <c:v>-235.459</c:v>
                </c:pt>
                <c:pt idx="70">
                  <c:v>-234.958</c:v>
                </c:pt>
                <c:pt idx="71">
                  <c:v>-234.458</c:v>
                </c:pt>
                <c:pt idx="72">
                  <c:v>-233.95699999999999</c:v>
                </c:pt>
                <c:pt idx="73">
                  <c:v>-233.45599999999999</c:v>
                </c:pt>
                <c:pt idx="74">
                  <c:v>-232.95599999999999</c:v>
                </c:pt>
                <c:pt idx="75">
                  <c:v>-232.45500000000001</c:v>
                </c:pt>
                <c:pt idx="76">
                  <c:v>-231.95500000000001</c:v>
                </c:pt>
                <c:pt idx="77">
                  <c:v>-231.45400000000001</c:v>
                </c:pt>
                <c:pt idx="78">
                  <c:v>-230.953</c:v>
                </c:pt>
                <c:pt idx="79">
                  <c:v>-230.453</c:v>
                </c:pt>
                <c:pt idx="80">
                  <c:v>-229.952</c:v>
                </c:pt>
                <c:pt idx="81">
                  <c:v>-229.452</c:v>
                </c:pt>
                <c:pt idx="82">
                  <c:v>-228.95099999999999</c:v>
                </c:pt>
                <c:pt idx="83">
                  <c:v>-228.45</c:v>
                </c:pt>
                <c:pt idx="84">
                  <c:v>-227.95</c:v>
                </c:pt>
                <c:pt idx="85">
                  <c:v>-227.44900000000001</c:v>
                </c:pt>
                <c:pt idx="86">
                  <c:v>-226.94900000000001</c:v>
                </c:pt>
                <c:pt idx="87">
                  <c:v>-226.44800000000001</c:v>
                </c:pt>
                <c:pt idx="88">
                  <c:v>-225.947</c:v>
                </c:pt>
                <c:pt idx="89">
                  <c:v>-225.447</c:v>
                </c:pt>
                <c:pt idx="90">
                  <c:v>-224.946</c:v>
                </c:pt>
                <c:pt idx="91">
                  <c:v>-224.446</c:v>
                </c:pt>
                <c:pt idx="92">
                  <c:v>-223.94499999999999</c:v>
                </c:pt>
                <c:pt idx="93">
                  <c:v>-223.44399999999999</c:v>
                </c:pt>
                <c:pt idx="94">
                  <c:v>-222.94399999999999</c:v>
                </c:pt>
                <c:pt idx="95">
                  <c:v>-222.44300000000001</c:v>
                </c:pt>
                <c:pt idx="96">
                  <c:v>-221.94300000000001</c:v>
                </c:pt>
                <c:pt idx="97">
                  <c:v>-221.44200000000001</c:v>
                </c:pt>
                <c:pt idx="98">
                  <c:v>-220.941</c:v>
                </c:pt>
                <c:pt idx="99">
                  <c:v>-220.441</c:v>
                </c:pt>
                <c:pt idx="100">
                  <c:v>-219.94</c:v>
                </c:pt>
                <c:pt idx="101">
                  <c:v>-219.44</c:v>
                </c:pt>
                <c:pt idx="102">
                  <c:v>-218.93899999999999</c:v>
                </c:pt>
                <c:pt idx="103">
                  <c:v>-218.43799999999999</c:v>
                </c:pt>
                <c:pt idx="104">
                  <c:v>-217.93799999999999</c:v>
                </c:pt>
                <c:pt idx="105">
                  <c:v>-217.43700000000001</c:v>
                </c:pt>
                <c:pt idx="106">
                  <c:v>-216.93700000000001</c:v>
                </c:pt>
                <c:pt idx="107">
                  <c:v>-216.43600000000001</c:v>
                </c:pt>
                <c:pt idx="108">
                  <c:v>-215.935</c:v>
                </c:pt>
                <c:pt idx="109">
                  <c:v>-215.435</c:v>
                </c:pt>
                <c:pt idx="110">
                  <c:v>-214.934</c:v>
                </c:pt>
                <c:pt idx="111">
                  <c:v>-214.434</c:v>
                </c:pt>
                <c:pt idx="112">
                  <c:v>-213.93299999999999</c:v>
                </c:pt>
                <c:pt idx="113">
                  <c:v>-213.43199999999999</c:v>
                </c:pt>
                <c:pt idx="114">
                  <c:v>-212.93199999999999</c:v>
                </c:pt>
                <c:pt idx="115">
                  <c:v>-212.43100000000001</c:v>
                </c:pt>
                <c:pt idx="116">
                  <c:v>-211.93100000000001</c:v>
                </c:pt>
                <c:pt idx="117">
                  <c:v>-211.43</c:v>
                </c:pt>
                <c:pt idx="118">
                  <c:v>-210.929</c:v>
                </c:pt>
                <c:pt idx="119">
                  <c:v>-210.429</c:v>
                </c:pt>
                <c:pt idx="120">
                  <c:v>-209.928</c:v>
                </c:pt>
                <c:pt idx="121">
                  <c:v>-209.428</c:v>
                </c:pt>
                <c:pt idx="122">
                  <c:v>-208.92699999999999</c:v>
                </c:pt>
                <c:pt idx="123">
                  <c:v>-208.42599999999999</c:v>
                </c:pt>
                <c:pt idx="124">
                  <c:v>-207.92599999999999</c:v>
                </c:pt>
                <c:pt idx="125">
                  <c:v>-207.42500000000001</c:v>
                </c:pt>
                <c:pt idx="126">
                  <c:v>-206.92500000000001</c:v>
                </c:pt>
                <c:pt idx="127">
                  <c:v>-206.42400000000001</c:v>
                </c:pt>
                <c:pt idx="128">
                  <c:v>-205.923</c:v>
                </c:pt>
                <c:pt idx="129">
                  <c:v>-205.423</c:v>
                </c:pt>
                <c:pt idx="130">
                  <c:v>-204.922</c:v>
                </c:pt>
                <c:pt idx="131">
                  <c:v>-204.422</c:v>
                </c:pt>
                <c:pt idx="132">
                  <c:v>-203.92099999999999</c:v>
                </c:pt>
                <c:pt idx="133">
                  <c:v>-203.42</c:v>
                </c:pt>
                <c:pt idx="134">
                  <c:v>-202.92</c:v>
                </c:pt>
                <c:pt idx="135">
                  <c:v>-202.41900000000001</c:v>
                </c:pt>
                <c:pt idx="136">
                  <c:v>-201.91900000000001</c:v>
                </c:pt>
                <c:pt idx="137">
                  <c:v>-201.41800000000001</c:v>
                </c:pt>
                <c:pt idx="138">
                  <c:v>-200.917</c:v>
                </c:pt>
                <c:pt idx="139">
                  <c:v>-200.417</c:v>
                </c:pt>
                <c:pt idx="140">
                  <c:v>-199.916</c:v>
                </c:pt>
                <c:pt idx="141">
                  <c:v>-199.416</c:v>
                </c:pt>
                <c:pt idx="142">
                  <c:v>-198.91499999999999</c:v>
                </c:pt>
                <c:pt idx="143">
                  <c:v>-198.41399999999999</c:v>
                </c:pt>
                <c:pt idx="144">
                  <c:v>-197.91399999999999</c:v>
                </c:pt>
                <c:pt idx="145">
                  <c:v>-197.41300000000001</c:v>
                </c:pt>
                <c:pt idx="146">
                  <c:v>-196.91300000000001</c:v>
                </c:pt>
                <c:pt idx="147">
                  <c:v>-196.41200000000001</c:v>
                </c:pt>
                <c:pt idx="148">
                  <c:v>-195.911</c:v>
                </c:pt>
                <c:pt idx="149">
                  <c:v>-195.411</c:v>
                </c:pt>
                <c:pt idx="150">
                  <c:v>-194.91</c:v>
                </c:pt>
                <c:pt idx="151">
                  <c:v>-194.41</c:v>
                </c:pt>
                <c:pt idx="152">
                  <c:v>-193.90899999999999</c:v>
                </c:pt>
                <c:pt idx="153">
                  <c:v>-193.40799999999999</c:v>
                </c:pt>
                <c:pt idx="154">
                  <c:v>-192.90799999999999</c:v>
                </c:pt>
                <c:pt idx="155">
                  <c:v>-192.40700000000001</c:v>
                </c:pt>
                <c:pt idx="156">
                  <c:v>-191.90700000000001</c:v>
                </c:pt>
                <c:pt idx="157">
                  <c:v>-191.40600000000001</c:v>
                </c:pt>
                <c:pt idx="158">
                  <c:v>-190.90600000000001</c:v>
                </c:pt>
                <c:pt idx="159">
                  <c:v>-190.405</c:v>
                </c:pt>
                <c:pt idx="160">
                  <c:v>-189.904</c:v>
                </c:pt>
                <c:pt idx="161">
                  <c:v>-189.404</c:v>
                </c:pt>
                <c:pt idx="162">
                  <c:v>-188.90299999999999</c:v>
                </c:pt>
                <c:pt idx="163">
                  <c:v>-188.40299999999999</c:v>
                </c:pt>
                <c:pt idx="164">
                  <c:v>-187.90199999999999</c:v>
                </c:pt>
                <c:pt idx="165">
                  <c:v>-187.40100000000001</c:v>
                </c:pt>
                <c:pt idx="166">
                  <c:v>-186.90100000000001</c:v>
                </c:pt>
                <c:pt idx="167">
                  <c:v>-186.4</c:v>
                </c:pt>
                <c:pt idx="168">
                  <c:v>-185.9</c:v>
                </c:pt>
                <c:pt idx="169">
                  <c:v>-185.399</c:v>
                </c:pt>
                <c:pt idx="170">
                  <c:v>-184.898</c:v>
                </c:pt>
                <c:pt idx="171">
                  <c:v>-184.398</c:v>
                </c:pt>
                <c:pt idx="172">
                  <c:v>-183.89699999999999</c:v>
                </c:pt>
                <c:pt idx="173">
                  <c:v>-183.39699999999999</c:v>
                </c:pt>
                <c:pt idx="174">
                  <c:v>-182.89599999999999</c:v>
                </c:pt>
                <c:pt idx="175">
                  <c:v>-182.39500000000001</c:v>
                </c:pt>
                <c:pt idx="176">
                  <c:v>-181.89500000000001</c:v>
                </c:pt>
                <c:pt idx="177">
                  <c:v>-181.39400000000001</c:v>
                </c:pt>
                <c:pt idx="178">
                  <c:v>-180.89400000000001</c:v>
                </c:pt>
                <c:pt idx="179">
                  <c:v>-180.393</c:v>
                </c:pt>
                <c:pt idx="180">
                  <c:v>-179.892</c:v>
                </c:pt>
                <c:pt idx="181">
                  <c:v>-179.392</c:v>
                </c:pt>
                <c:pt idx="182">
                  <c:v>-178.89099999999999</c:v>
                </c:pt>
                <c:pt idx="183">
                  <c:v>-178.39099999999999</c:v>
                </c:pt>
                <c:pt idx="184">
                  <c:v>-177.89</c:v>
                </c:pt>
                <c:pt idx="185">
                  <c:v>-177.38900000000001</c:v>
                </c:pt>
                <c:pt idx="186">
                  <c:v>-176.88900000000001</c:v>
                </c:pt>
                <c:pt idx="187">
                  <c:v>-176.38800000000001</c:v>
                </c:pt>
                <c:pt idx="188">
                  <c:v>-175.88800000000001</c:v>
                </c:pt>
                <c:pt idx="189">
                  <c:v>-175.387</c:v>
                </c:pt>
                <c:pt idx="190">
                  <c:v>-174.886</c:v>
                </c:pt>
                <c:pt idx="191">
                  <c:v>-174.386</c:v>
                </c:pt>
                <c:pt idx="192">
                  <c:v>-173.88499999999999</c:v>
                </c:pt>
                <c:pt idx="193">
                  <c:v>-173.38499999999999</c:v>
                </c:pt>
                <c:pt idx="194">
                  <c:v>-172.88399999999999</c:v>
                </c:pt>
                <c:pt idx="195">
                  <c:v>-172.38300000000001</c:v>
                </c:pt>
                <c:pt idx="196">
                  <c:v>-171.88300000000001</c:v>
                </c:pt>
                <c:pt idx="197">
                  <c:v>-171.38200000000001</c:v>
                </c:pt>
                <c:pt idx="198">
                  <c:v>-170.88200000000001</c:v>
                </c:pt>
                <c:pt idx="199">
                  <c:v>-170.381</c:v>
                </c:pt>
                <c:pt idx="200">
                  <c:v>-169.88</c:v>
                </c:pt>
                <c:pt idx="201">
                  <c:v>-169.38</c:v>
                </c:pt>
                <c:pt idx="202">
                  <c:v>-168.87899999999999</c:v>
                </c:pt>
                <c:pt idx="203">
                  <c:v>-168.37899999999999</c:v>
                </c:pt>
                <c:pt idx="204">
                  <c:v>-167.87799999999999</c:v>
                </c:pt>
                <c:pt idx="205">
                  <c:v>-167.37700000000001</c:v>
                </c:pt>
                <c:pt idx="206">
                  <c:v>-166.87700000000001</c:v>
                </c:pt>
                <c:pt idx="207">
                  <c:v>-166.376</c:v>
                </c:pt>
                <c:pt idx="208">
                  <c:v>-165.876</c:v>
                </c:pt>
                <c:pt idx="209">
                  <c:v>-165.375</c:v>
                </c:pt>
                <c:pt idx="210">
                  <c:v>-164.874</c:v>
                </c:pt>
                <c:pt idx="211">
                  <c:v>-164.374</c:v>
                </c:pt>
                <c:pt idx="212">
                  <c:v>-163.87299999999999</c:v>
                </c:pt>
                <c:pt idx="213">
                  <c:v>-163.37299999999999</c:v>
                </c:pt>
                <c:pt idx="214">
                  <c:v>-162.87200000000001</c:v>
                </c:pt>
                <c:pt idx="215">
                  <c:v>-162.37100000000001</c:v>
                </c:pt>
                <c:pt idx="216">
                  <c:v>-161.87100000000001</c:v>
                </c:pt>
                <c:pt idx="217">
                  <c:v>-161.37</c:v>
                </c:pt>
                <c:pt idx="218">
                  <c:v>-160.87</c:v>
                </c:pt>
                <c:pt idx="219">
                  <c:v>-160.369</c:v>
                </c:pt>
                <c:pt idx="220">
                  <c:v>-159.86799999999999</c:v>
                </c:pt>
                <c:pt idx="221">
                  <c:v>-159.36799999999999</c:v>
                </c:pt>
                <c:pt idx="222">
                  <c:v>-158.86699999999999</c:v>
                </c:pt>
                <c:pt idx="223">
                  <c:v>-158.36699999999999</c:v>
                </c:pt>
                <c:pt idx="224">
                  <c:v>-157.86600000000001</c:v>
                </c:pt>
                <c:pt idx="225">
                  <c:v>-157.36500000000001</c:v>
                </c:pt>
                <c:pt idx="226">
                  <c:v>-156.86500000000001</c:v>
                </c:pt>
                <c:pt idx="227">
                  <c:v>-156.364</c:v>
                </c:pt>
                <c:pt idx="228">
                  <c:v>-155.864</c:v>
                </c:pt>
                <c:pt idx="229">
                  <c:v>-155.363</c:v>
                </c:pt>
                <c:pt idx="230">
                  <c:v>-154.86199999999999</c:v>
                </c:pt>
                <c:pt idx="231">
                  <c:v>-154.36199999999999</c:v>
                </c:pt>
                <c:pt idx="232">
                  <c:v>-153.86099999999999</c:v>
                </c:pt>
                <c:pt idx="233">
                  <c:v>-153.36099999999999</c:v>
                </c:pt>
                <c:pt idx="234">
                  <c:v>-152.86000000000001</c:v>
                </c:pt>
                <c:pt idx="235">
                  <c:v>-152.35900000000001</c:v>
                </c:pt>
                <c:pt idx="236">
                  <c:v>-151.85900000000001</c:v>
                </c:pt>
                <c:pt idx="237">
                  <c:v>-151.358</c:v>
                </c:pt>
                <c:pt idx="238">
                  <c:v>-150.858</c:v>
                </c:pt>
                <c:pt idx="239">
                  <c:v>-150.357</c:v>
                </c:pt>
                <c:pt idx="240">
                  <c:v>-149.85599999999999</c:v>
                </c:pt>
                <c:pt idx="241">
                  <c:v>-149.35599999999999</c:v>
                </c:pt>
                <c:pt idx="242">
                  <c:v>-148.85499999999999</c:v>
                </c:pt>
                <c:pt idx="243">
                  <c:v>-148.35499999999999</c:v>
                </c:pt>
                <c:pt idx="244">
                  <c:v>-147.85400000000001</c:v>
                </c:pt>
                <c:pt idx="245">
                  <c:v>-147.35300000000001</c:v>
                </c:pt>
                <c:pt idx="246">
                  <c:v>-146.85300000000001</c:v>
                </c:pt>
                <c:pt idx="247">
                  <c:v>-146.352</c:v>
                </c:pt>
                <c:pt idx="248">
                  <c:v>-145.852</c:v>
                </c:pt>
                <c:pt idx="249">
                  <c:v>-145.351</c:v>
                </c:pt>
                <c:pt idx="250">
                  <c:v>-144.85</c:v>
                </c:pt>
                <c:pt idx="251">
                  <c:v>-144.35</c:v>
                </c:pt>
                <c:pt idx="252">
                  <c:v>-143.84899999999999</c:v>
                </c:pt>
                <c:pt idx="253">
                  <c:v>-143.34899999999999</c:v>
                </c:pt>
                <c:pt idx="254">
                  <c:v>-142.84800000000001</c:v>
                </c:pt>
                <c:pt idx="255">
                  <c:v>-142.34700000000001</c:v>
                </c:pt>
                <c:pt idx="256">
                  <c:v>-141.84700000000001</c:v>
                </c:pt>
                <c:pt idx="257">
                  <c:v>-141.346</c:v>
                </c:pt>
                <c:pt idx="258">
                  <c:v>-140.846</c:v>
                </c:pt>
                <c:pt idx="259">
                  <c:v>-140.345</c:v>
                </c:pt>
                <c:pt idx="260">
                  <c:v>-139.84399999999999</c:v>
                </c:pt>
                <c:pt idx="261">
                  <c:v>-139.34399999999999</c:v>
                </c:pt>
                <c:pt idx="262">
                  <c:v>-138.84299999999999</c:v>
                </c:pt>
                <c:pt idx="263">
                  <c:v>-138.34299999999999</c:v>
                </c:pt>
                <c:pt idx="264">
                  <c:v>-137.84200000000001</c:v>
                </c:pt>
                <c:pt idx="265">
                  <c:v>-137.34200000000001</c:v>
                </c:pt>
                <c:pt idx="266">
                  <c:v>-136.84100000000001</c:v>
                </c:pt>
                <c:pt idx="267">
                  <c:v>-136.34</c:v>
                </c:pt>
                <c:pt idx="268">
                  <c:v>-135.84</c:v>
                </c:pt>
                <c:pt idx="269">
                  <c:v>-135.339</c:v>
                </c:pt>
                <c:pt idx="270">
                  <c:v>-134.839</c:v>
                </c:pt>
                <c:pt idx="271">
                  <c:v>-134.33799999999999</c:v>
                </c:pt>
                <c:pt idx="272">
                  <c:v>-133.83699999999999</c:v>
                </c:pt>
                <c:pt idx="273">
                  <c:v>-133.33699999999999</c:v>
                </c:pt>
                <c:pt idx="274">
                  <c:v>-132.83600000000001</c:v>
                </c:pt>
                <c:pt idx="275">
                  <c:v>-132.33600000000001</c:v>
                </c:pt>
                <c:pt idx="276">
                  <c:v>-131.83500000000001</c:v>
                </c:pt>
                <c:pt idx="277">
                  <c:v>-131.334</c:v>
                </c:pt>
                <c:pt idx="278">
                  <c:v>-130.834</c:v>
                </c:pt>
                <c:pt idx="279">
                  <c:v>-130.333</c:v>
                </c:pt>
                <c:pt idx="280">
                  <c:v>-129.833</c:v>
                </c:pt>
                <c:pt idx="281">
                  <c:v>-129.33199999999999</c:v>
                </c:pt>
                <c:pt idx="282">
                  <c:v>-128.83099999999999</c:v>
                </c:pt>
                <c:pt idx="283">
                  <c:v>-128.33099999999999</c:v>
                </c:pt>
                <c:pt idx="284">
                  <c:v>-127.83</c:v>
                </c:pt>
                <c:pt idx="285">
                  <c:v>-127.33</c:v>
                </c:pt>
                <c:pt idx="286">
                  <c:v>-126.82899999999999</c:v>
                </c:pt>
                <c:pt idx="287">
                  <c:v>-126.328</c:v>
                </c:pt>
                <c:pt idx="288">
                  <c:v>-125.828</c:v>
                </c:pt>
                <c:pt idx="289">
                  <c:v>-125.327</c:v>
                </c:pt>
                <c:pt idx="290">
                  <c:v>-124.827</c:v>
                </c:pt>
                <c:pt idx="291">
                  <c:v>-124.32599999999999</c:v>
                </c:pt>
                <c:pt idx="292">
                  <c:v>-123.825</c:v>
                </c:pt>
                <c:pt idx="293">
                  <c:v>-123.325</c:v>
                </c:pt>
                <c:pt idx="294">
                  <c:v>-122.824</c:v>
                </c:pt>
                <c:pt idx="295">
                  <c:v>-122.324</c:v>
                </c:pt>
                <c:pt idx="296">
                  <c:v>-121.82299999999999</c:v>
                </c:pt>
                <c:pt idx="297">
                  <c:v>-121.322</c:v>
                </c:pt>
                <c:pt idx="298">
                  <c:v>-120.822</c:v>
                </c:pt>
                <c:pt idx="299">
                  <c:v>-120.321</c:v>
                </c:pt>
                <c:pt idx="300">
                  <c:v>-119.821</c:v>
                </c:pt>
                <c:pt idx="301">
                  <c:v>-119.32</c:v>
                </c:pt>
                <c:pt idx="302">
                  <c:v>-118.819</c:v>
                </c:pt>
                <c:pt idx="303">
                  <c:v>-118.319</c:v>
                </c:pt>
                <c:pt idx="304">
                  <c:v>-117.818</c:v>
                </c:pt>
                <c:pt idx="305">
                  <c:v>-117.318</c:v>
                </c:pt>
                <c:pt idx="306">
                  <c:v>-116.81699999999999</c:v>
                </c:pt>
                <c:pt idx="307">
                  <c:v>-116.316</c:v>
                </c:pt>
                <c:pt idx="308">
                  <c:v>-115.816</c:v>
                </c:pt>
                <c:pt idx="309">
                  <c:v>-115.315</c:v>
                </c:pt>
                <c:pt idx="310">
                  <c:v>-114.815</c:v>
                </c:pt>
                <c:pt idx="311">
                  <c:v>-114.31399999999999</c:v>
                </c:pt>
                <c:pt idx="312">
                  <c:v>-113.813</c:v>
                </c:pt>
                <c:pt idx="313">
                  <c:v>-113.313</c:v>
                </c:pt>
                <c:pt idx="314">
                  <c:v>-112.812</c:v>
                </c:pt>
                <c:pt idx="315">
                  <c:v>-112.312</c:v>
                </c:pt>
                <c:pt idx="316">
                  <c:v>-111.81100000000001</c:v>
                </c:pt>
                <c:pt idx="317">
                  <c:v>-111.31</c:v>
                </c:pt>
                <c:pt idx="318">
                  <c:v>-110.81</c:v>
                </c:pt>
                <c:pt idx="319">
                  <c:v>-110.309</c:v>
                </c:pt>
                <c:pt idx="320">
                  <c:v>-109.809</c:v>
                </c:pt>
                <c:pt idx="321">
                  <c:v>-109.30800000000001</c:v>
                </c:pt>
                <c:pt idx="322">
                  <c:v>-108.807</c:v>
                </c:pt>
                <c:pt idx="323">
                  <c:v>-108.307</c:v>
                </c:pt>
                <c:pt idx="324">
                  <c:v>-107.806</c:v>
                </c:pt>
                <c:pt idx="325">
                  <c:v>-107.306</c:v>
                </c:pt>
                <c:pt idx="326">
                  <c:v>-106.80500000000001</c:v>
                </c:pt>
                <c:pt idx="327">
                  <c:v>-106.304</c:v>
                </c:pt>
                <c:pt idx="328">
                  <c:v>-105.804</c:v>
                </c:pt>
                <c:pt idx="329">
                  <c:v>-105.303</c:v>
                </c:pt>
                <c:pt idx="330">
                  <c:v>-104.803</c:v>
                </c:pt>
                <c:pt idx="331">
                  <c:v>-104.30200000000001</c:v>
                </c:pt>
                <c:pt idx="332">
                  <c:v>-103.801</c:v>
                </c:pt>
                <c:pt idx="333">
                  <c:v>-103.301</c:v>
                </c:pt>
                <c:pt idx="334">
                  <c:v>-102.8</c:v>
                </c:pt>
                <c:pt idx="335">
                  <c:v>-102.3</c:v>
                </c:pt>
                <c:pt idx="336">
                  <c:v>-101.79900000000001</c:v>
                </c:pt>
                <c:pt idx="337">
                  <c:v>-101.298</c:v>
                </c:pt>
                <c:pt idx="338">
                  <c:v>-100.798</c:v>
                </c:pt>
                <c:pt idx="339">
                  <c:v>-100.297</c:v>
                </c:pt>
                <c:pt idx="340">
                  <c:v>-99.796700000000001</c:v>
                </c:pt>
                <c:pt idx="341">
                  <c:v>-99.296099999999996</c:v>
                </c:pt>
                <c:pt idx="342">
                  <c:v>-98.795500000000004</c:v>
                </c:pt>
                <c:pt idx="343">
                  <c:v>-98.294899999999998</c:v>
                </c:pt>
                <c:pt idx="344">
                  <c:v>-97.794300000000007</c:v>
                </c:pt>
                <c:pt idx="345">
                  <c:v>-97.293700000000001</c:v>
                </c:pt>
                <c:pt idx="346">
                  <c:v>-96.793099999999995</c:v>
                </c:pt>
                <c:pt idx="347">
                  <c:v>-96.292500000000004</c:v>
                </c:pt>
                <c:pt idx="348">
                  <c:v>-95.791899999999998</c:v>
                </c:pt>
                <c:pt idx="349">
                  <c:v>-95.291300000000007</c:v>
                </c:pt>
                <c:pt idx="350">
                  <c:v>-94.790700000000001</c:v>
                </c:pt>
                <c:pt idx="351">
                  <c:v>-94.290099999999995</c:v>
                </c:pt>
                <c:pt idx="352">
                  <c:v>-93.789500000000004</c:v>
                </c:pt>
                <c:pt idx="353">
                  <c:v>-93.288899999999998</c:v>
                </c:pt>
                <c:pt idx="354">
                  <c:v>-92.788300000000007</c:v>
                </c:pt>
                <c:pt idx="355">
                  <c:v>-92.287700000000001</c:v>
                </c:pt>
                <c:pt idx="356">
                  <c:v>-91.787099999999995</c:v>
                </c:pt>
                <c:pt idx="357">
                  <c:v>-91.286500000000004</c:v>
                </c:pt>
                <c:pt idx="358">
                  <c:v>-90.785899999999998</c:v>
                </c:pt>
                <c:pt idx="359">
                  <c:v>-90.285300000000007</c:v>
                </c:pt>
                <c:pt idx="360">
                  <c:v>-89.784700000000001</c:v>
                </c:pt>
                <c:pt idx="361">
                  <c:v>-89.284099999999995</c:v>
                </c:pt>
                <c:pt idx="362">
                  <c:v>-88.783500000000004</c:v>
                </c:pt>
                <c:pt idx="363">
                  <c:v>-88.282899999999998</c:v>
                </c:pt>
                <c:pt idx="364">
                  <c:v>-87.782300000000006</c:v>
                </c:pt>
                <c:pt idx="365">
                  <c:v>-87.281700000000001</c:v>
                </c:pt>
                <c:pt idx="366">
                  <c:v>-86.781099999999995</c:v>
                </c:pt>
                <c:pt idx="367">
                  <c:v>-86.280500000000004</c:v>
                </c:pt>
                <c:pt idx="368">
                  <c:v>-85.779899999999998</c:v>
                </c:pt>
                <c:pt idx="369">
                  <c:v>-85.279300000000006</c:v>
                </c:pt>
                <c:pt idx="370">
                  <c:v>-84.778700000000001</c:v>
                </c:pt>
                <c:pt idx="371">
                  <c:v>-84.278099999999995</c:v>
                </c:pt>
                <c:pt idx="372">
                  <c:v>-83.777500000000003</c:v>
                </c:pt>
                <c:pt idx="373">
                  <c:v>-83.276899999999998</c:v>
                </c:pt>
                <c:pt idx="374">
                  <c:v>-82.776300000000006</c:v>
                </c:pt>
                <c:pt idx="375">
                  <c:v>-82.275700000000001</c:v>
                </c:pt>
                <c:pt idx="376">
                  <c:v>-81.775099999999995</c:v>
                </c:pt>
                <c:pt idx="377">
                  <c:v>-81.274500000000003</c:v>
                </c:pt>
                <c:pt idx="378">
                  <c:v>-80.773899999999998</c:v>
                </c:pt>
                <c:pt idx="379">
                  <c:v>-80.273300000000006</c:v>
                </c:pt>
                <c:pt idx="380">
                  <c:v>-79.7727</c:v>
                </c:pt>
                <c:pt idx="381">
                  <c:v>-79.272099999999995</c:v>
                </c:pt>
                <c:pt idx="382">
                  <c:v>-78.771500000000003</c:v>
                </c:pt>
                <c:pt idx="383">
                  <c:v>-78.270899999999997</c:v>
                </c:pt>
                <c:pt idx="384">
                  <c:v>-77.770300000000006</c:v>
                </c:pt>
                <c:pt idx="385">
                  <c:v>-77.2697</c:v>
                </c:pt>
                <c:pt idx="386">
                  <c:v>-76.769099999999995</c:v>
                </c:pt>
                <c:pt idx="387">
                  <c:v>-76.268500000000003</c:v>
                </c:pt>
                <c:pt idx="388">
                  <c:v>-75.767899999999997</c:v>
                </c:pt>
                <c:pt idx="389">
                  <c:v>-75.267300000000006</c:v>
                </c:pt>
                <c:pt idx="390">
                  <c:v>-74.7667</c:v>
                </c:pt>
                <c:pt idx="391">
                  <c:v>-74.266099999999994</c:v>
                </c:pt>
                <c:pt idx="392">
                  <c:v>-73.765600000000006</c:v>
                </c:pt>
                <c:pt idx="393">
                  <c:v>-73.265000000000001</c:v>
                </c:pt>
                <c:pt idx="394">
                  <c:v>-72.764399999999995</c:v>
                </c:pt>
                <c:pt idx="395">
                  <c:v>-72.263800000000003</c:v>
                </c:pt>
                <c:pt idx="396">
                  <c:v>-71.763199999999998</c:v>
                </c:pt>
                <c:pt idx="397">
                  <c:v>-71.262600000000006</c:v>
                </c:pt>
                <c:pt idx="398">
                  <c:v>-70.762</c:v>
                </c:pt>
                <c:pt idx="399">
                  <c:v>-70.261399999999995</c:v>
                </c:pt>
                <c:pt idx="400">
                  <c:v>-69.760800000000003</c:v>
                </c:pt>
                <c:pt idx="401">
                  <c:v>-69.260199999999998</c:v>
                </c:pt>
                <c:pt idx="402">
                  <c:v>-68.759600000000006</c:v>
                </c:pt>
                <c:pt idx="403">
                  <c:v>-68.259</c:v>
                </c:pt>
                <c:pt idx="404">
                  <c:v>-67.758399999999995</c:v>
                </c:pt>
                <c:pt idx="405">
                  <c:v>-67.257800000000003</c:v>
                </c:pt>
                <c:pt idx="406">
                  <c:v>-66.757199999999997</c:v>
                </c:pt>
                <c:pt idx="407">
                  <c:v>-66.256600000000006</c:v>
                </c:pt>
                <c:pt idx="408">
                  <c:v>-65.756</c:v>
                </c:pt>
                <c:pt idx="409">
                  <c:v>-65.255399999999995</c:v>
                </c:pt>
                <c:pt idx="410">
                  <c:v>-64.754800000000003</c:v>
                </c:pt>
                <c:pt idx="411">
                  <c:v>-64.254199999999997</c:v>
                </c:pt>
                <c:pt idx="412">
                  <c:v>-63.753599999999999</c:v>
                </c:pt>
                <c:pt idx="413">
                  <c:v>-63.253</c:v>
                </c:pt>
                <c:pt idx="414">
                  <c:v>-62.752400000000002</c:v>
                </c:pt>
                <c:pt idx="415">
                  <c:v>-62.251800000000003</c:v>
                </c:pt>
                <c:pt idx="416">
                  <c:v>-61.751199999999997</c:v>
                </c:pt>
                <c:pt idx="417">
                  <c:v>-61.250599999999999</c:v>
                </c:pt>
                <c:pt idx="418">
                  <c:v>-60.75</c:v>
                </c:pt>
              </c:numCache>
            </c:numRef>
          </c:xVal>
          <c:yVal>
            <c:numRef>
              <c:f>Sheet1!$AA$1:$AA$419</c:f>
              <c:numCache>
                <c:formatCode>0.00E+00</c:formatCode>
                <c:ptCount val="419"/>
                <c:pt idx="0">
                  <c:v>3581</c:v>
                </c:pt>
                <c:pt idx="1">
                  <c:v>3590.3</c:v>
                </c:pt>
                <c:pt idx="2">
                  <c:v>3410.9</c:v>
                </c:pt>
                <c:pt idx="3">
                  <c:v>3217.7</c:v>
                </c:pt>
                <c:pt idx="4">
                  <c:v>2284.8000000000002</c:v>
                </c:pt>
                <c:pt idx="5">
                  <c:v>2275.6</c:v>
                </c:pt>
                <c:pt idx="6">
                  <c:v>2262.8000000000002</c:v>
                </c:pt>
                <c:pt idx="7">
                  <c:v>2298.9</c:v>
                </c:pt>
                <c:pt idx="8">
                  <c:v>2363</c:v>
                </c:pt>
                <c:pt idx="9">
                  <c:v>2449.1</c:v>
                </c:pt>
                <c:pt idx="10">
                  <c:v>2549.6999999999998</c:v>
                </c:pt>
                <c:pt idx="11">
                  <c:v>2662.1</c:v>
                </c:pt>
                <c:pt idx="12">
                  <c:v>2784.3</c:v>
                </c:pt>
                <c:pt idx="13">
                  <c:v>2915.4</c:v>
                </c:pt>
                <c:pt idx="14">
                  <c:v>3053.4</c:v>
                </c:pt>
                <c:pt idx="15">
                  <c:v>3199.6</c:v>
                </c:pt>
                <c:pt idx="16">
                  <c:v>3351.4</c:v>
                </c:pt>
                <c:pt idx="17">
                  <c:v>3512.4</c:v>
                </c:pt>
                <c:pt idx="18">
                  <c:v>3678.9</c:v>
                </c:pt>
                <c:pt idx="19">
                  <c:v>3852.8</c:v>
                </c:pt>
                <c:pt idx="20">
                  <c:v>4034.4</c:v>
                </c:pt>
                <c:pt idx="21">
                  <c:v>4223</c:v>
                </c:pt>
                <c:pt idx="22">
                  <c:v>4418.7</c:v>
                </c:pt>
                <c:pt idx="23">
                  <c:v>4624.3</c:v>
                </c:pt>
                <c:pt idx="24">
                  <c:v>4837.3999999999996</c:v>
                </c:pt>
                <c:pt idx="25">
                  <c:v>5059.6000000000004</c:v>
                </c:pt>
                <c:pt idx="26">
                  <c:v>5289.6</c:v>
                </c:pt>
                <c:pt idx="27">
                  <c:v>5530.3</c:v>
                </c:pt>
                <c:pt idx="28">
                  <c:v>5778</c:v>
                </c:pt>
                <c:pt idx="29">
                  <c:v>6040.3</c:v>
                </c:pt>
                <c:pt idx="30">
                  <c:v>6310.2</c:v>
                </c:pt>
                <c:pt idx="31">
                  <c:v>6591.9</c:v>
                </c:pt>
                <c:pt idx="32">
                  <c:v>6885.6</c:v>
                </c:pt>
                <c:pt idx="33">
                  <c:v>7191.1</c:v>
                </c:pt>
                <c:pt idx="34">
                  <c:v>7495.6</c:v>
                </c:pt>
                <c:pt idx="35">
                  <c:v>7842.3</c:v>
                </c:pt>
                <c:pt idx="36">
                  <c:v>8186.7</c:v>
                </c:pt>
                <c:pt idx="37">
                  <c:v>8548</c:v>
                </c:pt>
                <c:pt idx="38">
                  <c:v>8919.9</c:v>
                </c:pt>
                <c:pt idx="39">
                  <c:v>9314.9</c:v>
                </c:pt>
                <c:pt idx="40">
                  <c:v>9719.1</c:v>
                </c:pt>
                <c:pt idx="41">
                  <c:v>10148</c:v>
                </c:pt>
                <c:pt idx="42">
                  <c:v>10576</c:v>
                </c:pt>
                <c:pt idx="43">
                  <c:v>11057</c:v>
                </c:pt>
                <c:pt idx="44">
                  <c:v>11544</c:v>
                </c:pt>
                <c:pt idx="45">
                  <c:v>12053</c:v>
                </c:pt>
                <c:pt idx="46">
                  <c:v>12588</c:v>
                </c:pt>
                <c:pt idx="47">
                  <c:v>13152</c:v>
                </c:pt>
                <c:pt idx="48">
                  <c:v>13733</c:v>
                </c:pt>
                <c:pt idx="49">
                  <c:v>14371</c:v>
                </c:pt>
                <c:pt idx="50">
                  <c:v>15017</c:v>
                </c:pt>
                <c:pt idx="51">
                  <c:v>15746</c:v>
                </c:pt>
                <c:pt idx="52">
                  <c:v>16470</c:v>
                </c:pt>
                <c:pt idx="53">
                  <c:v>17263</c:v>
                </c:pt>
                <c:pt idx="54">
                  <c:v>18207</c:v>
                </c:pt>
                <c:pt idx="55">
                  <c:v>19079</c:v>
                </c:pt>
                <c:pt idx="56">
                  <c:v>20073</c:v>
                </c:pt>
                <c:pt idx="57">
                  <c:v>21055</c:v>
                </c:pt>
                <c:pt idx="58">
                  <c:v>21974</c:v>
                </c:pt>
                <c:pt idx="59">
                  <c:v>22868</c:v>
                </c:pt>
                <c:pt idx="60">
                  <c:v>23527</c:v>
                </c:pt>
                <c:pt idx="61">
                  <c:v>24095</c:v>
                </c:pt>
                <c:pt idx="62">
                  <c:v>24741</c:v>
                </c:pt>
                <c:pt idx="63">
                  <c:v>25001</c:v>
                </c:pt>
                <c:pt idx="64">
                  <c:v>25421</c:v>
                </c:pt>
                <c:pt idx="65">
                  <c:v>25563</c:v>
                </c:pt>
                <c:pt idx="66">
                  <c:v>25744</c:v>
                </c:pt>
                <c:pt idx="67">
                  <c:v>25891</c:v>
                </c:pt>
                <c:pt idx="68">
                  <c:v>25989</c:v>
                </c:pt>
                <c:pt idx="69">
                  <c:v>26085</c:v>
                </c:pt>
                <c:pt idx="70">
                  <c:v>26141</c:v>
                </c:pt>
                <c:pt idx="71">
                  <c:v>26207</c:v>
                </c:pt>
                <c:pt idx="72">
                  <c:v>26245</c:v>
                </c:pt>
                <c:pt idx="73">
                  <c:v>26294</c:v>
                </c:pt>
                <c:pt idx="74">
                  <c:v>26342</c:v>
                </c:pt>
                <c:pt idx="75">
                  <c:v>26362</c:v>
                </c:pt>
                <c:pt idx="76">
                  <c:v>26385</c:v>
                </c:pt>
                <c:pt idx="77">
                  <c:v>26418</c:v>
                </c:pt>
                <c:pt idx="78">
                  <c:v>26435</c:v>
                </c:pt>
                <c:pt idx="79">
                  <c:v>26462</c:v>
                </c:pt>
                <c:pt idx="80">
                  <c:v>26485</c:v>
                </c:pt>
                <c:pt idx="81">
                  <c:v>26497</c:v>
                </c:pt>
                <c:pt idx="82">
                  <c:v>26507</c:v>
                </c:pt>
                <c:pt idx="83">
                  <c:v>26522</c:v>
                </c:pt>
                <c:pt idx="84">
                  <c:v>26529</c:v>
                </c:pt>
                <c:pt idx="85">
                  <c:v>26537</c:v>
                </c:pt>
                <c:pt idx="86">
                  <c:v>26544</c:v>
                </c:pt>
                <c:pt idx="87">
                  <c:v>26543</c:v>
                </c:pt>
                <c:pt idx="88">
                  <c:v>26541</c:v>
                </c:pt>
                <c:pt idx="89">
                  <c:v>26539</c:v>
                </c:pt>
                <c:pt idx="90">
                  <c:v>26532</c:v>
                </c:pt>
                <c:pt idx="91">
                  <c:v>26525</c:v>
                </c:pt>
                <c:pt idx="92">
                  <c:v>26516</c:v>
                </c:pt>
                <c:pt idx="93">
                  <c:v>26502</c:v>
                </c:pt>
                <c:pt idx="94">
                  <c:v>26487</c:v>
                </c:pt>
                <c:pt idx="95">
                  <c:v>26471</c:v>
                </c:pt>
                <c:pt idx="96">
                  <c:v>26453</c:v>
                </c:pt>
                <c:pt idx="97">
                  <c:v>26431</c:v>
                </c:pt>
                <c:pt idx="98">
                  <c:v>26410</c:v>
                </c:pt>
                <c:pt idx="99">
                  <c:v>26385</c:v>
                </c:pt>
                <c:pt idx="100">
                  <c:v>26358</c:v>
                </c:pt>
                <c:pt idx="101">
                  <c:v>26331</c:v>
                </c:pt>
                <c:pt idx="102">
                  <c:v>26302</c:v>
                </c:pt>
                <c:pt idx="103">
                  <c:v>26271</c:v>
                </c:pt>
                <c:pt idx="104">
                  <c:v>26239</c:v>
                </c:pt>
                <c:pt idx="105">
                  <c:v>26206</c:v>
                </c:pt>
                <c:pt idx="106">
                  <c:v>26172</c:v>
                </c:pt>
                <c:pt idx="107">
                  <c:v>26136</c:v>
                </c:pt>
                <c:pt idx="108">
                  <c:v>26099</c:v>
                </c:pt>
                <c:pt idx="109">
                  <c:v>26061</c:v>
                </c:pt>
                <c:pt idx="110">
                  <c:v>26023</c:v>
                </c:pt>
                <c:pt idx="111">
                  <c:v>25983</c:v>
                </c:pt>
                <c:pt idx="112">
                  <c:v>25942</c:v>
                </c:pt>
                <c:pt idx="113">
                  <c:v>25901</c:v>
                </c:pt>
                <c:pt idx="114">
                  <c:v>25859</c:v>
                </c:pt>
                <c:pt idx="115">
                  <c:v>25816</c:v>
                </c:pt>
                <c:pt idx="116">
                  <c:v>25773</c:v>
                </c:pt>
                <c:pt idx="117">
                  <c:v>25729</c:v>
                </c:pt>
                <c:pt idx="118">
                  <c:v>25684</c:v>
                </c:pt>
                <c:pt idx="119">
                  <c:v>25640</c:v>
                </c:pt>
                <c:pt idx="120">
                  <c:v>25595</c:v>
                </c:pt>
                <c:pt idx="121">
                  <c:v>25549</c:v>
                </c:pt>
                <c:pt idx="122">
                  <c:v>25503</c:v>
                </c:pt>
                <c:pt idx="123">
                  <c:v>25457</c:v>
                </c:pt>
                <c:pt idx="124">
                  <c:v>25410</c:v>
                </c:pt>
                <c:pt idx="125">
                  <c:v>25363</c:v>
                </c:pt>
                <c:pt idx="126">
                  <c:v>25316</c:v>
                </c:pt>
                <c:pt idx="127">
                  <c:v>25269</c:v>
                </c:pt>
                <c:pt idx="128">
                  <c:v>25222</c:v>
                </c:pt>
                <c:pt idx="129">
                  <c:v>25175</c:v>
                </c:pt>
                <c:pt idx="130">
                  <c:v>25128</c:v>
                </c:pt>
                <c:pt idx="131">
                  <c:v>25081</c:v>
                </c:pt>
                <c:pt idx="132">
                  <c:v>25034</c:v>
                </c:pt>
                <c:pt idx="133">
                  <c:v>24986</c:v>
                </c:pt>
                <c:pt idx="134">
                  <c:v>24939</c:v>
                </c:pt>
                <c:pt idx="135">
                  <c:v>24892</c:v>
                </c:pt>
                <c:pt idx="136">
                  <c:v>24845</c:v>
                </c:pt>
                <c:pt idx="137">
                  <c:v>24798</c:v>
                </c:pt>
                <c:pt idx="138">
                  <c:v>24752</c:v>
                </c:pt>
                <c:pt idx="139">
                  <c:v>24705</c:v>
                </c:pt>
                <c:pt idx="140">
                  <c:v>24659</c:v>
                </c:pt>
                <c:pt idx="141">
                  <c:v>24613</c:v>
                </c:pt>
                <c:pt idx="142">
                  <c:v>24567</c:v>
                </c:pt>
                <c:pt idx="143">
                  <c:v>24522</c:v>
                </c:pt>
                <c:pt idx="144">
                  <c:v>24478</c:v>
                </c:pt>
                <c:pt idx="145">
                  <c:v>24433</c:v>
                </c:pt>
                <c:pt idx="146">
                  <c:v>24388</c:v>
                </c:pt>
                <c:pt idx="147">
                  <c:v>24344</c:v>
                </c:pt>
                <c:pt idx="148">
                  <c:v>24300</c:v>
                </c:pt>
                <c:pt idx="149">
                  <c:v>24257</c:v>
                </c:pt>
                <c:pt idx="150">
                  <c:v>24215</c:v>
                </c:pt>
                <c:pt idx="151">
                  <c:v>24172</c:v>
                </c:pt>
                <c:pt idx="152">
                  <c:v>24130</c:v>
                </c:pt>
                <c:pt idx="153">
                  <c:v>24088</c:v>
                </c:pt>
                <c:pt idx="154">
                  <c:v>24047</c:v>
                </c:pt>
                <c:pt idx="155">
                  <c:v>24007</c:v>
                </c:pt>
                <c:pt idx="156">
                  <c:v>23967</c:v>
                </c:pt>
                <c:pt idx="157">
                  <c:v>23927</c:v>
                </c:pt>
                <c:pt idx="158">
                  <c:v>23887</c:v>
                </c:pt>
                <c:pt idx="159">
                  <c:v>23849</c:v>
                </c:pt>
                <c:pt idx="160">
                  <c:v>23811</c:v>
                </c:pt>
                <c:pt idx="161">
                  <c:v>23773</c:v>
                </c:pt>
                <c:pt idx="162">
                  <c:v>23736</c:v>
                </c:pt>
                <c:pt idx="163">
                  <c:v>23700</c:v>
                </c:pt>
                <c:pt idx="164">
                  <c:v>23664</c:v>
                </c:pt>
                <c:pt idx="165">
                  <c:v>23629</c:v>
                </c:pt>
                <c:pt idx="166">
                  <c:v>23594</c:v>
                </c:pt>
                <c:pt idx="167">
                  <c:v>23560</c:v>
                </c:pt>
                <c:pt idx="168">
                  <c:v>23526</c:v>
                </c:pt>
                <c:pt idx="169">
                  <c:v>23493</c:v>
                </c:pt>
                <c:pt idx="170">
                  <c:v>23461</c:v>
                </c:pt>
                <c:pt idx="171">
                  <c:v>23429</c:v>
                </c:pt>
                <c:pt idx="172">
                  <c:v>23398</c:v>
                </c:pt>
                <c:pt idx="173">
                  <c:v>23367</c:v>
                </c:pt>
                <c:pt idx="174">
                  <c:v>23337</c:v>
                </c:pt>
                <c:pt idx="175">
                  <c:v>23308</c:v>
                </c:pt>
                <c:pt idx="176">
                  <c:v>23280</c:v>
                </c:pt>
                <c:pt idx="177">
                  <c:v>23252</c:v>
                </c:pt>
                <c:pt idx="178">
                  <c:v>23225</c:v>
                </c:pt>
                <c:pt idx="179">
                  <c:v>23198</c:v>
                </c:pt>
                <c:pt idx="180">
                  <c:v>23172</c:v>
                </c:pt>
                <c:pt idx="181">
                  <c:v>23147</c:v>
                </c:pt>
                <c:pt idx="182">
                  <c:v>23123</c:v>
                </c:pt>
                <c:pt idx="183">
                  <c:v>23099</c:v>
                </c:pt>
                <c:pt idx="184">
                  <c:v>23076</c:v>
                </c:pt>
                <c:pt idx="185">
                  <c:v>23054</c:v>
                </c:pt>
                <c:pt idx="186">
                  <c:v>23032</c:v>
                </c:pt>
                <c:pt idx="187">
                  <c:v>23011</c:v>
                </c:pt>
                <c:pt idx="188">
                  <c:v>22990</c:v>
                </c:pt>
                <c:pt idx="189">
                  <c:v>22971</c:v>
                </c:pt>
                <c:pt idx="190">
                  <c:v>22952</c:v>
                </c:pt>
                <c:pt idx="191">
                  <c:v>22934</c:v>
                </c:pt>
                <c:pt idx="192">
                  <c:v>22916</c:v>
                </c:pt>
                <c:pt idx="193">
                  <c:v>22900</c:v>
                </c:pt>
                <c:pt idx="194">
                  <c:v>22884</c:v>
                </c:pt>
                <c:pt idx="195">
                  <c:v>22869</c:v>
                </c:pt>
                <c:pt idx="196">
                  <c:v>22854</c:v>
                </c:pt>
                <c:pt idx="197">
                  <c:v>22841</c:v>
                </c:pt>
                <c:pt idx="198">
                  <c:v>22828</c:v>
                </c:pt>
                <c:pt idx="199">
                  <c:v>22815</c:v>
                </c:pt>
                <c:pt idx="200">
                  <c:v>22804</c:v>
                </c:pt>
                <c:pt idx="201">
                  <c:v>22793</c:v>
                </c:pt>
                <c:pt idx="202">
                  <c:v>22783</c:v>
                </c:pt>
                <c:pt idx="203">
                  <c:v>22774</c:v>
                </c:pt>
                <c:pt idx="204">
                  <c:v>22766</c:v>
                </c:pt>
                <c:pt idx="205">
                  <c:v>22758</c:v>
                </c:pt>
                <c:pt idx="206">
                  <c:v>22751</c:v>
                </c:pt>
                <c:pt idx="207">
                  <c:v>22745</c:v>
                </c:pt>
                <c:pt idx="208">
                  <c:v>22740</c:v>
                </c:pt>
                <c:pt idx="209">
                  <c:v>22735</c:v>
                </c:pt>
                <c:pt idx="210">
                  <c:v>22731</c:v>
                </c:pt>
                <c:pt idx="211">
                  <c:v>22729</c:v>
                </c:pt>
                <c:pt idx="212">
                  <c:v>22726</c:v>
                </c:pt>
                <c:pt idx="213">
                  <c:v>22725</c:v>
                </c:pt>
                <c:pt idx="214">
                  <c:v>22724</c:v>
                </c:pt>
                <c:pt idx="215">
                  <c:v>22725</c:v>
                </c:pt>
                <c:pt idx="216">
                  <c:v>22726</c:v>
                </c:pt>
                <c:pt idx="217">
                  <c:v>22728</c:v>
                </c:pt>
                <c:pt idx="218">
                  <c:v>22731</c:v>
                </c:pt>
                <c:pt idx="219">
                  <c:v>22734</c:v>
                </c:pt>
                <c:pt idx="220">
                  <c:v>22738</c:v>
                </c:pt>
                <c:pt idx="221">
                  <c:v>22743</c:v>
                </c:pt>
                <c:pt idx="222">
                  <c:v>22749</c:v>
                </c:pt>
                <c:pt idx="223">
                  <c:v>22756</c:v>
                </c:pt>
                <c:pt idx="224">
                  <c:v>22763</c:v>
                </c:pt>
                <c:pt idx="225">
                  <c:v>22772</c:v>
                </c:pt>
                <c:pt idx="226">
                  <c:v>22781</c:v>
                </c:pt>
                <c:pt idx="227">
                  <c:v>22791</c:v>
                </c:pt>
                <c:pt idx="228">
                  <c:v>22802</c:v>
                </c:pt>
                <c:pt idx="229">
                  <c:v>22814</c:v>
                </c:pt>
                <c:pt idx="230">
                  <c:v>22827</c:v>
                </c:pt>
                <c:pt idx="231">
                  <c:v>22840</c:v>
                </c:pt>
                <c:pt idx="232">
                  <c:v>22854</c:v>
                </c:pt>
                <c:pt idx="233">
                  <c:v>22869</c:v>
                </c:pt>
                <c:pt idx="234">
                  <c:v>22885</c:v>
                </c:pt>
                <c:pt idx="235">
                  <c:v>22902</c:v>
                </c:pt>
                <c:pt idx="236">
                  <c:v>22919</c:v>
                </c:pt>
                <c:pt idx="237">
                  <c:v>22938</c:v>
                </c:pt>
                <c:pt idx="238">
                  <c:v>22957</c:v>
                </c:pt>
                <c:pt idx="239">
                  <c:v>22978</c:v>
                </c:pt>
                <c:pt idx="240">
                  <c:v>23000</c:v>
                </c:pt>
                <c:pt idx="241">
                  <c:v>23021</c:v>
                </c:pt>
                <c:pt idx="242">
                  <c:v>23044</c:v>
                </c:pt>
                <c:pt idx="243">
                  <c:v>23068</c:v>
                </c:pt>
                <c:pt idx="244">
                  <c:v>23093</c:v>
                </c:pt>
                <c:pt idx="245">
                  <c:v>23118</c:v>
                </c:pt>
                <c:pt idx="246">
                  <c:v>23145</c:v>
                </c:pt>
                <c:pt idx="247">
                  <c:v>23172</c:v>
                </c:pt>
                <c:pt idx="248">
                  <c:v>23200</c:v>
                </c:pt>
                <c:pt idx="249">
                  <c:v>23230</c:v>
                </c:pt>
                <c:pt idx="250">
                  <c:v>23260</c:v>
                </c:pt>
                <c:pt idx="251">
                  <c:v>23291</c:v>
                </c:pt>
                <c:pt idx="252">
                  <c:v>23323</c:v>
                </c:pt>
                <c:pt idx="253">
                  <c:v>23355</c:v>
                </c:pt>
                <c:pt idx="254">
                  <c:v>23389</c:v>
                </c:pt>
                <c:pt idx="255">
                  <c:v>23423</c:v>
                </c:pt>
                <c:pt idx="256">
                  <c:v>23458</c:v>
                </c:pt>
                <c:pt idx="257">
                  <c:v>23494</c:v>
                </c:pt>
                <c:pt idx="258">
                  <c:v>23533</c:v>
                </c:pt>
                <c:pt idx="259">
                  <c:v>23571</c:v>
                </c:pt>
                <c:pt idx="260">
                  <c:v>23609</c:v>
                </c:pt>
                <c:pt idx="261">
                  <c:v>23650</c:v>
                </c:pt>
                <c:pt idx="262">
                  <c:v>23692</c:v>
                </c:pt>
                <c:pt idx="263">
                  <c:v>23733</c:v>
                </c:pt>
                <c:pt idx="264">
                  <c:v>23777</c:v>
                </c:pt>
                <c:pt idx="265">
                  <c:v>23820</c:v>
                </c:pt>
                <c:pt idx="266">
                  <c:v>23864</c:v>
                </c:pt>
                <c:pt idx="267">
                  <c:v>23911</c:v>
                </c:pt>
                <c:pt idx="268">
                  <c:v>23958</c:v>
                </c:pt>
                <c:pt idx="269">
                  <c:v>24005</c:v>
                </c:pt>
                <c:pt idx="270">
                  <c:v>24052</c:v>
                </c:pt>
                <c:pt idx="271">
                  <c:v>24102</c:v>
                </c:pt>
                <c:pt idx="272">
                  <c:v>24152</c:v>
                </c:pt>
                <c:pt idx="273">
                  <c:v>24205</c:v>
                </c:pt>
                <c:pt idx="274">
                  <c:v>24258</c:v>
                </c:pt>
                <c:pt idx="275">
                  <c:v>24310</c:v>
                </c:pt>
                <c:pt idx="276">
                  <c:v>24365</c:v>
                </c:pt>
                <c:pt idx="277">
                  <c:v>24420</c:v>
                </c:pt>
                <c:pt idx="278">
                  <c:v>24475</c:v>
                </c:pt>
                <c:pt idx="279">
                  <c:v>24533</c:v>
                </c:pt>
                <c:pt idx="280">
                  <c:v>24591</c:v>
                </c:pt>
                <c:pt idx="281">
                  <c:v>24650</c:v>
                </c:pt>
                <c:pt idx="282">
                  <c:v>24708</c:v>
                </c:pt>
                <c:pt idx="283">
                  <c:v>24770</c:v>
                </c:pt>
                <c:pt idx="284">
                  <c:v>24830</c:v>
                </c:pt>
                <c:pt idx="285">
                  <c:v>24894</c:v>
                </c:pt>
                <c:pt idx="286">
                  <c:v>24959</c:v>
                </c:pt>
                <c:pt idx="287">
                  <c:v>25021</c:v>
                </c:pt>
                <c:pt idx="288">
                  <c:v>25088</c:v>
                </c:pt>
                <c:pt idx="289">
                  <c:v>25153</c:v>
                </c:pt>
                <c:pt idx="290">
                  <c:v>25221</c:v>
                </c:pt>
                <c:pt idx="291">
                  <c:v>25288</c:v>
                </c:pt>
                <c:pt idx="292">
                  <c:v>25355</c:v>
                </c:pt>
                <c:pt idx="293">
                  <c:v>25427</c:v>
                </c:pt>
                <c:pt idx="294">
                  <c:v>25495</c:v>
                </c:pt>
                <c:pt idx="295">
                  <c:v>25568</c:v>
                </c:pt>
                <c:pt idx="296">
                  <c:v>25638</c:v>
                </c:pt>
                <c:pt idx="297">
                  <c:v>25713</c:v>
                </c:pt>
                <c:pt idx="298">
                  <c:v>25788</c:v>
                </c:pt>
                <c:pt idx="299">
                  <c:v>25861</c:v>
                </c:pt>
                <c:pt idx="300">
                  <c:v>25934</c:v>
                </c:pt>
                <c:pt idx="301">
                  <c:v>26011</c:v>
                </c:pt>
                <c:pt idx="302">
                  <c:v>26089</c:v>
                </c:pt>
                <c:pt idx="303">
                  <c:v>26165</c:v>
                </c:pt>
                <c:pt idx="304">
                  <c:v>26244</c:v>
                </c:pt>
                <c:pt idx="305">
                  <c:v>26320</c:v>
                </c:pt>
                <c:pt idx="306">
                  <c:v>26398</c:v>
                </c:pt>
                <c:pt idx="307">
                  <c:v>26479</c:v>
                </c:pt>
                <c:pt idx="308">
                  <c:v>26561</c:v>
                </c:pt>
                <c:pt idx="309">
                  <c:v>26639</c:v>
                </c:pt>
                <c:pt idx="310">
                  <c:v>26722</c:v>
                </c:pt>
                <c:pt idx="311">
                  <c:v>26801</c:v>
                </c:pt>
                <c:pt idx="312">
                  <c:v>26885</c:v>
                </c:pt>
                <c:pt idx="313">
                  <c:v>26964</c:v>
                </c:pt>
                <c:pt idx="314">
                  <c:v>27044</c:v>
                </c:pt>
                <c:pt idx="315">
                  <c:v>27129</c:v>
                </c:pt>
                <c:pt idx="316">
                  <c:v>27214</c:v>
                </c:pt>
                <c:pt idx="317">
                  <c:v>27294</c:v>
                </c:pt>
                <c:pt idx="318">
                  <c:v>27373</c:v>
                </c:pt>
                <c:pt idx="319">
                  <c:v>27459</c:v>
                </c:pt>
                <c:pt idx="320">
                  <c:v>27545</c:v>
                </c:pt>
                <c:pt idx="321">
                  <c:v>27624</c:v>
                </c:pt>
                <c:pt idx="322">
                  <c:v>27710</c:v>
                </c:pt>
                <c:pt idx="323">
                  <c:v>27790</c:v>
                </c:pt>
                <c:pt idx="324">
                  <c:v>27874</c:v>
                </c:pt>
                <c:pt idx="325">
                  <c:v>27952</c:v>
                </c:pt>
                <c:pt idx="326">
                  <c:v>28037</c:v>
                </c:pt>
                <c:pt idx="327">
                  <c:v>28116</c:v>
                </c:pt>
                <c:pt idx="328">
                  <c:v>28197</c:v>
                </c:pt>
                <c:pt idx="329">
                  <c:v>28273</c:v>
                </c:pt>
                <c:pt idx="330">
                  <c:v>28344</c:v>
                </c:pt>
                <c:pt idx="331">
                  <c:v>28429</c:v>
                </c:pt>
                <c:pt idx="332">
                  <c:v>28512</c:v>
                </c:pt>
                <c:pt idx="333">
                  <c:v>28588</c:v>
                </c:pt>
                <c:pt idx="334">
                  <c:v>28664</c:v>
                </c:pt>
                <c:pt idx="335">
                  <c:v>28738</c:v>
                </c:pt>
                <c:pt idx="336">
                  <c:v>28812</c:v>
                </c:pt>
                <c:pt idx="337">
                  <c:v>28882</c:v>
                </c:pt>
                <c:pt idx="338">
                  <c:v>28952</c:v>
                </c:pt>
                <c:pt idx="339">
                  <c:v>29018</c:v>
                </c:pt>
                <c:pt idx="340">
                  <c:v>29082</c:v>
                </c:pt>
                <c:pt idx="341">
                  <c:v>29140</c:v>
                </c:pt>
                <c:pt idx="342">
                  <c:v>29194</c:v>
                </c:pt>
                <c:pt idx="343">
                  <c:v>29240</c:v>
                </c:pt>
                <c:pt idx="344">
                  <c:v>29279</c:v>
                </c:pt>
                <c:pt idx="345">
                  <c:v>29305</c:v>
                </c:pt>
                <c:pt idx="346">
                  <c:v>29319</c:v>
                </c:pt>
                <c:pt idx="347">
                  <c:v>29314</c:v>
                </c:pt>
                <c:pt idx="348">
                  <c:v>29284</c:v>
                </c:pt>
                <c:pt idx="349">
                  <c:v>29227</c:v>
                </c:pt>
                <c:pt idx="350">
                  <c:v>29125</c:v>
                </c:pt>
                <c:pt idx="351">
                  <c:v>28977</c:v>
                </c:pt>
                <c:pt idx="352">
                  <c:v>28748</c:v>
                </c:pt>
                <c:pt idx="353">
                  <c:v>28451</c:v>
                </c:pt>
                <c:pt idx="354">
                  <c:v>28007</c:v>
                </c:pt>
                <c:pt idx="355">
                  <c:v>27414</c:v>
                </c:pt>
                <c:pt idx="356">
                  <c:v>26616</c:v>
                </c:pt>
                <c:pt idx="357">
                  <c:v>25562</c:v>
                </c:pt>
                <c:pt idx="358">
                  <c:v>24268</c:v>
                </c:pt>
                <c:pt idx="359">
                  <c:v>22778</c:v>
                </c:pt>
                <c:pt idx="360">
                  <c:v>21190</c:v>
                </c:pt>
                <c:pt idx="361">
                  <c:v>19688</c:v>
                </c:pt>
                <c:pt idx="362">
                  <c:v>18334</c:v>
                </c:pt>
                <c:pt idx="363">
                  <c:v>17165</c:v>
                </c:pt>
                <c:pt idx="364">
                  <c:v>16125</c:v>
                </c:pt>
                <c:pt idx="365">
                  <c:v>15168</c:v>
                </c:pt>
                <c:pt idx="366">
                  <c:v>14305</c:v>
                </c:pt>
                <c:pt idx="367">
                  <c:v>13504</c:v>
                </c:pt>
                <c:pt idx="368">
                  <c:v>12766</c:v>
                </c:pt>
                <c:pt idx="369">
                  <c:v>12079</c:v>
                </c:pt>
                <c:pt idx="370">
                  <c:v>11437</c:v>
                </c:pt>
                <c:pt idx="371">
                  <c:v>10836</c:v>
                </c:pt>
                <c:pt idx="372">
                  <c:v>10272</c:v>
                </c:pt>
                <c:pt idx="373">
                  <c:v>9740.1</c:v>
                </c:pt>
                <c:pt idx="374">
                  <c:v>9241.2999999999993</c:v>
                </c:pt>
                <c:pt idx="375">
                  <c:v>8768.7999999999993</c:v>
                </c:pt>
                <c:pt idx="376">
                  <c:v>8323.2999999999993</c:v>
                </c:pt>
                <c:pt idx="377">
                  <c:v>7902.3</c:v>
                </c:pt>
                <c:pt idx="378">
                  <c:v>7504</c:v>
                </c:pt>
                <c:pt idx="379">
                  <c:v>7126.8</c:v>
                </c:pt>
                <c:pt idx="380">
                  <c:v>6770.5</c:v>
                </c:pt>
                <c:pt idx="381">
                  <c:v>6431.6</c:v>
                </c:pt>
                <c:pt idx="382">
                  <c:v>6111.2</c:v>
                </c:pt>
                <c:pt idx="383">
                  <c:v>5807</c:v>
                </c:pt>
                <c:pt idx="384">
                  <c:v>5518.6</c:v>
                </c:pt>
                <c:pt idx="385">
                  <c:v>5244.9</c:v>
                </c:pt>
                <c:pt idx="386">
                  <c:v>4985.2</c:v>
                </c:pt>
                <c:pt idx="387">
                  <c:v>4738.3</c:v>
                </c:pt>
                <c:pt idx="388">
                  <c:v>4504.5</c:v>
                </c:pt>
                <c:pt idx="389">
                  <c:v>4281.8999999999996</c:v>
                </c:pt>
                <c:pt idx="390">
                  <c:v>4070.9</c:v>
                </c:pt>
                <c:pt idx="391">
                  <c:v>3870.4</c:v>
                </c:pt>
                <c:pt idx="392">
                  <c:v>3679.9</c:v>
                </c:pt>
                <c:pt idx="393">
                  <c:v>3499</c:v>
                </c:pt>
                <c:pt idx="394">
                  <c:v>3327.4</c:v>
                </c:pt>
                <c:pt idx="395">
                  <c:v>3164.2</c:v>
                </c:pt>
                <c:pt idx="396">
                  <c:v>3009.5</c:v>
                </c:pt>
                <c:pt idx="397">
                  <c:v>2862.5</c:v>
                </c:pt>
                <c:pt idx="398">
                  <c:v>2723</c:v>
                </c:pt>
                <c:pt idx="399">
                  <c:v>2590.8000000000002</c:v>
                </c:pt>
                <c:pt idx="400">
                  <c:v>2465.4</c:v>
                </c:pt>
                <c:pt idx="401">
                  <c:v>2346.5</c:v>
                </c:pt>
                <c:pt idx="402">
                  <c:v>2234.1999999999998</c:v>
                </c:pt>
                <c:pt idx="403">
                  <c:v>2128</c:v>
                </c:pt>
                <c:pt idx="404">
                  <c:v>2027.8</c:v>
                </c:pt>
                <c:pt idx="405">
                  <c:v>1933.6</c:v>
                </c:pt>
                <c:pt idx="406">
                  <c:v>1845.2</c:v>
                </c:pt>
                <c:pt idx="407">
                  <c:v>1762.7</c:v>
                </c:pt>
                <c:pt idx="408">
                  <c:v>1686.2</c:v>
                </c:pt>
                <c:pt idx="409">
                  <c:v>1615.3</c:v>
                </c:pt>
                <c:pt idx="410">
                  <c:v>1551.4</c:v>
                </c:pt>
                <c:pt idx="411">
                  <c:v>1492.2</c:v>
                </c:pt>
                <c:pt idx="412">
                  <c:v>1439.7</c:v>
                </c:pt>
                <c:pt idx="413">
                  <c:v>1397.6</c:v>
                </c:pt>
                <c:pt idx="414">
                  <c:v>1363.2</c:v>
                </c:pt>
                <c:pt idx="415">
                  <c:v>1529.8</c:v>
                </c:pt>
                <c:pt idx="416">
                  <c:v>1642.9</c:v>
                </c:pt>
                <c:pt idx="417">
                  <c:v>1727.7</c:v>
                </c:pt>
                <c:pt idx="418">
                  <c:v>1690.8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F54-41C7-B586-894E25575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47392"/>
        <c:axId val="93437056"/>
      </c:scatterChart>
      <c:valAx>
        <c:axId val="93447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37056"/>
        <c:crosses val="autoZero"/>
        <c:crossBetween val="midCat"/>
      </c:valAx>
      <c:valAx>
        <c:axId val="93437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447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0.78274</cdr:x>
      <cdr:y>0.02009</cdr:y>
    </cdr:from>
    <cdr:to>
      <cdr:x>0.94711</cdr:x>
      <cdr:y>0.15509</cdr:y>
    </cdr:to>
    <cdr:sp macro="" textlink="">
      <cdr:nvSpPr>
        <cdr:cNvPr id="6" name="TextBox 33">
          <a:extLst xmlns:a="http://schemas.openxmlformats.org/drawingml/2006/main">
            <a:ext uri="{FF2B5EF4-FFF2-40B4-BE49-F238E27FC236}">
              <a16:creationId xmlns:a16="http://schemas.microsoft.com/office/drawing/2014/main" xmlns="" id="{5817E075-C736-449B-8E91-8BF26D3CCD2D}"/>
            </a:ext>
          </a:extLst>
        </cdr:cNvPr>
        <cdr:cNvSpPr txBox="1"/>
      </cdr:nvSpPr>
      <cdr:spPr>
        <a:xfrm xmlns:a="http://schemas.openxmlformats.org/drawingml/2006/main">
          <a:off x="5734525" y="54967"/>
          <a:ext cx="120417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u="sng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rPr>
            <a:t>Beam Size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0.48826</cdr:x>
      <cdr:y>0.4934</cdr:y>
    </cdr:from>
    <cdr:to>
      <cdr:x>0.63199</cdr:x>
      <cdr:y>0.61587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E032D00C-A079-4287-A7D7-A14610066500}"/>
            </a:ext>
          </a:extLst>
        </cdr:cNvPr>
        <cdr:cNvSpPr txBox="1"/>
      </cdr:nvSpPr>
      <cdr:spPr>
        <a:xfrm xmlns:a="http://schemas.openxmlformats.org/drawingml/2006/main">
          <a:off x="7064312" y="1688354"/>
          <a:ext cx="2079687" cy="419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u="sng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rPr>
            <a:t>Ripple Rate %= 4.4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B097D-8C57-482F-8256-27E2D0D6BBC1}" type="datetimeFigureOut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6788E-5D1E-4E21-B187-3F820EB4E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29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6788E-5D1E-4E21-B187-3F820EB4E9F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11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EE0EAB-ABDA-4C0E-A3DC-B78BE6740A1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28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6788E-5D1E-4E21-B187-3F820EB4E9FF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13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000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F928-B131-44C4-A771-7FC5D6575E4B}" type="datetime1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2EBEF29-4F04-4EF7-A8A6-6C81755C7F04}"/>
              </a:ext>
            </a:extLst>
          </p:cNvPr>
          <p:cNvSpPr/>
          <p:nvPr userDrawn="1"/>
        </p:nvSpPr>
        <p:spPr>
          <a:xfrm>
            <a:off x="37214" y="37214"/>
            <a:ext cx="12115800" cy="6783572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165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77457"/>
            <a:ext cx="10515600" cy="859762"/>
          </a:xfrm>
        </p:spPr>
        <p:txBody>
          <a:bodyPr/>
          <a:lstStyle>
            <a:lvl1pPr>
              <a:defRPr b="1" i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11583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2E50-E5C4-4603-B790-8571E528C47A}" type="datetime1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92244" y="6356350"/>
            <a:ext cx="2743200" cy="365125"/>
          </a:xfrm>
        </p:spPr>
        <p:txBody>
          <a:bodyPr/>
          <a:lstStyle/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D5011424-A63D-4DE0-8DCE-31FCBE3960C2}"/>
              </a:ext>
            </a:extLst>
          </p:cNvPr>
          <p:cNvCxnSpPr>
            <a:cxnSpLocks/>
          </p:cNvCxnSpPr>
          <p:nvPr userDrawn="1"/>
        </p:nvCxnSpPr>
        <p:spPr>
          <a:xfrm>
            <a:off x="0" y="1046328"/>
            <a:ext cx="10080000" cy="0"/>
          </a:xfrm>
          <a:prstGeom prst="line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DA38B3F2-82AB-4F86-8560-8F9C8D925C6D}"/>
              </a:ext>
            </a:extLst>
          </p:cNvPr>
          <p:cNvCxnSpPr>
            <a:cxnSpLocks/>
          </p:cNvCxnSpPr>
          <p:nvPr userDrawn="1"/>
        </p:nvCxnSpPr>
        <p:spPr>
          <a:xfrm>
            <a:off x="10032000" y="1046328"/>
            <a:ext cx="2160000" cy="0"/>
          </a:xfrm>
          <a:prstGeom prst="line">
            <a:avLst/>
          </a:prstGeom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DD32B01-5FBB-444F-9565-37B743DD13D4}"/>
              </a:ext>
            </a:extLst>
          </p:cNvPr>
          <p:cNvSpPr/>
          <p:nvPr userDrawn="1"/>
        </p:nvSpPr>
        <p:spPr>
          <a:xfrm>
            <a:off x="37214" y="37214"/>
            <a:ext cx="12115800" cy="6783572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079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4A211-50D4-4AFE-B17B-FDDD8DC3FB10}" type="datetime1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08870" y="6356350"/>
            <a:ext cx="2743200" cy="365125"/>
          </a:xfrm>
        </p:spPr>
        <p:txBody>
          <a:bodyPr/>
          <a:lstStyle/>
          <a:p>
            <a:fld id="{9C4249D1-14FB-43E1-AF7B-2B2EE71DBD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C9B02D2-9F7A-4297-A4C7-CF7CAAABABFA}"/>
              </a:ext>
            </a:extLst>
          </p:cNvPr>
          <p:cNvSpPr/>
          <p:nvPr userDrawn="1"/>
        </p:nvSpPr>
        <p:spPr>
          <a:xfrm>
            <a:off x="37214" y="37214"/>
            <a:ext cx="12115800" cy="6783572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193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21C4C-A499-4192-A74E-AC1147CB691A}" type="datetime1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1718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9C4249D1-14FB-43E1-AF7B-2B2EE71DBD1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27516" y="-1"/>
            <a:ext cx="1752363" cy="102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32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FF0000"/>
          </a:solidFill>
          <a:latin typeface="微软雅黑" panose="020B0503020204020204" pitchFamily="34" charset="-122"/>
          <a:ea typeface="微软雅黑" panose="020B0503020204020204" pitchFamily="34" charset="-122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>
                <a16:creationId xmlns:a16="http://schemas.microsoft.com/office/drawing/2014/main" xmlns="" id="{2D118856-FB74-4445-A011-533E9AB87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230" y="1122363"/>
            <a:ext cx="10919012" cy="23066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CN" dirty="0"/>
              <a:t>Klystrons and RF Power </a:t>
            </a:r>
            <a:r>
              <a:rPr lang="en-US" altLang="zh-CN" dirty="0" smtClean="0"/>
              <a:t>Sources for CEPC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23070BC8-75B3-408B-954B-46485AFF7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4160"/>
            <a:ext cx="9144000" cy="1271359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US" altLang="zh-CN" sz="3000" dirty="0" err="1"/>
              <a:t>Zusheng</a:t>
            </a:r>
            <a:r>
              <a:rPr lang="en-US" altLang="zh-CN" sz="3000" dirty="0"/>
              <a:t> Zhou</a:t>
            </a:r>
            <a:r>
              <a:rPr lang="zh-CN" altLang="en-US" sz="3000" dirty="0"/>
              <a:t>（周祖圣）</a:t>
            </a:r>
            <a:endParaRPr lang="en-US" altLang="zh-CN" sz="3000" dirty="0"/>
          </a:p>
          <a:p>
            <a:pPr>
              <a:defRPr/>
            </a:pPr>
            <a:r>
              <a:rPr lang="en-US" altLang="zh-CN" sz="2200" dirty="0"/>
              <a:t>On behalf of CEPC RF power source team</a:t>
            </a:r>
          </a:p>
          <a:p>
            <a:pPr>
              <a:defRPr/>
            </a:pPr>
            <a:r>
              <a:rPr lang="en-US" altLang="zh-CN" sz="2200" dirty="0"/>
              <a:t>Feb.15, 2023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10</a:t>
            </a:fld>
            <a:endParaRPr lang="zh-CN" altLang="en-US" dirty="0"/>
          </a:p>
        </p:txBody>
      </p:sp>
      <p:sp>
        <p:nvSpPr>
          <p:cNvPr id="12" name="内容占位符 2"/>
          <p:cNvSpPr txBox="1"/>
          <p:nvPr/>
        </p:nvSpPr>
        <p:spPr>
          <a:xfrm>
            <a:off x="704707" y="1211901"/>
            <a:ext cx="9430020" cy="487513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Jan., 2021: Klystron manufacture started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Jul., 2021: Parts fabrication completed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Nov., 2021: Gun processing and klystron baking out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Dec., 2021: Klystron delivered to IHEP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Mar., 2022: Klystron conditioning started</a:t>
            </a:r>
          </a:p>
          <a:p>
            <a:pPr marL="914400" lvl="1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Cold high voltage conditioning</a:t>
            </a:r>
          </a:p>
          <a:p>
            <a:pPr marL="914400" lvl="1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Cathode activation</a:t>
            </a:r>
          </a:p>
          <a:p>
            <a:pPr marL="914400" lvl="1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High voltage conditioning</a:t>
            </a:r>
          </a:p>
          <a:p>
            <a:pPr marL="914400" lvl="1" indent="-457200" algn="just">
              <a:lnSpc>
                <a:spcPct val="100000"/>
              </a:lnSpc>
              <a:buFont typeface="+mj-ea"/>
              <a:buAutoNum type="circleNumDbPlain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RF Conditioning(Pulsed and CW)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Jul., 2022: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CW 630kW/Eff. 70.5%</a:t>
            </a:r>
            <a:endParaRPr lang="zh-CN" altLang="en-US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426909" y="86051"/>
            <a:ext cx="9065082" cy="984040"/>
          </a:xfrm>
        </p:spPr>
        <p:txBody>
          <a:bodyPr>
            <a:normAutofit/>
          </a:bodyPr>
          <a:lstStyle/>
          <a:p>
            <a:r>
              <a:rPr lang="en-US" altLang="zh-CN" dirty="0"/>
              <a:t>	HE Klystron Milestone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35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z="1400" smtClean="0"/>
              <a:t>11</a:t>
            </a:fld>
            <a:endParaRPr lang="zh-CN" altLang="en-US" sz="1400" dirty="0"/>
          </a:p>
        </p:txBody>
      </p:sp>
      <p:sp>
        <p:nvSpPr>
          <p:cNvPr id="12" name="内容占位符 2"/>
          <p:cNvSpPr txBox="1"/>
          <p:nvPr/>
        </p:nvSpPr>
        <p:spPr>
          <a:xfrm>
            <a:off x="838199" y="6306011"/>
            <a:ext cx="1613611" cy="50067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altLang="zh-CN" sz="1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gun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92" y="1125848"/>
            <a:ext cx="2776239" cy="5178154"/>
          </a:xfrm>
          <a:prstGeom prst="rect">
            <a:avLst/>
          </a:prstGeom>
        </p:spPr>
      </p:pic>
      <p:sp>
        <p:nvSpPr>
          <p:cNvPr id="16" name="标题 1"/>
          <p:cNvSpPr>
            <a:spLocks noGrp="1"/>
          </p:cNvSpPr>
          <p:nvPr/>
        </p:nvSpPr>
        <p:spPr>
          <a:xfrm>
            <a:off x="285750" y="76150"/>
            <a:ext cx="11620500" cy="1020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dirty="0"/>
              <a:t>Fabrication processing</a:t>
            </a:r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175" y="2762251"/>
            <a:ext cx="4765357" cy="3574018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5289793" y="6374368"/>
            <a:ext cx="1063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test</a:t>
            </a:r>
          </a:p>
        </p:txBody>
      </p:sp>
      <p:sp>
        <p:nvSpPr>
          <p:cNvPr id="24" name="矩形 23"/>
          <p:cNvSpPr/>
          <p:nvPr/>
        </p:nvSpPr>
        <p:spPr>
          <a:xfrm>
            <a:off x="9404113" y="6361152"/>
            <a:ext cx="1636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Collector body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4492" y="1067181"/>
            <a:ext cx="3951815" cy="526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339262" y="73640"/>
            <a:ext cx="7642938" cy="984040"/>
          </a:xfrm>
        </p:spPr>
        <p:txBody>
          <a:bodyPr>
            <a:normAutofit/>
          </a:bodyPr>
          <a:lstStyle/>
          <a:p>
            <a:r>
              <a:rPr lang="en-US" altLang="zh-CN" dirty="0"/>
              <a:t>	Electron gun processing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05391" y="1189607"/>
            <a:ext cx="9914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Cathode Temp. 975 degree C @Fil. 27V/6A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94" y="1885950"/>
            <a:ext cx="6203949" cy="46529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046" y="1885950"/>
            <a:ext cx="3489722" cy="465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419360" y="82586"/>
            <a:ext cx="7166688" cy="984040"/>
          </a:xfrm>
        </p:spPr>
        <p:txBody>
          <a:bodyPr>
            <a:normAutofit/>
          </a:bodyPr>
          <a:lstStyle/>
          <a:p>
            <a:r>
              <a:rPr lang="en-US" altLang="zh-CN" dirty="0"/>
              <a:t>	Klystron final assembly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59796" y="1147647"/>
            <a:ext cx="9914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Klystron final assembly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163" y="1751681"/>
            <a:ext cx="3175092" cy="42334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4" y="1751681"/>
            <a:ext cx="3169067" cy="422542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9882" y="1748697"/>
            <a:ext cx="3169067" cy="422542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2704" y="1751681"/>
            <a:ext cx="3160803" cy="421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580662" y="92257"/>
            <a:ext cx="6350567" cy="984040"/>
          </a:xfrm>
        </p:spPr>
        <p:txBody>
          <a:bodyPr>
            <a:normAutofit/>
          </a:bodyPr>
          <a:lstStyle/>
          <a:p>
            <a:r>
              <a:rPr lang="en-US" altLang="zh-CN" dirty="0"/>
              <a:t>	Klystron baking out 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0662" y="1070694"/>
            <a:ext cx="2422134" cy="56507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807" y="1070694"/>
            <a:ext cx="4290097" cy="565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9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1484" y="117434"/>
            <a:ext cx="7640043" cy="977940"/>
          </a:xfrm>
        </p:spPr>
        <p:txBody>
          <a:bodyPr/>
          <a:lstStyle/>
          <a:p>
            <a:pPr algn="ctr"/>
            <a:r>
              <a:rPr lang="en-US" altLang="zh-CN" dirty="0"/>
              <a:t>High power test preparation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04" y="1119079"/>
            <a:ext cx="3608969" cy="27035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707" y="1184593"/>
            <a:ext cx="3185791" cy="23865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1095374"/>
            <a:ext cx="3512295" cy="26311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03" y="3214968"/>
            <a:ext cx="3608970" cy="27035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706" y="3531980"/>
            <a:ext cx="3185792" cy="238654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09838" y="5897927"/>
            <a:ext cx="11418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Klystron is in place in IHEP PAPS site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3263706"/>
            <a:ext cx="3512295" cy="2634221"/>
          </a:xfrm>
          <a:prstGeom prst="rect">
            <a:avLst/>
          </a:prstGeom>
        </p:spPr>
      </p:pic>
      <p:sp>
        <p:nvSpPr>
          <p:cNvPr id="12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altLang="zh-CN" dirty="0"/>
              <a:t>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83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7855" y="85927"/>
            <a:ext cx="8796379" cy="940156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/>
              <a:t>High power conditioning</a:t>
            </a:r>
            <a:endParaRPr lang="zh-CN" altLang="en-US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684076" y="4829163"/>
            <a:ext cx="9673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Jul.5, 2022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CW power: 630kW</a:t>
            </a:r>
          </a:p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Eff. : 70.5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altLang="zh-CN" dirty="0"/>
              <a:t>13</a:t>
            </a:r>
            <a:endParaRPr lang="zh-CN" altLang="en-US" dirty="0"/>
          </a:p>
        </p:txBody>
      </p:sp>
      <p:graphicFrame>
        <p:nvGraphicFramePr>
          <p:cNvPr id="16" name="图表 15">
            <a:extLst>
              <a:ext uri="{FF2B5EF4-FFF2-40B4-BE49-F238E27FC236}">
                <a16:creationId xmlns:a16="http://schemas.microsoft.com/office/drawing/2014/main" xmlns="" id="{9B2081E0-9292-47E3-B56A-D95883821CE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68206" y="1822964"/>
          <a:ext cx="52072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图表 16">
            <a:extLst>
              <a:ext uri="{FF2B5EF4-FFF2-40B4-BE49-F238E27FC236}">
                <a16:creationId xmlns:a16="http://schemas.microsoft.com/office/drawing/2014/main" xmlns="" id="{42016204-9495-4850-8C42-C8B642A09A1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416547" y="1780491"/>
          <a:ext cx="502552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62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1850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MBK design and fabrication status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8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6F4A14-E077-41D1-96DB-F2EDD1D35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910" y="62324"/>
            <a:ext cx="9272380" cy="1012003"/>
          </a:xfrm>
        </p:spPr>
        <p:txBody>
          <a:bodyPr/>
          <a:lstStyle/>
          <a:p>
            <a:r>
              <a:rPr lang="en-US" altLang="zh-CN" dirty="0"/>
              <a:t>MBK physical and mechanical design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29873" y="1323412"/>
            <a:ext cx="11732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 Final physical </a:t>
            </a:r>
            <a:r>
              <a:rPr lang="en-US" altLang="zh-CN" sz="2400" dirty="0" smtClean="0"/>
              <a:t>and mechanical design </a:t>
            </a:r>
            <a:r>
              <a:rPr lang="en-US" altLang="zh-CN" sz="2400" dirty="0"/>
              <a:t>was completed </a:t>
            </a:r>
            <a:r>
              <a:rPr lang="en-US" altLang="zh-CN" sz="2400" dirty="0" smtClean="0"/>
              <a:t>at the end of 2021</a:t>
            </a:r>
            <a:r>
              <a:rPr lang="en-US" altLang="zh-CN" sz="2400" dirty="0"/>
              <a:t>.     </a:t>
            </a:r>
            <a:endParaRPr lang="zh-CN" alt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表格 4">
                <a:extLst>
                  <a:ext uri="{FF2B5EF4-FFF2-40B4-BE49-F238E27FC236}">
                    <a16:creationId xmlns:a16="http://schemas.microsoft.com/office/drawing/2014/main" xmlns="" id="{6092BB06-7F69-4D76-9427-188A03F070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1602885"/>
                  </p:ext>
                </p:extLst>
              </p:nvPr>
            </p:nvGraphicFramePr>
            <p:xfrm>
              <a:off x="1856841" y="2181827"/>
              <a:ext cx="3298226" cy="2926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94193">
                      <a:extLst>
                        <a:ext uri="{9D8B030D-6E8A-4147-A177-3AD203B41FA5}">
                          <a16:colId xmlns:a16="http://schemas.microsoft.com/office/drawing/2014/main" xmlns="" val="1589118138"/>
                        </a:ext>
                      </a:extLst>
                    </a:gridCol>
                    <a:gridCol w="1504033">
                      <a:extLst>
                        <a:ext uri="{9D8B030D-6E8A-4147-A177-3AD203B41FA5}">
                          <a16:colId xmlns:a16="http://schemas.microsoft.com/office/drawing/2014/main" xmlns="" val="1304186506"/>
                        </a:ext>
                      </a:extLst>
                    </a:gridCol>
                  </a:tblGrid>
                  <a:tr h="174474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b="1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Parameters</a:t>
                          </a:r>
                          <a:endParaRPr lang="zh-CN" altLang="en-US" sz="1800" b="1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b="1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Value</a:t>
                          </a:r>
                          <a:endParaRPr lang="zh-CN" altLang="en-US" sz="1800" b="1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040746405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Frequency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650 MHz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20122370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Output</a:t>
                          </a:r>
                          <a:r>
                            <a:rPr lang="en-US" altLang="zh-CN" sz="1800" kern="1200" baseline="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 Power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800 kW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557780866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Efficiency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80.5%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938224895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 xmlns:m="http://schemas.openxmlformats.org/officeDocument/2006/math">
                              <m:r>
                                <a:rPr lang="en-US" altLang="zh-CN" sz="18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+mn-cs"/>
                                </a:rPr>
                                <m:t>1</m:t>
                              </m:r>
                              <m:r>
                                <a:rPr lang="en-US" altLang="zh-CN" sz="18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+mn-cs"/>
                                </a:rPr>
                                <m:t>𝑑𝐵</m:t>
                              </m:r>
                            </m:oMath>
                          </a14:m>
                          <a:r>
                            <a:rPr lang="zh-CN" altLang="en-US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 </a:t>
                          </a:r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bandwith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±0.75 MHz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305392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voltage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54 kV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4274024689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current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2.51</a:t>
                          </a:r>
                          <a:r>
                            <a:rPr lang="zh-CN" altLang="en-US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*</a:t>
                          </a:r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 A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87657519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number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0969214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表格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92BB06-7F69-4D76-9427-188A03F070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1602885"/>
                  </p:ext>
                </p:extLst>
              </p:nvPr>
            </p:nvGraphicFramePr>
            <p:xfrm>
              <a:off x="1856841" y="2181827"/>
              <a:ext cx="3298226" cy="2926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9419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589118138"/>
                        </a:ext>
                      </a:extLst>
                    </a:gridCol>
                    <a:gridCol w="150403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304186506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b="1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Parameters</a:t>
                          </a:r>
                          <a:endParaRPr lang="zh-CN" altLang="en-US" sz="1800" b="1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b="1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Value</a:t>
                          </a:r>
                          <a:endParaRPr lang="zh-CN" altLang="en-US" sz="1800" b="1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0407464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Frequency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650 MHz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20122370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Output</a:t>
                          </a:r>
                          <a:r>
                            <a:rPr lang="en-US" altLang="zh-CN" sz="1800" kern="1200" baseline="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 Power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800 kW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55778086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Efficiency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80.5%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382248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39" t="-410000" r="-84407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±0.75 MHz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305392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voltage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54 kV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42740246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current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2.51</a:t>
                          </a:r>
                          <a:r>
                            <a:rPr lang="zh-CN" altLang="en-US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*</a:t>
                          </a:r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 A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7657519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Beam number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8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+mn-cs"/>
                            </a:rPr>
                            <a:t>8</a:t>
                          </a:r>
                          <a:endParaRPr lang="zh-CN" altLang="en-US" sz="18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09692141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E130FF6-403D-4D55-B42B-9FE95B3DF3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25" t="14200" r="23226" b="15483"/>
          <a:stretch/>
        </p:blipFill>
        <p:spPr>
          <a:xfrm>
            <a:off x="6963622" y="1698564"/>
            <a:ext cx="3275509" cy="129689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2AC53A4-FBF4-4177-8AB0-08C8A37467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989" r="5716" b="55707"/>
          <a:stretch/>
        </p:blipFill>
        <p:spPr>
          <a:xfrm flipV="1">
            <a:off x="6423585" y="3056684"/>
            <a:ext cx="4462655" cy="57143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F8B3B47-C43C-4D77-913B-61E419CE27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468" y="3726525"/>
            <a:ext cx="3919755" cy="1246080"/>
          </a:xfrm>
          <a:prstGeom prst="rect">
            <a:avLst/>
          </a:prstGeom>
        </p:spPr>
      </p:pic>
      <p:sp>
        <p:nvSpPr>
          <p:cNvPr id="1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altLang="zh-CN" dirty="0"/>
              <a:t>15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F8CF93F-DCE2-45FD-82B4-81B194220B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" t="6060" r="5439" b="11459"/>
          <a:stretch/>
        </p:blipFill>
        <p:spPr>
          <a:xfrm>
            <a:off x="6692544" y="4899730"/>
            <a:ext cx="4293786" cy="189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6F4A14-E077-41D1-96DB-F2EDD1D35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132" y="39760"/>
            <a:ext cx="7886700" cy="1016722"/>
          </a:xfrm>
        </p:spPr>
        <p:txBody>
          <a:bodyPr/>
          <a:lstStyle/>
          <a:p>
            <a:pPr algn="ctr"/>
            <a:r>
              <a:rPr lang="en-US" altLang="zh-CN" dirty="0"/>
              <a:t>MBK Fabrication Status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762731" y="1382478"/>
            <a:ext cx="102828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800" dirty="0"/>
              <a:t>Fabrication of two types of output window prototype </a:t>
            </a:r>
            <a:r>
              <a:rPr lang="en-US" altLang="zh-CN" sz="2800" dirty="0" smtClean="0"/>
              <a:t>is </a:t>
            </a:r>
            <a:r>
              <a:rPr lang="en-US" altLang="zh-CN" sz="2800" dirty="0"/>
              <a:t>completed.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800" dirty="0" smtClean="0"/>
              <a:t>The </a:t>
            </a:r>
            <a:r>
              <a:rPr lang="en-US" altLang="zh-CN" sz="2800" dirty="0"/>
              <a:t>high power conditioning </a:t>
            </a:r>
            <a:r>
              <a:rPr lang="en-US" altLang="zh-CN" sz="2800" dirty="0" smtClean="0"/>
              <a:t>was been processed </a:t>
            </a:r>
            <a:r>
              <a:rPr lang="en-US" altLang="zh-CN" sz="2800" dirty="0"/>
              <a:t>with solid state amplifier at PAPS site</a:t>
            </a:r>
            <a:r>
              <a:rPr lang="en-US" altLang="zh-CN" sz="2800" dirty="0" smtClean="0"/>
              <a:t>. </a:t>
            </a:r>
            <a:endParaRPr lang="zh-CN" altLang="en-US" sz="2800" dirty="0"/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xmlns="" id="{68D42154-750E-612A-A0CF-7638B495472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870140" y="5380355"/>
          <a:ext cx="4175444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366">
                  <a:extLst>
                    <a:ext uri="{9D8B030D-6E8A-4147-A177-3AD203B41FA5}">
                      <a16:colId xmlns:a16="http://schemas.microsoft.com/office/drawing/2014/main" xmlns="" val="2581491869"/>
                    </a:ext>
                  </a:extLst>
                </a:gridCol>
                <a:gridCol w="1067047">
                  <a:extLst>
                    <a:ext uri="{9D8B030D-6E8A-4147-A177-3AD203B41FA5}">
                      <a16:colId xmlns:a16="http://schemas.microsoft.com/office/drawing/2014/main" xmlns="" val="3600860282"/>
                    </a:ext>
                  </a:extLst>
                </a:gridCol>
                <a:gridCol w="1542031">
                  <a:extLst>
                    <a:ext uri="{9D8B030D-6E8A-4147-A177-3AD203B41FA5}">
                      <a16:colId xmlns:a16="http://schemas.microsoft.com/office/drawing/2014/main" xmlns="" val="345412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chemeClr val="bg1"/>
                          </a:solidFill>
                        </a:rPr>
                        <a:t>Test result</a:t>
                      </a: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Alumina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Beryllium oxide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6845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VSWR@651MHz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1.048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1.089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1558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VSWR@650MHz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1.034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1.084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15251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VSWR@649MHz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1.052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1.096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5015695"/>
                  </a:ext>
                </a:extLst>
              </a:tr>
            </a:tbl>
          </a:graphicData>
        </a:graphic>
      </p:graphicFrame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AFAC6BD-4665-C603-C6BF-9B3CDCF895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745" y="2817400"/>
            <a:ext cx="4331839" cy="243618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85744" y="6448908"/>
            <a:ext cx="3391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High power conditioning site</a:t>
            </a:r>
            <a:endParaRPr lang="zh-CN" altLang="en-US" dirty="0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altLang="zh-CN" dirty="0"/>
              <a:t>17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2F07E1E-80DA-4745-A776-62A0C1E369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66" y="2817400"/>
            <a:ext cx="4781044" cy="358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9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4628"/>
            <a:ext cx="12192000" cy="1001358"/>
          </a:xfrm>
        </p:spPr>
        <p:txBody>
          <a:bodyPr/>
          <a:lstStyle/>
          <a:p>
            <a:pPr algn="ctr"/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7771" y="1332412"/>
            <a:ext cx="9050815" cy="442236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Klystron 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consideration</a:t>
            </a:r>
          </a:p>
          <a:p>
            <a:pPr lvl="1"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 Status </a:t>
            </a:r>
          </a:p>
          <a:p>
            <a:pPr lvl="2">
              <a:lnSpc>
                <a:spcPct val="11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prototype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1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(HE klystron) conditioning</a:t>
            </a:r>
          </a:p>
          <a:p>
            <a:pPr lvl="2">
              <a:lnSpc>
                <a:spcPct val="11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(MBK) design and fabrication progress</a:t>
            </a:r>
          </a:p>
          <a:p>
            <a:pPr lvl="2">
              <a:lnSpc>
                <a:spcPct val="11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C&amp;S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klystron design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RF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en-US" altLang="zh-C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4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6F4A14-E077-41D1-96DB-F2EDD1D35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384" y="70068"/>
            <a:ext cx="7886700" cy="941403"/>
          </a:xfrm>
        </p:spPr>
        <p:txBody>
          <a:bodyPr/>
          <a:lstStyle/>
          <a:p>
            <a:pPr algn="ctr"/>
            <a:r>
              <a:rPr lang="en-US" altLang="zh-CN" dirty="0"/>
              <a:t>MBK Fabrication Status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29873" y="1250156"/>
            <a:ext cx="9802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The experimental cavity is completely </a:t>
            </a:r>
            <a:r>
              <a:rPr lang="en-US" altLang="zh-CN" sz="2400" dirty="0" smtClean="0"/>
              <a:t>manufactured with mechanical tuning device.</a:t>
            </a:r>
            <a:endParaRPr lang="en-US" altLang="zh-CN" sz="2400" dirty="0"/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Fabrication of </a:t>
            </a:r>
            <a:r>
              <a:rPr lang="en-US" altLang="zh-CN" sz="2400" dirty="0" smtClean="0"/>
              <a:t>MBK beam tester is completed(including </a:t>
            </a:r>
            <a:r>
              <a:rPr lang="en-US" altLang="zh-CN" sz="2400" dirty="0" smtClean="0"/>
              <a:t>electron </a:t>
            </a:r>
            <a:r>
              <a:rPr lang="en-US" altLang="zh-CN" sz="2400" dirty="0"/>
              <a:t>gun, collector, focusing </a:t>
            </a:r>
            <a:r>
              <a:rPr lang="en-US" altLang="zh-CN" sz="2400" dirty="0" smtClean="0"/>
              <a:t>coil) and will be </a:t>
            </a:r>
            <a:r>
              <a:rPr lang="en-US" altLang="zh-CN" sz="2400" dirty="0" smtClean="0"/>
              <a:t>delivered to IHEP for high power test on next month.</a:t>
            </a:r>
            <a:endParaRPr lang="zh-CN" altLang="en-US" sz="2400" dirty="0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altLang="zh-CN" dirty="0"/>
              <a:t>18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9829D96D-65CA-4702-9F10-EFBE5570CD21}"/>
              </a:ext>
            </a:extLst>
          </p:cNvPr>
          <p:cNvSpPr/>
          <p:nvPr/>
        </p:nvSpPr>
        <p:spPr>
          <a:xfrm>
            <a:off x="3388471" y="6352143"/>
            <a:ext cx="3007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/>
              <a:t>MBK Coils and field value</a:t>
            </a:r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A0D9A4F-A7A7-430E-9DE6-D2B98D5F5B9E}"/>
              </a:ext>
            </a:extLst>
          </p:cNvPr>
          <p:cNvSpPr/>
          <p:nvPr/>
        </p:nvSpPr>
        <p:spPr>
          <a:xfrm>
            <a:off x="8590908" y="6220319"/>
            <a:ext cx="1920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/>
              <a:t>MBK beam tester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 t="19741" r="10426"/>
          <a:stretch/>
        </p:blipFill>
        <p:spPr>
          <a:xfrm>
            <a:off x="352530" y="3427833"/>
            <a:ext cx="3873750" cy="27407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729" y="1136336"/>
            <a:ext cx="1535627" cy="5555848"/>
          </a:xfrm>
          <a:prstGeom prst="rect">
            <a:avLst/>
          </a:prstGeom>
        </p:spPr>
      </p:pic>
      <p:graphicFrame>
        <p:nvGraphicFramePr>
          <p:cNvPr id="15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3948195"/>
              </p:ext>
            </p:extLst>
          </p:nvPr>
        </p:nvGraphicFramePr>
        <p:xfrm>
          <a:off x="4356400" y="3418836"/>
          <a:ext cx="5851822" cy="2703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099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1903" y="88017"/>
            <a:ext cx="10515600" cy="955622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C band and S band klystron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21</a:t>
            </a:fld>
            <a:endParaRPr lang="zh-CN" altLang="en-US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xmlns="" id="{3DF47774-2B82-45B8-ABE8-AC2611473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50751"/>
              </p:ext>
            </p:extLst>
          </p:nvPr>
        </p:nvGraphicFramePr>
        <p:xfrm>
          <a:off x="739181" y="1680071"/>
          <a:ext cx="10713638" cy="22735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384">
                  <a:extLst>
                    <a:ext uri="{9D8B030D-6E8A-4147-A177-3AD203B41FA5}">
                      <a16:colId xmlns:a16="http://schemas.microsoft.com/office/drawing/2014/main" xmlns="" val="236692892"/>
                    </a:ext>
                  </a:extLst>
                </a:gridCol>
                <a:gridCol w="938386">
                  <a:extLst>
                    <a:ext uri="{9D8B030D-6E8A-4147-A177-3AD203B41FA5}">
                      <a16:colId xmlns:a16="http://schemas.microsoft.com/office/drawing/2014/main" xmlns="" val="2560353489"/>
                    </a:ext>
                  </a:extLst>
                </a:gridCol>
                <a:gridCol w="1952221">
                  <a:extLst>
                    <a:ext uri="{9D8B030D-6E8A-4147-A177-3AD203B41FA5}">
                      <a16:colId xmlns:a16="http://schemas.microsoft.com/office/drawing/2014/main" xmlns="" val="1291594480"/>
                    </a:ext>
                  </a:extLst>
                </a:gridCol>
                <a:gridCol w="5790647">
                  <a:extLst>
                    <a:ext uri="{9D8B030D-6E8A-4147-A177-3AD203B41FA5}">
                      <a16:colId xmlns:a16="http://schemas.microsoft.com/office/drawing/2014/main" xmlns="" val="1186689547"/>
                    </a:ext>
                  </a:extLst>
                </a:gridCol>
              </a:tblGrid>
              <a:tr h="40867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Type</a:t>
                      </a:r>
                      <a:endParaRPr lang="zh-CN" alt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QTY</a:t>
                      </a:r>
                      <a:endParaRPr lang="zh-CN" alt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Freq.(</a:t>
                      </a:r>
                      <a:r>
                        <a:rPr lang="en-US" sz="24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MHz)</a:t>
                      </a:r>
                      <a:endParaRPr 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Structure type</a:t>
                      </a:r>
                      <a:endParaRPr lang="zh-CN" altLang="en-US" sz="2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xmlns="" val="3658728990"/>
                  </a:ext>
                </a:extLst>
              </a:tr>
              <a:tr h="67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S-band klystron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>
                          <a:effectLst/>
                        </a:rPr>
                        <a:t>33</a:t>
                      </a:r>
                      <a:endParaRPr lang="en-US" altLang="zh-CN" sz="2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</a:rPr>
                        <a:t>2860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</a:rPr>
                        <a:t>1</a:t>
                      </a:r>
                      <a:r>
                        <a:rPr lang="zh-CN" altLang="en-US" sz="2400" u="none" strike="noStrike" dirty="0">
                          <a:effectLst/>
                        </a:rPr>
                        <a:t> </a:t>
                      </a:r>
                      <a:r>
                        <a:rPr lang="en-US" altLang="zh-CN" sz="2400" u="none" strike="noStrike" dirty="0">
                          <a:effectLst/>
                        </a:rPr>
                        <a:t>1-to-1</a:t>
                      </a:r>
                      <a:r>
                        <a:rPr lang="zh-CN" altLang="en-US" sz="2400" u="none" strike="noStrike" dirty="0">
                          <a:effectLst/>
                        </a:rPr>
                        <a:t>，</a:t>
                      </a:r>
                      <a:r>
                        <a:rPr lang="en-US" altLang="zh-CN" sz="2400" u="none" strike="noStrike" dirty="0">
                          <a:effectLst/>
                        </a:rPr>
                        <a:t>standard-bunch</a:t>
                      </a:r>
                      <a:r>
                        <a:rPr lang="zh-CN" altLang="en-US" sz="2400" u="none" strike="noStrike" dirty="0">
                          <a:effectLst/>
                        </a:rPr>
                        <a:t/>
                      </a:r>
                      <a:br>
                        <a:rPr lang="zh-CN" altLang="en-US" sz="2400" u="none" strike="noStrike" dirty="0">
                          <a:effectLst/>
                        </a:rPr>
                      </a:br>
                      <a:r>
                        <a:rPr lang="en-US" altLang="zh-CN" sz="2400" u="none" strike="noStrike" dirty="0">
                          <a:effectLst/>
                        </a:rPr>
                        <a:t>3</a:t>
                      </a:r>
                      <a:r>
                        <a:rPr lang="zh-CN" altLang="en-US" sz="2400" u="none" strike="noStrike" dirty="0">
                          <a:effectLst/>
                        </a:rPr>
                        <a:t> </a:t>
                      </a:r>
                      <a:r>
                        <a:rPr lang="en-US" altLang="zh-CN" sz="2400" u="none" strike="noStrike" dirty="0">
                          <a:effectLst/>
                        </a:rPr>
                        <a:t>1-to-2</a:t>
                      </a:r>
                      <a:r>
                        <a:rPr lang="zh-CN" altLang="en-US" sz="2400" u="none" strike="noStrike" dirty="0">
                          <a:effectLst/>
                        </a:rPr>
                        <a:t>，</a:t>
                      </a:r>
                      <a:r>
                        <a:rPr lang="en-US" altLang="zh-CN" sz="2400" u="none" strike="noStrike" dirty="0">
                          <a:effectLst/>
                        </a:rPr>
                        <a:t>standard acc. structure.</a:t>
                      </a:r>
                      <a:br>
                        <a:rPr lang="en-US" altLang="zh-CN" sz="2400" u="none" strike="noStrike" dirty="0">
                          <a:effectLst/>
                        </a:rPr>
                      </a:br>
                      <a:r>
                        <a:rPr lang="en-US" altLang="zh-CN" sz="2400" u="none" strike="noStrike" dirty="0">
                          <a:effectLst/>
                        </a:rPr>
                        <a:t>8 1-to-2</a:t>
                      </a:r>
                      <a:r>
                        <a:rPr lang="zh-CN" altLang="en-US" sz="2400" u="none" strike="noStrike" dirty="0">
                          <a:effectLst/>
                        </a:rPr>
                        <a:t>，</a:t>
                      </a:r>
                      <a:r>
                        <a:rPr lang="en-US" altLang="zh-CN" sz="2400" u="none" strike="noStrike" dirty="0">
                          <a:effectLst/>
                        </a:rPr>
                        <a:t>large aperture acc. structure</a:t>
                      </a:r>
                    </a:p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</a:rPr>
                        <a:t>21</a:t>
                      </a:r>
                      <a:r>
                        <a:rPr lang="zh-CN" altLang="en-US" sz="2400" u="none" strike="noStrike" dirty="0">
                          <a:effectLst/>
                        </a:rPr>
                        <a:t> </a:t>
                      </a:r>
                      <a:r>
                        <a:rPr lang="en-US" altLang="zh-CN" sz="2400" u="none" strike="noStrike" dirty="0">
                          <a:effectLst/>
                        </a:rPr>
                        <a:t>1-to-4, standard acc. structure.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xmlns="" val="474455149"/>
                  </a:ext>
                </a:extLst>
              </a:tr>
              <a:tr h="392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C-band</a:t>
                      </a:r>
                      <a:r>
                        <a:rPr lang="zh-CN" altLang="en-US" sz="2400" u="none" strike="noStrike" dirty="0">
                          <a:effectLst/>
                        </a:rPr>
                        <a:t> </a:t>
                      </a:r>
                      <a:r>
                        <a:rPr lang="en-US" altLang="zh-CN" sz="2400" u="none" strike="noStrike" dirty="0">
                          <a:effectLst/>
                        </a:rPr>
                        <a:t>klystron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>
                          <a:effectLst/>
                        </a:rPr>
                        <a:t>236</a:t>
                      </a:r>
                      <a:endParaRPr lang="en-US" altLang="zh-CN" sz="2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>
                          <a:effectLst/>
                        </a:rPr>
                        <a:t>5720</a:t>
                      </a:r>
                      <a:endParaRPr lang="en-US" altLang="zh-CN" sz="2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</a:rPr>
                        <a:t>1-to-2</a:t>
                      </a:r>
                      <a:r>
                        <a:rPr lang="zh-CN" altLang="en-US" sz="2400" u="none" strike="noStrike" dirty="0">
                          <a:effectLst/>
                        </a:rPr>
                        <a:t>，</a:t>
                      </a:r>
                      <a:r>
                        <a:rPr lang="en-US" altLang="zh-CN" sz="2400" u="none" strike="noStrike" dirty="0">
                          <a:effectLst/>
                        </a:rPr>
                        <a:t>standard acc. structure.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xmlns="" val="2462531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7581FDE-3B31-4548-B301-85661547F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48B28B6E-3EF8-47CB-B590-E3336BFA2960}"/>
              </a:ext>
            </a:extLst>
          </p:cNvPr>
          <p:cNvSpPr txBox="1"/>
          <p:nvPr/>
        </p:nvSpPr>
        <p:spPr>
          <a:xfrm>
            <a:off x="3218143" y="81398"/>
            <a:ext cx="6444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MW C-Band(5720 MHz) klystron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optics design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imulation</a:t>
            </a:r>
            <a:endParaRPr lang="en-US" sz="28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24">
            <a:extLst>
              <a:ext uri="{FF2B5EF4-FFF2-40B4-BE49-F238E27FC236}">
                <a16:creationId xmlns:a16="http://schemas.microsoft.com/office/drawing/2014/main" xmlns="" id="{1B9DC78D-DFE5-4082-925A-D01D033F994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11717" y="4303651"/>
          <a:ext cx="6806133" cy="2370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11">
            <a:extLst>
              <a:ext uri="{FF2B5EF4-FFF2-40B4-BE49-F238E27FC236}">
                <a16:creationId xmlns:a16="http://schemas.microsoft.com/office/drawing/2014/main" xmlns="" id="{E1124814-5715-494B-BC99-7F0101E5D6C7}"/>
              </a:ext>
            </a:extLst>
          </p:cNvPr>
          <p:cNvGrpSpPr/>
          <p:nvPr/>
        </p:nvGrpSpPr>
        <p:grpSpPr>
          <a:xfrm>
            <a:off x="179484" y="1230258"/>
            <a:ext cx="7131547" cy="4359363"/>
            <a:chOff x="428336" y="464368"/>
            <a:chExt cx="7131547" cy="4359363"/>
          </a:xfrm>
        </p:grpSpPr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xmlns="" id="{1DDE9914-56A4-4F31-9352-9BB220CE1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336" y="632780"/>
              <a:ext cx="7131547" cy="2455674"/>
            </a:xfrm>
            <a:prstGeom prst="rect">
              <a:avLst/>
            </a:prstGeom>
          </p:spPr>
        </p:pic>
        <p:grpSp>
          <p:nvGrpSpPr>
            <p:cNvPr id="9" name="Group 19">
              <a:extLst>
                <a:ext uri="{FF2B5EF4-FFF2-40B4-BE49-F238E27FC236}">
                  <a16:creationId xmlns:a16="http://schemas.microsoft.com/office/drawing/2014/main" xmlns="" id="{96AC9B04-963C-4D3D-834A-19DDB712D372}"/>
                </a:ext>
              </a:extLst>
            </p:cNvPr>
            <p:cNvGrpSpPr/>
            <p:nvPr/>
          </p:nvGrpSpPr>
          <p:grpSpPr>
            <a:xfrm>
              <a:off x="853511" y="464368"/>
              <a:ext cx="4693170" cy="4359363"/>
              <a:chOff x="189366" y="526341"/>
              <a:chExt cx="4693170" cy="4359363"/>
            </a:xfrm>
          </p:grpSpPr>
          <p:grpSp>
            <p:nvGrpSpPr>
              <p:cNvPr id="10" name="Group 30">
                <a:extLst>
                  <a:ext uri="{FF2B5EF4-FFF2-40B4-BE49-F238E27FC236}">
                    <a16:creationId xmlns:a16="http://schemas.microsoft.com/office/drawing/2014/main" xmlns="" id="{85BFE394-8702-4CB6-98D1-85864A5A819A}"/>
                  </a:ext>
                </a:extLst>
              </p:cNvPr>
              <p:cNvGrpSpPr/>
              <p:nvPr/>
            </p:nvGrpSpPr>
            <p:grpSpPr>
              <a:xfrm>
                <a:off x="189366" y="526341"/>
                <a:ext cx="4693170" cy="4359363"/>
                <a:chOff x="189366" y="526341"/>
                <a:chExt cx="4693170" cy="4359363"/>
              </a:xfrm>
            </p:grpSpPr>
            <p:cxnSp>
              <p:nvCxnSpPr>
                <p:cNvPr id="12" name="Straight Arrow Connector 15">
                  <a:extLst>
                    <a:ext uri="{FF2B5EF4-FFF2-40B4-BE49-F238E27FC236}">
                      <a16:creationId xmlns:a16="http://schemas.microsoft.com/office/drawing/2014/main" xmlns="" id="{419435C2-B3F5-42A7-8A82-82E7F3C79D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9366" y="730995"/>
                  <a:ext cx="1131815" cy="52291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Rectangle 17">
                  <a:extLst>
                    <a:ext uri="{FF2B5EF4-FFF2-40B4-BE49-F238E27FC236}">
                      <a16:creationId xmlns:a16="http://schemas.microsoft.com/office/drawing/2014/main" xmlns="" id="{F7482226-70DD-4C20-B6EF-BAE65F5F0200}"/>
                    </a:ext>
                  </a:extLst>
                </p:cNvPr>
                <p:cNvSpPr/>
                <p:nvPr/>
              </p:nvSpPr>
              <p:spPr>
                <a:xfrm>
                  <a:off x="1484362" y="827431"/>
                  <a:ext cx="339817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Emax</a:t>
                  </a:r>
                  <a:r>
                    <a:rPr lang="en-US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@Anode =  0.1546E+05 V/mm</a:t>
                  </a:r>
                </a:p>
              </p:txBody>
            </p:sp>
            <p:cxnSp>
              <p:nvCxnSpPr>
                <p:cNvPr id="14" name="Straight Arrow Connector 18">
                  <a:extLst>
                    <a:ext uri="{FF2B5EF4-FFF2-40B4-BE49-F238E27FC236}">
                      <a16:creationId xmlns:a16="http://schemas.microsoft.com/office/drawing/2014/main" xmlns="" id="{20ECFC12-72B4-4086-9633-1917E4D514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2841" y="1060351"/>
                  <a:ext cx="1131814" cy="44612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28">
                  <a:extLst>
                    <a:ext uri="{FF2B5EF4-FFF2-40B4-BE49-F238E27FC236}">
                      <a16:creationId xmlns:a16="http://schemas.microsoft.com/office/drawing/2014/main" xmlns="" id="{2BDFD84F-98CE-4FD3-957F-96CB2C26C932}"/>
                    </a:ext>
                  </a:extLst>
                </p:cNvPr>
                <p:cNvSpPr txBox="1"/>
                <p:nvPr/>
              </p:nvSpPr>
              <p:spPr>
                <a:xfrm>
                  <a:off x="1956676" y="4516372"/>
                  <a:ext cx="2348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% Ripple rate &lt; 4.2%</a:t>
                  </a:r>
                </a:p>
              </p:txBody>
            </p:sp>
            <p:sp>
              <p:nvSpPr>
                <p:cNvPr id="16" name="Rectangle 14">
                  <a:extLst>
                    <a:ext uri="{FF2B5EF4-FFF2-40B4-BE49-F238E27FC236}">
                      <a16:creationId xmlns:a16="http://schemas.microsoft.com/office/drawing/2014/main" xmlns="" id="{F01C0F6B-BD79-4001-9497-FDE2B11CD48C}"/>
                    </a:ext>
                  </a:extLst>
                </p:cNvPr>
                <p:cNvSpPr/>
                <p:nvPr/>
              </p:nvSpPr>
              <p:spPr>
                <a:xfrm>
                  <a:off x="1216921" y="526341"/>
                  <a:ext cx="309039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Emax</a:t>
                  </a:r>
                  <a:r>
                    <a:rPr lang="en-US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@ FE =  0.1864E+05 V/mm</a:t>
                  </a:r>
                </a:p>
              </p:txBody>
            </p:sp>
          </p:grpSp>
          <p:sp>
            <p:nvSpPr>
              <p:cNvPr id="11" name="Rectangle 26">
                <a:extLst>
                  <a:ext uri="{FF2B5EF4-FFF2-40B4-BE49-F238E27FC236}">
                    <a16:creationId xmlns:a16="http://schemas.microsoft.com/office/drawing/2014/main" xmlns="" id="{158F490A-148B-4B6B-82CD-A59845DDF6AE}"/>
                  </a:ext>
                </a:extLst>
              </p:cNvPr>
              <p:cNvSpPr/>
              <p:nvPr/>
            </p:nvSpPr>
            <p:spPr>
              <a:xfrm>
                <a:off x="1768691" y="1805979"/>
                <a:ext cx="2483693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Current = 390 A</a:t>
                </a:r>
              </a:p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Voltage = 410 kV</a:t>
                </a:r>
              </a:p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Perveance  = 1.49 </a:t>
                </a:r>
                <a:r>
                  <a:rPr lang="en-US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µP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Group 20">
            <a:extLst>
              <a:ext uri="{FF2B5EF4-FFF2-40B4-BE49-F238E27FC236}">
                <a16:creationId xmlns:a16="http://schemas.microsoft.com/office/drawing/2014/main" xmlns="" id="{0D572574-5396-42A2-858B-0A3C40822BBF}"/>
              </a:ext>
            </a:extLst>
          </p:cNvPr>
          <p:cNvGrpSpPr/>
          <p:nvPr/>
        </p:nvGrpSpPr>
        <p:grpSpPr>
          <a:xfrm>
            <a:off x="6825418" y="3453959"/>
            <a:ext cx="5226156" cy="3044496"/>
            <a:chOff x="6631724" y="910624"/>
            <a:chExt cx="5298338" cy="2854823"/>
          </a:xfrm>
        </p:grpSpPr>
        <p:grpSp>
          <p:nvGrpSpPr>
            <p:cNvPr id="18" name="Group 16">
              <a:extLst>
                <a:ext uri="{FF2B5EF4-FFF2-40B4-BE49-F238E27FC236}">
                  <a16:creationId xmlns:a16="http://schemas.microsoft.com/office/drawing/2014/main" xmlns="" id="{AE480EA8-508D-455D-8B6B-78FBE1E1555C}"/>
                </a:ext>
              </a:extLst>
            </p:cNvPr>
            <p:cNvGrpSpPr/>
            <p:nvPr/>
          </p:nvGrpSpPr>
          <p:grpSpPr>
            <a:xfrm>
              <a:off x="6631724" y="910624"/>
              <a:ext cx="5298338" cy="2854823"/>
              <a:chOff x="6631724" y="831417"/>
              <a:chExt cx="5298338" cy="2854823"/>
            </a:xfrm>
          </p:grpSpPr>
          <p:grpSp>
            <p:nvGrpSpPr>
              <p:cNvPr id="20" name="Group 27">
                <a:extLst>
                  <a:ext uri="{FF2B5EF4-FFF2-40B4-BE49-F238E27FC236}">
                    <a16:creationId xmlns:a16="http://schemas.microsoft.com/office/drawing/2014/main" xmlns="" id="{F64DA16A-71B7-4267-8A67-37B06AD549D1}"/>
                  </a:ext>
                </a:extLst>
              </p:cNvPr>
              <p:cNvGrpSpPr/>
              <p:nvPr/>
            </p:nvGrpSpPr>
            <p:grpSpPr>
              <a:xfrm>
                <a:off x="6631724" y="831417"/>
                <a:ext cx="5230318" cy="2854823"/>
                <a:chOff x="6054434" y="869989"/>
                <a:chExt cx="6251750" cy="3081503"/>
              </a:xfrm>
            </p:grpSpPr>
            <p:pic>
              <p:nvPicPr>
                <p:cNvPr id="23" name="Picture 5">
                  <a:extLst>
                    <a:ext uri="{FF2B5EF4-FFF2-40B4-BE49-F238E27FC236}">
                      <a16:creationId xmlns:a16="http://schemas.microsoft.com/office/drawing/2014/main" xmlns="" id="{295F9138-CE11-4360-B4AC-3401BDEDD9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054434" y="869989"/>
                  <a:ext cx="6251750" cy="3081503"/>
                </a:xfrm>
                <a:prstGeom prst="rect">
                  <a:avLst/>
                </a:prstGeom>
              </p:spPr>
            </p:pic>
            <p:sp>
              <p:nvSpPr>
                <p:cNvPr id="24" name="TextBox 21">
                  <a:extLst>
                    <a:ext uri="{FF2B5EF4-FFF2-40B4-BE49-F238E27FC236}">
                      <a16:creationId xmlns:a16="http://schemas.microsoft.com/office/drawing/2014/main" xmlns="" id="{4464305C-F68C-402E-B8B8-A47257F184B6}"/>
                    </a:ext>
                  </a:extLst>
                </p:cNvPr>
                <p:cNvSpPr txBox="1"/>
                <p:nvPr/>
              </p:nvSpPr>
              <p:spPr>
                <a:xfrm>
                  <a:off x="10355765" y="1459021"/>
                  <a:ext cx="1418272" cy="3426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8.5 A/cm^2</a:t>
                  </a:r>
                </a:p>
              </p:txBody>
            </p:sp>
            <p:sp>
              <p:nvSpPr>
                <p:cNvPr id="25" name="TextBox 22">
                  <a:extLst>
                    <a:ext uri="{FF2B5EF4-FFF2-40B4-BE49-F238E27FC236}">
                      <a16:creationId xmlns:a16="http://schemas.microsoft.com/office/drawing/2014/main" xmlns="" id="{5B6B3318-C160-4C14-A014-CE9823078EEF}"/>
                    </a:ext>
                  </a:extLst>
                </p:cNvPr>
                <p:cNvSpPr txBox="1"/>
                <p:nvPr/>
              </p:nvSpPr>
              <p:spPr>
                <a:xfrm>
                  <a:off x="6677084" y="2344851"/>
                  <a:ext cx="1606840" cy="3426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4.4 A/cm^2</a:t>
                  </a:r>
                </a:p>
              </p:txBody>
            </p:sp>
          </p:grpSp>
          <p:sp>
            <p:nvSpPr>
              <p:cNvPr id="21" name="TextBox 32">
                <a:extLst>
                  <a:ext uri="{FF2B5EF4-FFF2-40B4-BE49-F238E27FC236}">
                    <a16:creationId xmlns:a16="http://schemas.microsoft.com/office/drawing/2014/main" xmlns="" id="{7917E757-E57C-4174-A654-68178EA002A9}"/>
                  </a:ext>
                </a:extLst>
              </p:cNvPr>
              <p:cNvSpPr txBox="1"/>
              <p:nvPr/>
            </p:nvSpPr>
            <p:spPr>
              <a:xfrm>
                <a:off x="7651924" y="1275440"/>
                <a:ext cx="2133163" cy="3174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= 6.5 A/cm^2</a:t>
                </a:r>
              </a:p>
            </p:txBody>
          </p:sp>
          <p:sp>
            <p:nvSpPr>
              <p:cNvPr id="22" name="TextBox 33">
                <a:extLst>
                  <a:ext uri="{FF2B5EF4-FFF2-40B4-BE49-F238E27FC236}">
                    <a16:creationId xmlns:a16="http://schemas.microsoft.com/office/drawing/2014/main" xmlns="" id="{2CEAA111-E896-4491-92A5-7FCF1CB69590}"/>
                  </a:ext>
                </a:extLst>
              </p:cNvPr>
              <p:cNvSpPr txBox="1"/>
              <p:nvPr/>
            </p:nvSpPr>
            <p:spPr>
              <a:xfrm>
                <a:off x="9831678" y="895792"/>
                <a:ext cx="2098384" cy="606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Cathode Loading   </a:t>
                </a:r>
              </a:p>
              <a:p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" name="TextBox 34">
              <a:extLst>
                <a:ext uri="{FF2B5EF4-FFF2-40B4-BE49-F238E27FC236}">
                  <a16:creationId xmlns:a16="http://schemas.microsoft.com/office/drawing/2014/main" xmlns="" id="{2EB90C21-3B87-4AF6-B469-5119D830092D}"/>
                </a:ext>
              </a:extLst>
            </p:cNvPr>
            <p:cNvSpPr txBox="1"/>
            <p:nvPr/>
          </p:nvSpPr>
          <p:spPr>
            <a:xfrm>
              <a:off x="7880657" y="2887201"/>
              <a:ext cx="2832950" cy="346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 uniformity 1.9 : 1</a:t>
              </a:r>
            </a:p>
          </p:txBody>
        </p:sp>
      </p:grpSp>
      <p:sp>
        <p:nvSpPr>
          <p:cNvPr id="26" name="TextBox 8">
            <a:extLst>
              <a:ext uri="{FF2B5EF4-FFF2-40B4-BE49-F238E27FC236}">
                <a16:creationId xmlns:a16="http://schemas.microsoft.com/office/drawing/2014/main" xmlns="" id="{B46FE2C0-43EA-40C3-9923-F3240F1A1107}"/>
              </a:ext>
            </a:extLst>
          </p:cNvPr>
          <p:cNvSpPr txBox="1"/>
          <p:nvPr/>
        </p:nvSpPr>
        <p:spPr>
          <a:xfrm>
            <a:off x="5273596" y="1398670"/>
            <a:ext cx="199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Beam Trajectories</a:t>
            </a:r>
          </a:p>
        </p:txBody>
      </p:sp>
      <p:pic>
        <p:nvPicPr>
          <p:cNvPr id="27" name="Picture 25">
            <a:extLst>
              <a:ext uri="{FF2B5EF4-FFF2-40B4-BE49-F238E27FC236}">
                <a16:creationId xmlns:a16="http://schemas.microsoft.com/office/drawing/2014/main" xmlns="" id="{B912AAF0-F92C-4E4B-BF49-EC1D111F2C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4397" y="1071392"/>
            <a:ext cx="4677644" cy="2310794"/>
          </a:xfrm>
          <a:prstGeom prst="rect">
            <a:avLst/>
          </a:prstGeom>
        </p:spPr>
      </p:pic>
      <p:sp>
        <p:nvSpPr>
          <p:cNvPr id="28" name="TextBox 29">
            <a:extLst>
              <a:ext uri="{FF2B5EF4-FFF2-40B4-BE49-F238E27FC236}">
                <a16:creationId xmlns:a16="http://schemas.microsoft.com/office/drawing/2014/main" xmlns="" id="{995938FF-113C-4D38-A1D6-B58FA67F2FB4}"/>
              </a:ext>
            </a:extLst>
          </p:cNvPr>
          <p:cNvSpPr txBox="1"/>
          <p:nvPr/>
        </p:nvSpPr>
        <p:spPr>
          <a:xfrm>
            <a:off x="10441197" y="769359"/>
            <a:ext cx="161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Beam Current</a:t>
            </a:r>
          </a:p>
        </p:txBody>
      </p:sp>
    </p:spTree>
    <p:extLst>
      <p:ext uri="{BB962C8B-B14F-4D97-AF65-F5344CB8AC3E}">
        <p14:creationId xmlns:p14="http://schemas.microsoft.com/office/powerpoint/2010/main" val="15051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CE23118-D0C4-491E-B4BB-7CDE6838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7F5-E17D-4D7D-B1C4-CBDF484E515E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4150664-2D88-4408-A581-0FEB8D66C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52" y="102418"/>
            <a:ext cx="11265023" cy="38910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385BEDE-B4D6-46C4-893B-4D0DF0728569}"/>
              </a:ext>
            </a:extLst>
          </p:cNvPr>
          <p:cNvSpPr txBox="1"/>
          <p:nvPr/>
        </p:nvSpPr>
        <p:spPr>
          <a:xfrm>
            <a:off x="3189432" y="154370"/>
            <a:ext cx="5487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GUN simulation result in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CST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AFC00F40-D25B-480D-AF3F-D4B723E033E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76250" y="4201210"/>
          <a:ext cx="11077575" cy="2439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A5C54E4-3CC7-4240-A09B-F7BD3311FE24}"/>
              </a:ext>
            </a:extLst>
          </p:cNvPr>
          <p:cNvGrpSpPr/>
          <p:nvPr/>
        </p:nvGrpSpPr>
        <p:grpSpPr>
          <a:xfrm>
            <a:off x="6882832" y="2170631"/>
            <a:ext cx="4921699" cy="2813589"/>
            <a:chOff x="6882832" y="2170631"/>
            <a:chExt cx="4921699" cy="28135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2AC92AA2-B6F3-4185-8114-836CBF443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82832" y="2170631"/>
              <a:ext cx="4921699" cy="281358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C40234A3-E5C6-4EB7-9F43-8B753C7BC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8699" y="2664231"/>
              <a:ext cx="706292" cy="1529538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992D7D-91D4-415E-80D5-F3A14774667F}"/>
              </a:ext>
            </a:extLst>
          </p:cNvPr>
          <p:cNvSpPr txBox="1"/>
          <p:nvPr/>
        </p:nvSpPr>
        <p:spPr>
          <a:xfrm>
            <a:off x="5563312" y="1375873"/>
            <a:ext cx="1838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trajectories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C48854-C915-47BE-B10A-BDF5113E69BD}"/>
              </a:ext>
            </a:extLst>
          </p:cNvPr>
          <p:cNvSpPr txBox="1"/>
          <p:nvPr/>
        </p:nvSpPr>
        <p:spPr>
          <a:xfrm>
            <a:off x="6882832" y="2170631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Gradient</a:t>
            </a:r>
          </a:p>
        </p:txBody>
      </p:sp>
    </p:spTree>
    <p:extLst>
      <p:ext uri="{BB962C8B-B14F-4D97-AF65-F5344CB8AC3E}">
        <p14:creationId xmlns:p14="http://schemas.microsoft.com/office/powerpoint/2010/main" val="31686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8F6110F-97EF-4E98-A746-74A33A33C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FB99563-5973-435B-B8F1-563D1E280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50D572B6-EB6A-4D90-BE7D-64EBBE8023C5}"/>
              </a:ext>
            </a:extLst>
          </p:cNvPr>
          <p:cNvSpPr txBox="1"/>
          <p:nvPr/>
        </p:nvSpPr>
        <p:spPr>
          <a:xfrm>
            <a:off x="4432159" y="52744"/>
            <a:ext cx="2977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 Design</a:t>
            </a:r>
            <a:endParaRPr lang="en-US" sz="3200" b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49">
            <a:extLst>
              <a:ext uri="{FF2B5EF4-FFF2-40B4-BE49-F238E27FC236}">
                <a16:creationId xmlns:a16="http://schemas.microsoft.com/office/drawing/2014/main" xmlns="" id="{36F0E985-FA57-43A5-82A3-7DBEBFCEB0EF}"/>
              </a:ext>
            </a:extLst>
          </p:cNvPr>
          <p:cNvGrpSpPr/>
          <p:nvPr/>
        </p:nvGrpSpPr>
        <p:grpSpPr>
          <a:xfrm>
            <a:off x="1764659" y="3840705"/>
            <a:ext cx="8779516" cy="2894995"/>
            <a:chOff x="1236731" y="3758347"/>
            <a:chExt cx="9150424" cy="3213203"/>
          </a:xfrm>
        </p:grpSpPr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xmlns="" id="{FD59DF1D-A4B0-4F3C-9FE8-ABC4FED79D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36731" y="3758347"/>
              <a:ext cx="9150424" cy="3213203"/>
            </a:xfrm>
            <a:prstGeom prst="rect">
              <a:avLst/>
            </a:prstGeom>
          </p:spPr>
        </p:pic>
        <p:sp>
          <p:nvSpPr>
            <p:cNvPr id="8" name="TextBox 39">
              <a:extLst>
                <a:ext uri="{FF2B5EF4-FFF2-40B4-BE49-F238E27FC236}">
                  <a16:creationId xmlns:a16="http://schemas.microsoft.com/office/drawing/2014/main" xmlns="" id="{FE567181-BFC3-4A79-8905-1CCB4819364E}"/>
                </a:ext>
              </a:extLst>
            </p:cNvPr>
            <p:cNvSpPr txBox="1"/>
            <p:nvPr/>
          </p:nvSpPr>
          <p:spPr>
            <a:xfrm>
              <a:off x="5907049" y="4202027"/>
              <a:ext cx="4226714" cy="37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Magnetic Field at the Tube Body = </a:t>
              </a:r>
              <a:r>
                <a:rPr lang="en-US" b="1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2540G</a:t>
              </a:r>
            </a:p>
          </p:txBody>
        </p:sp>
        <p:cxnSp>
          <p:nvCxnSpPr>
            <p:cNvPr id="9" name="Straight Arrow Connector 40">
              <a:extLst>
                <a:ext uri="{FF2B5EF4-FFF2-40B4-BE49-F238E27FC236}">
                  <a16:creationId xmlns:a16="http://schemas.microsoft.com/office/drawing/2014/main" xmlns="" id="{77AA93E5-4593-4270-9A9F-5E84CD4B27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39412" y="3826117"/>
              <a:ext cx="763682" cy="45626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44">
              <a:extLst>
                <a:ext uri="{FF2B5EF4-FFF2-40B4-BE49-F238E27FC236}">
                  <a16:creationId xmlns:a16="http://schemas.microsoft.com/office/drawing/2014/main" xmlns="" id="{6434CEE5-5242-4C5B-8C04-E009C83F9DD5}"/>
                </a:ext>
              </a:extLst>
            </p:cNvPr>
            <p:cNvSpPr txBox="1"/>
            <p:nvPr/>
          </p:nvSpPr>
          <p:spPr>
            <a:xfrm>
              <a:off x="3565319" y="5812506"/>
              <a:ext cx="4504671" cy="37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Magnetic Field at the Cathode = </a:t>
              </a:r>
              <a:r>
                <a:rPr lang="en-US" b="1" dirty="0">
                  <a:highlight>
                    <a:srgbClr val="FFFF00"/>
                  </a:highlight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32.67</a:t>
              </a:r>
              <a:r>
                <a:rPr lang="en-US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</a:p>
          </p:txBody>
        </p:sp>
        <p:cxnSp>
          <p:nvCxnSpPr>
            <p:cNvPr id="11" name="Straight Arrow Connector 46">
              <a:extLst>
                <a:ext uri="{FF2B5EF4-FFF2-40B4-BE49-F238E27FC236}">
                  <a16:creationId xmlns:a16="http://schemas.microsoft.com/office/drawing/2014/main" xmlns="" id="{04F6A4BF-EC2D-4BBF-9114-3AC77D4797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3139" y="6152389"/>
              <a:ext cx="1528590" cy="38583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6">
            <a:extLst>
              <a:ext uri="{FF2B5EF4-FFF2-40B4-BE49-F238E27FC236}">
                <a16:creationId xmlns:a16="http://schemas.microsoft.com/office/drawing/2014/main" xmlns="" id="{AA380CA8-E8FC-413D-8463-CDDD7EE6DEDE}"/>
              </a:ext>
            </a:extLst>
          </p:cNvPr>
          <p:cNvGrpSpPr/>
          <p:nvPr/>
        </p:nvGrpSpPr>
        <p:grpSpPr>
          <a:xfrm>
            <a:off x="201318" y="578499"/>
            <a:ext cx="11277235" cy="3162048"/>
            <a:chOff x="201318" y="521349"/>
            <a:chExt cx="11277235" cy="3162048"/>
          </a:xfrm>
        </p:grpSpPr>
        <p:grpSp>
          <p:nvGrpSpPr>
            <p:cNvPr id="13" name="Group 15">
              <a:extLst>
                <a:ext uri="{FF2B5EF4-FFF2-40B4-BE49-F238E27FC236}">
                  <a16:creationId xmlns:a16="http://schemas.microsoft.com/office/drawing/2014/main" xmlns="" id="{65C1FB46-B8CC-467B-952B-04A9FF20018C}"/>
                </a:ext>
              </a:extLst>
            </p:cNvPr>
            <p:cNvGrpSpPr/>
            <p:nvPr/>
          </p:nvGrpSpPr>
          <p:grpSpPr>
            <a:xfrm>
              <a:off x="201318" y="521349"/>
              <a:ext cx="11277235" cy="3162048"/>
              <a:chOff x="201318" y="521349"/>
              <a:chExt cx="11277235" cy="3162048"/>
            </a:xfrm>
          </p:grpSpPr>
          <p:pic>
            <p:nvPicPr>
              <p:cNvPr id="15" name="Picture 1">
                <a:extLst>
                  <a:ext uri="{FF2B5EF4-FFF2-40B4-BE49-F238E27FC236}">
                    <a16:creationId xmlns:a16="http://schemas.microsoft.com/office/drawing/2014/main" xmlns="" id="{315AB5CA-323D-4CCC-BBF6-CCE2524CA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1318" y="521349"/>
                <a:ext cx="11277235" cy="3162048"/>
              </a:xfrm>
              <a:prstGeom prst="rect">
                <a:avLst/>
              </a:prstGeom>
            </p:spPr>
          </p:pic>
          <p:grpSp>
            <p:nvGrpSpPr>
              <p:cNvPr id="16" name="Group 92">
                <a:extLst>
                  <a:ext uri="{FF2B5EF4-FFF2-40B4-BE49-F238E27FC236}">
                    <a16:creationId xmlns:a16="http://schemas.microsoft.com/office/drawing/2014/main" xmlns="" id="{BE34B424-F16A-462F-9312-99200AF9C71E}"/>
                  </a:ext>
                </a:extLst>
              </p:cNvPr>
              <p:cNvGrpSpPr/>
              <p:nvPr/>
            </p:nvGrpSpPr>
            <p:grpSpPr>
              <a:xfrm>
                <a:off x="2261221" y="603674"/>
                <a:ext cx="4727106" cy="2387154"/>
                <a:chOff x="2422170" y="746615"/>
                <a:chExt cx="4727106" cy="2387154"/>
              </a:xfrm>
            </p:grpSpPr>
            <p:grpSp>
              <p:nvGrpSpPr>
                <p:cNvPr id="17" name="Group 50">
                  <a:extLst>
                    <a:ext uri="{FF2B5EF4-FFF2-40B4-BE49-F238E27FC236}">
                      <a16:creationId xmlns:a16="http://schemas.microsoft.com/office/drawing/2014/main" xmlns="" id="{E619789E-63C8-470C-A0B3-DC9E61D978A1}"/>
                    </a:ext>
                  </a:extLst>
                </p:cNvPr>
                <p:cNvGrpSpPr/>
                <p:nvPr/>
              </p:nvGrpSpPr>
              <p:grpSpPr>
                <a:xfrm>
                  <a:off x="2422170" y="746615"/>
                  <a:ext cx="2503199" cy="2387154"/>
                  <a:chOff x="2497670" y="539621"/>
                  <a:chExt cx="2503199" cy="2387154"/>
                </a:xfrm>
              </p:grpSpPr>
              <p:sp>
                <p:nvSpPr>
                  <p:cNvPr id="21" name="TextBox 11">
                    <a:extLst>
                      <a:ext uri="{FF2B5EF4-FFF2-40B4-BE49-F238E27FC236}">
                        <a16:creationId xmlns:a16="http://schemas.microsoft.com/office/drawing/2014/main" xmlns="" id="{5698E9DA-64C1-4C1C-A2E8-5B387E37D750}"/>
                      </a:ext>
                    </a:extLst>
                  </p:cNvPr>
                  <p:cNvSpPr txBox="1"/>
                  <p:nvPr/>
                </p:nvSpPr>
                <p:spPr>
                  <a:xfrm>
                    <a:off x="2497670" y="2557443"/>
                    <a:ext cx="143500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Reverse Coil</a:t>
                    </a:r>
                  </a:p>
                </p:txBody>
              </p:sp>
              <p:cxnSp>
                <p:nvCxnSpPr>
                  <p:cNvPr id="22" name="Straight Arrow Connector 13">
                    <a:extLst>
                      <a:ext uri="{FF2B5EF4-FFF2-40B4-BE49-F238E27FC236}">
                        <a16:creationId xmlns:a16="http://schemas.microsoft.com/office/drawing/2014/main" xmlns="" id="{3F455D20-819D-4E9E-9FA1-D024458719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218901" y="2213818"/>
                    <a:ext cx="121475" cy="4443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xmlns="" id="{AEB125C3-3CE2-4DB0-8065-D13C8FE6A8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84329" y="811073"/>
                    <a:ext cx="495099" cy="71489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5">
                    <a:extLst>
                      <a:ext uri="{FF2B5EF4-FFF2-40B4-BE49-F238E27FC236}">
                        <a16:creationId xmlns:a16="http://schemas.microsoft.com/office/drawing/2014/main" xmlns="" id="{734353FB-D0ED-4B59-8272-E34D6A87A4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483980" y="839222"/>
                    <a:ext cx="1516889" cy="62060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8">
                    <a:extLst>
                      <a:ext uri="{FF2B5EF4-FFF2-40B4-BE49-F238E27FC236}">
                        <a16:creationId xmlns:a16="http://schemas.microsoft.com/office/drawing/2014/main" xmlns="" id="{524EF00C-2B1A-47B2-B1D3-7FBF3DCA6D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97270" y="865060"/>
                    <a:ext cx="343106" cy="879943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TextBox 31">
                    <a:extLst>
                      <a:ext uri="{FF2B5EF4-FFF2-40B4-BE49-F238E27FC236}">
                        <a16:creationId xmlns:a16="http://schemas.microsoft.com/office/drawing/2014/main" xmlns="" id="{91A48C18-FAB0-47B6-AA5C-CD14A63A5CCF}"/>
                      </a:ext>
                    </a:extLst>
                  </p:cNvPr>
                  <p:cNvSpPr txBox="1"/>
                  <p:nvPr/>
                </p:nvSpPr>
                <p:spPr>
                  <a:xfrm>
                    <a:off x="2988881" y="539621"/>
                    <a:ext cx="126829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Pole Pieces</a:t>
                    </a:r>
                  </a:p>
                </p:txBody>
              </p:sp>
            </p:grpSp>
            <p:cxnSp>
              <p:nvCxnSpPr>
                <p:cNvPr id="18" name="Straight Arrow Connector 52">
                  <a:extLst>
                    <a:ext uri="{FF2B5EF4-FFF2-40B4-BE49-F238E27FC236}">
                      <a16:creationId xmlns:a16="http://schemas.microsoft.com/office/drawing/2014/main" xmlns="" id="{C11C78A1-F376-4D08-9DF9-BB51F69273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902877" y="2423011"/>
                  <a:ext cx="1380463" cy="67794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62">
                  <a:extLst>
                    <a:ext uri="{FF2B5EF4-FFF2-40B4-BE49-F238E27FC236}">
                      <a16:creationId xmlns:a16="http://schemas.microsoft.com/office/drawing/2014/main" xmlns="" id="{64E8D7CE-CE6F-413B-B790-5E1FBEB105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956153" y="2420812"/>
                  <a:ext cx="1070772" cy="57439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71">
                  <a:extLst>
                    <a:ext uri="{FF2B5EF4-FFF2-40B4-BE49-F238E27FC236}">
                      <a16:creationId xmlns:a16="http://schemas.microsoft.com/office/drawing/2014/main" xmlns="" id="{78656AEC-CC9C-4092-8AC1-E68C9D7B47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96000" y="2420812"/>
                  <a:ext cx="1053276" cy="55938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TextBox 23">
              <a:extLst>
                <a:ext uri="{FF2B5EF4-FFF2-40B4-BE49-F238E27FC236}">
                  <a16:creationId xmlns:a16="http://schemas.microsoft.com/office/drawing/2014/main" xmlns="" id="{1F9673C5-687A-4001-BD3F-2E180088AEA9}"/>
                </a:ext>
              </a:extLst>
            </p:cNvPr>
            <p:cNvSpPr txBox="1"/>
            <p:nvPr/>
          </p:nvSpPr>
          <p:spPr>
            <a:xfrm>
              <a:off x="5160118" y="2791825"/>
              <a:ext cx="16273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Focusing Coils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376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8C59DCF-ED65-4D84-AD3B-10FF0FB3EAA5}"/>
              </a:ext>
            </a:extLst>
          </p:cNvPr>
          <p:cNvGrpSpPr/>
          <p:nvPr/>
        </p:nvGrpSpPr>
        <p:grpSpPr>
          <a:xfrm>
            <a:off x="1047967" y="876927"/>
            <a:ext cx="10448708" cy="5661985"/>
            <a:chOff x="65838" y="212992"/>
            <a:chExt cx="11182970" cy="667568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8B6EDF04-2848-4DAB-9847-DF33006E8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76" y="212992"/>
              <a:ext cx="9184684" cy="3753145"/>
            </a:xfrm>
            <a:prstGeom prst="rect">
              <a:avLst/>
            </a:prstGeom>
          </p:spPr>
        </p:pic>
        <p:graphicFrame>
          <p:nvGraphicFramePr>
            <p:cNvPr id="33" name="Chart 32">
              <a:extLst>
                <a:ext uri="{FF2B5EF4-FFF2-40B4-BE49-F238E27FC236}">
                  <a16:creationId xmlns:a16="http://schemas.microsoft.com/office/drawing/2014/main" xmlns="" id="{CF5A7B85-9C88-46AF-9F0C-4A6BB2DB4DCA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65838" y="3459677"/>
            <a:ext cx="6586632" cy="3429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4" name="Chart 33">
              <a:extLst>
                <a:ext uri="{FF2B5EF4-FFF2-40B4-BE49-F238E27FC236}">
                  <a16:creationId xmlns:a16="http://schemas.microsoft.com/office/drawing/2014/main" xmlns="" id="{2F95807B-54AE-4C2C-BEF0-618532FE1303}"/>
                </a:ext>
              </a:extLst>
            </p:cNvPr>
            <p:cNvGraphicFramePr>
              <a:graphicFrameLocks/>
            </p:cNvGraphicFramePr>
            <p:nvPr>
              <p:extLst/>
            </p:nvPr>
          </p:nvGraphicFramePr>
          <p:xfrm>
            <a:off x="6450305" y="3819230"/>
            <a:ext cx="4798503" cy="29416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FDB783EA-5914-473F-9272-EB9F1C0AD365}"/>
                </a:ext>
              </a:extLst>
            </p:cNvPr>
            <p:cNvGrpSpPr/>
            <p:nvPr/>
          </p:nvGrpSpPr>
          <p:grpSpPr>
            <a:xfrm>
              <a:off x="1109855" y="649722"/>
              <a:ext cx="8445205" cy="2594064"/>
              <a:chOff x="1109855" y="649722"/>
              <a:chExt cx="8445205" cy="2594064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xmlns="" id="{CE4F7AE4-0200-4459-9456-6F16DA7C36DA}"/>
                  </a:ext>
                </a:extLst>
              </p:cNvPr>
              <p:cNvGrpSpPr/>
              <p:nvPr/>
            </p:nvGrpSpPr>
            <p:grpSpPr>
              <a:xfrm>
                <a:off x="6170229" y="649723"/>
                <a:ext cx="1454244" cy="2199716"/>
                <a:chOff x="652328" y="442701"/>
                <a:chExt cx="1454244" cy="1856918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xmlns="" id="{DD18515F-D636-4605-A143-DD24122EE0AF}"/>
                    </a:ext>
                  </a:extLst>
                </p:cNvPr>
                <p:cNvSpPr txBox="1"/>
                <p:nvPr/>
              </p:nvSpPr>
              <p:spPr>
                <a:xfrm>
                  <a:off x="652328" y="442701"/>
                  <a:ext cx="1454244" cy="31177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i="1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21.84 kV/mm</a:t>
                  </a:r>
                </a:p>
              </p:txBody>
            </p:sp>
            <p:sp>
              <p:nvSpPr>
                <p:cNvPr id="23" name="Arrow: Down 22">
                  <a:extLst>
                    <a:ext uri="{FF2B5EF4-FFF2-40B4-BE49-F238E27FC236}">
                      <a16:creationId xmlns:a16="http://schemas.microsoft.com/office/drawing/2014/main" xmlns="" id="{6262D385-A0AD-4885-971D-84D3983A84C5}"/>
                    </a:ext>
                  </a:extLst>
                </p:cNvPr>
                <p:cNvSpPr/>
                <p:nvPr/>
              </p:nvSpPr>
              <p:spPr>
                <a:xfrm>
                  <a:off x="1311803" y="759443"/>
                  <a:ext cx="135294" cy="1540176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1B1AAFCD-713D-4FCA-A382-030B53EF97C3}"/>
                  </a:ext>
                </a:extLst>
              </p:cNvPr>
              <p:cNvGrpSpPr/>
              <p:nvPr/>
            </p:nvGrpSpPr>
            <p:grpSpPr>
              <a:xfrm>
                <a:off x="3684804" y="649722"/>
                <a:ext cx="1641087" cy="1589643"/>
                <a:chOff x="512291" y="463851"/>
                <a:chExt cx="1839248" cy="1862855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xmlns="" id="{A63B75CF-2BE3-427B-8B50-D384CB76E968}"/>
                    </a:ext>
                  </a:extLst>
                </p:cNvPr>
                <p:cNvSpPr txBox="1"/>
                <p:nvPr/>
              </p:nvSpPr>
              <p:spPr>
                <a:xfrm>
                  <a:off x="512291" y="463851"/>
                  <a:ext cx="1839248" cy="51029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i="1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4.47 kV/mm</a:t>
                  </a:r>
                </a:p>
              </p:txBody>
            </p:sp>
            <p:sp>
              <p:nvSpPr>
                <p:cNvPr id="32" name="Arrow: Down 31">
                  <a:extLst>
                    <a:ext uri="{FF2B5EF4-FFF2-40B4-BE49-F238E27FC236}">
                      <a16:creationId xmlns:a16="http://schemas.microsoft.com/office/drawing/2014/main" xmlns="" id="{A33D9F94-7544-4712-B5A4-6DCD38433487}"/>
                    </a:ext>
                  </a:extLst>
                </p:cNvPr>
                <p:cNvSpPr/>
                <p:nvPr/>
              </p:nvSpPr>
              <p:spPr>
                <a:xfrm>
                  <a:off x="1317016" y="892087"/>
                  <a:ext cx="165093" cy="1434619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xmlns="" id="{C5677EF3-60C8-4241-8A23-5EE191373D07}"/>
                  </a:ext>
                </a:extLst>
              </p:cNvPr>
              <p:cNvGrpSpPr/>
              <p:nvPr/>
            </p:nvGrpSpPr>
            <p:grpSpPr>
              <a:xfrm>
                <a:off x="7010962" y="1242086"/>
                <a:ext cx="1454244" cy="2001700"/>
                <a:chOff x="698292" y="435405"/>
                <a:chExt cx="1454244" cy="1851952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xmlns="" id="{6BD4A1AD-C550-4C27-BD7D-F4B35D27AC94}"/>
                    </a:ext>
                  </a:extLst>
                </p:cNvPr>
                <p:cNvSpPr txBox="1"/>
                <p:nvPr/>
              </p:nvSpPr>
              <p:spPr>
                <a:xfrm>
                  <a:off x="698292" y="435405"/>
                  <a:ext cx="1454244" cy="31177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18.39 kV/mm</a:t>
                  </a:r>
                </a:p>
              </p:txBody>
            </p:sp>
            <p:sp>
              <p:nvSpPr>
                <p:cNvPr id="38" name="Arrow: Down 37">
                  <a:extLst>
                    <a:ext uri="{FF2B5EF4-FFF2-40B4-BE49-F238E27FC236}">
                      <a16:creationId xmlns:a16="http://schemas.microsoft.com/office/drawing/2014/main" xmlns="" id="{C5819417-81D3-43FC-9334-C03A6A035383}"/>
                    </a:ext>
                  </a:extLst>
                </p:cNvPr>
                <p:cNvSpPr/>
                <p:nvPr/>
              </p:nvSpPr>
              <p:spPr>
                <a:xfrm>
                  <a:off x="1290120" y="747181"/>
                  <a:ext cx="135294" cy="1540176"/>
                </a:xfrm>
                <a:prstGeom prst="downArrow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E0874164-6A49-47BF-8F39-D1413AA22D39}"/>
                  </a:ext>
                </a:extLst>
              </p:cNvPr>
              <p:cNvSpPr/>
              <p:nvPr/>
            </p:nvSpPr>
            <p:spPr>
              <a:xfrm>
                <a:off x="5721130" y="977664"/>
                <a:ext cx="286145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 FE 59.9832       18.0268   2.1844E+05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D963EE72-580A-4ABD-B14D-A8DF496B18D2}"/>
                  </a:ext>
                </a:extLst>
              </p:cNvPr>
              <p:cNvSpPr/>
              <p:nvPr/>
            </p:nvSpPr>
            <p:spPr>
              <a:xfrm>
                <a:off x="1109855" y="2347070"/>
                <a:ext cx="336662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@lower ceramic; 96.0000, -96.7931, 2.9319E+04 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B6A8E2CC-EC24-43E7-8C5D-64175C472DDB}"/>
                  </a:ext>
                </a:extLst>
              </p:cNvPr>
              <p:cNvSpPr/>
              <p:nvPr/>
            </p:nvSpPr>
            <p:spPr>
              <a:xfrm>
                <a:off x="6828031" y="2141429"/>
                <a:ext cx="272702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@anode; 30.6698, 61.6178, 1.8394E+05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530FE8D3-7C12-4BB1-A6FB-0478EC291994}"/>
                  </a:ext>
                </a:extLst>
              </p:cNvPr>
              <p:cNvSpPr/>
              <p:nvPr/>
            </p:nvSpPr>
            <p:spPr>
              <a:xfrm>
                <a:off x="4152976" y="2339240"/>
                <a:ext cx="28007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 corona 85.803, -91.8242, 1.5702E+05 </a:t>
                </a:r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9D45426-92ED-4ACA-B582-7B32937D0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57F5-E17D-4D7D-B1C4-CBDF484E515E}" type="slidenum">
              <a:rPr lang="en-US" smtClean="0"/>
              <a:t>25</a:t>
            </a:fld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B1029BF-718D-4EE2-94E9-591E0C1A45CD}"/>
              </a:ext>
            </a:extLst>
          </p:cNvPr>
          <p:cNvSpPr/>
          <p:nvPr/>
        </p:nvSpPr>
        <p:spPr>
          <a:xfrm>
            <a:off x="2211707" y="949693"/>
            <a:ext cx="33666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@upper ceramic; 106.000    -92.2877   4.4685E+04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57FF4E4-4841-488D-A95E-A28E5F93A1DF}"/>
              </a:ext>
            </a:extLst>
          </p:cNvPr>
          <p:cNvSpPr txBox="1"/>
          <p:nvPr/>
        </p:nvSpPr>
        <p:spPr>
          <a:xfrm>
            <a:off x="2486794" y="151325"/>
            <a:ext cx="7523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gradient at beam optic &amp; ceramic</a:t>
            </a:r>
          </a:p>
        </p:txBody>
      </p:sp>
    </p:spTree>
    <p:extLst>
      <p:ext uri="{BB962C8B-B14F-4D97-AF65-F5344CB8AC3E}">
        <p14:creationId xmlns:p14="http://schemas.microsoft.com/office/powerpoint/2010/main" val="297446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379" y="139494"/>
            <a:ext cx="10748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dynamic</a:t>
            </a:r>
            <a:r>
              <a:rPr kumimoji="0" lang="en-US" altLang="zh-CN" sz="40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simulation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of C band klystron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="" xmlns:mc="http://schemas.openxmlformats.org/markup-compatibility/2006" xmlns:a14="http://schemas.microsoft.com/office/drawing/2010/main" xmlns:a16="http://schemas.microsoft.com/office/drawing/2014/main" id="{6092BB06-7F69-4D76-9427-188A03F07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36049"/>
              </p:ext>
            </p:extLst>
          </p:nvPr>
        </p:nvGraphicFramePr>
        <p:xfrm>
          <a:off x="4487977" y="3871608"/>
          <a:ext cx="3160217" cy="24737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184">
                  <a:extLst>
                    <a:ext uri="{9D8B030D-6E8A-4147-A177-3AD203B41FA5}">
                      <a16:colId xmlns="" xmlns:mc="http://schemas.openxmlformats.org/markup-compatibility/2006" xmlns:a14="http://schemas.microsoft.com/office/drawing/2010/main" xmlns:a16="http://schemas.microsoft.com/office/drawing/2014/main" val="1589118138"/>
                    </a:ext>
                  </a:extLst>
                </a:gridCol>
                <a:gridCol w="1504033">
                  <a:extLst>
                    <a:ext uri="{9D8B030D-6E8A-4147-A177-3AD203B41FA5}">
                      <a16:colId xmlns="" xmlns:mc="http://schemas.openxmlformats.org/markup-compatibility/2006" xmlns:a14="http://schemas.microsoft.com/office/drawing/2010/main" xmlns:a16="http://schemas.microsoft.com/office/drawing/2014/main" val="1304186506"/>
                    </a:ext>
                  </a:extLst>
                </a:gridCol>
              </a:tblGrid>
              <a:tr h="3283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Parameters</a:t>
                      </a:r>
                      <a:endParaRPr lang="zh-CN" altLang="en-US" sz="12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Value</a:t>
                      </a:r>
                      <a:endParaRPr lang="zh-CN" altLang="en-US" sz="12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4040746405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Frequency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5720 </a:t>
                      </a: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MHz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2201223708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Output</a:t>
                      </a:r>
                      <a:r>
                        <a:rPr lang="en-US" altLang="zh-CN" sz="1400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Power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80MW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1557780866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Efficiency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45%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1938224895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Beam voltage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420 </a:t>
                      </a: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kV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4274024689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Beam current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403 A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2876575198"/>
                  </a:ext>
                </a:extLst>
              </a:tr>
              <a:tr h="35756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Beam number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mc="http://schemas.openxmlformats.org/markup-compatibility/2006" xmlns:a14="http://schemas.microsoft.com/office/drawing/2010/main" xmlns:a16="http://schemas.microsoft.com/office/drawing/2014/main" val="2096921415"/>
                  </a:ext>
                </a:extLst>
              </a:tr>
            </a:tbl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2" b="9935"/>
          <a:stretch/>
        </p:blipFill>
        <p:spPr bwMode="auto">
          <a:xfrm>
            <a:off x="2082121" y="1293491"/>
            <a:ext cx="7971930" cy="226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96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" r="18234"/>
          <a:stretch/>
        </p:blipFill>
        <p:spPr bwMode="auto">
          <a:xfrm>
            <a:off x="5203253" y="3959158"/>
            <a:ext cx="5925191" cy="254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18"/>
          <a:stretch/>
        </p:blipFill>
        <p:spPr bwMode="auto">
          <a:xfrm>
            <a:off x="453855" y="3826942"/>
            <a:ext cx="3686985" cy="280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264" y="1166936"/>
            <a:ext cx="6645277" cy="238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79770" y="4171013"/>
            <a:ext cx="171110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Optimization in </a:t>
            </a:r>
            <a:r>
              <a:rPr lang="en-US" sz="1200" dirty="0" err="1" smtClean="0"/>
              <a:t>progres</a:t>
            </a:r>
            <a:endParaRPr lang="en-US" sz="1200" dirty="0" smtClean="0"/>
          </a:p>
        </p:txBody>
      </p:sp>
      <p:sp>
        <p:nvSpPr>
          <p:cNvPr id="11" name="Rectangle 3"/>
          <p:cNvSpPr/>
          <p:nvPr/>
        </p:nvSpPr>
        <p:spPr>
          <a:xfrm>
            <a:off x="426379" y="139494"/>
            <a:ext cx="10748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Beam dynamic</a:t>
            </a:r>
            <a:r>
              <a:rPr kumimoji="0" lang="en-US" altLang="zh-CN" sz="40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simulation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of C band klystron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192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FE11D54-63A2-46AC-BB83-5C233F7D9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5A084B68-D66A-4C9F-9233-2DD36AF652E1}"/>
              </a:ext>
            </a:extLst>
          </p:cNvPr>
          <p:cNvSpPr/>
          <p:nvPr/>
        </p:nvSpPr>
        <p:spPr>
          <a:xfrm>
            <a:off x="1657799" y="137659"/>
            <a:ext cx="9425609" cy="76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Band klystron parameters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E0C78936-B5CD-467E-8920-330E7A659C2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999443" y="2876272"/>
          <a:ext cx="4334574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2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20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b="1" kern="800" dirty="0">
                          <a:effectLst/>
                        </a:rPr>
                        <a:t>P</a:t>
                      </a:r>
                      <a:r>
                        <a:rPr lang="en-GB" sz="2400" b="1" dirty="0">
                          <a:effectLst/>
                        </a:rPr>
                        <a:t>arameters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b="1" kern="800" dirty="0">
                          <a:effectLst/>
                        </a:rPr>
                        <a:t>Value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Operating frequency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2860MHz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Output power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80MW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RF pulsed width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4μS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Beam voltage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350kV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Beam current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414A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Beam μperveance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 dirty="0">
                          <a:effectLst/>
                        </a:rPr>
                        <a:t>2.0</a:t>
                      </a:r>
                      <a:endParaRPr lang="zh-CN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kern="800">
                          <a:effectLst/>
                        </a:rPr>
                        <a:t>Efficiency</a:t>
                      </a:r>
                      <a:endParaRPr lang="zh-CN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b="0" kern="800" dirty="0">
                          <a:solidFill>
                            <a:schemeClr val="tx1"/>
                          </a:solidFill>
                          <a:effectLst/>
                        </a:rPr>
                        <a:t>55%</a:t>
                      </a:r>
                      <a:endParaRPr lang="zh-CN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96920EA-6667-46E1-8B5E-3DC9DB3C057B}"/>
              </a:ext>
            </a:extLst>
          </p:cNvPr>
          <p:cNvSpPr/>
          <p:nvPr/>
        </p:nvSpPr>
        <p:spPr>
          <a:xfrm>
            <a:off x="735107" y="1352461"/>
            <a:ext cx="11270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zh-CN" sz="2400" b="1" dirty="0"/>
              <a:t>The RF power source system of CEPC LINAC includes 33 sets of pulsed klystron operating at a frequency of 2860MHz. The power of these klystron are excepted to be 80MW.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3135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04B2CE2-5878-49AF-9C3C-E58807F9E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954B0562-E904-4604-8C3E-86492B16F209}"/>
              </a:ext>
            </a:extLst>
          </p:cNvPr>
          <p:cNvSpPr/>
          <p:nvPr/>
        </p:nvSpPr>
        <p:spPr>
          <a:xfrm>
            <a:off x="1950652" y="157090"/>
            <a:ext cx="7800938" cy="76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 improvement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2DA8BF5-6CB5-4021-B65B-DE4DEB6DD718}"/>
              </a:ext>
            </a:extLst>
          </p:cNvPr>
          <p:cNvSpPr/>
          <p:nvPr/>
        </p:nvSpPr>
        <p:spPr>
          <a:xfrm>
            <a:off x="359596" y="1217797"/>
            <a:ext cx="115433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ea"/>
              <a:buAutoNum type="circleNumDbPlain"/>
            </a:pPr>
            <a:r>
              <a:rPr lang="en-US" altLang="zh-CN" sz="2400" dirty="0"/>
              <a:t>The 1-D code AJDISK is suitable for the preliminary optimization of the interaction section parameters. Based on AJDISK, a 1-D automatic optimization code via NSGA-II was developed at IHEP.</a:t>
            </a:r>
          </a:p>
          <a:p>
            <a:pPr marL="457200" indent="-457200" algn="just">
              <a:buFont typeface="+mj-ea"/>
              <a:buAutoNum type="circleNumDbPlain"/>
            </a:pPr>
            <a:r>
              <a:rPr lang="en-GB" altLang="zh-CN" sz="2400" dirty="0"/>
              <a:t>The 1-D efficiency is about 64%. </a:t>
            </a:r>
            <a:endParaRPr lang="zh-CN" altLang="en-US" sz="24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D1C4DDB-50B3-4200-A160-DDFCD4F7BF8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97" y="2976275"/>
            <a:ext cx="7409792" cy="2188626"/>
          </a:xfrm>
          <a:prstGeom prst="rect">
            <a:avLst/>
          </a:prstGeom>
          <a:noFill/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078E121-8C7F-4C9A-841F-09A734D2743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373" y="3848164"/>
            <a:ext cx="7424217" cy="2223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560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ED6A69D-6C91-4A4A-AEB1-524D3058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D8649C25-3594-48DC-93EE-5CB25EB3B448}"/>
              </a:ext>
            </a:extLst>
          </p:cNvPr>
          <p:cNvSpPr txBox="1">
            <a:spLocks/>
          </p:cNvSpPr>
          <p:nvPr/>
        </p:nvSpPr>
        <p:spPr>
          <a:xfrm>
            <a:off x="263294" y="209821"/>
            <a:ext cx="4474962" cy="5512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altLang="zh-CN" sz="3600" i="0" dirty="0"/>
              <a:t>Design consideration</a:t>
            </a:r>
            <a:endParaRPr lang="zh-CN" altLang="en-US" sz="3600" i="0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AD08EDF9-A97D-47B8-B225-773ADDB783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2024" y="1818877"/>
          <a:ext cx="4773296" cy="1828800"/>
        </p:xfrm>
        <a:graphic>
          <a:graphicData uri="http://schemas.openxmlformats.org/drawingml/2006/table">
            <a:tbl>
              <a:tblPr/>
              <a:tblGrid>
                <a:gridCol w="33708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23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Parameters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Value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Freq.(MHz)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650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Klystron QTY.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120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Klystron power(kW)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800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24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1 to 2 SC cavity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标题 1">
            <a:extLst>
              <a:ext uri="{FF2B5EF4-FFF2-40B4-BE49-F238E27FC236}">
                <a16:creationId xmlns:a16="http://schemas.microsoft.com/office/drawing/2014/main" xmlns="" id="{68C4D55A-2D3F-4C2D-85DC-ED475ADCB853}"/>
              </a:ext>
            </a:extLst>
          </p:cNvPr>
          <p:cNvSpPr txBox="1">
            <a:spLocks/>
          </p:cNvSpPr>
          <p:nvPr/>
        </p:nvSpPr>
        <p:spPr>
          <a:xfrm>
            <a:off x="287653" y="1185688"/>
            <a:ext cx="6309029" cy="7855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altLang="zh-CN" sz="2800" i="0" dirty="0">
                <a:solidFill>
                  <a:schemeClr val="tx1"/>
                </a:solidFill>
              </a:rPr>
              <a:t>P band klystron for CEPC </a:t>
            </a:r>
            <a:r>
              <a:rPr lang="en-US" altLang="zh-CN" sz="2800" i="0" dirty="0">
                <a:solidFill>
                  <a:srgbClr val="00B050"/>
                </a:solidFill>
              </a:rPr>
              <a:t>Collider</a:t>
            </a:r>
            <a:endParaRPr lang="zh-CN" altLang="en-US" sz="2800" i="0" dirty="0">
              <a:solidFill>
                <a:srgbClr val="00B050"/>
              </a:solidFill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243D1FEC-BB73-447F-BBB7-FD2C7CBBA2E4}"/>
              </a:ext>
            </a:extLst>
          </p:cNvPr>
          <p:cNvSpPr txBox="1">
            <a:spLocks/>
          </p:cNvSpPr>
          <p:nvPr/>
        </p:nvSpPr>
        <p:spPr>
          <a:xfrm>
            <a:off x="287653" y="4143048"/>
            <a:ext cx="6208697" cy="5512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altLang="zh-CN" sz="2800" i="0" dirty="0">
                <a:solidFill>
                  <a:schemeClr val="tx1"/>
                </a:solidFill>
              </a:rPr>
              <a:t>C&amp;S band klystron for CEPC </a:t>
            </a:r>
            <a:r>
              <a:rPr lang="en-US" altLang="zh-CN" sz="2800" i="0" dirty="0" err="1">
                <a:solidFill>
                  <a:srgbClr val="00B050"/>
                </a:solidFill>
              </a:rPr>
              <a:t>Linac</a:t>
            </a:r>
            <a:endParaRPr lang="zh-CN" altLang="en-US" sz="2800" i="0" dirty="0">
              <a:solidFill>
                <a:srgbClr val="00B050"/>
              </a:solidFill>
            </a:endParaRPr>
          </a:p>
        </p:txBody>
      </p:sp>
      <p:pic>
        <p:nvPicPr>
          <p:cNvPr id="9" name="Picture 2049" descr="pic">
            <a:extLst>
              <a:ext uri="{FF2B5EF4-FFF2-40B4-BE49-F238E27FC236}">
                <a16:creationId xmlns:a16="http://schemas.microsoft.com/office/drawing/2014/main" xmlns="" id="{23081551-F973-46A2-A923-68F08B9A8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256440"/>
            <a:ext cx="5986413" cy="25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xmlns="" id="{017B659A-A8F5-4A73-A6F9-55018C012E9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63293" y="4864306"/>
          <a:ext cx="6208697" cy="1828800"/>
        </p:xfrm>
        <a:graphic>
          <a:graphicData uri="http://schemas.openxmlformats.org/drawingml/2006/table">
            <a:tbl>
              <a:tblPr/>
              <a:tblGrid>
                <a:gridCol w="3301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16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59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Parameters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C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Freq.(MHz)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2860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5720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Klystron QTY.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33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236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2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Klystron power(MW)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80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50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24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RF structure distribution</a:t>
                      </a:r>
                      <a:endParaRPr kumimoji="0" lang="zh-CN" altLang="en-US" sz="2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1-to-2&amp;1-to-4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</a:rPr>
                        <a:t>1-to-2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223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0D8D569-137A-42C4-9FDF-2231AD208A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94" y="4442702"/>
            <a:ext cx="4951398" cy="191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0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3BE0802A-6566-497F-AF5F-A8AD4A1867A8}"/>
              </a:ext>
            </a:extLst>
          </p:cNvPr>
          <p:cNvSpPr txBox="1">
            <a:spLocks/>
          </p:cNvSpPr>
          <p:nvPr/>
        </p:nvSpPr>
        <p:spPr>
          <a:xfrm>
            <a:off x="930887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B7257F5-E17D-4D7D-B1C4-CBDF484E515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DF4DAED0-6D82-4C68-A9C4-0AAABA6621AF}"/>
              </a:ext>
            </a:extLst>
          </p:cNvPr>
          <p:cNvSpPr/>
          <p:nvPr/>
        </p:nvSpPr>
        <p:spPr>
          <a:xfrm>
            <a:off x="1853013" y="123894"/>
            <a:ext cx="7800938" cy="76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 improvement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DB3030D-4DF8-45E0-9DBF-591D8DE5F33F}"/>
              </a:ext>
            </a:extLst>
          </p:cNvPr>
          <p:cNvSpPr/>
          <p:nvPr/>
        </p:nvSpPr>
        <p:spPr>
          <a:xfrm>
            <a:off x="498298" y="1218072"/>
            <a:ext cx="113943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ea"/>
              <a:buAutoNum type="circleNumDbPlain" startAt="3"/>
            </a:pPr>
            <a:r>
              <a:rPr lang="en-GB" altLang="zh-CN" sz="2400" dirty="0"/>
              <a:t>The parameters obtained from AJDISK was checked by 2-D code EMSYS and 3D code CST. </a:t>
            </a:r>
            <a:endParaRPr lang="zh-CN" altLang="en-US" sz="24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EB8E9C3-0F03-4275-8D37-AAEBFAFF2C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308" y="3843802"/>
            <a:ext cx="8592206" cy="2753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685A67C-715B-4FFC-BF4E-039C0AF947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686" y="2173307"/>
            <a:ext cx="4009828" cy="1591204"/>
          </a:xfrm>
          <a:prstGeom prst="rect">
            <a:avLst/>
          </a:prstGeom>
          <a:noFill/>
        </p:spPr>
      </p:pic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xmlns="" id="{BBE37572-04A9-4401-B7E4-CC4AF85C873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06622" y="2283109"/>
          <a:ext cx="4267258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19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7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81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P</a:t>
                      </a:r>
                      <a:r>
                        <a:rPr lang="en-GB" sz="1800" b="1" dirty="0">
                          <a:effectLst/>
                        </a:rPr>
                        <a:t>arameters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DGUN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CST</a:t>
                      </a:r>
                      <a:endParaRPr lang="zh-CN" sz="18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Beam μperveance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1.978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1.997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Beam maximum radius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8.54mm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8.64mm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Beam minimum radius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7.93mm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8.02mm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Beam ripple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>
                          <a:effectLst/>
                        </a:rPr>
                        <a:t>3.7%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3.6%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838200" y="221131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mtClean="0"/>
              <a:t>RF power sources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86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Collider transmission system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32</a:t>
            </a:fld>
            <a:endParaRPr lang="zh-CN" altLang="en-US"/>
          </a:p>
        </p:txBody>
      </p:sp>
      <p:pic>
        <p:nvPicPr>
          <p:cNvPr id="6" name="图片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3792" y="1720922"/>
            <a:ext cx="7957335" cy="3626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38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Collider infrastructure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5" name="TextBox 1"/>
          <p:cNvSpPr txBox="1"/>
          <p:nvPr/>
        </p:nvSpPr>
        <p:spPr>
          <a:xfrm>
            <a:off x="232019" y="1308279"/>
            <a:ext cx="396480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/>
              <a:t>Collider Power Source Gallery</a:t>
            </a:r>
            <a:endParaRPr lang="zh-CN" altLang="en-US" sz="2400" b="1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777145" y="5089740"/>
            <a:ext cx="62750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400" dirty="0">
                <a:latin typeface="+mn-lt"/>
                <a:cs typeface="Times New Roman" panose="02020603050405020304" pitchFamily="18" charset="0"/>
              </a:rPr>
              <a:t>High voltage power </a:t>
            </a:r>
            <a:r>
              <a:rPr lang="en-US" altLang="zh-CN" sz="2400" dirty="0" smtClean="0">
                <a:latin typeface="+mn-lt"/>
                <a:cs typeface="Times New Roman" panose="02020603050405020304" pitchFamily="18" charset="0"/>
              </a:rPr>
              <a:t>supply </a:t>
            </a:r>
            <a:r>
              <a:rPr lang="en-US" altLang="zh-CN" sz="2400" dirty="0">
                <a:latin typeface="+mn-lt"/>
                <a:cs typeface="Times New Roman" panose="02020603050405020304" pitchFamily="18" charset="0"/>
              </a:rPr>
              <a:t>are placed on</a:t>
            </a:r>
            <a:r>
              <a:rPr lang="zh-CN" altLang="en-US" sz="24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+mn-lt"/>
                <a:cs typeface="Times New Roman" panose="02020603050405020304" pitchFamily="18" charset="0"/>
              </a:rPr>
              <a:t>the ground. </a:t>
            </a:r>
          </a:p>
          <a:p>
            <a:pPr algn="just"/>
            <a:r>
              <a:rPr lang="en-US" altLang="zh-CN" sz="2400" dirty="0" smtClean="0">
                <a:latin typeface="+mn-lt"/>
                <a:cs typeface="Times New Roman" panose="02020603050405020304" pitchFamily="18" charset="0"/>
              </a:rPr>
              <a:t>For space savings, </a:t>
            </a:r>
            <a:r>
              <a:rPr kumimoji="1" lang="en-US" altLang="zh-CN" sz="2400" dirty="0" smtClean="0">
                <a:latin typeface="+mn-lt"/>
              </a:rPr>
              <a:t>transmission system</a:t>
            </a:r>
            <a:r>
              <a:rPr kumimoji="1" lang="zh-CN" altLang="en-US" sz="2400" dirty="0" smtClean="0">
                <a:latin typeface="+mn-lt"/>
              </a:rPr>
              <a:t> </a:t>
            </a:r>
            <a:r>
              <a:rPr lang="en-US" altLang="zh-CN" sz="2400" dirty="0" smtClean="0">
                <a:latin typeface="+mn-lt"/>
                <a:cs typeface="Times New Roman" panose="02020603050405020304" pitchFamily="18" charset="0"/>
              </a:rPr>
              <a:t>in part are placed in </a:t>
            </a:r>
            <a:r>
              <a:rPr kumimoji="1" lang="en-US" altLang="zh-CN" sz="2400" dirty="0" smtClean="0">
                <a:latin typeface="+mn-lt"/>
              </a:rPr>
              <a:t>RF tunnel</a:t>
            </a:r>
            <a:r>
              <a:rPr lang="en-US" altLang="zh-CN" sz="2400" dirty="0" smtClean="0">
                <a:latin typeface="+mn-lt"/>
                <a:cs typeface="Times New Roman" panose="02020603050405020304" pitchFamily="18" charset="0"/>
              </a:rPr>
              <a:t>.</a:t>
            </a:r>
            <a:endParaRPr lang="zh-CN" altLang="en-US" sz="24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1496FA4-72E3-4EE4-9F3C-AB9AAD2C8E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804435" y="1080716"/>
            <a:ext cx="6220518" cy="3919293"/>
          </a:xfrm>
          <a:prstGeom prst="rect">
            <a:avLst/>
          </a:prstGeom>
        </p:spPr>
      </p:pic>
      <p:pic>
        <p:nvPicPr>
          <p:cNvPr id="9" name="图片 8" descr="C:\Users\Zhou\Documents\WeChat Files\wxid_vi41zcmnwj3e21\FileStorage\Temp\167301457402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457" y="2286594"/>
            <a:ext cx="5474986" cy="4481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5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RF power source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5" name="矩形 11"/>
          <p:cNvSpPr>
            <a:spLocks noChangeArrowheads="1"/>
          </p:cNvSpPr>
          <p:nvPr/>
        </p:nvSpPr>
        <p:spPr bwMode="auto">
          <a:xfrm>
            <a:off x="838201" y="1863552"/>
            <a:ext cx="6476999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Booster RF system consists of 1.3 GHz superconducting RF cavities. There are 12 </a:t>
            </a:r>
            <a:r>
              <a:rPr kumimoji="0"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-modules for Higgs operation, each containing eight  9-cell superconducting cavities. </a:t>
            </a:r>
          </a:p>
          <a:p>
            <a:pPr algn="just"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cavities need 96 set </a:t>
            </a:r>
            <a:r>
              <a:rPr kumimoji="0"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25kW power </a:t>
            </a: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sources. </a:t>
            </a:r>
            <a:endParaRPr kumimoji="0"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SSA, their </a:t>
            </a: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 extend from a few kW to several hundred kW, reasonable efficiency (~50%), high gain, and modular design provide high reliability. 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SSA has been chosen for the Booster RF power source system</a:t>
            </a:r>
            <a:r>
              <a:rPr kumimoji="0"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838200" y="1096398"/>
            <a:ext cx="50723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kumimoji="0" lang="en-US" altLang="zh-CN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consideration</a:t>
            </a:r>
            <a:endParaRPr kumimoji="0" lang="en-US" altLang="zh-CN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B3952CEF-33DA-4681-9732-E90EDFB06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28316"/>
              </p:ext>
            </p:extLst>
          </p:nvPr>
        </p:nvGraphicFramePr>
        <p:xfrm>
          <a:off x="7721029" y="2020804"/>
          <a:ext cx="4314415" cy="3566160"/>
        </p:xfrm>
        <a:graphic>
          <a:graphicData uri="http://schemas.openxmlformats.org/drawingml/2006/table">
            <a:tbl>
              <a:tblPr/>
              <a:tblGrid>
                <a:gridCol w="1941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25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Parameters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Values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Frequency 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 GHz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Power 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25 kW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Gain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≥65 dB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Bandwidth (1dB)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 1 MHz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Amplitude stability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≤0.1% RMS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Phase stability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≤0.1°RMS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Phase Variation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≤10°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Harmonic 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30 </a:t>
                      </a:r>
                      <a:r>
                        <a:rPr kumimoji="0" lang="en-GB" altLang="zh-CN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Spurious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60 </a:t>
                      </a:r>
                      <a:r>
                        <a:rPr kumimoji="0" lang="en-GB" altLang="zh-CN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Efficiency</a:t>
                      </a: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at 25kW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≥45%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MTBF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≥30000 h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Redundancy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 power module failure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8" name="矩形 3">
            <a:extLst>
              <a:ext uri="{FF2B5EF4-FFF2-40B4-BE49-F238E27FC236}">
                <a16:creationId xmlns:a16="http://schemas.microsoft.com/office/drawing/2014/main" xmlns="" id="{278E53A5-94D7-47B3-88C3-3FA152087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9413" y="1527440"/>
            <a:ext cx="36994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GB" altLang="zh-CN" sz="2000" b="1" dirty="0"/>
              <a:t>1.3 GHz</a:t>
            </a:r>
            <a:r>
              <a:rPr kumimoji="0" lang="zh-CN" altLang="en-US" sz="2000" b="1" dirty="0"/>
              <a:t>/</a:t>
            </a:r>
            <a:r>
              <a:rPr kumimoji="0" lang="en-US" altLang="zh-CN" sz="2000" b="1" dirty="0"/>
              <a:t>25kW</a:t>
            </a:r>
            <a:r>
              <a:rPr kumimoji="0" lang="en-GB" altLang="zh-CN" sz="2000" b="1" dirty="0"/>
              <a:t> SSA Specifications</a:t>
            </a:r>
            <a:endParaRPr kumimoji="0"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3944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SSA cabinet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35</a:t>
            </a:fld>
            <a:endParaRPr lang="zh-CN" altLang="en-US"/>
          </a:p>
        </p:txBody>
      </p:sp>
      <p:pic>
        <p:nvPicPr>
          <p:cNvPr id="5" name="图片 4" descr="捕获1.JPG">
            <a:extLst>
              <a:ext uri="{FF2B5EF4-FFF2-40B4-BE49-F238E27FC236}">
                <a16:creationId xmlns:a16="http://schemas.microsoft.com/office/drawing/2014/main" xmlns="" id="{86BD1602-1520-4021-BB57-9DD14891594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8383" y="1399692"/>
            <a:ext cx="9096375" cy="44958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562B920-AD31-4DE9-81A8-D9AA7E51EDA6}"/>
              </a:ext>
            </a:extLst>
          </p:cNvPr>
          <p:cNvSpPr/>
          <p:nvPr/>
        </p:nvSpPr>
        <p:spPr>
          <a:xfrm>
            <a:off x="3878917" y="5895492"/>
            <a:ext cx="3924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2120mm(H)×1326mm(W)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×1300mm(L)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04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SSA parts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36</a:t>
            </a:fld>
            <a:endParaRPr lang="zh-CN" altLang="en-US"/>
          </a:p>
        </p:txBody>
      </p:sp>
      <p:pic>
        <p:nvPicPr>
          <p:cNvPr id="5" name="图片 -2147482476" descr="捕获1">
            <a:extLst>
              <a:ext uri="{FF2B5EF4-FFF2-40B4-BE49-F238E27FC236}">
                <a16:creationId xmlns:a16="http://schemas.microsoft.com/office/drawing/2014/main" xmlns="" id="{5B1388C3-E07A-484E-9483-A6F607E67B1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6422" y="1459281"/>
            <a:ext cx="3606365" cy="420513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111">
            <a:extLst>
              <a:ext uri="{FF2B5EF4-FFF2-40B4-BE49-F238E27FC236}">
                <a16:creationId xmlns:a16="http://schemas.microsoft.com/office/drawing/2014/main" xmlns="" id="{9D6488E9-2C47-43D6-8659-822AFB1215F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2920" y="1459281"/>
            <a:ext cx="5107997" cy="41957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B00AFE6-D82B-4357-ADEB-B640CA3C5F55}"/>
              </a:ext>
            </a:extLst>
          </p:cNvPr>
          <p:cNvSpPr txBox="1"/>
          <p:nvPr/>
        </p:nvSpPr>
        <p:spPr>
          <a:xfrm>
            <a:off x="1378150" y="5837140"/>
            <a:ext cx="1837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1:2 power divider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7788F27-5621-4A2B-A312-F6222205C4EE}"/>
              </a:ext>
            </a:extLst>
          </p:cNvPr>
          <p:cNvSpPr txBox="1"/>
          <p:nvPr/>
        </p:nvSpPr>
        <p:spPr>
          <a:xfrm>
            <a:off x="6802990" y="5837140"/>
            <a:ext cx="208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6:1 power combiner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453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 RF transmission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37</a:t>
            </a:fld>
            <a:endParaRPr lang="zh-CN" altLang="en-US"/>
          </a:p>
        </p:txBody>
      </p:sp>
      <p:pic>
        <p:nvPicPr>
          <p:cNvPr id="5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61" y="1590535"/>
            <a:ext cx="10174980" cy="148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84" y="3499182"/>
            <a:ext cx="5041649" cy="224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878" y="3071324"/>
            <a:ext cx="2711450" cy="328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9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Damping ring RF power source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38</a:t>
            </a:fld>
            <a:endParaRPr lang="zh-CN" altLang="en-US"/>
          </a:p>
        </p:txBody>
      </p:sp>
      <p:sp>
        <p:nvSpPr>
          <p:cNvPr id="5" name="矩形 11"/>
          <p:cNvSpPr>
            <a:spLocks noChangeArrowheads="1"/>
          </p:cNvSpPr>
          <p:nvPr/>
        </p:nvSpPr>
        <p:spPr bwMode="auto">
          <a:xfrm>
            <a:off x="838200" y="1324574"/>
            <a:ext cx="86842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2 RF </a:t>
            </a:r>
            <a:r>
              <a:rPr kumimoji="0"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stations, </a:t>
            </a: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power is </a:t>
            </a:r>
            <a:r>
              <a:rPr kumimoji="0"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650MHz/90kW/station</a:t>
            </a: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01B068F-9320-4F85-862F-2A6EDA290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25742"/>
            <a:ext cx="3897886" cy="4143253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D011BE93-6832-473B-88FD-6EC71A380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43098"/>
              </p:ext>
            </p:extLst>
          </p:nvPr>
        </p:nvGraphicFramePr>
        <p:xfrm>
          <a:off x="5679872" y="2272977"/>
          <a:ext cx="5076995" cy="3657600"/>
        </p:xfrm>
        <a:graphic>
          <a:graphicData uri="http://schemas.openxmlformats.org/drawingml/2006/table">
            <a:tbl>
              <a:tblPr/>
              <a:tblGrid>
                <a:gridCol w="2590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863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Parameters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Values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Frequency 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650MHz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Power 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90 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kW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Gain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≥65 dB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Bandwidth (1dB)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 1 MHz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Amplitude stability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≤0.1% RMS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Phase stability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≤0.1°RMS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Phase Variation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≤10°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Harmonic 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30 </a:t>
                      </a:r>
                      <a:r>
                        <a:rPr kumimoji="0" lang="en-GB" altLang="zh-CN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Spurious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60 </a:t>
                      </a:r>
                      <a:r>
                        <a:rPr kumimoji="0" lang="en-GB" altLang="zh-CN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8" name="矩形 3">
            <a:extLst>
              <a:ext uri="{FF2B5EF4-FFF2-40B4-BE49-F238E27FC236}">
                <a16:creationId xmlns:a16="http://schemas.microsoft.com/office/drawing/2014/main" xmlns="" id="{2DD4BF19-76CB-464A-ACD4-507BA3921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712" y="1811312"/>
            <a:ext cx="37635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GB" altLang="zh-CN" sz="2000" b="1" dirty="0"/>
              <a:t>650MHz</a:t>
            </a:r>
            <a:r>
              <a:rPr kumimoji="0" lang="zh-CN" altLang="en-US" sz="2000" b="1" dirty="0" smtClean="0"/>
              <a:t>/</a:t>
            </a:r>
            <a:r>
              <a:rPr kumimoji="0" lang="en-US" altLang="zh-CN" sz="2000" b="1" dirty="0"/>
              <a:t>9</a:t>
            </a:r>
            <a:r>
              <a:rPr kumimoji="0" lang="en-US" altLang="zh-CN" sz="2000" b="1" dirty="0" smtClean="0"/>
              <a:t>0kW</a:t>
            </a:r>
            <a:r>
              <a:rPr kumimoji="0" lang="en-GB" altLang="zh-CN" sz="2000" b="1" dirty="0" smtClean="0"/>
              <a:t> </a:t>
            </a:r>
            <a:r>
              <a:rPr kumimoji="0" lang="en-GB" altLang="zh-CN" sz="2000" b="1" dirty="0"/>
              <a:t>SSA Specifications</a:t>
            </a:r>
            <a:endParaRPr kumimoji="0"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81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Damping ring SSA cabinet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39</a:t>
            </a:fld>
            <a:endParaRPr lang="zh-CN" altLang="en-US"/>
          </a:p>
        </p:txBody>
      </p:sp>
      <p:pic>
        <p:nvPicPr>
          <p:cNvPr id="5" name="图片 4" descr="捕获21">
            <a:extLst>
              <a:ext uri="{FF2B5EF4-FFF2-40B4-BE49-F238E27FC236}">
                <a16:creationId xmlns:a16="http://schemas.microsoft.com/office/drawing/2014/main" xmlns="" id="{86DA8E03-99F8-4973-8EC0-E086A87255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124"/>
          <a:stretch>
            <a:fillRect/>
          </a:stretch>
        </p:blipFill>
        <p:spPr>
          <a:xfrm>
            <a:off x="983408" y="1396410"/>
            <a:ext cx="4440064" cy="466923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03E8BE9-BA7C-4098-B92E-CC61F0122883}"/>
              </a:ext>
            </a:extLst>
          </p:cNvPr>
          <p:cNvSpPr/>
          <p:nvPr/>
        </p:nvSpPr>
        <p:spPr>
          <a:xfrm>
            <a:off x="3930898" y="6187526"/>
            <a:ext cx="3809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3210mm(H)×3220mm(W)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×1800mm(L)</a:t>
            </a:r>
            <a:endParaRPr lang="zh-CN" altLang="en-US" dirty="0"/>
          </a:p>
        </p:txBody>
      </p:sp>
      <p:pic>
        <p:nvPicPr>
          <p:cNvPr id="7" name="图片 6" descr="捕获23">
            <a:extLst>
              <a:ext uri="{FF2B5EF4-FFF2-40B4-BE49-F238E27FC236}">
                <a16:creationId xmlns:a16="http://schemas.microsoft.com/office/drawing/2014/main" xmlns="" id="{2D25694B-E840-42F9-B9D8-B5D80CD33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756" y="1326600"/>
            <a:ext cx="3211830" cy="480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838200" y="191850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4800" smtClean="0"/>
              <a:t>R&amp;D Status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5885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Damping ring SSA key components</a:t>
            </a:r>
            <a:endParaRPr lang="zh-CN" altLang="en-US" dirty="0"/>
          </a:p>
        </p:txBody>
      </p:sp>
      <p:pic>
        <p:nvPicPr>
          <p:cNvPr id="6" name="图片 117" descr="捕获22">
            <a:extLst>
              <a:ext uri="{FF2B5EF4-FFF2-40B4-BE49-F238E27FC236}">
                <a16:creationId xmlns:a16="http://schemas.microsoft.com/office/drawing/2014/main" xmlns="" id="{AF337F58-FEB9-4BB6-AD65-030C2B3AF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12" y="1532579"/>
            <a:ext cx="4054939" cy="40549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2ACECCB-C0D0-4767-9EAE-1E1FF4BA52D0}"/>
              </a:ext>
            </a:extLst>
          </p:cNvPr>
          <p:cNvSpPr/>
          <p:nvPr/>
        </p:nvSpPr>
        <p:spPr>
          <a:xfrm>
            <a:off x="1180351" y="5640461"/>
            <a:ext cx="2173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1:4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power divider</a:t>
            </a:r>
            <a:endParaRPr lang="zh-CN" altLang="en-US" dirty="0"/>
          </a:p>
        </p:txBody>
      </p:sp>
      <p:pic>
        <p:nvPicPr>
          <p:cNvPr id="8" name="图片 7" descr="捕获10">
            <a:extLst>
              <a:ext uri="{FF2B5EF4-FFF2-40B4-BE49-F238E27FC236}">
                <a16:creationId xmlns:a16="http://schemas.microsoft.com/office/drawing/2014/main" xmlns="" id="{74C565BD-AEE8-46CB-96D5-0D3985B72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987" y="1532579"/>
            <a:ext cx="6823047" cy="37873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1D4EDA6-4540-467C-835B-BC209BC490D7}"/>
              </a:ext>
            </a:extLst>
          </p:cNvPr>
          <p:cNvSpPr/>
          <p:nvPr/>
        </p:nvSpPr>
        <p:spPr>
          <a:xfrm>
            <a:off x="7406741" y="5587518"/>
            <a:ext cx="2759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60kW 1:2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power divider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555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41</a:t>
            </a:fld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Damping ring SSA key components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2ACECCB-C0D0-4767-9EAE-1E1FF4BA52D0}"/>
              </a:ext>
            </a:extLst>
          </p:cNvPr>
          <p:cNvSpPr/>
          <p:nvPr/>
        </p:nvSpPr>
        <p:spPr>
          <a:xfrm>
            <a:off x="1739568" y="3948086"/>
            <a:ext cx="2876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30kW 2:1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power combiner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1D4EDA6-4540-467C-835B-BC209BC490D7}"/>
              </a:ext>
            </a:extLst>
          </p:cNvPr>
          <p:cNvSpPr/>
          <p:nvPr/>
        </p:nvSpPr>
        <p:spPr>
          <a:xfrm>
            <a:off x="7460562" y="3925831"/>
            <a:ext cx="2876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60kW 2:1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power combiner</a:t>
            </a:r>
            <a:endParaRPr lang="zh-CN" altLang="en-US" dirty="0"/>
          </a:p>
        </p:txBody>
      </p:sp>
      <p:pic>
        <p:nvPicPr>
          <p:cNvPr id="12" name="图片 -2147482557" descr="C:\Users\ydwang\Desktop\销售管理\报价文件\20200101 成都凯腾500MHz合成系统\合成器外形图20200102（toWYD）_2\618转9316合成器加弱定向耦合器_旋转_页面_1.png">
            <a:extLst>
              <a:ext uri="{FF2B5EF4-FFF2-40B4-BE49-F238E27FC236}">
                <a16:creationId xmlns:a16="http://schemas.microsoft.com/office/drawing/2014/main" xmlns="" id="{4613C625-EF4C-4489-A152-5906CC38F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09" y="1927345"/>
            <a:ext cx="4432227" cy="195702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C:\Users\ydwang\Desktop\销售管理\报价文件\20200101 成都凯腾500MHz合成系统\500MHz 功率合成器系统20200415\500MHz 300kW 2合1功率合成器20200415_页面_1.png">
            <a:extLst>
              <a:ext uri="{FF2B5EF4-FFF2-40B4-BE49-F238E27FC236}">
                <a16:creationId xmlns:a16="http://schemas.microsoft.com/office/drawing/2014/main" xmlns="" id="{F80558F2-1739-456D-B986-9B18F8FA7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665" y="1678528"/>
            <a:ext cx="4074324" cy="230995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C41C5E7-A98E-4F1F-B084-12B71ECAD3A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7625" y="4485976"/>
            <a:ext cx="3169707" cy="1870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FF8870B-3DBE-44E2-B480-AC307DE6405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096000" y="4689165"/>
            <a:ext cx="2999739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45BCC46-5FB7-44A2-8273-150CF2BC9149}"/>
              </a:ext>
            </a:extLst>
          </p:cNvPr>
          <p:cNvSpPr/>
          <p:nvPr/>
        </p:nvSpPr>
        <p:spPr>
          <a:xfrm>
            <a:off x="3622874" y="5204200"/>
            <a:ext cx="2588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 port directional coupler</a:t>
            </a:r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432258A1-9E66-49A6-A497-6337126FB489}"/>
              </a:ext>
            </a:extLst>
          </p:cNvPr>
          <p:cNvSpPr/>
          <p:nvPr/>
        </p:nvSpPr>
        <p:spPr>
          <a:xfrm>
            <a:off x="9265707" y="5316017"/>
            <a:ext cx="2588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4 port directional coupler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3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4" y="1247929"/>
            <a:ext cx="11348671" cy="428576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klystron is being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developed, efficiency of 60% and 70% has been achieved, 80% efficiency is expected to be reached by the end of this year.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S and C band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80MW klystron for CEPC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also in progress.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RF power distribution system for collider, booster, damping ring and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showed. 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SSA mechanical design for booster and damping ring is also showed.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43</a:t>
            </a:fld>
            <a:endParaRPr lang="zh-CN" altLang="en-US"/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428750" y="170603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1" kern="120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5400" dirty="0">
                <a:latin typeface="Arial" panose="020B0604020202020204" pitchFamily="34" charset="0"/>
                <a:cs typeface="Arial" panose="020B0604020202020204" pitchFamily="34" charset="0"/>
              </a:rPr>
              <a:t>Thanks for your attention!</a:t>
            </a:r>
            <a:endParaRPr lang="zh-CN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0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RF Power source choice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5</a:t>
            </a:fld>
            <a:endParaRPr lang="zh-CN" alt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006687"/>
              </p:ext>
            </p:extLst>
          </p:nvPr>
        </p:nvGraphicFramePr>
        <p:xfrm>
          <a:off x="1703512" y="3244536"/>
          <a:ext cx="8784976" cy="198120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3054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8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20488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Tetrodes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IOTs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Klystrons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SSA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Magnetrons</a:t>
                      </a:r>
                    </a:p>
                  </a:txBody>
                  <a:tcPr marT="43703" marB="4370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624">
                <a:tc>
                  <a:txBody>
                    <a:bodyPr/>
                    <a:lstStyle/>
                    <a:p>
                      <a:endParaRPr lang="zh-CN" sz="1700"/>
                    </a:p>
                  </a:txBody>
                  <a:tcPr marT="43703" marB="43703">
                    <a:blipFill rotWithShape="1">
                      <a:blip r:embed="rId2"/>
                      <a:stretch>
                        <a:fillRect t="-105455" r="-573832" b="-4054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DC–400MHz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(200–1500)MHz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300 MHz – 1 GHz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DC – 20 GHz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GHz range</a:t>
                      </a:r>
                    </a:p>
                  </a:txBody>
                  <a:tcPr marT="43703" marB="43703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624">
                <a:tc>
                  <a:txBody>
                    <a:bodyPr/>
                    <a:lstStyle/>
                    <a:p>
                      <a:endParaRPr lang="zh-CN" sz="1700"/>
                    </a:p>
                  </a:txBody>
                  <a:tcPr marT="43703" marB="43703">
                    <a:blipFill rotWithShape="1">
                      <a:blip r:embed="rId2"/>
                      <a:stretch>
                        <a:fillRect t="-205455" r="-573832" b="-3054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1 MW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1.2 MW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1.5 MW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endParaRPr lang="zh-CN" sz="1700"/>
                    </a:p>
                  </a:txBody>
                  <a:tcPr marT="43703" marB="43703">
                    <a:blipFill rotWithShape="1">
                      <a:blip r:embed="rId2"/>
                      <a:stretch>
                        <a:fillRect l="-451556" t="-205455" r="-89333" b="-3054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&lt;</a:t>
                      </a:r>
                      <a:r>
                        <a:rPr lang="en-GB" sz="1500" baseline="0" dirty="0"/>
                        <a:t> 1MW</a:t>
                      </a:r>
                      <a:endParaRPr lang="en-GB" sz="1500" dirty="0"/>
                    </a:p>
                  </a:txBody>
                  <a:tcPr marT="43703" marB="43703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624">
                <a:tc>
                  <a:txBody>
                    <a:bodyPr/>
                    <a:lstStyle/>
                    <a:p>
                      <a:endParaRPr lang="zh-CN" sz="1700"/>
                    </a:p>
                  </a:txBody>
                  <a:tcPr marT="43703" marB="43703">
                    <a:blipFill rotWithShape="1">
                      <a:blip r:embed="rId2"/>
                      <a:stretch>
                        <a:fillRect t="-305455" r="-573832" b="-2054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85%</a:t>
                      </a:r>
                      <a:r>
                        <a:rPr lang="en-GB" sz="1500" baseline="0" dirty="0"/>
                        <a:t> - </a:t>
                      </a:r>
                      <a:r>
                        <a:rPr lang="en-GB" sz="1500" dirty="0"/>
                        <a:t>90% (</a:t>
                      </a:r>
                      <a:r>
                        <a:rPr lang="en-GB" sz="1300" dirty="0"/>
                        <a:t>class C</a:t>
                      </a:r>
                      <a:r>
                        <a:rPr lang="en-GB" sz="1500" dirty="0"/>
                        <a:t>)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70%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65%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60%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90%</a:t>
                      </a:r>
                    </a:p>
                  </a:txBody>
                  <a:tcPr marT="43703" marB="43703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1841">
                <a:tc>
                  <a:txBody>
                    <a:bodyPr/>
                    <a:lstStyle/>
                    <a:p>
                      <a:r>
                        <a:rPr lang="en-GB" sz="1500" dirty="0"/>
                        <a:t>Remark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Broadcast</a:t>
                      </a:r>
                      <a:r>
                        <a:rPr lang="en-GB" sz="1100" baseline="0" dirty="0"/>
                        <a:t> t</a:t>
                      </a:r>
                      <a:r>
                        <a:rPr lang="en-GB" sz="1100" dirty="0"/>
                        <a:t>echnology, widely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dirty="0"/>
                        <a:t>discontinued</a:t>
                      </a:r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43703" marB="43703"/>
                </a:tc>
                <a:tc>
                  <a:txBody>
                    <a:bodyPr/>
                    <a:lstStyle/>
                    <a:p>
                      <a:endParaRPr lang="zh-CN" sz="1700"/>
                    </a:p>
                  </a:txBody>
                  <a:tcPr marT="43703" marB="43703">
                    <a:blipFill rotWithShape="1">
                      <a:blip r:embed="rId2"/>
                      <a:stretch>
                        <a:fillRect l="-451556" t="-212381" r="-89333" b="-761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Oscillator, not amplifier!</a:t>
                      </a:r>
                    </a:p>
                  </a:txBody>
                  <a:tcPr marT="43703" marB="43703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216691" y="2667044"/>
            <a:ext cx="4012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zh-CN" sz="2400" dirty="0">
                <a:solidFill>
                  <a:schemeClr val="accent6">
                    <a:lumMod val="75000"/>
                  </a:schemeClr>
                </a:solidFill>
              </a:rPr>
              <a:t>RF power sources - efficiencies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39006" y="3257964"/>
            <a:ext cx="1382713" cy="1296988"/>
          </a:xfrm>
          <a:prstGeom prst="rect">
            <a:avLst/>
          </a:prstGeom>
          <a:noFill/>
          <a:ln w="285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291263" y="3248438"/>
            <a:ext cx="1460500" cy="1306513"/>
          </a:xfrm>
          <a:prstGeom prst="rect">
            <a:avLst/>
          </a:prstGeom>
          <a:noFill/>
          <a:ln w="285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943851" y="3248439"/>
            <a:ext cx="1247775" cy="1977298"/>
          </a:xfrm>
          <a:prstGeom prst="rect">
            <a:avLst/>
          </a:prstGeom>
          <a:noFill/>
          <a:ln w="285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sp>
        <p:nvSpPr>
          <p:cNvPr id="10" name="TextBox 44"/>
          <p:cNvSpPr txBox="1">
            <a:spLocks noChangeArrowheads="1"/>
          </p:cNvSpPr>
          <p:nvPr/>
        </p:nvSpPr>
        <p:spPr bwMode="auto">
          <a:xfrm>
            <a:off x="1703389" y="5248373"/>
            <a:ext cx="87137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200" i="1" dirty="0">
                <a:solidFill>
                  <a:srgbClr val="00B0F0"/>
                </a:solidFill>
              </a:rPr>
              <a:t>High power klystrons are the more attractive choice because of their high eﬃciency, low cost and more stable than IOT and SSA </a:t>
            </a:r>
            <a:r>
              <a:rPr lang="en-GB" altLang="zh-CN" sz="2200" i="1" dirty="0">
                <a:solidFill>
                  <a:srgbClr val="00B0F0"/>
                </a:solidFill>
              </a:rPr>
              <a:t>for CEPC collider.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41243" y="1320677"/>
            <a:ext cx="117095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indent="0" algn="just">
              <a:spcBef>
                <a:spcPct val="0"/>
              </a:spcBef>
              <a:buNone/>
            </a:pPr>
            <a:r>
              <a:rPr kumimoji="0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Collider beam power is more than 60 MW. The increase in efficiency of RF power sources is considered a high priority issue.</a:t>
            </a:r>
          </a:p>
        </p:txBody>
      </p:sp>
    </p:spTree>
    <p:extLst>
      <p:ext uri="{BB962C8B-B14F-4D97-AF65-F5344CB8AC3E}">
        <p14:creationId xmlns:p14="http://schemas.microsoft.com/office/powerpoint/2010/main" val="16079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System overall </a:t>
            </a:r>
            <a:r>
              <a:rPr lang="en-US" altLang="zh-CN" dirty="0" smtClean="0"/>
              <a:t>efficiency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6</a:t>
            </a:fld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548059"/>
              </p:ext>
            </p:extLst>
          </p:nvPr>
        </p:nvGraphicFramePr>
        <p:xfrm>
          <a:off x="2560532" y="1962822"/>
          <a:ext cx="6941693" cy="3195955"/>
        </p:xfrm>
        <a:graphic>
          <a:graphicData uri="http://schemas.openxmlformats.org/drawingml/2006/table">
            <a:tbl>
              <a:tblPr/>
              <a:tblGrid>
                <a:gridCol w="56583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33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Wall to PSM power supply/modulator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95%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Modulator to klystron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96%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Klystron to waveguide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75%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Waveguide to coupler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95%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Coupler to cavity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~100%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Cavity to beam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~100%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61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Overall efficiency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~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Times New Roman" pitchFamily="18" charset="0"/>
                        </a:rPr>
                        <a:t>65%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矩形 2"/>
          <p:cNvSpPr>
            <a:spLocks noChangeArrowheads="1"/>
          </p:cNvSpPr>
          <p:nvPr/>
        </p:nvSpPr>
        <p:spPr bwMode="auto">
          <a:xfrm>
            <a:off x="3221719" y="1313918"/>
            <a:ext cx="57485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zh-CN" sz="2800" b="1" dirty="0"/>
              <a:t>CEPC Collider SRF Wall Plug Efficiency</a:t>
            </a:r>
            <a:endParaRPr kumimoji="0" lang="zh-CN" altLang="en-US" sz="2800" b="1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811839" y="5198348"/>
            <a:ext cx="50396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altLang="zh-CN" sz="2400" b="1" i="1" dirty="0">
                <a:solidFill>
                  <a:srgbClr val="FF0000"/>
                </a:solidFill>
              </a:rPr>
              <a:t>The critical factor is klystron efficiency</a:t>
            </a:r>
            <a:endParaRPr kumimoji="0" lang="zh-CN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8195093" y="2888429"/>
            <a:ext cx="1307131" cy="434252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04222" y="5822679"/>
            <a:ext cx="100564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kumimoji="0" lang="en-US" altLang="zh-CN" b="1" i="1" dirty="0">
                <a:solidFill>
                  <a:srgbClr val="00B050"/>
                </a:solidFill>
              </a:rPr>
              <a:t>Much higher efficiency, less energy consumption.</a:t>
            </a:r>
            <a:endParaRPr kumimoji="0" lang="zh-CN" altLang="en-US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Cost consumption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7</a:t>
            </a:fld>
            <a:endParaRPr lang="zh-CN" altLang="en-US"/>
          </a:p>
        </p:txBody>
      </p:sp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520367"/>
              </p:ext>
            </p:extLst>
          </p:nvPr>
        </p:nvGraphicFramePr>
        <p:xfrm>
          <a:off x="3017119" y="2681450"/>
          <a:ext cx="6446688" cy="288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35"/>
          <p:cNvSpPr txBox="1">
            <a:spLocks noChangeArrowheads="1"/>
          </p:cNvSpPr>
          <p:nvPr/>
        </p:nvSpPr>
        <p:spPr bwMode="auto">
          <a:xfrm>
            <a:off x="3916364" y="2257810"/>
            <a:ext cx="498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000" dirty="0">
                <a:solidFill>
                  <a:srgbClr val="00B050"/>
                </a:solidFill>
              </a:rPr>
              <a:t>CEPC at 800 RMB/MWh and 6000 hours/year</a:t>
            </a:r>
          </a:p>
        </p:txBody>
      </p:sp>
      <p:sp>
        <p:nvSpPr>
          <p:cNvPr id="7" name="TextBox 40"/>
          <p:cNvSpPr txBox="1">
            <a:spLocks noChangeArrowheads="1"/>
          </p:cNvSpPr>
          <p:nvPr/>
        </p:nvSpPr>
        <p:spPr bwMode="auto">
          <a:xfrm rot="-5400000">
            <a:off x="1277144" y="3855628"/>
            <a:ext cx="323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Excessive electricity bill, M RMB</a:t>
            </a:r>
          </a:p>
        </p:txBody>
      </p:sp>
      <p:sp>
        <p:nvSpPr>
          <p:cNvPr id="8" name="TextBox 41"/>
          <p:cNvSpPr txBox="1">
            <a:spLocks noChangeArrowheads="1"/>
          </p:cNvSpPr>
          <p:nvPr/>
        </p:nvSpPr>
        <p:spPr bwMode="auto">
          <a:xfrm>
            <a:off x="8394701" y="2932052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1 year</a:t>
            </a:r>
          </a:p>
        </p:txBody>
      </p:sp>
      <p:sp>
        <p:nvSpPr>
          <p:cNvPr id="9" name="TextBox 42"/>
          <p:cNvSpPr txBox="1">
            <a:spLocks noChangeArrowheads="1"/>
          </p:cNvSpPr>
          <p:nvPr/>
        </p:nvSpPr>
        <p:spPr bwMode="auto">
          <a:xfrm>
            <a:off x="8412163" y="5458618"/>
            <a:ext cx="1357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Efficiency, %</a:t>
            </a:r>
          </a:p>
        </p:txBody>
      </p: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5573396" y="2921702"/>
            <a:ext cx="11113" cy="2406650"/>
          </a:xfrm>
          <a:prstGeom prst="line">
            <a:avLst/>
          </a:prstGeom>
          <a:noFill/>
          <a:ln w="19050" algn="ctr">
            <a:solidFill>
              <a:srgbClr val="00B050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十字星 10"/>
          <p:cNvSpPr>
            <a:spLocks noChangeArrowheads="1"/>
          </p:cNvSpPr>
          <p:nvPr/>
        </p:nvSpPr>
        <p:spPr bwMode="auto">
          <a:xfrm>
            <a:off x="5460772" y="3913375"/>
            <a:ext cx="228600" cy="228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V="1">
            <a:off x="6826250" y="3410336"/>
            <a:ext cx="0" cy="1906587"/>
          </a:xfrm>
          <a:prstGeom prst="line">
            <a:avLst/>
          </a:prstGeom>
          <a:noFill/>
          <a:ln w="19050" algn="ctr">
            <a:solidFill>
              <a:srgbClr val="FFC000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十字星 12"/>
          <p:cNvSpPr>
            <a:spLocks noChangeArrowheads="1"/>
          </p:cNvSpPr>
          <p:nvPr/>
        </p:nvSpPr>
        <p:spPr bwMode="auto">
          <a:xfrm>
            <a:off x="6709929" y="4135029"/>
            <a:ext cx="228600" cy="228600"/>
          </a:xfrm>
          <a:prstGeom prst="star4">
            <a:avLst>
              <a:gd name="adj" fmla="val 12500"/>
            </a:avLst>
          </a:prstGeom>
          <a:solidFill>
            <a:srgbClr val="FFC000"/>
          </a:solidFill>
          <a:ln w="95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 bwMode="auto">
          <a:xfrm flipH="1" flipV="1">
            <a:off x="7312343" y="2929323"/>
            <a:ext cx="0" cy="24098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十字星 14"/>
          <p:cNvSpPr/>
          <p:nvPr/>
        </p:nvSpPr>
        <p:spPr bwMode="auto">
          <a:xfrm>
            <a:off x="7198043" y="4210435"/>
            <a:ext cx="228600" cy="228600"/>
          </a:xfrm>
          <a:prstGeom prst="star4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cxnSp>
        <p:nvCxnSpPr>
          <p:cNvPr id="16" name="直接箭头连接符 15"/>
          <p:cNvCxnSpPr>
            <a:cxnSpLocks/>
          </p:cNvCxnSpPr>
          <p:nvPr/>
        </p:nvCxnSpPr>
        <p:spPr bwMode="auto">
          <a:xfrm>
            <a:off x="5573396" y="3729422"/>
            <a:ext cx="125285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48"/>
          <p:cNvSpPr txBox="1">
            <a:spLocks noChangeArrowheads="1"/>
          </p:cNvSpPr>
          <p:nvPr/>
        </p:nvSpPr>
        <p:spPr bwMode="auto">
          <a:xfrm>
            <a:off x="5709690" y="3409627"/>
            <a:ext cx="963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/>
              <a:t>65 M RMB</a:t>
            </a:r>
          </a:p>
        </p:txBody>
      </p:sp>
      <p:cxnSp>
        <p:nvCxnSpPr>
          <p:cNvPr id="18" name="直接箭头连接符 17"/>
          <p:cNvCxnSpPr>
            <a:cxnSpLocks/>
          </p:cNvCxnSpPr>
          <p:nvPr/>
        </p:nvCxnSpPr>
        <p:spPr bwMode="auto">
          <a:xfrm>
            <a:off x="5573396" y="3234122"/>
            <a:ext cx="17465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50"/>
          <p:cNvSpPr txBox="1">
            <a:spLocks noChangeArrowheads="1"/>
          </p:cNvSpPr>
          <p:nvPr/>
        </p:nvSpPr>
        <p:spPr bwMode="auto">
          <a:xfrm>
            <a:off x="5986600" y="2917988"/>
            <a:ext cx="9236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/>
              <a:t>84M RMB</a:t>
            </a:r>
          </a:p>
        </p:txBody>
      </p: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277682" y="1043458"/>
            <a:ext cx="115765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impact on operation cost </a:t>
            </a:r>
            <a:r>
              <a:rPr lang="en-GB" altLang="zh-CN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sp>
        <p:nvSpPr>
          <p:cNvPr id="21" name="TextBox 54"/>
          <p:cNvSpPr txBox="1">
            <a:spLocks noChangeArrowheads="1"/>
          </p:cNvSpPr>
          <p:nvPr/>
        </p:nvSpPr>
        <p:spPr bwMode="auto">
          <a:xfrm>
            <a:off x="5208814" y="5445849"/>
            <a:ext cx="7491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1400" dirty="0">
                <a:solidFill>
                  <a:srgbClr val="00B050"/>
                </a:solidFill>
              </a:rPr>
              <a:t>NOW</a:t>
            </a:r>
          </a:p>
          <a:p>
            <a:pPr algn="ctr"/>
            <a:r>
              <a:rPr lang="en-GB" altLang="zh-CN" sz="1400" dirty="0">
                <a:solidFill>
                  <a:srgbClr val="00B050"/>
                </a:solidFill>
              </a:rPr>
              <a:t>1</a:t>
            </a:r>
            <a:r>
              <a:rPr lang="en-US" altLang="zh-CN" sz="1400" baseline="30000" dirty="0" err="1">
                <a:solidFill>
                  <a:srgbClr val="00B050"/>
                </a:solidFill>
              </a:rPr>
              <a:t>st</a:t>
            </a:r>
            <a:r>
              <a:rPr lang="en-US" altLang="zh-CN" sz="1400" dirty="0">
                <a:solidFill>
                  <a:srgbClr val="00B050"/>
                </a:solidFill>
              </a:rPr>
              <a:t> tube</a:t>
            </a:r>
          </a:p>
          <a:p>
            <a:pPr algn="ctr"/>
            <a:r>
              <a:rPr lang="en-US" altLang="zh-CN" sz="1400" dirty="0">
                <a:solidFill>
                  <a:srgbClr val="00B050"/>
                </a:solidFill>
              </a:rPr>
              <a:t>62%</a:t>
            </a:r>
            <a:endParaRPr lang="en-GB" altLang="zh-CN" sz="1400" dirty="0">
              <a:solidFill>
                <a:srgbClr val="00B050"/>
              </a:solidFill>
            </a:endParaRPr>
          </a:p>
        </p:txBody>
      </p:sp>
      <p:sp>
        <p:nvSpPr>
          <p:cNvPr id="22" name="TextBox 55"/>
          <p:cNvSpPr txBox="1">
            <a:spLocks noChangeArrowheads="1"/>
          </p:cNvSpPr>
          <p:nvPr/>
        </p:nvSpPr>
        <p:spPr bwMode="auto">
          <a:xfrm>
            <a:off x="6396432" y="5455016"/>
            <a:ext cx="8643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>
                <a:solidFill>
                  <a:srgbClr val="FFC000"/>
                </a:solidFill>
              </a:rPr>
              <a:t>COMING</a:t>
            </a:r>
          </a:p>
          <a:p>
            <a:pPr algn="ctr"/>
            <a:r>
              <a:rPr lang="en-GB" altLang="zh-CN" sz="1400" dirty="0">
                <a:solidFill>
                  <a:srgbClr val="FFC000"/>
                </a:solidFill>
              </a:rPr>
              <a:t>2</a:t>
            </a:r>
            <a:r>
              <a:rPr lang="en-US" altLang="zh-CN" sz="1400" baseline="30000" dirty="0" err="1">
                <a:solidFill>
                  <a:srgbClr val="FFC000"/>
                </a:solidFill>
              </a:rPr>
              <a:t>nd</a:t>
            </a:r>
            <a:r>
              <a:rPr lang="en-US" altLang="zh-CN" sz="1400" dirty="0">
                <a:solidFill>
                  <a:srgbClr val="FFC000"/>
                </a:solidFill>
              </a:rPr>
              <a:t> tube</a:t>
            </a:r>
          </a:p>
          <a:p>
            <a:pPr algn="ctr"/>
            <a:r>
              <a:rPr lang="en-US" altLang="zh-CN" sz="1400" dirty="0">
                <a:solidFill>
                  <a:srgbClr val="FFC000"/>
                </a:solidFill>
              </a:rPr>
              <a:t>75%</a:t>
            </a:r>
            <a:endParaRPr lang="en-GB" altLang="zh-CN" sz="1400" dirty="0">
              <a:solidFill>
                <a:srgbClr val="FFC000"/>
              </a:solidFill>
            </a:endParaRPr>
          </a:p>
        </p:txBody>
      </p:sp>
      <p:sp>
        <p:nvSpPr>
          <p:cNvPr id="23" name="TextBox 56"/>
          <p:cNvSpPr txBox="1">
            <a:spLocks noChangeArrowheads="1"/>
          </p:cNvSpPr>
          <p:nvPr/>
        </p:nvSpPr>
        <p:spPr bwMode="auto">
          <a:xfrm>
            <a:off x="6936090" y="6053136"/>
            <a:ext cx="7777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FUTURE</a:t>
            </a:r>
          </a:p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MBK</a:t>
            </a:r>
          </a:p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80%</a:t>
            </a:r>
          </a:p>
        </p:txBody>
      </p:sp>
      <p:sp>
        <p:nvSpPr>
          <p:cNvPr id="24" name="TextBox 47"/>
          <p:cNvSpPr txBox="1">
            <a:spLocks noChangeArrowheads="1"/>
          </p:cNvSpPr>
          <p:nvPr/>
        </p:nvSpPr>
        <p:spPr bwMode="auto">
          <a:xfrm>
            <a:off x="3489326" y="2895985"/>
            <a:ext cx="1349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/>
              <a:t>Save Money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3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7675"/>
            <a:ext cx="10695008" cy="982071"/>
          </a:xfrm>
        </p:spPr>
        <p:txBody>
          <a:bodyPr/>
          <a:lstStyle/>
          <a:p>
            <a:pPr algn="ctr"/>
            <a:r>
              <a:rPr lang="en-US" altLang="zh-CN" dirty="0" smtClean="0"/>
              <a:t>R&amp;D strategy </a:t>
            </a:r>
            <a:r>
              <a:rPr lang="en-US" altLang="zh-CN" dirty="0"/>
              <a:t>and plan (2016 to 2021)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262" y="1115256"/>
            <a:ext cx="7355654" cy="695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or more klystron prototypes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3238" y="2824506"/>
            <a:ext cx="4616128" cy="1800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78439" y="3871835"/>
            <a:ext cx="5123933" cy="180000"/>
          </a:xfrm>
          <a:prstGeom prst="rect">
            <a:avLst/>
          </a:prstGeom>
          <a:gradFill flip="none" rotWithShape="1">
            <a:gsLst>
              <a:gs pos="0">
                <a:srgbClr val="002060">
                  <a:tint val="66000"/>
                  <a:satMod val="160000"/>
                </a:srgbClr>
              </a:gs>
              <a:gs pos="50000">
                <a:srgbClr val="002060">
                  <a:tint val="44500"/>
                  <a:satMod val="160000"/>
                </a:srgbClr>
              </a:gs>
              <a:gs pos="100000">
                <a:srgbClr val="00206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16610" y="4875371"/>
            <a:ext cx="5741772" cy="180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425" y="2718996"/>
            <a:ext cx="72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Step1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97425" y="3747792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Step2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97424" y="4735467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Step3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775073" y="5721974"/>
            <a:ext cx="3348197" cy="166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1235390" y="2795744"/>
            <a:ext cx="466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1</a:t>
            </a:r>
            <a:r>
              <a:rPr lang="en-US" altLang="zh-CN" b="1" baseline="30000" dirty="0">
                <a:solidFill>
                  <a:srgbClr val="7030A0"/>
                </a:solidFill>
              </a:rPr>
              <a:t>st</a:t>
            </a:r>
            <a:r>
              <a:rPr lang="en-US" altLang="zh-CN" b="1" dirty="0">
                <a:solidFill>
                  <a:srgbClr val="7030A0"/>
                </a:solidFill>
              </a:rPr>
              <a:t> 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11215411" y="376579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2</a:t>
            </a:r>
            <a:r>
              <a:rPr lang="en-US" altLang="zh-CN" b="1" baseline="30000" dirty="0"/>
              <a:t>nd</a:t>
            </a:r>
            <a:endParaRPr lang="en-US" altLang="zh-CN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11215411" y="4780705"/>
            <a:ext cx="43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3</a:t>
            </a:r>
            <a:r>
              <a:rPr lang="en-US" altLang="zh-CN" b="1" baseline="30000" dirty="0">
                <a:solidFill>
                  <a:srgbClr val="0070C0"/>
                </a:solidFill>
              </a:rPr>
              <a:t>rd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215155" y="5605167"/>
            <a:ext cx="69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816485" y="2044510"/>
            <a:ext cx="124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Prototypes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200" y="6178550"/>
            <a:ext cx="2154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Efficiency: 60% 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3073499" y="6375430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466631" y="6178550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70%</a:t>
            </a:r>
            <a:endParaRPr lang="zh-CN" altLang="en-US" sz="2400" dirty="0"/>
          </a:p>
        </p:txBody>
      </p:sp>
      <p:cxnSp>
        <p:nvCxnSpPr>
          <p:cNvPr id="34" name="直接箭头连接符 33"/>
          <p:cNvCxnSpPr/>
          <p:nvPr/>
        </p:nvCxnSpPr>
        <p:spPr>
          <a:xfrm>
            <a:off x="5365848" y="6375430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758980" y="6178550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80%</a:t>
            </a:r>
            <a:endParaRPr lang="zh-CN" altLang="en-US" sz="2400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529030"/>
              </p:ext>
            </p:extLst>
          </p:nvPr>
        </p:nvGraphicFramePr>
        <p:xfrm>
          <a:off x="838200" y="1895072"/>
          <a:ext cx="78618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513">
                  <a:extLst>
                    <a:ext uri="{9D8B030D-6E8A-4147-A177-3AD203B41FA5}">
                      <a16:colId xmlns:a16="http://schemas.microsoft.com/office/drawing/2014/main" xmlns="" val="204444383"/>
                    </a:ext>
                  </a:extLst>
                </a:gridCol>
                <a:gridCol w="1252150">
                  <a:extLst>
                    <a:ext uri="{9D8B030D-6E8A-4147-A177-3AD203B41FA5}">
                      <a16:colId xmlns:a16="http://schemas.microsoft.com/office/drawing/2014/main" xmlns="" val="227401750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3230938916"/>
                    </a:ext>
                  </a:extLst>
                </a:gridCol>
                <a:gridCol w="1309816">
                  <a:extLst>
                    <a:ext uri="{9D8B030D-6E8A-4147-A177-3AD203B41FA5}">
                      <a16:colId xmlns:a16="http://schemas.microsoft.com/office/drawing/2014/main" xmlns="" val="3813385717"/>
                    </a:ext>
                  </a:extLst>
                </a:gridCol>
                <a:gridCol w="1194486">
                  <a:extLst>
                    <a:ext uri="{9D8B030D-6E8A-4147-A177-3AD203B41FA5}">
                      <a16:colId xmlns:a16="http://schemas.microsoft.com/office/drawing/2014/main" xmlns="" val="3398708448"/>
                    </a:ext>
                  </a:extLst>
                </a:gridCol>
                <a:gridCol w="1408671">
                  <a:extLst>
                    <a:ext uri="{9D8B030D-6E8A-4147-A177-3AD203B41FA5}">
                      <a16:colId xmlns:a16="http://schemas.microsoft.com/office/drawing/2014/main" xmlns="" val="3296211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5684620"/>
                  </a:ext>
                </a:extLst>
              </a:tr>
            </a:tbl>
          </a:graphicData>
        </a:graphic>
      </p:graphicFrame>
      <p:sp>
        <p:nvSpPr>
          <p:cNvPr id="30" name="矩形 29"/>
          <p:cNvSpPr/>
          <p:nvPr/>
        </p:nvSpPr>
        <p:spPr>
          <a:xfrm>
            <a:off x="2274425" y="3150335"/>
            <a:ext cx="5312779" cy="1893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704729" y="4187905"/>
            <a:ext cx="6526081" cy="16830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05823" y="1895072"/>
            <a:ext cx="1086359" cy="3534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2022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9761154" y="1889805"/>
            <a:ext cx="1086359" cy="3534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2023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4305299" y="5225732"/>
            <a:ext cx="6250811" cy="1564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827" y="4220125"/>
            <a:ext cx="3213879" cy="25610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4129" y="105101"/>
            <a:ext cx="9874633" cy="1020763"/>
          </a:xfrm>
        </p:spPr>
        <p:txBody>
          <a:bodyPr/>
          <a:lstStyle/>
          <a:p>
            <a:pPr algn="ctr"/>
            <a:r>
              <a:rPr lang="en-US" altLang="zh-CN" dirty="0"/>
              <a:t>1</a:t>
            </a:r>
            <a:r>
              <a:rPr lang="en-US" altLang="zh-CN" baseline="30000" dirty="0"/>
              <a:t>st</a:t>
            </a:r>
            <a:r>
              <a:rPr lang="en-US" altLang="zh-CN" dirty="0"/>
              <a:t> prototype high power test </a:t>
            </a:r>
            <a:r>
              <a:rPr lang="en-US" altLang="zh-CN" dirty="0" smtClean="0"/>
              <a:t>results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49D1-14FB-43E1-AF7B-2B2EE71DBD17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133" y="1765735"/>
            <a:ext cx="3363206" cy="252240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579834" y="4269649"/>
            <a:ext cx="2638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 power test stand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0885" y="4803452"/>
            <a:ext cx="3655754" cy="156888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19894" y="6411853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Pulsed 800kW</a:t>
            </a:r>
          </a:p>
        </p:txBody>
      </p:sp>
      <p:pic>
        <p:nvPicPr>
          <p:cNvPr id="14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509" y="1777897"/>
            <a:ext cx="3348653" cy="251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288959"/>
              </p:ext>
            </p:extLst>
          </p:nvPr>
        </p:nvGraphicFramePr>
        <p:xfrm>
          <a:off x="234929" y="2024796"/>
          <a:ext cx="3852218" cy="2736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3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42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frequency (MHz)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Voltage (</a:t>
                      </a:r>
                      <a:r>
                        <a:rPr lang="en-GB" altLang="zh-CN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kV</a:t>
                      </a:r>
                      <a:r>
                        <a:rPr lang="en-US" altLang="zh-CN" sz="1600" kern="12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Perveance (</a:t>
                      </a:r>
                      <a:r>
                        <a:rPr lang="en-GB" altLang="zh-CN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μA/V</a:t>
                      </a:r>
                      <a:r>
                        <a:rPr lang="en-GB" altLang="zh-CN" sz="1600" kern="8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3/2</a:t>
                      </a:r>
                      <a:r>
                        <a:rPr lang="en-GB" altLang="zh-CN" sz="1600" kern="800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Efficiency(</a:t>
                      </a:r>
                      <a:r>
                        <a:rPr lang="en-GB" altLang="zh-CN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Saturation Gain(</a:t>
                      </a:r>
                      <a:r>
                        <a:rPr lang="en-GB" altLang="zh-CN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r>
                        <a:rPr lang="en-US" altLang="zh-CN" sz="1600" kern="12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Output power(</a:t>
                      </a:r>
                      <a:r>
                        <a:rPr lang="en-GB" altLang="zh-CN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kW)</a:t>
                      </a:r>
                      <a:endParaRPr lang="zh-CN" alt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dB Bandwidth(MHz)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133546" y="1179589"/>
            <a:ext cx="11327275" cy="545285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buFont typeface="Wingdings" panose="05000000000000000000" pitchFamily="2" charset="2"/>
              <a:buChar char="u"/>
            </a:pPr>
            <a:r>
              <a:rPr lang="en-US" altLang="zh-C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700kW CW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800kW </a:t>
            </a:r>
            <a:r>
              <a:rPr lang="en-US" altLang="zh-C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pulsed power with 62% efficiency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5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14929</TotalTime>
  <Words>1583</Words>
  <Application>Microsoft Office PowerPoint</Application>
  <PresentationFormat>宽屏</PresentationFormat>
  <Paragraphs>467</Paragraphs>
  <Slides>43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4" baseType="lpstr">
      <vt:lpstr>MS Mincho</vt:lpstr>
      <vt:lpstr>DengXian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Office 主题</vt:lpstr>
      <vt:lpstr>Klystrons and RF Power Sources for CEPC</vt:lpstr>
      <vt:lpstr>Outline</vt:lpstr>
      <vt:lpstr>PowerPoint 演示文稿</vt:lpstr>
      <vt:lpstr>PowerPoint 演示文稿</vt:lpstr>
      <vt:lpstr>RF Power source choice</vt:lpstr>
      <vt:lpstr>System overall efficiency</vt:lpstr>
      <vt:lpstr>Cost consumption</vt:lpstr>
      <vt:lpstr>R&amp;D strategy and plan (2016 to 2021) </vt:lpstr>
      <vt:lpstr>1st prototype high power test results</vt:lpstr>
      <vt:lpstr> HE Klystron Milestone</vt:lpstr>
      <vt:lpstr>PowerPoint 演示文稿</vt:lpstr>
      <vt:lpstr> Electron gun processing</vt:lpstr>
      <vt:lpstr> Klystron final assembly</vt:lpstr>
      <vt:lpstr> Klystron baking out </vt:lpstr>
      <vt:lpstr>High power test preparation</vt:lpstr>
      <vt:lpstr>High power conditioning</vt:lpstr>
      <vt:lpstr>MBK design and fabrication status </vt:lpstr>
      <vt:lpstr>MBK physical and mechanical design</vt:lpstr>
      <vt:lpstr>MBK Fabrication Status</vt:lpstr>
      <vt:lpstr>MBK Fabrication Status</vt:lpstr>
      <vt:lpstr>C band and S band klystron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Collider transmission system</vt:lpstr>
      <vt:lpstr>Collider infrastructure</vt:lpstr>
      <vt:lpstr>Booster RF power source</vt:lpstr>
      <vt:lpstr>Booster SSA cabinet</vt:lpstr>
      <vt:lpstr>Booster SSA parts</vt:lpstr>
      <vt:lpstr>Booster RF transmission</vt:lpstr>
      <vt:lpstr>Damping ring RF power source</vt:lpstr>
      <vt:lpstr>Damping ring SSA cabinet</vt:lpstr>
      <vt:lpstr>Damping ring SSA key components</vt:lpstr>
      <vt:lpstr>Damping ring SSA key components</vt:lpstr>
      <vt:lpstr>Summary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zhouzs</dc:creator>
  <cp:lastModifiedBy>zzsxyz</cp:lastModifiedBy>
  <cp:revision>526</cp:revision>
  <dcterms:created xsi:type="dcterms:W3CDTF">2018-09-24T00:55:36Z</dcterms:created>
  <dcterms:modified xsi:type="dcterms:W3CDTF">2023-02-15T04:07:17Z</dcterms:modified>
</cp:coreProperties>
</file>